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14"/>
  </p:notesMasterIdLst>
  <p:sldIdLst>
    <p:sldId id="256" r:id="rId3"/>
    <p:sldId id="266" r:id="rId4"/>
    <p:sldId id="268" r:id="rId5"/>
    <p:sldId id="265" r:id="rId6"/>
    <p:sldId id="267" r:id="rId7"/>
    <p:sldId id="262" r:id="rId8"/>
    <p:sldId id="260" r:id="rId9"/>
    <p:sldId id="259" r:id="rId10"/>
    <p:sldId id="269" r:id="rId11"/>
    <p:sldId id="270" r:id="rId12"/>
    <p:sldId id="257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" roundtripDataSignature="AMtx7mgrUxbGzYVuAd0LK2LMOmohY9GO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4" autoAdjust="0"/>
    <p:restoredTop sz="94660"/>
  </p:normalViewPr>
  <p:slideViewPr>
    <p:cSldViewPr snapToGrid="0">
      <p:cViewPr>
        <p:scale>
          <a:sx n="64" d="100"/>
          <a:sy n="64" d="100"/>
        </p:scale>
        <p:origin x="-2370" y="-1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38558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4992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362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291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321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314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>
  <p:cSld name="SECTION_HEADER">
    <p:bg>
      <p:bgPr>
        <a:gradFill>
          <a:gsLst>
            <a:gs pos="0">
              <a:schemeClr val="accent1"/>
            </a:gs>
            <a:gs pos="97000">
              <a:srgbClr val="AF4329"/>
            </a:gs>
            <a:gs pos="100000">
              <a:srgbClr val="AF432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12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9" name="Google Shape;69;p12"/>
            <p:cNvCxnSpPr/>
            <p:nvPr/>
          </p:nvCxnSpPr>
          <p:spPr>
            <a:xfrm>
              <a:off x="61019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" name="Google Shape;70;p12"/>
            <p:cNvCxnSpPr/>
            <p:nvPr/>
          </p:nvCxnSpPr>
          <p:spPr>
            <a:xfrm>
              <a:off x="182933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1" name="Google Shape;71;p12"/>
            <p:cNvCxnSpPr/>
            <p:nvPr/>
          </p:nvCxnSpPr>
          <p:spPr>
            <a:xfrm>
              <a:off x="304847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2" name="Google Shape;72;p12"/>
            <p:cNvCxnSpPr/>
            <p:nvPr/>
          </p:nvCxnSpPr>
          <p:spPr>
            <a:xfrm>
              <a:off x="426760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3" name="Google Shape;73;p12"/>
            <p:cNvCxnSpPr/>
            <p:nvPr/>
          </p:nvCxnSpPr>
          <p:spPr>
            <a:xfrm>
              <a:off x="548674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4" name="Google Shape;74;p12"/>
            <p:cNvCxnSpPr/>
            <p:nvPr/>
          </p:nvCxnSpPr>
          <p:spPr>
            <a:xfrm>
              <a:off x="670588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5" name="Google Shape;75;p12"/>
            <p:cNvCxnSpPr/>
            <p:nvPr/>
          </p:nvCxnSpPr>
          <p:spPr>
            <a:xfrm>
              <a:off x="792502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6" name="Google Shape;76;p12"/>
            <p:cNvCxnSpPr/>
            <p:nvPr/>
          </p:nvCxnSpPr>
          <p:spPr>
            <a:xfrm>
              <a:off x="914416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7" name="Google Shape;77;p12"/>
            <p:cNvCxnSpPr/>
            <p:nvPr/>
          </p:nvCxnSpPr>
          <p:spPr>
            <a:xfrm>
              <a:off x="1036329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8" name="Google Shape;78;p12"/>
            <p:cNvCxnSpPr/>
            <p:nvPr/>
          </p:nvCxnSpPr>
          <p:spPr>
            <a:xfrm>
              <a:off x="1158243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9" name="Google Shape;79;p12"/>
            <p:cNvCxnSpPr/>
            <p:nvPr/>
          </p:nvCxnSpPr>
          <p:spPr>
            <a:xfrm>
              <a:off x="2819" y="38648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0" name="Google Shape;80;p12"/>
            <p:cNvCxnSpPr/>
            <p:nvPr/>
          </p:nvCxnSpPr>
          <p:spPr>
            <a:xfrm>
              <a:off x="2819" y="1611181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1" name="Google Shape;81;p12"/>
            <p:cNvCxnSpPr/>
            <p:nvPr/>
          </p:nvCxnSpPr>
          <p:spPr>
            <a:xfrm>
              <a:off x="2819" y="2835877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2" name="Google Shape;82;p12"/>
            <p:cNvCxnSpPr/>
            <p:nvPr/>
          </p:nvCxnSpPr>
          <p:spPr>
            <a:xfrm>
              <a:off x="2819" y="4060573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3" name="Google Shape;83;p12"/>
            <p:cNvCxnSpPr/>
            <p:nvPr/>
          </p:nvCxnSpPr>
          <p:spPr>
            <a:xfrm>
              <a:off x="2819" y="5285269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4" name="Google Shape;84;p12"/>
            <p:cNvCxnSpPr/>
            <p:nvPr/>
          </p:nvCxnSpPr>
          <p:spPr>
            <a:xfrm>
              <a:off x="2819" y="650996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85" name="Google Shape;85;p12"/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86" name="Google Shape;86;p12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7" name="Google Shape;87;p12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8" name="Google Shape;88;p12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9" name="Google Shape;89;p12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0" name="Google Shape;90;p12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91" name="Google Shape;91;p12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92" name="Google Shape;92;p12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3" name="Google Shape;93;p12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4" name="Google Shape;94;p12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5" name="Google Shape;95;p12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6" name="Google Shape;96;p12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97" name="Google Shape;97;p12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8" name="Google Shape;98;p12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9" name="Google Shape;99;p12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" name="Google Shape;100;p12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" name="Google Shape;101;p12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02" name="Google Shape;102;p12"/>
            <p:cNvGrpSpPr/>
            <p:nvPr/>
          </p:nvGrpSpPr>
          <p:grpSpPr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03" name="Google Shape;103;p12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" name="Google Shape;104;p12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" name="Google Shape;105;p12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" name="Google Shape;106;p12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" name="Google Shape;107;p12"/>
              <p:cNvCxnSpPr/>
              <p:nvPr/>
            </p:nvCxnSpPr>
            <p:spPr>
              <a:xfrm>
                <a:off x="515064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108" name="Google Shape;108;p12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09" name="Google Shape;109;p12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10" name="Google Shape;110;p12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11" name="Google Shape;111;p12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12" name="Google Shape;112;p12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13" name="Google Shape;113;p12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14" name="Google Shape;114;p12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" name="Google Shape;115;p12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" name="Google Shape;116;p12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" name="Google Shape;117;p12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" name="Google Shape;118;p12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119" name="Google Shape;119;p12"/>
          <p:cNvSpPr txBox="1"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2"/>
          <p:cNvSpPr txBox="1"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21" name="Google Shape;121;p12"/>
          <p:cNvCxnSpPr/>
          <p:nvPr/>
        </p:nvCxnSpPr>
        <p:spPr>
          <a:xfrm>
            <a:off x="1295400" y="5294175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Пустой слайд" type="blank">
  <p:cSld name="BLANK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20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436" name="Google Shape;436;p20"/>
            <p:cNvCxnSpPr/>
            <p:nvPr/>
          </p:nvCxnSpPr>
          <p:spPr>
            <a:xfrm>
              <a:off x="61019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7" name="Google Shape;437;p20"/>
            <p:cNvCxnSpPr/>
            <p:nvPr/>
          </p:nvCxnSpPr>
          <p:spPr>
            <a:xfrm>
              <a:off x="182933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8" name="Google Shape;438;p20"/>
            <p:cNvCxnSpPr/>
            <p:nvPr/>
          </p:nvCxnSpPr>
          <p:spPr>
            <a:xfrm>
              <a:off x="304847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9" name="Google Shape;439;p20"/>
            <p:cNvCxnSpPr/>
            <p:nvPr/>
          </p:nvCxnSpPr>
          <p:spPr>
            <a:xfrm>
              <a:off x="426760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0" name="Google Shape;440;p20"/>
            <p:cNvCxnSpPr/>
            <p:nvPr/>
          </p:nvCxnSpPr>
          <p:spPr>
            <a:xfrm>
              <a:off x="548674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1" name="Google Shape;441;p20"/>
            <p:cNvCxnSpPr/>
            <p:nvPr/>
          </p:nvCxnSpPr>
          <p:spPr>
            <a:xfrm>
              <a:off x="670588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2" name="Google Shape;442;p20"/>
            <p:cNvCxnSpPr/>
            <p:nvPr/>
          </p:nvCxnSpPr>
          <p:spPr>
            <a:xfrm>
              <a:off x="792502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3" name="Google Shape;443;p20"/>
            <p:cNvCxnSpPr/>
            <p:nvPr/>
          </p:nvCxnSpPr>
          <p:spPr>
            <a:xfrm>
              <a:off x="914416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4" name="Google Shape;444;p20"/>
            <p:cNvCxnSpPr/>
            <p:nvPr/>
          </p:nvCxnSpPr>
          <p:spPr>
            <a:xfrm>
              <a:off x="1036329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5" name="Google Shape;445;p20"/>
            <p:cNvCxnSpPr/>
            <p:nvPr/>
          </p:nvCxnSpPr>
          <p:spPr>
            <a:xfrm>
              <a:off x="1158243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6" name="Google Shape;446;p20"/>
            <p:cNvCxnSpPr/>
            <p:nvPr/>
          </p:nvCxnSpPr>
          <p:spPr>
            <a:xfrm>
              <a:off x="2819" y="38648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7" name="Google Shape;447;p20"/>
            <p:cNvCxnSpPr/>
            <p:nvPr/>
          </p:nvCxnSpPr>
          <p:spPr>
            <a:xfrm>
              <a:off x="2819" y="1611181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8" name="Google Shape;448;p20"/>
            <p:cNvCxnSpPr/>
            <p:nvPr/>
          </p:nvCxnSpPr>
          <p:spPr>
            <a:xfrm>
              <a:off x="2819" y="2835877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9" name="Google Shape;449;p20"/>
            <p:cNvCxnSpPr/>
            <p:nvPr/>
          </p:nvCxnSpPr>
          <p:spPr>
            <a:xfrm>
              <a:off x="2819" y="4060573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0" name="Google Shape;450;p20"/>
            <p:cNvCxnSpPr/>
            <p:nvPr/>
          </p:nvCxnSpPr>
          <p:spPr>
            <a:xfrm>
              <a:off x="2819" y="5285269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1" name="Google Shape;451;p20"/>
            <p:cNvCxnSpPr/>
            <p:nvPr/>
          </p:nvCxnSpPr>
          <p:spPr>
            <a:xfrm>
              <a:off x="2819" y="650996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452" name="Google Shape;452;p20"/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53" name="Google Shape;453;p20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4" name="Google Shape;454;p20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5" name="Google Shape;455;p20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6" name="Google Shape;456;p20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7" name="Google Shape;457;p20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458" name="Google Shape;458;p20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459" name="Google Shape;459;p20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80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60" name="Google Shape;460;p20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80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61" name="Google Shape;461;p20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80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62" name="Google Shape;462;p20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80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63" name="Google Shape;463;p20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80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464" name="Google Shape;464;p20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5" name="Google Shape;465;p20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6" name="Google Shape;466;p20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7" name="Google Shape;467;p20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8" name="Google Shape;468;p20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69" name="Google Shape;469;p20"/>
            <p:cNvGrpSpPr/>
            <p:nvPr/>
          </p:nvGrpSpPr>
          <p:grpSpPr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470" name="Google Shape;470;p20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1" name="Google Shape;471;p20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2" name="Google Shape;472;p20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3" name="Google Shape;473;p20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4" name="Google Shape;474;p20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475" name="Google Shape;475;p20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476" name="Google Shape;476;p20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80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7" name="Google Shape;477;p20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80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8" name="Google Shape;478;p20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80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9" name="Google Shape;479;p20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80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0" name="Google Shape;480;p20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80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481" name="Google Shape;481;p20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2" name="Google Shape;482;p20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3" name="Google Shape;483;p20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4" name="Google Shape;484;p20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5" name="Google Shape;485;p20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80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86" name="Google Shape;486;p20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20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0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1"/>
          <p:cNvSpPr txBox="1"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21"/>
          <p:cNvSpPr txBox="1">
            <a:spLocks noGrp="1"/>
          </p:cNvSpPr>
          <p:nvPr>
            <p:ph type="body" idx="1"/>
          </p:nvPr>
        </p:nvSpPr>
        <p:spPr>
          <a:xfrm rot="5400000">
            <a:off x="4191000" y="-914400"/>
            <a:ext cx="3809999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21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21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21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2"/>
          <p:cNvSpPr txBox="1">
            <a:spLocks noGrp="1"/>
          </p:cNvSpPr>
          <p:nvPr>
            <p:ph type="title"/>
          </p:nvPr>
        </p:nvSpPr>
        <p:spPr>
          <a:xfrm rot="5400000">
            <a:off x="7402286" y="2296884"/>
            <a:ext cx="5301343" cy="168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22"/>
          <p:cNvSpPr txBox="1">
            <a:spLocks noGrp="1"/>
          </p:cNvSpPr>
          <p:nvPr>
            <p:ph type="body" idx="1"/>
          </p:nvPr>
        </p:nvSpPr>
        <p:spPr>
          <a:xfrm rot="5400000">
            <a:off x="2438399" y="-653145"/>
            <a:ext cx="5301343" cy="758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22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22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22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OBJECT_WITH_CAPTION_TEXT">
    <p:bg>
      <p:bgPr>
        <a:gradFill>
          <a:gsLst>
            <a:gs pos="0">
              <a:schemeClr val="accent1"/>
            </a:gs>
            <a:gs pos="100000">
              <a:srgbClr val="AF432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13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82" name="Google Shape;182;p13"/>
            <p:cNvCxnSpPr/>
            <p:nvPr/>
          </p:nvCxnSpPr>
          <p:spPr>
            <a:xfrm>
              <a:off x="61019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3" name="Google Shape;183;p13"/>
            <p:cNvCxnSpPr/>
            <p:nvPr/>
          </p:nvCxnSpPr>
          <p:spPr>
            <a:xfrm>
              <a:off x="182933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4" name="Google Shape;184;p13"/>
            <p:cNvCxnSpPr/>
            <p:nvPr/>
          </p:nvCxnSpPr>
          <p:spPr>
            <a:xfrm>
              <a:off x="304847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5" name="Google Shape;185;p13"/>
            <p:cNvCxnSpPr/>
            <p:nvPr/>
          </p:nvCxnSpPr>
          <p:spPr>
            <a:xfrm>
              <a:off x="426760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6" name="Google Shape;186;p13"/>
            <p:cNvCxnSpPr/>
            <p:nvPr/>
          </p:nvCxnSpPr>
          <p:spPr>
            <a:xfrm>
              <a:off x="548674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7" name="Google Shape;187;p13"/>
            <p:cNvCxnSpPr/>
            <p:nvPr/>
          </p:nvCxnSpPr>
          <p:spPr>
            <a:xfrm>
              <a:off x="670588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8" name="Google Shape;188;p13"/>
            <p:cNvCxnSpPr/>
            <p:nvPr/>
          </p:nvCxnSpPr>
          <p:spPr>
            <a:xfrm>
              <a:off x="792502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9" name="Google Shape;189;p13"/>
            <p:cNvCxnSpPr/>
            <p:nvPr/>
          </p:nvCxnSpPr>
          <p:spPr>
            <a:xfrm>
              <a:off x="914416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0" name="Google Shape;190;p13"/>
            <p:cNvCxnSpPr/>
            <p:nvPr/>
          </p:nvCxnSpPr>
          <p:spPr>
            <a:xfrm>
              <a:off x="1036329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1" name="Google Shape;191;p13"/>
            <p:cNvCxnSpPr/>
            <p:nvPr/>
          </p:nvCxnSpPr>
          <p:spPr>
            <a:xfrm>
              <a:off x="1158243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2" name="Google Shape;192;p13"/>
            <p:cNvCxnSpPr/>
            <p:nvPr/>
          </p:nvCxnSpPr>
          <p:spPr>
            <a:xfrm>
              <a:off x="2819" y="38648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2819" y="1611181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2819" y="2835877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2819" y="4060573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2819" y="5285269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2819" y="650996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98" name="Google Shape;198;p13"/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9" name="Google Shape;199;p13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0" name="Google Shape;200;p13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1" name="Google Shape;201;p13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2" name="Google Shape;202;p13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3" name="Google Shape;203;p13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204" name="Google Shape;204;p13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5" name="Google Shape;205;p13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06" name="Google Shape;206;p13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07" name="Google Shape;207;p13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08" name="Google Shape;208;p13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09" name="Google Shape;209;p13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10" name="Google Shape;210;p13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1" name="Google Shape;211;p13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2" name="Google Shape;212;p13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3" name="Google Shape;213;p13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4" name="Google Shape;214;p13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15" name="Google Shape;215;p13"/>
            <p:cNvGrpSpPr/>
            <p:nvPr/>
          </p:nvGrpSpPr>
          <p:grpSpPr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16" name="Google Shape;216;p13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7" name="Google Shape;217;p13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8" name="Google Shape;218;p13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9" name="Google Shape;219;p13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0" name="Google Shape;220;p13"/>
              <p:cNvCxnSpPr/>
              <p:nvPr/>
            </p:nvCxnSpPr>
            <p:spPr>
              <a:xfrm>
                <a:off x="515064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221" name="Google Shape;221;p13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22" name="Google Shape;222;p13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23" name="Google Shape;223;p13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24" name="Google Shape;224;p13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25" name="Google Shape;225;p13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26" name="Google Shape;226;p13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27" name="Google Shape;227;p13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8" name="Google Shape;228;p13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9" name="Google Shape;229;p13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0" name="Google Shape;230;p13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1" name="Google Shape;231;p13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32" name="Google Shape;232;p13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69000">
                <a:schemeClr val="lt1"/>
              </a:gs>
              <a:gs pos="100000">
                <a:srgbClr val="F2F2F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body" idx="1"/>
          </p:nvPr>
        </p:nvSpPr>
        <p:spPr>
          <a:xfrm>
            <a:off x="543197" y="571500"/>
            <a:ext cx="621792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body" idx="2"/>
          </p:nvPr>
        </p:nvSpPr>
        <p:spPr>
          <a:xfrm>
            <a:off x="7913152" y="2995012"/>
            <a:ext cx="3657600" cy="22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cxnSp>
        <p:nvCxnSpPr>
          <p:cNvPr id="236" name="Google Shape;236;p13"/>
          <p:cNvCxnSpPr/>
          <p:nvPr/>
        </p:nvCxnSpPr>
        <p:spPr>
          <a:xfrm>
            <a:off x="7923089" y="2895600"/>
            <a:ext cx="365931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7" name="Google Shape;237;p13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bg>
      <p:bgPr>
        <a:gradFill>
          <a:gsLst>
            <a:gs pos="0">
              <a:schemeClr val="accent1"/>
            </a:gs>
            <a:gs pos="100000">
              <a:srgbClr val="AF432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4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242" name="Google Shape;242;p14"/>
            <p:cNvCxnSpPr/>
            <p:nvPr/>
          </p:nvCxnSpPr>
          <p:spPr>
            <a:xfrm>
              <a:off x="61019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3" name="Google Shape;243;p14"/>
            <p:cNvCxnSpPr/>
            <p:nvPr/>
          </p:nvCxnSpPr>
          <p:spPr>
            <a:xfrm>
              <a:off x="182933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4" name="Google Shape;244;p14"/>
            <p:cNvCxnSpPr/>
            <p:nvPr/>
          </p:nvCxnSpPr>
          <p:spPr>
            <a:xfrm>
              <a:off x="304847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5" name="Google Shape;245;p14"/>
            <p:cNvCxnSpPr/>
            <p:nvPr/>
          </p:nvCxnSpPr>
          <p:spPr>
            <a:xfrm>
              <a:off x="426760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6" name="Google Shape;246;p14"/>
            <p:cNvCxnSpPr/>
            <p:nvPr/>
          </p:nvCxnSpPr>
          <p:spPr>
            <a:xfrm>
              <a:off x="548674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7" name="Google Shape;247;p14"/>
            <p:cNvCxnSpPr/>
            <p:nvPr/>
          </p:nvCxnSpPr>
          <p:spPr>
            <a:xfrm>
              <a:off x="670588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8" name="Google Shape;248;p14"/>
            <p:cNvCxnSpPr/>
            <p:nvPr/>
          </p:nvCxnSpPr>
          <p:spPr>
            <a:xfrm>
              <a:off x="792502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9" name="Google Shape;249;p14"/>
            <p:cNvCxnSpPr/>
            <p:nvPr/>
          </p:nvCxnSpPr>
          <p:spPr>
            <a:xfrm>
              <a:off x="914416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0" name="Google Shape;250;p14"/>
            <p:cNvCxnSpPr/>
            <p:nvPr/>
          </p:nvCxnSpPr>
          <p:spPr>
            <a:xfrm>
              <a:off x="1036329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1" name="Google Shape;251;p14"/>
            <p:cNvCxnSpPr/>
            <p:nvPr/>
          </p:nvCxnSpPr>
          <p:spPr>
            <a:xfrm>
              <a:off x="1158243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2" name="Google Shape;252;p14"/>
            <p:cNvCxnSpPr/>
            <p:nvPr/>
          </p:nvCxnSpPr>
          <p:spPr>
            <a:xfrm>
              <a:off x="2819" y="38648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3" name="Google Shape;253;p14"/>
            <p:cNvCxnSpPr/>
            <p:nvPr/>
          </p:nvCxnSpPr>
          <p:spPr>
            <a:xfrm>
              <a:off x="2819" y="1611181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4" name="Google Shape;254;p14"/>
            <p:cNvCxnSpPr/>
            <p:nvPr/>
          </p:nvCxnSpPr>
          <p:spPr>
            <a:xfrm>
              <a:off x="2819" y="2835877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5" name="Google Shape;255;p14"/>
            <p:cNvCxnSpPr/>
            <p:nvPr/>
          </p:nvCxnSpPr>
          <p:spPr>
            <a:xfrm>
              <a:off x="2819" y="4060573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6" name="Google Shape;256;p14"/>
            <p:cNvCxnSpPr/>
            <p:nvPr/>
          </p:nvCxnSpPr>
          <p:spPr>
            <a:xfrm>
              <a:off x="2819" y="5285269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7" name="Google Shape;257;p14"/>
            <p:cNvCxnSpPr/>
            <p:nvPr/>
          </p:nvCxnSpPr>
          <p:spPr>
            <a:xfrm>
              <a:off x="2819" y="650996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258" name="Google Shape;258;p14"/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259" name="Google Shape;259;p14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0" name="Google Shape;260;p14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1" name="Google Shape;261;p14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2" name="Google Shape;262;p14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3" name="Google Shape;263;p14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264" name="Google Shape;264;p14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65" name="Google Shape;265;p14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66" name="Google Shape;266;p14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67" name="Google Shape;267;p14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68" name="Google Shape;268;p14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69" name="Google Shape;269;p14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70" name="Google Shape;270;p14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1" name="Google Shape;271;p14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2" name="Google Shape;272;p14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3" name="Google Shape;273;p14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4" name="Google Shape;274;p14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75" name="Google Shape;275;p14"/>
            <p:cNvGrpSpPr/>
            <p:nvPr/>
          </p:nvGrpSpPr>
          <p:grpSpPr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6" name="Google Shape;276;p14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7" name="Google Shape;277;p14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" name="Google Shape;278;p14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9" name="Google Shape;279;p14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0" name="Google Shape;280;p14"/>
              <p:cNvCxnSpPr/>
              <p:nvPr/>
            </p:nvCxnSpPr>
            <p:spPr>
              <a:xfrm>
                <a:off x="515064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281" name="Google Shape;281;p14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82" name="Google Shape;282;p14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3" name="Google Shape;283;p14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4" name="Google Shape;284;p14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5" name="Google Shape;285;p14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6" name="Google Shape;286;p14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87" name="Google Shape;287;p14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8" name="Google Shape;288;p14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9" name="Google Shape;289;p14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0" name="Google Shape;290;p14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1" name="Google Shape;291;p14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92" name="Google Shape;292;p14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69000">
                <a:schemeClr val="lt1"/>
              </a:gs>
              <a:gs pos="100000">
                <a:srgbClr val="F2F2F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3" name="Google Shape;293;p14"/>
          <p:cNvCxnSpPr/>
          <p:nvPr/>
        </p:nvCxnSpPr>
        <p:spPr>
          <a:xfrm>
            <a:off x="7923089" y="2895600"/>
            <a:ext cx="365931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4" name="Google Shape;294;p14"/>
          <p:cNvSpPr txBox="1"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4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2"/>
          </p:nvPr>
        </p:nvSpPr>
        <p:spPr>
          <a:xfrm>
            <a:off x="4412" y="-159"/>
            <a:ext cx="73152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A43E27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A43E27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43E27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43E27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14"/>
          <p:cNvSpPr txBox="1">
            <a:spLocks noGrp="1"/>
          </p:cNvSpPr>
          <p:nvPr>
            <p:ph type="body" idx="1"/>
          </p:nvPr>
        </p:nvSpPr>
        <p:spPr>
          <a:xfrm>
            <a:off x="7909560" y="2999232"/>
            <a:ext cx="3657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5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299" name="Google Shape;299;p15"/>
            <p:cNvCxnSpPr/>
            <p:nvPr/>
          </p:nvCxnSpPr>
          <p:spPr>
            <a:xfrm>
              <a:off x="61019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0" name="Google Shape;300;p15"/>
            <p:cNvCxnSpPr/>
            <p:nvPr/>
          </p:nvCxnSpPr>
          <p:spPr>
            <a:xfrm>
              <a:off x="182933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1" name="Google Shape;301;p15"/>
            <p:cNvCxnSpPr/>
            <p:nvPr/>
          </p:nvCxnSpPr>
          <p:spPr>
            <a:xfrm>
              <a:off x="304847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2" name="Google Shape;302;p15"/>
            <p:cNvCxnSpPr/>
            <p:nvPr/>
          </p:nvCxnSpPr>
          <p:spPr>
            <a:xfrm>
              <a:off x="426760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3" name="Google Shape;303;p15"/>
            <p:cNvCxnSpPr/>
            <p:nvPr/>
          </p:nvCxnSpPr>
          <p:spPr>
            <a:xfrm>
              <a:off x="548674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4" name="Google Shape;304;p15"/>
            <p:cNvCxnSpPr/>
            <p:nvPr/>
          </p:nvCxnSpPr>
          <p:spPr>
            <a:xfrm>
              <a:off x="670588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5" name="Google Shape;305;p15"/>
            <p:cNvCxnSpPr/>
            <p:nvPr/>
          </p:nvCxnSpPr>
          <p:spPr>
            <a:xfrm>
              <a:off x="792502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6" name="Google Shape;306;p15"/>
            <p:cNvCxnSpPr/>
            <p:nvPr/>
          </p:nvCxnSpPr>
          <p:spPr>
            <a:xfrm>
              <a:off x="914416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7" name="Google Shape;307;p15"/>
            <p:cNvCxnSpPr/>
            <p:nvPr/>
          </p:nvCxnSpPr>
          <p:spPr>
            <a:xfrm>
              <a:off x="1036329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8" name="Google Shape;308;p15"/>
            <p:cNvCxnSpPr/>
            <p:nvPr/>
          </p:nvCxnSpPr>
          <p:spPr>
            <a:xfrm>
              <a:off x="1158243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9" name="Google Shape;309;p15"/>
            <p:cNvCxnSpPr/>
            <p:nvPr/>
          </p:nvCxnSpPr>
          <p:spPr>
            <a:xfrm>
              <a:off x="2819" y="38648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0" name="Google Shape;310;p15"/>
            <p:cNvCxnSpPr/>
            <p:nvPr/>
          </p:nvCxnSpPr>
          <p:spPr>
            <a:xfrm>
              <a:off x="2819" y="1611181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1" name="Google Shape;311;p15"/>
            <p:cNvCxnSpPr/>
            <p:nvPr/>
          </p:nvCxnSpPr>
          <p:spPr>
            <a:xfrm>
              <a:off x="2819" y="2835877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2" name="Google Shape;312;p15"/>
            <p:cNvCxnSpPr/>
            <p:nvPr/>
          </p:nvCxnSpPr>
          <p:spPr>
            <a:xfrm>
              <a:off x="2819" y="4060573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3" name="Google Shape;313;p15"/>
            <p:cNvCxnSpPr/>
            <p:nvPr/>
          </p:nvCxnSpPr>
          <p:spPr>
            <a:xfrm>
              <a:off x="2819" y="5285269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4" name="Google Shape;314;p15"/>
            <p:cNvCxnSpPr/>
            <p:nvPr/>
          </p:nvCxnSpPr>
          <p:spPr>
            <a:xfrm>
              <a:off x="2819" y="650996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90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315" name="Google Shape;315;p15"/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316" name="Google Shape;316;p15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" name="Google Shape;317;p15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" name="Google Shape;318;p15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9" name="Google Shape;319;p15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0" name="Google Shape;320;p15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321" name="Google Shape;321;p15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22" name="Google Shape;322;p15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90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3" name="Google Shape;323;p15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90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4" name="Google Shape;324;p15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90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5" name="Google Shape;325;p15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90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6" name="Google Shape;326;p15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90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327" name="Google Shape;327;p15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8" name="Google Shape;328;p15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9" name="Google Shape;329;p15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0" name="Google Shape;330;p15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1" name="Google Shape;331;p15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32" name="Google Shape;332;p15"/>
            <p:cNvGrpSpPr/>
            <p:nvPr/>
          </p:nvGrpSpPr>
          <p:grpSpPr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333" name="Google Shape;333;p15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4" name="Google Shape;334;p15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5" name="Google Shape;335;p15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6" name="Google Shape;336;p15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37" name="Google Shape;337;p15"/>
              <p:cNvCxnSpPr/>
              <p:nvPr/>
            </p:nvCxnSpPr>
            <p:spPr>
              <a:xfrm>
                <a:off x="515064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338" name="Google Shape;338;p15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39" name="Google Shape;339;p15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90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0" name="Google Shape;340;p15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90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1" name="Google Shape;341;p15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90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2" name="Google Shape;342;p15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90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3" name="Google Shape;343;p15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90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344" name="Google Shape;344;p15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5" name="Google Shape;345;p15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6" name="Google Shape;346;p15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7" name="Google Shape;347;p15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8" name="Google Shape;348;p15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90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349" name="Google Shape;349;p15"/>
          <p:cNvSpPr txBox="1"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7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5"/>
          <p:cNvSpPr txBox="1"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rgbClr val="A43E27"/>
                </a:solidFill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351" name="Google Shape;351;p15"/>
          <p:cNvCxnSpPr/>
          <p:nvPr/>
        </p:nvCxnSpPr>
        <p:spPr>
          <a:xfrm>
            <a:off x="1295400" y="5294175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6"/>
          <p:cNvSpPr txBox="1"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16"/>
          <p:cNvSpPr txBox="1"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16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16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6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>
  <p:cSld name="SECTION_HEADER">
    <p:bg>
      <p:bgPr>
        <a:gradFill>
          <a:gsLst>
            <a:gs pos="0">
              <a:schemeClr val="accent1"/>
            </a:gs>
            <a:gs pos="97000">
              <a:srgbClr val="AF4329"/>
            </a:gs>
            <a:gs pos="100000">
              <a:srgbClr val="AF432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1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360" name="Google Shape;360;p11"/>
            <p:cNvCxnSpPr/>
            <p:nvPr/>
          </p:nvCxnSpPr>
          <p:spPr>
            <a:xfrm>
              <a:off x="61019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1" name="Google Shape;361;p11"/>
            <p:cNvCxnSpPr/>
            <p:nvPr/>
          </p:nvCxnSpPr>
          <p:spPr>
            <a:xfrm>
              <a:off x="182933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2" name="Google Shape;362;p11"/>
            <p:cNvCxnSpPr/>
            <p:nvPr/>
          </p:nvCxnSpPr>
          <p:spPr>
            <a:xfrm>
              <a:off x="304847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3" name="Google Shape;363;p11"/>
            <p:cNvCxnSpPr/>
            <p:nvPr/>
          </p:nvCxnSpPr>
          <p:spPr>
            <a:xfrm>
              <a:off x="426760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4" name="Google Shape;364;p11"/>
            <p:cNvCxnSpPr/>
            <p:nvPr/>
          </p:nvCxnSpPr>
          <p:spPr>
            <a:xfrm>
              <a:off x="548674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5" name="Google Shape;365;p11"/>
            <p:cNvCxnSpPr/>
            <p:nvPr/>
          </p:nvCxnSpPr>
          <p:spPr>
            <a:xfrm>
              <a:off x="670588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6" name="Google Shape;366;p11"/>
            <p:cNvCxnSpPr/>
            <p:nvPr/>
          </p:nvCxnSpPr>
          <p:spPr>
            <a:xfrm>
              <a:off x="792502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7" name="Google Shape;367;p11"/>
            <p:cNvCxnSpPr/>
            <p:nvPr/>
          </p:nvCxnSpPr>
          <p:spPr>
            <a:xfrm>
              <a:off x="914416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8" name="Google Shape;368;p11"/>
            <p:cNvCxnSpPr/>
            <p:nvPr/>
          </p:nvCxnSpPr>
          <p:spPr>
            <a:xfrm>
              <a:off x="1036329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9" name="Google Shape;369;p11"/>
            <p:cNvCxnSpPr/>
            <p:nvPr/>
          </p:nvCxnSpPr>
          <p:spPr>
            <a:xfrm>
              <a:off x="1158243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0" name="Google Shape;370;p11"/>
            <p:cNvCxnSpPr/>
            <p:nvPr/>
          </p:nvCxnSpPr>
          <p:spPr>
            <a:xfrm>
              <a:off x="2819" y="38648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1" name="Google Shape;371;p11"/>
            <p:cNvCxnSpPr/>
            <p:nvPr/>
          </p:nvCxnSpPr>
          <p:spPr>
            <a:xfrm>
              <a:off x="2819" y="1611181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2" name="Google Shape;372;p11"/>
            <p:cNvCxnSpPr/>
            <p:nvPr/>
          </p:nvCxnSpPr>
          <p:spPr>
            <a:xfrm>
              <a:off x="2819" y="2835877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3" name="Google Shape;373;p11"/>
            <p:cNvCxnSpPr/>
            <p:nvPr/>
          </p:nvCxnSpPr>
          <p:spPr>
            <a:xfrm>
              <a:off x="2819" y="4060573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4" name="Google Shape;374;p11"/>
            <p:cNvCxnSpPr/>
            <p:nvPr/>
          </p:nvCxnSpPr>
          <p:spPr>
            <a:xfrm>
              <a:off x="2819" y="5285269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5" name="Google Shape;375;p11"/>
            <p:cNvCxnSpPr/>
            <p:nvPr/>
          </p:nvCxnSpPr>
          <p:spPr>
            <a:xfrm>
              <a:off x="2819" y="650996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376" name="Google Shape;376;p11"/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377" name="Google Shape;377;p11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8" name="Google Shape;378;p11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9" name="Google Shape;379;p11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0" name="Google Shape;380;p11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1" name="Google Shape;381;p11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382" name="Google Shape;382;p11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3" name="Google Shape;383;p11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4" name="Google Shape;384;p11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5" name="Google Shape;385;p11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6" name="Google Shape;386;p11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7" name="Google Shape;387;p11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388" name="Google Shape;388;p11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9" name="Google Shape;389;p11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0" name="Google Shape;390;p11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1" name="Google Shape;391;p11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2" name="Google Shape;392;p11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93" name="Google Shape;393;p11"/>
            <p:cNvGrpSpPr/>
            <p:nvPr/>
          </p:nvGrpSpPr>
          <p:grpSpPr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394" name="Google Shape;394;p11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5" name="Google Shape;395;p11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6" name="Google Shape;396;p11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7" name="Google Shape;397;p11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8" name="Google Shape;398;p11"/>
              <p:cNvCxnSpPr/>
              <p:nvPr/>
            </p:nvCxnSpPr>
            <p:spPr>
              <a:xfrm>
                <a:off x="515064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399" name="Google Shape;399;p11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400" name="Google Shape;400;p11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1" name="Google Shape;401;p11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2" name="Google Shape;402;p11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3" name="Google Shape;403;p11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4" name="Google Shape;404;p11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405" name="Google Shape;405;p11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6" name="Google Shape;406;p11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7" name="Google Shape;407;p11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8" name="Google Shape;408;p11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9" name="Google Shape;409;p11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10" name="Google Shape;410;p11"/>
          <p:cNvSpPr txBox="1"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11"/>
          <p:cNvSpPr txBox="1"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412" name="Google Shape;412;p11"/>
          <p:cNvCxnSpPr/>
          <p:nvPr/>
        </p:nvCxnSpPr>
        <p:spPr>
          <a:xfrm>
            <a:off x="1295400" y="5294175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7"/>
          <p:cNvSpPr txBox="1"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7"/>
          <p:cNvSpPr txBox="1">
            <a:spLocks noGrp="1"/>
          </p:cNvSpPr>
          <p:nvPr>
            <p:ph type="body" idx="1"/>
          </p:nvPr>
        </p:nvSpPr>
        <p:spPr>
          <a:xfrm>
            <a:off x="1295400" y="1981199"/>
            <a:ext cx="45720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6" name="Google Shape;416;p17"/>
          <p:cNvSpPr txBox="1">
            <a:spLocks noGrp="1"/>
          </p:cNvSpPr>
          <p:nvPr>
            <p:ph type="body" idx="2"/>
          </p:nvPr>
        </p:nvSpPr>
        <p:spPr>
          <a:xfrm>
            <a:off x="6324600" y="1981199"/>
            <a:ext cx="45720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7" name="Google Shape;417;p17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7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7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8"/>
          <p:cNvSpPr txBox="1"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8"/>
          <p:cNvSpPr txBox="1"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3" name="Google Shape;423;p18"/>
          <p:cNvSpPr txBox="1">
            <a:spLocks noGrp="1"/>
          </p:cNvSpPr>
          <p:nvPr>
            <p:ph type="body" idx="2"/>
          </p:nvPr>
        </p:nvSpPr>
        <p:spPr>
          <a:xfrm>
            <a:off x="1295400" y="2503713"/>
            <a:ext cx="4572000" cy="328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4" name="Google Shape;424;p18"/>
          <p:cNvSpPr txBox="1">
            <a:spLocks noGrp="1"/>
          </p:cNvSpPr>
          <p:nvPr>
            <p:ph type="body" idx="3"/>
          </p:nvPr>
        </p:nvSpPr>
        <p:spPr>
          <a:xfrm>
            <a:off x="6324600" y="1818322"/>
            <a:ext cx="45720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5" name="Google Shape;425;p18"/>
          <p:cNvSpPr txBox="1">
            <a:spLocks noGrp="1"/>
          </p:cNvSpPr>
          <p:nvPr>
            <p:ph type="body" idx="4"/>
          </p:nvPr>
        </p:nvSpPr>
        <p:spPr>
          <a:xfrm>
            <a:off x="6324600" y="2503713"/>
            <a:ext cx="4572000" cy="328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6" name="Google Shape;426;p18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18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18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9"/>
          <p:cNvSpPr txBox="1"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9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9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9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D2D2D"/>
            </a:gs>
            <a:gs pos="52999">
              <a:schemeClr val="dk1"/>
            </a:gs>
            <a:gs pos="100000">
              <a:srgbClr val="2A2B2A">
                <a:alpha val="64705"/>
              </a:srgbClr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0"/>
          <p:cNvGrpSpPr/>
          <p:nvPr/>
        </p:nvGrpSpPr>
        <p:grpSpPr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11" name="Google Shape;11;p10"/>
            <p:cNvCxnSpPr/>
            <p:nvPr/>
          </p:nvCxnSpPr>
          <p:spPr>
            <a:xfrm>
              <a:off x="61019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262726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" name="Google Shape;12;p10"/>
            <p:cNvCxnSpPr/>
            <p:nvPr/>
          </p:nvCxnSpPr>
          <p:spPr>
            <a:xfrm>
              <a:off x="182933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262726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" name="Google Shape;13;p10"/>
            <p:cNvCxnSpPr/>
            <p:nvPr/>
          </p:nvCxnSpPr>
          <p:spPr>
            <a:xfrm>
              <a:off x="304847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262726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" name="Google Shape;14;p10"/>
            <p:cNvCxnSpPr/>
            <p:nvPr/>
          </p:nvCxnSpPr>
          <p:spPr>
            <a:xfrm>
              <a:off x="426760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262726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" name="Google Shape;15;p10"/>
            <p:cNvCxnSpPr/>
            <p:nvPr/>
          </p:nvCxnSpPr>
          <p:spPr>
            <a:xfrm>
              <a:off x="548674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262726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" name="Google Shape;16;p10"/>
            <p:cNvCxnSpPr/>
            <p:nvPr/>
          </p:nvCxnSpPr>
          <p:spPr>
            <a:xfrm>
              <a:off x="670588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262726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" name="Google Shape;17;p10"/>
            <p:cNvCxnSpPr/>
            <p:nvPr/>
          </p:nvCxnSpPr>
          <p:spPr>
            <a:xfrm>
              <a:off x="792502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262726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" name="Google Shape;18;p10"/>
            <p:cNvCxnSpPr/>
            <p:nvPr/>
          </p:nvCxnSpPr>
          <p:spPr>
            <a:xfrm>
              <a:off x="914416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262726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" name="Google Shape;19;p10"/>
            <p:cNvCxnSpPr/>
            <p:nvPr/>
          </p:nvCxnSpPr>
          <p:spPr>
            <a:xfrm>
              <a:off x="1036329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262726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" name="Google Shape;20;p10"/>
            <p:cNvCxnSpPr/>
            <p:nvPr/>
          </p:nvCxnSpPr>
          <p:spPr>
            <a:xfrm>
              <a:off x="1158243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262726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" name="Google Shape;21;p10"/>
            <p:cNvCxnSpPr/>
            <p:nvPr/>
          </p:nvCxnSpPr>
          <p:spPr>
            <a:xfrm>
              <a:off x="2819" y="38648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262726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" name="Google Shape;22;p10"/>
            <p:cNvCxnSpPr/>
            <p:nvPr/>
          </p:nvCxnSpPr>
          <p:spPr>
            <a:xfrm>
              <a:off x="2819" y="1611181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262726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" name="Google Shape;23;p10"/>
            <p:cNvCxnSpPr/>
            <p:nvPr/>
          </p:nvCxnSpPr>
          <p:spPr>
            <a:xfrm>
              <a:off x="2819" y="2835877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262726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" name="Google Shape;24;p10"/>
            <p:cNvCxnSpPr/>
            <p:nvPr/>
          </p:nvCxnSpPr>
          <p:spPr>
            <a:xfrm>
              <a:off x="2819" y="4060573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262726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" name="Google Shape;25;p10"/>
            <p:cNvCxnSpPr/>
            <p:nvPr/>
          </p:nvCxnSpPr>
          <p:spPr>
            <a:xfrm>
              <a:off x="2819" y="5285269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262726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" name="Google Shape;26;p10"/>
            <p:cNvCxnSpPr/>
            <p:nvPr/>
          </p:nvCxnSpPr>
          <p:spPr>
            <a:xfrm>
              <a:off x="2819" y="650996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262726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27" name="Google Shape;27;p10"/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28" name="Google Shape;28;p10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" name="Google Shape;29;p10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" name="Google Shape;30;p10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" name="Google Shape;31;p10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" name="Google Shape;32;p10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33" name="Google Shape;33;p10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4" name="Google Shape;34;p10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262726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" name="Google Shape;35;p10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262726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" name="Google Shape;36;p10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262726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" name="Google Shape;37;p10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262726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" name="Google Shape;38;p10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262726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39" name="Google Shape;39;p10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" name="Google Shape;40;p10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" name="Google Shape;41;p10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" name="Google Shape;42;p10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" name="Google Shape;43;p10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4" name="Google Shape;44;p10"/>
            <p:cNvGrpSpPr/>
            <p:nvPr/>
          </p:nvGrpSpPr>
          <p:grpSpPr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45" name="Google Shape;45;p10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" name="Google Shape;46;p10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" name="Google Shape;47;p10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" name="Google Shape;48;p10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" name="Google Shape;49;p10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50" name="Google Shape;50;p10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1" name="Google Shape;51;p10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262726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" name="Google Shape;52;p10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262726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3" name="Google Shape;53;p10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262726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" name="Google Shape;54;p10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262726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" name="Google Shape;55;p10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262726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56" name="Google Shape;56;p10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" name="Google Shape;57;p10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" name="Google Shape;58;p10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" name="Google Shape;59;p10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" name="Google Shape;60;p10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262726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A43E2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A43E27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A43E27"/>
              </a:buClr>
              <a:buSzPts val="1800"/>
              <a:buFont typeface="Arial"/>
              <a:buChar char="▪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43E27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3" name="Google Shape;63;p10"/>
          <p:cNvCxnSpPr/>
          <p:nvPr/>
        </p:nvCxnSpPr>
        <p:spPr>
          <a:xfrm>
            <a:off x="609600" y="6172200"/>
            <a:ext cx="10972800" cy="0"/>
          </a:xfrm>
          <a:prstGeom prst="straightConnector1">
            <a:avLst/>
          </a:prstGeom>
          <a:noFill/>
          <a:ln w="12700" cap="flat" cmpd="sng">
            <a:solidFill>
              <a:srgbClr val="A43E2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" name="Google Shape;64;p10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2999">
              <a:schemeClr val="lt1"/>
            </a:gs>
            <a:gs pos="100000">
              <a:srgbClr val="F2F2F2">
                <a:alpha val="64705"/>
              </a:srgbClr>
            </a:gs>
          </a:gsLst>
          <a:lin ang="5400000" scaled="0"/>
        </a:gra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9"/>
          <p:cNvGrpSpPr/>
          <p:nvPr/>
        </p:nvGrpSpPr>
        <p:grpSpPr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124" name="Google Shape;124;p9"/>
            <p:cNvCxnSpPr/>
            <p:nvPr/>
          </p:nvCxnSpPr>
          <p:spPr>
            <a:xfrm>
              <a:off x="61019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182933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304847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426760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8" name="Google Shape;128;p9"/>
            <p:cNvCxnSpPr/>
            <p:nvPr/>
          </p:nvCxnSpPr>
          <p:spPr>
            <a:xfrm>
              <a:off x="548674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9" name="Google Shape;129;p9"/>
            <p:cNvCxnSpPr/>
            <p:nvPr/>
          </p:nvCxnSpPr>
          <p:spPr>
            <a:xfrm>
              <a:off x="670588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0" name="Google Shape;130;p9"/>
            <p:cNvCxnSpPr/>
            <p:nvPr/>
          </p:nvCxnSpPr>
          <p:spPr>
            <a:xfrm>
              <a:off x="792502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1" name="Google Shape;131;p9"/>
            <p:cNvCxnSpPr/>
            <p:nvPr/>
          </p:nvCxnSpPr>
          <p:spPr>
            <a:xfrm>
              <a:off x="914416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2" name="Google Shape;132;p9"/>
            <p:cNvCxnSpPr/>
            <p:nvPr/>
          </p:nvCxnSpPr>
          <p:spPr>
            <a:xfrm>
              <a:off x="1036329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3" name="Google Shape;133;p9"/>
            <p:cNvCxnSpPr/>
            <p:nvPr/>
          </p:nvCxnSpPr>
          <p:spPr>
            <a:xfrm>
              <a:off x="1158243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4" name="Google Shape;134;p9"/>
            <p:cNvCxnSpPr/>
            <p:nvPr/>
          </p:nvCxnSpPr>
          <p:spPr>
            <a:xfrm>
              <a:off x="2819" y="38648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5" name="Google Shape;135;p9"/>
            <p:cNvCxnSpPr/>
            <p:nvPr/>
          </p:nvCxnSpPr>
          <p:spPr>
            <a:xfrm>
              <a:off x="2819" y="1611181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6" name="Google Shape;136;p9"/>
            <p:cNvCxnSpPr/>
            <p:nvPr/>
          </p:nvCxnSpPr>
          <p:spPr>
            <a:xfrm>
              <a:off x="2819" y="2835877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7" name="Google Shape;137;p9"/>
            <p:cNvCxnSpPr/>
            <p:nvPr/>
          </p:nvCxnSpPr>
          <p:spPr>
            <a:xfrm>
              <a:off x="2819" y="4060573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8" name="Google Shape;138;p9"/>
            <p:cNvCxnSpPr/>
            <p:nvPr/>
          </p:nvCxnSpPr>
          <p:spPr>
            <a:xfrm>
              <a:off x="2819" y="5285269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9" name="Google Shape;139;p9"/>
            <p:cNvCxnSpPr/>
            <p:nvPr/>
          </p:nvCxnSpPr>
          <p:spPr>
            <a:xfrm>
              <a:off x="2819" y="650996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705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40" name="Google Shape;140;p9"/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41" name="Google Shape;141;p9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" name="Google Shape;142;p9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3" name="Google Shape;143;p9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" name="Google Shape;144;p9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" name="Google Shape;145;p9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146" name="Google Shape;146;p9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7" name="Google Shape;147;p9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48" name="Google Shape;148;p9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49" name="Google Shape;149;p9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50" name="Google Shape;150;p9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51" name="Google Shape;151;p9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52" name="Google Shape;152;p9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3" name="Google Shape;153;p9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4" name="Google Shape;154;p9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" name="Google Shape;155;p9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" name="Google Shape;156;p9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57" name="Google Shape;157;p9"/>
            <p:cNvGrpSpPr/>
            <p:nvPr/>
          </p:nvGrpSpPr>
          <p:grpSpPr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58" name="Google Shape;158;p9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9" name="Google Shape;159;p9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" name="Google Shape;160;p9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" name="Google Shape;161;p9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" name="Google Shape;162;p9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163" name="Google Shape;163;p9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64" name="Google Shape;164;p9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65" name="Google Shape;165;p9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66" name="Google Shape;166;p9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67" name="Google Shape;167;p9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68" name="Google Shape;168;p9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705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69" name="Google Shape;169;p9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0" name="Google Shape;170;p9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1" name="Google Shape;171;p9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2" name="Google Shape;172;p9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" name="Google Shape;173;p9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705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174" name="Google Shape;174;p9"/>
          <p:cNvSpPr txBox="1"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A43E2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5" name="Google Shape;175;p9"/>
          <p:cNvSpPr txBox="1"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A43E27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A43E27"/>
              </a:buClr>
              <a:buSzPts val="18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43E27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76" name="Google Shape;176;p9"/>
          <p:cNvCxnSpPr/>
          <p:nvPr/>
        </p:nvCxnSpPr>
        <p:spPr>
          <a:xfrm>
            <a:off x="609600" y="6172200"/>
            <a:ext cx="10972800" cy="0"/>
          </a:xfrm>
          <a:prstGeom prst="straightConnector1">
            <a:avLst/>
          </a:prstGeom>
          <a:noFill/>
          <a:ln w="12700" cap="flat" cmpd="sng">
            <a:solidFill>
              <a:srgbClr val="A43E2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7" name="Google Shape;177;p9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9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"/>
          <p:cNvSpPr txBox="1">
            <a:spLocks noGrp="1"/>
          </p:cNvSpPr>
          <p:nvPr>
            <p:ph type="title"/>
          </p:nvPr>
        </p:nvSpPr>
        <p:spPr>
          <a:xfrm>
            <a:off x="407126" y="914401"/>
            <a:ext cx="10870474" cy="131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algn="ctr"/>
            <a:r>
              <a:rPr lang="ru-RU" sz="4400" dirty="0" smtClean="0">
                <a:latin typeface="Century Schoolbook" panose="02040604050505020304" pitchFamily="18" charset="0"/>
              </a:rPr>
              <a:t>Создание цикла </a:t>
            </a:r>
            <a:r>
              <a:rPr lang="ru-RU" sz="4400" dirty="0">
                <a:latin typeface="Century Schoolbook" panose="02040604050505020304" pitchFamily="18" charset="0"/>
              </a:rPr>
              <a:t>производства </a:t>
            </a:r>
            <a:r>
              <a:rPr lang="ru-RU" sz="4400" dirty="0" smtClean="0">
                <a:latin typeface="Century Schoolbook" panose="02040604050505020304" pitchFamily="18" charset="0"/>
              </a:rPr>
              <a:t/>
            </a:r>
            <a:br>
              <a:rPr lang="ru-RU" sz="4400" dirty="0" smtClean="0">
                <a:latin typeface="Century Schoolbook" panose="02040604050505020304" pitchFamily="18" charset="0"/>
              </a:rPr>
            </a:br>
            <a:r>
              <a:rPr lang="ru-RU" sz="4400" dirty="0" smtClean="0">
                <a:latin typeface="Century Schoolbook" panose="02040604050505020304" pitchFamily="18" charset="0"/>
              </a:rPr>
              <a:t>по </a:t>
            </a:r>
            <a:r>
              <a:rPr lang="ru-RU" sz="4400" dirty="0">
                <a:latin typeface="Century Schoolbook" panose="02040604050505020304" pitchFamily="18" charset="0"/>
              </a:rPr>
              <a:t>выращиванию облепихи</a:t>
            </a:r>
          </a:p>
        </p:txBody>
      </p:sp>
      <p:sp>
        <p:nvSpPr>
          <p:cNvPr id="507" name="Google Shape;507;p1"/>
          <p:cNvSpPr txBox="1">
            <a:spLocks noGrp="1"/>
          </p:cNvSpPr>
          <p:nvPr>
            <p:ph type="body" idx="1"/>
          </p:nvPr>
        </p:nvSpPr>
        <p:spPr>
          <a:xfrm>
            <a:off x="0" y="5831261"/>
            <a:ext cx="9601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ru-RU" sz="1800" dirty="0">
                <a:latin typeface="Century Schoolbook" panose="02040604050505020304" pitchFamily="18" charset="0"/>
                <a:cs typeface="Arial" panose="020B0604020202020204" pitchFamily="34" charset="0"/>
              </a:rPr>
              <a:t>Автор проекта: Князев Дмитрий Евгеньевич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19" y="2229394"/>
            <a:ext cx="4657372" cy="29983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33" y="2229394"/>
            <a:ext cx="4378355" cy="2998372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733231" y="220819"/>
            <a:ext cx="8969375" cy="8318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002060"/>
                </a:solidFill>
              </a:rPr>
              <a:t>Ульяновский государственный технический университет</a:t>
            </a:r>
          </a:p>
          <a:p>
            <a:pPr algn="ctr"/>
            <a:r>
              <a:rPr lang="ru-RU" altLang="ru-RU" sz="2400" b="1" dirty="0">
                <a:solidFill>
                  <a:srgbClr val="002060"/>
                </a:solidFill>
              </a:rPr>
              <a:t>Высшая школа менеджмента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233894"/>
            <a:ext cx="9601200" cy="457200"/>
          </a:xfrm>
        </p:spPr>
        <p:txBody>
          <a:bodyPr/>
          <a:lstStyle/>
          <a:p>
            <a:pPr algn="ctr"/>
            <a:r>
              <a:rPr lang="ru-RU" b="1" dirty="0" smtClean="0">
                <a:latin typeface="Century Schoolbook" panose="02040604050505020304" pitchFamily="18" charset="0"/>
              </a:rPr>
              <a:t>Окупаемость проекта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221053"/>
              </p:ext>
            </p:extLst>
          </p:nvPr>
        </p:nvGraphicFramePr>
        <p:xfrm>
          <a:off x="798898" y="760395"/>
          <a:ext cx="10655164" cy="5534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62"/>
                <a:gridCol w="3400163"/>
                <a:gridCol w="1039529"/>
                <a:gridCol w="1216444"/>
                <a:gridCol w="1158386"/>
                <a:gridCol w="1158387"/>
                <a:gridCol w="1044797"/>
                <a:gridCol w="1331896"/>
              </a:tblGrid>
              <a:tr h="1052947">
                <a:tc>
                  <a:txBody>
                    <a:bodyPr/>
                    <a:lstStyle/>
                    <a:p>
                      <a:pPr marL="15240" indent="27305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5240" indent="27305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PT Astra Serif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spc="-2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1150">
                        <a:spcAft>
                          <a:spcPts val="0"/>
                        </a:spcAft>
                      </a:pPr>
                      <a:endParaRPr lang="ru-RU" sz="1400" spc="-10" dirty="0" smtClean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11150">
                        <a:spcAft>
                          <a:spcPts val="0"/>
                        </a:spcAft>
                      </a:pPr>
                      <a:r>
                        <a:rPr lang="ru-RU" sz="1400" spc="-10" dirty="0" smtClean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</a:t>
                      </a: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показателя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(текущий)</a:t>
                      </a:r>
                    </a:p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прогноз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2021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(плановый)</a:t>
                      </a:r>
                    </a:p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прогноз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(плановый)</a:t>
                      </a:r>
                    </a:p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прогноз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(плановый)</a:t>
                      </a:r>
                    </a:p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прогноз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2024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окупаемости проекта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год, следующий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 годом</a:t>
                      </a:r>
                    </a:p>
                    <a:p>
                      <a:pPr algn="ctr">
                        <a:lnSpc>
                          <a:spcPts val="1345"/>
                        </a:lnSpc>
                        <a:spcAft>
                          <a:spcPts val="0"/>
                        </a:spcAft>
                        <a:tabLst>
                          <a:tab pos="760095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окупаемости проекта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05572">
                <a:tc>
                  <a:txBody>
                    <a:bodyPr/>
                    <a:lstStyle/>
                    <a:p>
                      <a:pPr marL="88265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3175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Инвестиционные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расходы на реализацию проекта (собственные </a:t>
                      </a: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средства, заёмные средства, грант</a:t>
                      </a:r>
                      <a:b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в форме субсидии)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 годам, тыс. рублей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4 445,0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662">
                <a:tc>
                  <a:txBody>
                    <a:bodyPr/>
                    <a:lstStyle/>
                    <a:p>
                      <a:pPr marL="73025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3175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Инвестиционные расходы 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 реализацию проекта нарастающим итогом, тыс. рублей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4 445,0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4 445,0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4 445,0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4 445,0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4 445,0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4 445,0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662"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3175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Денежные поступления от проекта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(чистая прибыль + амортизация), тыс. рублей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204,5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789,4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1 105,6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1 679,0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2 553,2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3 634,2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1746">
                <a:tc>
                  <a:txBody>
                    <a:bodyPr/>
                    <a:lstStyle/>
                    <a:p>
                      <a:pPr marL="67310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3175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Денежные поступления от проекта </a:t>
                      </a:r>
                      <a:r>
                        <a:rPr lang="ru-RU" sz="1400" spc="-5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нарастающим итогом, тыс. рублей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204,5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993,8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2 099,4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3 778,4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6 331,6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9 965,8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0203">
                <a:tc>
                  <a:txBody>
                    <a:bodyPr/>
                    <a:lstStyle/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317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Разница между накопленными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поступлениями и </a:t>
                      </a: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инвестиционными расходами (4-2),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тыс. рублей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-4 240,6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-3 451,2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-2 345,6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-666,6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1 886,6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5 520,8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5337">
                <a:tc>
                  <a:txBody>
                    <a:bodyPr/>
                    <a:lstStyle/>
                    <a:p>
                      <a:pPr marL="73025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3175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Окупаемость проекта, 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4,6%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22,4%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47,2%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85,0%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142,4%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224,2%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397">
                <a:tc>
                  <a:txBody>
                    <a:bodyPr/>
                    <a:lstStyle/>
                    <a:p>
                      <a:pPr marL="73025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3175"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Срок окупаемости проекта, лет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лет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8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2" descr="Изображение выглядит как еда, торт, другой, фотография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"/>
          <p:cNvSpPr txBox="1">
            <a:spLocks noGrp="1"/>
          </p:cNvSpPr>
          <p:nvPr>
            <p:ph type="body" idx="2"/>
          </p:nvPr>
        </p:nvSpPr>
        <p:spPr>
          <a:xfrm>
            <a:off x="7546206" y="396191"/>
            <a:ext cx="4379495" cy="253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540385" algn="just">
              <a:lnSpc>
                <a:spcPct val="100000"/>
              </a:lnSpc>
              <a:spcBef>
                <a:spcPts val="0"/>
              </a:spcBef>
              <a:tabLst>
                <a:tab pos="180340" algn="l"/>
                <a:tab pos="1620520" algn="l"/>
                <a:tab pos="1980565" algn="l"/>
              </a:tabLst>
            </a:pPr>
            <a:r>
              <a:rPr lang="ru-RU" sz="1400" spc="-10" dirty="0" smtClean="0">
                <a:latin typeface="Century Schoolbook" panose="02040604050505020304" pitchFamily="18" charset="0"/>
                <a:cs typeface="Arial" panose="020B0604020202020204" pitchFamily="34" charset="0"/>
              </a:rPr>
              <a:t>В </a:t>
            </a:r>
            <a:r>
              <a:rPr lang="ru-RU" sz="1400" spc="-10" dirty="0">
                <a:latin typeface="Century Schoolbook" panose="02040604050505020304" pitchFamily="18" charset="0"/>
                <a:cs typeface="Arial" panose="020B0604020202020204" pitchFamily="34" charset="0"/>
              </a:rPr>
              <a:t>настоящее время развитие сельского хозяйства в России является одним из приоритетных направлений экономиче­ского развития. Планируется укрепление позиций России на мировых рынках продовольствия. Следовательно, стоит ожидать положительных из­менений в государственной политике в сфере сельского хозяйства.</a:t>
            </a:r>
            <a:endParaRPr lang="ru-RU" sz="1400" dirty="0">
              <a:latin typeface="Century Schoolbook" panose="02040604050505020304" pitchFamily="18" charset="0"/>
              <a:cs typeface="Arial" panose="020B0604020202020204" pitchFamily="34" charset="0"/>
            </a:endParaRPr>
          </a:p>
          <a:p>
            <a:pPr indent="540385" algn="just">
              <a:lnSpc>
                <a:spcPct val="100000"/>
              </a:lnSpc>
              <a:spcBef>
                <a:spcPts val="0"/>
              </a:spcBef>
              <a:tabLst>
                <a:tab pos="180340" algn="l"/>
                <a:tab pos="1620520" algn="l"/>
                <a:tab pos="1980565" algn="l"/>
              </a:tabLst>
            </a:pPr>
            <a:endParaRPr lang="ru-RU" sz="1400" spc="-10" dirty="0" smtClean="0">
              <a:latin typeface="Century Schoolbook" panose="02040604050505020304" pitchFamily="18" charset="0"/>
              <a:cs typeface="Arial" panose="020B0604020202020204" pitchFamily="34" charset="0"/>
            </a:endParaRPr>
          </a:p>
          <a:p>
            <a:pPr indent="540385" algn="just">
              <a:lnSpc>
                <a:spcPct val="100000"/>
              </a:lnSpc>
              <a:spcBef>
                <a:spcPts val="0"/>
              </a:spcBef>
              <a:tabLst>
                <a:tab pos="180340" algn="l"/>
                <a:tab pos="1620520" algn="l"/>
                <a:tab pos="1980565" algn="l"/>
              </a:tabLst>
            </a:pPr>
            <a:endParaRPr lang="ru-RU" sz="1400" spc="-10" dirty="0">
              <a:latin typeface="Century Schoolbook" panose="02040604050505020304" pitchFamily="18" charset="0"/>
              <a:cs typeface="Arial" panose="020B0604020202020204" pitchFamily="34" charset="0"/>
            </a:endParaRPr>
          </a:p>
          <a:p>
            <a:pPr indent="540385" algn="just">
              <a:lnSpc>
                <a:spcPct val="100000"/>
              </a:lnSpc>
              <a:spcBef>
                <a:spcPts val="0"/>
              </a:spcBef>
              <a:tabLst>
                <a:tab pos="180340" algn="l"/>
                <a:tab pos="1620520" algn="l"/>
                <a:tab pos="1980565" algn="l"/>
              </a:tabLst>
            </a:pPr>
            <a:endParaRPr lang="ru-RU" sz="1400" spc="-10" dirty="0" smtClean="0">
              <a:latin typeface="Century Schoolbook" panose="02040604050505020304" pitchFamily="18" charset="0"/>
              <a:cs typeface="Arial" panose="020B0604020202020204" pitchFamily="34" charset="0"/>
            </a:endParaRPr>
          </a:p>
          <a:p>
            <a:pPr indent="540385" algn="just">
              <a:lnSpc>
                <a:spcPct val="100000"/>
              </a:lnSpc>
              <a:spcBef>
                <a:spcPts val="0"/>
              </a:spcBef>
              <a:tabLst>
                <a:tab pos="180340" algn="l"/>
                <a:tab pos="1620520" algn="l"/>
                <a:tab pos="1980565" algn="l"/>
              </a:tabLst>
            </a:pPr>
            <a:r>
              <a:rPr lang="ru-RU" sz="1400" spc="-10" dirty="0" smtClean="0">
                <a:latin typeface="Century Schoolbook" panose="02040604050505020304" pitchFamily="18" charset="0"/>
                <a:cs typeface="Arial" panose="020B0604020202020204" pitchFamily="34" charset="0"/>
              </a:rPr>
              <a:t>При </a:t>
            </a:r>
            <a:r>
              <a:rPr lang="ru-RU" sz="1400" spc="-10" dirty="0">
                <a:latin typeface="Century Schoolbook" panose="02040604050505020304" pitchFamily="18" charset="0"/>
                <a:cs typeface="Arial" panose="020B0604020202020204" pitchFamily="34" charset="0"/>
              </a:rPr>
              <a:t>заложенном в расчете уровне доходов и расходов проект признается как </a:t>
            </a:r>
            <a:r>
              <a:rPr lang="ru-RU" sz="1400" spc="-10" dirty="0" smtClean="0">
                <a:latin typeface="Century Schoolbook" panose="02040604050505020304" pitchFamily="18" charset="0"/>
                <a:cs typeface="Arial" panose="020B0604020202020204" pitchFamily="34" charset="0"/>
              </a:rPr>
              <a:t>эффективный.</a:t>
            </a:r>
          </a:p>
          <a:p>
            <a:pPr indent="540385">
              <a:lnSpc>
                <a:spcPct val="100000"/>
              </a:lnSpc>
              <a:spcBef>
                <a:spcPts val="0"/>
              </a:spcBef>
              <a:tabLst>
                <a:tab pos="180340" algn="l"/>
                <a:tab pos="1620520" algn="l"/>
                <a:tab pos="1980565" algn="l"/>
              </a:tabLst>
            </a:pPr>
            <a:r>
              <a:rPr lang="ru-RU" sz="1400" spc="-10" dirty="0" smtClean="0">
                <a:latin typeface="Century Schoolbook" panose="02040604050505020304" pitchFamily="18" charset="0"/>
                <a:cs typeface="Arial" panose="020B0604020202020204" pitchFamily="34" charset="0"/>
              </a:rPr>
              <a:t>Рассматриваемая </a:t>
            </a:r>
            <a:r>
              <a:rPr lang="ru-RU" sz="1400" spc="-10" dirty="0">
                <a:latin typeface="Century Schoolbook" panose="02040604050505020304" pitchFamily="18" charset="0"/>
                <a:cs typeface="Arial" panose="020B0604020202020204" pitchFamily="34" charset="0"/>
              </a:rPr>
              <a:t>инвестиционная идея характеризуется следую­щими показателями:</a:t>
            </a:r>
            <a:endParaRPr lang="ru-RU" sz="1400" dirty="0">
              <a:latin typeface="Century Schoolbook" panose="02040604050505020304" pitchFamily="18" charset="0"/>
              <a:cs typeface="Arial" panose="020B0604020202020204" pitchFamily="34" charset="0"/>
            </a:endParaRPr>
          </a:p>
          <a:p>
            <a:pPr indent="540385" algn="just">
              <a:lnSpc>
                <a:spcPct val="100000"/>
              </a:lnSpc>
              <a:spcBef>
                <a:spcPts val="0"/>
              </a:spcBef>
              <a:tabLst>
                <a:tab pos="180340" algn="l"/>
                <a:tab pos="1620520" algn="l"/>
                <a:tab pos="1980565" algn="l"/>
              </a:tabLst>
            </a:pPr>
            <a:r>
              <a:rPr lang="ru-RU" sz="1400" spc="-10" dirty="0">
                <a:latin typeface="Century Schoolbook" panose="02040604050505020304" pitchFamily="18" charset="0"/>
                <a:cs typeface="Arial" panose="020B0604020202020204" pitchFamily="34" charset="0"/>
              </a:rPr>
              <a:t>- срок окупаемости составляет 5 лет;</a:t>
            </a:r>
            <a:endParaRPr lang="ru-RU" sz="1400" dirty="0">
              <a:latin typeface="Century Schoolbook" panose="02040604050505020304" pitchFamily="18" charset="0"/>
              <a:cs typeface="Arial" panose="020B0604020202020204" pitchFamily="34" charset="0"/>
            </a:endParaRPr>
          </a:p>
          <a:p>
            <a:pPr indent="540385" algn="just">
              <a:lnSpc>
                <a:spcPct val="100000"/>
              </a:lnSpc>
              <a:spcBef>
                <a:spcPts val="0"/>
              </a:spcBef>
              <a:tabLst>
                <a:tab pos="180340" algn="l"/>
                <a:tab pos="630555" algn="l"/>
                <a:tab pos="657225" algn="l"/>
                <a:tab pos="1620520" algn="l"/>
                <a:tab pos="1980565" algn="l"/>
              </a:tabLst>
            </a:pPr>
            <a:r>
              <a:rPr lang="ru-RU" sz="1400" spc="-10" dirty="0">
                <a:latin typeface="Century Schoolbook" panose="02040604050505020304" pitchFamily="18" charset="0"/>
                <a:cs typeface="Arial" panose="020B0604020202020204" pitchFamily="34" charset="0"/>
              </a:rPr>
              <a:t>- объем чистой прибыли на конец планируемого периода (2024г) проекта оцени­вается на уровне 2 253,2 тыс. рублей.</a:t>
            </a:r>
            <a:endParaRPr lang="ru-RU" sz="1400" dirty="0">
              <a:solidFill>
                <a:srgbClr val="000000"/>
              </a:solidFill>
              <a:latin typeface="Century Schoolbook" panose="020406040505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400" dirty="0"/>
          </a:p>
        </p:txBody>
      </p:sp>
      <p:pic>
        <p:nvPicPr>
          <p:cNvPr id="516" name="Google Shape;516;p2" descr="Изображение выглядит как внутренний, сидит, стол, ед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13098" r="13097"/>
          <a:stretch/>
        </p:blipFill>
        <p:spPr>
          <a:xfrm>
            <a:off x="0" y="0"/>
            <a:ext cx="3429001" cy="3484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" descr="Изображение выглядит как еда, фрукт, апельсины, стол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9001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688178" y="0"/>
            <a:ext cx="3657600" cy="2286000"/>
          </a:xfrm>
        </p:spPr>
        <p:txBody>
          <a:bodyPr>
            <a:noAutofit/>
          </a:bodyPr>
          <a:lstStyle/>
          <a:p>
            <a:pPr marL="0" indent="0" algn="just"/>
            <a:r>
              <a:rPr lang="ru-RU" sz="1400" dirty="0">
                <a:latin typeface="Century Schoolbook" panose="02040604050505020304" pitchFamily="18" charset="0"/>
                <a:cs typeface="Arial" panose="020B0604020202020204" pitchFamily="34" charset="0"/>
              </a:rPr>
              <a:t>Облепиха-это уникальная ягода, которая очень востребована в фармацевтическом производстве, косметологии, а также пищевой промышленности.</a:t>
            </a:r>
          </a:p>
          <a:p>
            <a:pPr marL="0" indent="0" algn="just"/>
            <a:r>
              <a:rPr lang="ru-RU" sz="1400" dirty="0" smtClean="0">
                <a:latin typeface="Century Schoolbook" panose="02040604050505020304" pitchFamily="18" charset="0"/>
                <a:cs typeface="Arial" panose="020B0604020202020204" pitchFamily="34" charset="0"/>
              </a:rPr>
              <a:t>Уникальность </a:t>
            </a:r>
            <a:r>
              <a:rPr lang="ru-RU" sz="1400" dirty="0">
                <a:latin typeface="Century Schoolbook" panose="02040604050505020304" pitchFamily="18" charset="0"/>
                <a:cs typeface="Arial" panose="020B0604020202020204" pitchFamily="34" charset="0"/>
              </a:rPr>
              <a:t>этой ягоды в наборе биологически активных веществ, в первую 	очередь витаминов, причем в концентрациях, которые ни у одного другого 	растения не встретишь: 100 грамм ягоды с избытком покрывают дневную 	потребность человека в витаминах.</a:t>
            </a:r>
          </a:p>
          <a:p>
            <a:pPr marL="0" indent="0" algn="just"/>
            <a:r>
              <a:rPr lang="ru-RU" sz="1400" dirty="0">
                <a:latin typeface="Century Schoolbook" panose="02040604050505020304" pitchFamily="18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Century Schoolbook" panose="02040604050505020304" pitchFamily="18" charset="0"/>
                <a:cs typeface="Arial" panose="020B0604020202020204" pitchFamily="34" charset="0"/>
              </a:rPr>
            </a:br>
            <a:r>
              <a:rPr lang="ru-RU" sz="1400" dirty="0">
                <a:latin typeface="Century Schoolbook" panose="02040604050505020304" pitchFamily="18" charset="0"/>
                <a:cs typeface="Arial" panose="020B0604020202020204" pitchFamily="34" charset="0"/>
              </a:rPr>
              <a:t>Ежегодное увеличение объема рынка облепихи обусловлено повышением спроса как на саму ягоду, так и на продукты ее переработки, а стабильность цен 	связан со сложностью при сборе и переработки.</a:t>
            </a:r>
          </a:p>
          <a:p>
            <a:pPr marL="0" indent="0" algn="just"/>
            <a:r>
              <a:rPr lang="ru-RU" sz="1400" dirty="0">
                <a:latin typeface="Century Schoolbook" panose="02040604050505020304" pitchFamily="18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Century Schoolbook" panose="02040604050505020304" pitchFamily="18" charset="0"/>
                <a:cs typeface="Arial" panose="020B0604020202020204" pitchFamily="34" charset="0"/>
              </a:rPr>
            </a:br>
            <a:r>
              <a:rPr lang="ru-RU" sz="1400" dirty="0">
                <a:latin typeface="Century Schoolbook" panose="02040604050505020304" pitchFamily="18" charset="0"/>
                <a:cs typeface="Arial" panose="020B0604020202020204" pitchFamily="34" charset="0"/>
              </a:rPr>
              <a:t>Возделывание облепихи в Ульяновской области теоретически выглядит достаточно перспективным направлением, однако опыта больших промышленных плантаций пока нет.</a:t>
            </a:r>
            <a:endParaRPr lang="ru-RU" sz="1400" dirty="0"/>
          </a:p>
        </p:txBody>
      </p:sp>
      <p:graphicFrame>
        <p:nvGraphicFramePr>
          <p:cNvPr id="5" name="Рисунок 4"/>
          <p:cNvGraphicFramePr>
            <a:graphicFrameLocks noGrp="1" noChangeAspect="1"/>
          </p:cNvGraphicFramePr>
          <p:nvPr>
            <p:ph type="pic" idx="2"/>
            <p:extLst>
              <p:ext uri="{D42A27DB-BD31-4B8C-83A1-F6EECF244321}">
                <p14:modId xmlns:p14="http://schemas.microsoft.com/office/powerpoint/2010/main" val="3035018566"/>
              </p:ext>
            </p:extLst>
          </p:nvPr>
        </p:nvGraphicFramePr>
        <p:xfrm>
          <a:off x="255020" y="702644"/>
          <a:ext cx="6561221" cy="4920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Точечный рисунок" r:id="rId3" imgW="11430000" imgH="8572680" progId="Paint.Picture">
                  <p:embed/>
                </p:oleObj>
              </mc:Choice>
              <mc:Fallback>
                <p:oleObj name="Точечный рисунок" r:id="rId3" imgW="11430000" imgH="8572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020" y="702644"/>
                        <a:ext cx="6561221" cy="4920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79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"/>
          <a:stretch/>
        </p:blipFill>
        <p:spPr>
          <a:xfrm>
            <a:off x="1256270" y="587141"/>
            <a:ext cx="9679459" cy="568853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0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7651" y="409848"/>
            <a:ext cx="8353697" cy="74022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Основные сорта</a:t>
            </a:r>
            <a:br>
              <a:rPr lang="ru-RU" sz="2000" dirty="0">
                <a:solidFill>
                  <a:schemeClr val="bg1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</a:br>
            <a:r>
              <a:rPr lang="ru-RU" sz="2000" b="0" dirty="0">
                <a:solidFill>
                  <a:schemeClr val="bg1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Елизавета, </a:t>
            </a:r>
            <a:r>
              <a:rPr lang="ru-RU" sz="2000" b="0" dirty="0" err="1">
                <a:solidFill>
                  <a:schemeClr val="bg1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Эссель</a:t>
            </a:r>
            <a:r>
              <a:rPr lang="ru-RU" sz="2000" b="0" dirty="0">
                <a:solidFill>
                  <a:schemeClr val="bg1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, Иня, Этна, Чуйская Августин</a:t>
            </a:r>
            <a:r>
              <a:rPr lang="ru-RU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979" y="4046775"/>
            <a:ext cx="2471519" cy="186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75" y="1846138"/>
            <a:ext cx="3003326" cy="398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imag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183" y="1600966"/>
            <a:ext cx="2983110" cy="223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image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40" y="1470337"/>
            <a:ext cx="3329961" cy="442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4731" y="5974080"/>
            <a:ext cx="615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Существует более 50 сортов облепихи</a:t>
            </a:r>
            <a:endParaRPr lang="ru-RU" sz="1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4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8418" y="272395"/>
            <a:ext cx="9601200" cy="457200"/>
          </a:xfrm>
        </p:spPr>
        <p:txBody>
          <a:bodyPr/>
          <a:lstStyle/>
          <a:p>
            <a:pPr algn="ctr"/>
            <a:r>
              <a:rPr lang="ru-RU" b="1" dirty="0" smtClean="0">
                <a:latin typeface="Century Schoolbook" panose="02040604050505020304" pitchFamily="18" charset="0"/>
              </a:rPr>
              <a:t>Сведения о проекте</a:t>
            </a:r>
            <a:endParaRPr lang="ru-RU" b="1" dirty="0">
              <a:latin typeface="Century Schoolbook" panose="020406040505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539669"/>
              </p:ext>
            </p:extLst>
          </p:nvPr>
        </p:nvGraphicFramePr>
        <p:xfrm>
          <a:off x="1078418" y="701918"/>
          <a:ext cx="9846257" cy="6035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19684"/>
                <a:gridCol w="3726573"/>
              </a:tblGrid>
              <a:tr h="2671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Суть проекта (основные мероприятия)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Значения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spc="-5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Период реализации проекта (годы)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2020-2025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41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Стоимость проекта </a:t>
                      </a:r>
                      <a:r>
                        <a:rPr lang="ru-RU" sz="1400" spc="-15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(без учёта НДС),*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4 445,0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473">
                <a:tc>
                  <a:txBody>
                    <a:bodyPr/>
                    <a:lstStyle/>
                    <a:p>
                      <a:pPr marL="103505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в том числе: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56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собственные средства, в том числе: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445,0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83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с указанием процентного отношения к расходам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на приобретаемое имущество, выполняемые работы, оказываемые услуги, указанные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в плане затрат, 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10%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333625" algn="l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95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кредитные (заёмные) средства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6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грант в форме субсидии, в том числе: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4 000,0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11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средства на цели формирования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неделимого фонда сельскохозяйственного потребительского кооператива (указать в случае использования на указанные цели)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2 000,0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1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Количество рабочих мест, которые планируется создать в рамках реализации проекта </a:t>
                      </a:r>
                      <a:b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</a:b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в 2020 году, человек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2 человека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5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Срок окупаемости проекта, лет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5 лет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3854">
                <a:tc gridSpan="2">
                  <a:txBody>
                    <a:bodyPr/>
                    <a:lstStyle/>
                    <a:p>
                      <a:pPr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Эффективность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крестьянского (фермерского) </a:t>
                      </a: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хозяйства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после завершения реализации проекта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(на год, следующий за годом окупаемости проекта)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Выручка от реализации, 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6 250 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Рентабельность производства, 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139%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Рентабельность продаж, 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53%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spc="-15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Среднемесячная заработная плата, рублей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Arial" panose="020B0604020202020204" pitchFamily="34" charset="0"/>
                        </a:rPr>
                        <a:t>20,0 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464" marR="154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944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"/>
          <p:cNvSpPr txBox="1">
            <a:spLocks noGrp="1"/>
          </p:cNvSpPr>
          <p:nvPr>
            <p:ph type="title"/>
          </p:nvPr>
        </p:nvSpPr>
        <p:spPr>
          <a:xfrm>
            <a:off x="7842183" y="250257"/>
            <a:ext cx="3657600" cy="479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ru-RU" sz="2000" dirty="0">
                <a:latin typeface="Century Schoolbook" panose="02040604050505020304" pitchFamily="18" charset="0"/>
              </a:rPr>
              <a:t>Поддержка государства</a:t>
            </a:r>
            <a:endParaRPr sz="2000" dirty="0">
              <a:latin typeface="Century Schoolbook" panose="02040604050505020304" pitchFamily="18" charset="0"/>
            </a:endParaRPr>
          </a:p>
        </p:txBody>
      </p:sp>
      <p:sp>
        <p:nvSpPr>
          <p:cNvPr id="557" name="Google Shape;557;p7"/>
          <p:cNvSpPr txBox="1">
            <a:spLocks noGrp="1"/>
          </p:cNvSpPr>
          <p:nvPr>
            <p:ph type="body" idx="1"/>
          </p:nvPr>
        </p:nvSpPr>
        <p:spPr>
          <a:xfrm>
            <a:off x="7842183" y="2229211"/>
            <a:ext cx="3657600" cy="8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dirty="0" smtClean="0">
                <a:latin typeface="Century Schoolbook" panose="02040604050505020304" pitchFamily="18" charset="0"/>
              </a:rPr>
              <a:t>Победитель проекта АГРОСТАРТАП 2020</a:t>
            </a:r>
            <a:endParaRPr dirty="0">
              <a:latin typeface="Century Schoolbook" panose="02040604050505020304" pitchFamily="18" charset="0"/>
            </a:endParaRPr>
          </a:p>
        </p:txBody>
      </p:sp>
      <p:pic>
        <p:nvPicPr>
          <p:cNvPr id="558" name="Google Shape;558;p7" descr="Изображение выглядит как ед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2012" y="4789985"/>
            <a:ext cx="3657600" cy="2058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7" descr="Изображение выглядит как трава, внешний, фотография, другой&#10;&#10;Автоматически созданное описание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12693" r="-231" b="12694"/>
          <a:stretch/>
        </p:blipFill>
        <p:spPr>
          <a:xfrm>
            <a:off x="0" y="5053262"/>
            <a:ext cx="3657600" cy="180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7" descr="Изображение выглядит как еда, трава, стоит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 l="3735" r="3679"/>
          <a:stretch/>
        </p:blipFill>
        <p:spPr>
          <a:xfrm>
            <a:off x="7319612" y="4350619"/>
            <a:ext cx="4872388" cy="2497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1801" b="5935"/>
          <a:stretch/>
        </p:blipFill>
        <p:spPr>
          <a:xfrm>
            <a:off x="452388" y="115503"/>
            <a:ext cx="6266046" cy="4591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"/>
          <p:cNvSpPr txBox="1">
            <a:spLocks noGrp="1"/>
          </p:cNvSpPr>
          <p:nvPr>
            <p:ph type="title"/>
          </p:nvPr>
        </p:nvSpPr>
        <p:spPr>
          <a:xfrm>
            <a:off x="7909560" y="208387"/>
            <a:ext cx="3657600" cy="835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200" dirty="0" smtClean="0">
                <a:latin typeface="Century Schoolbook" panose="02040604050505020304" pitchFamily="18" charset="0"/>
              </a:rPr>
              <a:t>Закупка оборудования</a:t>
            </a:r>
            <a:br>
              <a:rPr lang="ru-RU" sz="2200" dirty="0" smtClean="0">
                <a:latin typeface="Century Schoolbook" panose="02040604050505020304" pitchFamily="18" charset="0"/>
              </a:rPr>
            </a:br>
            <a:endParaRPr sz="2200" dirty="0">
              <a:latin typeface="Century Schoolbook" panose="02040604050505020304" pitchFamily="18" charset="0"/>
            </a:endParaRPr>
          </a:p>
        </p:txBody>
      </p:sp>
      <p:sp>
        <p:nvSpPr>
          <p:cNvPr id="542" name="Google Shape;542;p5"/>
          <p:cNvSpPr txBox="1">
            <a:spLocks noGrp="1"/>
          </p:cNvSpPr>
          <p:nvPr>
            <p:ph type="body" idx="1"/>
          </p:nvPr>
        </p:nvSpPr>
        <p:spPr>
          <a:xfrm>
            <a:off x="7909560" y="2999232"/>
            <a:ext cx="3657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ru-RU" dirty="0" smtClean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dirty="0" smtClean="0">
                <a:latin typeface="Century Schoolbook" panose="02040604050505020304" pitchFamily="18" charset="0"/>
              </a:rPr>
              <a:t>Морозильная Камера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ru-RU" dirty="0">
              <a:latin typeface="Century Schoolbook" panose="02040604050505020304" pitchFamily="18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dirty="0" smtClean="0">
                <a:latin typeface="Century Schoolbook" panose="02040604050505020304" pitchFamily="18" charset="0"/>
              </a:rPr>
              <a:t>Опрыскиватель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ru-RU" dirty="0">
              <a:latin typeface="Century Schoolbook" panose="02040604050505020304" pitchFamily="18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dirty="0" err="1" smtClean="0">
                <a:latin typeface="Century Schoolbook" panose="02040604050505020304" pitchFamily="18" charset="0"/>
              </a:rPr>
              <a:t>Почвофреза</a:t>
            </a:r>
            <a:endParaRPr lang="ru-RU" dirty="0" smtClean="0">
              <a:latin typeface="Century Schoolbook" panose="02040604050505020304" pitchFamily="18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ru-RU" dirty="0">
              <a:latin typeface="Century Schoolbook" panose="02040604050505020304" pitchFamily="18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dirty="0" smtClean="0">
                <a:latin typeface="Century Schoolbook" panose="02040604050505020304" pitchFamily="18" charset="0"/>
              </a:rPr>
              <a:t>Косилка садовая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ru-RU" dirty="0">
              <a:latin typeface="Century Schoolbook" panose="02040604050505020304" pitchFamily="18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dirty="0" err="1" smtClean="0">
                <a:latin typeface="Century Schoolbook" panose="02040604050505020304" pitchFamily="18" charset="0"/>
              </a:rPr>
              <a:t>Измельчитель</a:t>
            </a:r>
            <a:endParaRPr dirty="0">
              <a:latin typeface="Century Schoolbook" panose="02040604050505020304" pitchFamily="18" charset="0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r="8619"/>
          <a:stretch>
            <a:fillRect/>
          </a:stretch>
        </p:blipFill>
        <p:spPr>
          <a:xfrm>
            <a:off x="4412493" y="1485865"/>
            <a:ext cx="2767750" cy="25947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r="12233"/>
          <a:stretch/>
        </p:blipFill>
        <p:spPr>
          <a:xfrm>
            <a:off x="2275858" y="4212709"/>
            <a:ext cx="3715950" cy="21450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26628" r="5742" b="14123"/>
          <a:stretch/>
        </p:blipFill>
        <p:spPr>
          <a:xfrm>
            <a:off x="0" y="0"/>
            <a:ext cx="4061861" cy="20886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16" y="1044341"/>
            <a:ext cx="4080688" cy="17229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9" y="2543288"/>
            <a:ext cx="3304492" cy="1996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"/>
          <p:cNvSpPr txBox="1">
            <a:spLocks noGrp="1"/>
          </p:cNvSpPr>
          <p:nvPr>
            <p:ph type="title"/>
          </p:nvPr>
        </p:nvSpPr>
        <p:spPr>
          <a:xfrm>
            <a:off x="7608772" y="280572"/>
            <a:ext cx="4063920" cy="114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ru-RU" sz="1800" dirty="0" smtClean="0">
                <a:latin typeface="Century Schoolbook" panose="02040604050505020304" pitchFamily="18" charset="0"/>
              </a:rPr>
              <a:t>Закладка сада </a:t>
            </a:r>
            <a:br>
              <a:rPr lang="ru-RU" sz="1800" dirty="0" smtClean="0">
                <a:latin typeface="Century Schoolbook" panose="02040604050505020304" pitchFamily="18" charset="0"/>
              </a:rPr>
            </a:br>
            <a:r>
              <a:rPr lang="ru-RU" sz="1800" dirty="0" smtClean="0">
                <a:latin typeface="Century Schoolbook" panose="02040604050505020304" pitchFamily="18" charset="0"/>
              </a:rPr>
              <a:t>на площади 4 Га членами </a:t>
            </a:r>
            <a:br>
              <a:rPr lang="ru-RU" sz="1800" dirty="0" smtClean="0">
                <a:latin typeface="Century Schoolbook" panose="02040604050505020304" pitchFamily="18" charset="0"/>
              </a:rPr>
            </a:br>
            <a:r>
              <a:rPr lang="ru-RU" sz="1800" dirty="0" smtClean="0">
                <a:latin typeface="Century Schoolbook" panose="02040604050505020304" pitchFamily="18" charset="0"/>
              </a:rPr>
              <a:t>СРПК «Сады Елизаветы» </a:t>
            </a:r>
            <a:endParaRPr sz="1800" dirty="0">
              <a:latin typeface="Century Schoolbook" panose="02040604050505020304" pitchFamily="18" charset="0"/>
            </a:endParaRPr>
          </a:p>
        </p:txBody>
      </p:sp>
      <p:pic>
        <p:nvPicPr>
          <p:cNvPr id="531" name="Google Shape;531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4802" b="14802"/>
          <a:stretch/>
        </p:blipFill>
        <p:spPr>
          <a:xfrm>
            <a:off x="4345106" y="3270342"/>
            <a:ext cx="2211234" cy="237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" descr="Изображение выглядит как внешний, трава, пляж, вод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t="29602" b="1565"/>
          <a:stretch/>
        </p:blipFill>
        <p:spPr>
          <a:xfrm>
            <a:off x="3477543" y="0"/>
            <a:ext cx="3799156" cy="259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" descr="Изображение выглядит как внешний, машина, объект, грузовик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 t="22952" b="5115"/>
          <a:stretch/>
        </p:blipFill>
        <p:spPr>
          <a:xfrm>
            <a:off x="97549" y="2609032"/>
            <a:ext cx="3992424" cy="424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73" y="2609032"/>
            <a:ext cx="3186726" cy="4248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" y="0"/>
            <a:ext cx="3465095" cy="2598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09559" y="2952708"/>
            <a:ext cx="2610854" cy="3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Весна 2020</a:t>
            </a:r>
            <a:endParaRPr lang="ru-RU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09559" y="3714228"/>
            <a:ext cx="343621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График закладки сада:</a:t>
            </a:r>
          </a:p>
          <a:p>
            <a:endParaRPr lang="ru-RU" sz="16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2021 г. - 10 Га</a:t>
            </a:r>
          </a:p>
          <a:p>
            <a:endParaRPr lang="ru-RU" sz="16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2022 г. - 13 ГА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9523" y="513027"/>
            <a:ext cx="9601200" cy="4572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Century Schoolbook" panose="02040604050505020304" pitchFamily="18" charset="0"/>
              </a:rPr>
              <a:t>Создание рабочих мест</a:t>
            </a:r>
            <a:endParaRPr lang="ru-RU" sz="1800" b="1" dirty="0">
              <a:latin typeface="Century Schoolbook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073208"/>
            <a:ext cx="7437655" cy="4953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833" y="1073208"/>
            <a:ext cx="4199824" cy="2362401"/>
          </a:xfrm>
          <a:prstGeom prst="rect">
            <a:avLst/>
          </a:prstGeom>
        </p:spPr>
      </p:pic>
      <p:pic>
        <p:nvPicPr>
          <p:cNvPr id="7" name="Google Shape;548;p6" descr="Изображение выглядит как трава, внешний, грузовик, красный&#10;&#10;Автоматически созданное описание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14373" t="1" r="14372" b="2393"/>
          <a:stretch/>
        </p:blipFill>
        <p:spPr>
          <a:xfrm>
            <a:off x="8094846" y="3627007"/>
            <a:ext cx="3337294" cy="2831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5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Ромбовидная сетка, 16 х 9">
  <a:themeElements>
    <a:clrScheme name="DiamondGrid">
      <a:dk1>
        <a:srgbClr val="2D2E2D"/>
      </a:dk1>
      <a:lt1>
        <a:srgbClr val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Ромбовидная сетка, 16 х 9">
  <a:themeElements>
    <a:clrScheme name="DiamondGrid">
      <a:dk1>
        <a:srgbClr val="2D2E2D"/>
      </a:dk1>
      <a:lt1>
        <a:srgbClr val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DiamondGrid">
      <a:dk1>
        <a:srgbClr val="2D2E2D"/>
      </a:dk1>
      <a:lt1>
        <a:srgbClr val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496</Words>
  <Application>Microsoft Office PowerPoint</Application>
  <PresentationFormat>Произвольный</PresentationFormat>
  <Paragraphs>155</Paragraphs>
  <Slides>11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Ромбовидная сетка, 16 х 9</vt:lpstr>
      <vt:lpstr>Ромбовидная сетка, 16 х 9</vt:lpstr>
      <vt:lpstr>Точечный рисунок</vt:lpstr>
      <vt:lpstr>Создание цикла производства  по выращиванию облепихи</vt:lpstr>
      <vt:lpstr>Презентация PowerPoint</vt:lpstr>
      <vt:lpstr>Презентация PowerPoint</vt:lpstr>
      <vt:lpstr>Основные сорта Елизавета, Эссель, Иня, Этна, Чуйская Августина  </vt:lpstr>
      <vt:lpstr>Презентация PowerPoint</vt:lpstr>
      <vt:lpstr>Поддержка государства</vt:lpstr>
      <vt:lpstr>  Закупка оборудования </vt:lpstr>
      <vt:lpstr>Закладка сада  на площади 4 Га членами  СРПК «Сады Елизаветы»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 цикла производства  по выращиванию облепихи</dc:title>
  <dc:creator>Ilya Puzrakov</dc:creator>
  <cp:lastModifiedBy>1</cp:lastModifiedBy>
  <cp:revision>19</cp:revision>
  <dcterms:created xsi:type="dcterms:W3CDTF">2020-06-09T12:56:49Z</dcterms:created>
  <dcterms:modified xsi:type="dcterms:W3CDTF">2020-11-30T11:27:57Z</dcterms:modified>
</cp:coreProperties>
</file>