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5"/>
  </p:notesMasterIdLst>
  <p:sldIdLst>
    <p:sldId id="256" r:id="rId2"/>
    <p:sldId id="279" r:id="rId3"/>
    <p:sldId id="257" r:id="rId4"/>
    <p:sldId id="275" r:id="rId5"/>
    <p:sldId id="276" r:id="rId6"/>
    <p:sldId id="278" r:id="rId7"/>
    <p:sldId id="280" r:id="rId8"/>
    <p:sldId id="281" r:id="rId9"/>
    <p:sldId id="277" r:id="rId10"/>
    <p:sldId id="260" r:id="rId11"/>
    <p:sldId id="261" r:id="rId12"/>
    <p:sldId id="274" r:id="rId13"/>
    <p:sldId id="272" r:id="rId14"/>
    <p:sldId id="258" r:id="rId15"/>
    <p:sldId id="262" r:id="rId16"/>
    <p:sldId id="266" r:id="rId17"/>
    <p:sldId id="259" r:id="rId18"/>
    <p:sldId id="263" r:id="rId19"/>
    <p:sldId id="270" r:id="rId20"/>
    <p:sldId id="271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мероприятий по</a:t>
            </a:r>
            <a:r>
              <a:rPr lang="ru-RU" baseline="0"/>
              <a:t> Направлениям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Инт.игры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F-4A49-B4EB-A3A98BDA54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Форум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F-4A49-B4EB-A3A98BDA54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Тренинги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F-4A49-B4EB-A3A98BDA54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F-4A49-B4EB-A3A98BDA54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Просвещение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6F-4A49-B4EB-A3A98BDA547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Стартапы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F-4A49-B4EB-A3A98BDA547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Гос.заказы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F-4A49-B4EB-A3A98BDA54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9246608"/>
        <c:axId val="319248904"/>
      </c:barChart>
      <c:catAx>
        <c:axId val="31924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48904"/>
        <c:crosses val="autoZero"/>
        <c:auto val="1"/>
        <c:lblAlgn val="ctr"/>
        <c:lblOffset val="100"/>
        <c:noMultiLvlLbl val="0"/>
      </c:catAx>
      <c:valAx>
        <c:axId val="319248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4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Благоприобретателей по </a:t>
            </a:r>
            <a:r>
              <a:rPr lang="ru-RU" baseline="0"/>
              <a:t>Направлениям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Инт.игры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5-4592-8A84-9A106C1E2D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Форум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5-4592-8A84-9A106C1E2D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Тренинги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5-4592-8A84-9A106C1E2D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45-4592-8A84-9A106C1E2DA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Просвещение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5-4592-8A84-9A106C1E2DA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Стартапы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5-4592-8A84-9A106C1E2DA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Гос.заказы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Благоприобретатели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45-4592-8A84-9A106C1E2D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9246608"/>
        <c:axId val="319248904"/>
      </c:barChart>
      <c:catAx>
        <c:axId val="31924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48904"/>
        <c:crosses val="autoZero"/>
        <c:auto val="1"/>
        <c:lblAlgn val="ctr"/>
        <c:lblOffset val="100"/>
        <c:noMultiLvlLbl val="0"/>
      </c:catAx>
      <c:valAx>
        <c:axId val="319248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4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мероприятий 2010 - 2019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C-46D0-8BFC-974E1D764E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C-46D0-8BFC-974E1D764E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C-46D0-8BFC-974E1D764E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C-46D0-8BFC-974E1D764E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C-46D0-8BFC-974E1D764E4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C-46D0-8BFC-974E1D764E4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C-46D0-8BFC-974E1D764E4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2C-46D0-8BFC-974E1D764E4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2C-46D0-8BFC-974E1D764E40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2C-46D0-8BFC-974E1D764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246608"/>
        <c:axId val="319248904"/>
      </c:barChart>
      <c:catAx>
        <c:axId val="3192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48904"/>
        <c:crosses val="autoZero"/>
        <c:auto val="1"/>
        <c:lblAlgn val="ctr"/>
        <c:lblOffset val="100"/>
        <c:noMultiLvlLbl val="0"/>
      </c:catAx>
      <c:valAx>
        <c:axId val="31924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4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благоприобретателей 2010 - 2019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7-43E9-AAC2-A92275A2C2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7-43E9-AAC2-A92275A2C2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57-43E9-AAC2-A92275A2C2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57-43E9-AAC2-A92275A2C27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57-43E9-AAC2-A92275A2C27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57-43E9-AAC2-A92275A2C27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57-43E9-AAC2-A92275A2C27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10803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57-43E9-AAC2-A92275A2C27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10126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57-43E9-AAC2-A92275A2C27E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18132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957-43E9-AAC2-A92275A2C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246608"/>
        <c:axId val="319248904"/>
      </c:barChart>
      <c:catAx>
        <c:axId val="3192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48904"/>
        <c:crosses val="autoZero"/>
        <c:auto val="1"/>
        <c:lblAlgn val="ctr"/>
        <c:lblOffset val="100"/>
        <c:noMultiLvlLbl val="0"/>
      </c:catAx>
      <c:valAx>
        <c:axId val="31924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4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денежных средств - 2010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2C-40BA-8450-9BB4D254A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2C-40BA-8450-9BB4D254AB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2C-40BA-8450-9BB4D254AB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2C-40BA-8450-9BB4D254AB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2C-40BA-8450-9BB4D254AB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315B698-7C9F-43AA-A58C-DCA97914F02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2C-40BA-8450-9BB4D254AB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AEAF95-9580-489F-9BAA-CEA00F5DA562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2C-40BA-8450-9BB4D254AB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BB0818-8625-4EF7-9997-078F6F5476E5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2C-40BA-8450-9BB4D254ABE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Гранты</c:v>
                </c:pt>
                <c:pt idx="1">
                  <c:v>Предпринимательство</c:v>
                </c:pt>
                <c:pt idx="2">
                  <c:v>Пожертвования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C-40BA-8450-9BB4D254AB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денежных средств - 2019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A3-4344-AF50-E61D90BCD2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A3-4344-AF50-E61D90BCD2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A3-4344-AF50-E61D90BCD2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A3-4344-AF50-E61D90BCD2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A3-4344-AF50-E61D90BCD2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12CA8C8-3E0C-4B0C-9EBD-3ACB1DB4E038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A3-4344-AF50-E61D90BCD2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81368A-90E3-4025-AC16-D9A75A7C9EC8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A3-4344-AF50-E61D90BCD2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82FB26-EEEB-4C1E-9107-3A07B80F0B08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A3-4344-AF50-E61D90BCD2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894C21-659C-4C2E-A0B5-EC86A8E970A8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A3-4344-AF50-E61D90BCD2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A946A2F-5C69-415C-B866-DF10087F6D6D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4A3-4344-AF50-E61D90BCD23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Гранты</c:v>
                </c:pt>
                <c:pt idx="1">
                  <c:v>Предпринимательство</c:v>
                </c:pt>
                <c:pt idx="2">
                  <c:v>Пожертвования</c:v>
                </c:pt>
                <c:pt idx="3">
                  <c:v>Прочее</c:v>
                </c:pt>
                <c:pt idx="4">
                  <c:v>Госзаказы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4035985</c:v>
                </c:pt>
                <c:pt idx="1">
                  <c:v>1400000</c:v>
                </c:pt>
                <c:pt idx="2">
                  <c:v>846000</c:v>
                </c:pt>
                <c:pt idx="3">
                  <c:v>50000</c:v>
                </c:pt>
                <c:pt idx="4">
                  <c:v>1880000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A3-4344-AF50-E61D90BCD2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5545-A7F9-4F22-9A42-CAA789E2B3F8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7B7CA8-2729-41E0-9F51-D741761F06B4}">
      <dgm:prSet phldrT="[Текст]"/>
      <dgm:spPr/>
      <dgm:t>
        <a:bodyPr/>
        <a:lstStyle/>
        <a:p>
          <a:r>
            <a:rPr lang="ru-RU"/>
            <a:t>Предпринимательская деятльность</a:t>
          </a:r>
        </a:p>
      </dgm:t>
    </dgm:pt>
    <dgm:pt modelId="{05D1029D-3946-4493-886B-5940B58F9938}" type="parTrans" cxnId="{71F67BD1-8612-42F5-A2C7-BC6EF6E84EBD}">
      <dgm:prSet/>
      <dgm:spPr/>
      <dgm:t>
        <a:bodyPr/>
        <a:lstStyle/>
        <a:p>
          <a:endParaRPr lang="ru-RU"/>
        </a:p>
      </dgm:t>
    </dgm:pt>
    <dgm:pt modelId="{2C13089B-7075-4445-9266-1CDEAF685411}" type="sibTrans" cxnId="{71F67BD1-8612-42F5-A2C7-BC6EF6E84EBD}">
      <dgm:prSet/>
      <dgm:spPr/>
      <dgm:t>
        <a:bodyPr/>
        <a:lstStyle/>
        <a:p>
          <a:endParaRPr lang="ru-RU"/>
        </a:p>
      </dgm:t>
    </dgm:pt>
    <dgm:pt modelId="{AD3C5675-0E35-4CC0-881E-04A6FE9075CE}">
      <dgm:prSet phldrT="[Текст]"/>
      <dgm:spPr/>
      <dgm:t>
        <a:bodyPr/>
        <a:lstStyle/>
        <a:p>
          <a:r>
            <a:rPr lang="ru-RU"/>
            <a:t>Оказание услуг в секторе </a:t>
          </a:r>
          <a:r>
            <a:rPr lang="en-US"/>
            <a:t>B to B</a:t>
          </a:r>
          <a:endParaRPr lang="ru-RU"/>
        </a:p>
      </dgm:t>
    </dgm:pt>
    <dgm:pt modelId="{4C3F4F8C-69CE-4946-B561-8E0377E4340B}" type="parTrans" cxnId="{BB12A353-BDA1-4802-8043-01B18927396C}">
      <dgm:prSet/>
      <dgm:spPr/>
      <dgm:t>
        <a:bodyPr/>
        <a:lstStyle/>
        <a:p>
          <a:endParaRPr lang="ru-RU"/>
        </a:p>
      </dgm:t>
    </dgm:pt>
    <dgm:pt modelId="{F8E9E73B-4E58-4817-8026-E986B5EA2E07}" type="sibTrans" cxnId="{BB12A353-BDA1-4802-8043-01B18927396C}">
      <dgm:prSet/>
      <dgm:spPr/>
      <dgm:t>
        <a:bodyPr/>
        <a:lstStyle/>
        <a:p>
          <a:endParaRPr lang="ru-RU"/>
        </a:p>
      </dgm:t>
    </dgm:pt>
    <dgm:pt modelId="{16B4757B-2E6F-4172-8365-9A654DB6EB4D}">
      <dgm:prSet phldrT="[Текст]"/>
      <dgm:spPr/>
      <dgm:t>
        <a:bodyPr/>
        <a:lstStyle/>
        <a:p>
          <a:r>
            <a:rPr lang="ru-RU"/>
            <a:t>Оказание услуг в секторе </a:t>
          </a:r>
          <a:r>
            <a:rPr lang="en-US"/>
            <a:t>B to C</a:t>
          </a:r>
          <a:endParaRPr lang="ru-RU"/>
        </a:p>
      </dgm:t>
    </dgm:pt>
    <dgm:pt modelId="{4E3CC571-A94E-4E06-B7E5-869E1A03AD2F}" type="parTrans" cxnId="{6ACA253F-8F61-4000-98F8-A26A748F6BCE}">
      <dgm:prSet/>
      <dgm:spPr/>
      <dgm:t>
        <a:bodyPr/>
        <a:lstStyle/>
        <a:p>
          <a:endParaRPr lang="ru-RU"/>
        </a:p>
      </dgm:t>
    </dgm:pt>
    <dgm:pt modelId="{C51A87B1-8FB5-41A5-962E-ED98E10FF127}" type="sibTrans" cxnId="{6ACA253F-8F61-4000-98F8-A26A748F6BCE}">
      <dgm:prSet/>
      <dgm:spPr/>
      <dgm:t>
        <a:bodyPr/>
        <a:lstStyle/>
        <a:p>
          <a:endParaRPr lang="ru-RU"/>
        </a:p>
      </dgm:t>
    </dgm:pt>
    <dgm:pt modelId="{39EBBA17-AD35-43E3-A7AA-C81A45529B00}">
      <dgm:prSet phldrT="[Текст]"/>
      <dgm:spPr/>
      <dgm:t>
        <a:bodyPr/>
        <a:lstStyle/>
        <a:p>
          <a:r>
            <a:rPr lang="ru-RU"/>
            <a:t>Фандрайзинг</a:t>
          </a:r>
        </a:p>
      </dgm:t>
    </dgm:pt>
    <dgm:pt modelId="{DB51CC20-874B-4592-B3B9-A0431187A2D2}" type="parTrans" cxnId="{77FA6D93-0845-407E-BCA3-E51E6F26A3C5}">
      <dgm:prSet/>
      <dgm:spPr/>
      <dgm:t>
        <a:bodyPr/>
        <a:lstStyle/>
        <a:p>
          <a:endParaRPr lang="ru-RU"/>
        </a:p>
      </dgm:t>
    </dgm:pt>
    <dgm:pt modelId="{18EAD21E-423D-43D4-B711-F8BCD0D1A988}" type="sibTrans" cxnId="{77FA6D93-0845-407E-BCA3-E51E6F26A3C5}">
      <dgm:prSet/>
      <dgm:spPr/>
      <dgm:t>
        <a:bodyPr/>
        <a:lstStyle/>
        <a:p>
          <a:endParaRPr lang="ru-RU"/>
        </a:p>
      </dgm:t>
    </dgm:pt>
    <dgm:pt modelId="{130FED52-2975-43BB-AFF3-301434B2FE8A}">
      <dgm:prSet phldrT="[Текст]"/>
      <dgm:spPr/>
      <dgm:t>
        <a:bodyPr/>
        <a:lstStyle/>
        <a:p>
          <a:r>
            <a:rPr lang="ru-RU" dirty="0"/>
            <a:t>Пожертвования частных лиц</a:t>
          </a:r>
        </a:p>
      </dgm:t>
    </dgm:pt>
    <dgm:pt modelId="{EA085941-6B13-4B9A-85E9-14ABB394B480}" type="parTrans" cxnId="{7396E2CF-9E07-4885-86C6-3BE5E942B843}">
      <dgm:prSet/>
      <dgm:spPr/>
      <dgm:t>
        <a:bodyPr/>
        <a:lstStyle/>
        <a:p>
          <a:endParaRPr lang="ru-RU"/>
        </a:p>
      </dgm:t>
    </dgm:pt>
    <dgm:pt modelId="{43A8C811-9277-430D-94E7-A7B7BC7C912B}" type="sibTrans" cxnId="{7396E2CF-9E07-4885-86C6-3BE5E942B843}">
      <dgm:prSet/>
      <dgm:spPr/>
      <dgm:t>
        <a:bodyPr/>
        <a:lstStyle/>
        <a:p>
          <a:endParaRPr lang="ru-RU"/>
        </a:p>
      </dgm:t>
    </dgm:pt>
    <dgm:pt modelId="{40A1D883-C917-4614-A59D-A5B9A4DDE695}">
      <dgm:prSet phldrT="[Текст]"/>
      <dgm:spPr/>
      <dgm:t>
        <a:bodyPr/>
        <a:lstStyle/>
        <a:p>
          <a:r>
            <a:rPr lang="ru-RU"/>
            <a:t>Мероприятия поддержки (ярмарки, аукционы и т.д.)</a:t>
          </a:r>
        </a:p>
      </dgm:t>
    </dgm:pt>
    <dgm:pt modelId="{3758216D-E475-4E61-A56C-2F3B6B421487}" type="parTrans" cxnId="{9C0B74F6-722E-4877-B92D-A47035CD2ECE}">
      <dgm:prSet/>
      <dgm:spPr/>
      <dgm:t>
        <a:bodyPr/>
        <a:lstStyle/>
        <a:p>
          <a:endParaRPr lang="ru-RU"/>
        </a:p>
      </dgm:t>
    </dgm:pt>
    <dgm:pt modelId="{734BEE4A-B552-4DCE-A158-3CD0712E5E62}" type="sibTrans" cxnId="{9C0B74F6-722E-4877-B92D-A47035CD2ECE}">
      <dgm:prSet/>
      <dgm:spPr/>
      <dgm:t>
        <a:bodyPr/>
        <a:lstStyle/>
        <a:p>
          <a:endParaRPr lang="ru-RU"/>
        </a:p>
      </dgm:t>
    </dgm:pt>
    <dgm:pt modelId="{B1255D43-543E-4839-9BEC-0285457B51E5}">
      <dgm:prSet phldrT="[Текст]"/>
      <dgm:spPr/>
      <dgm:t>
        <a:bodyPr/>
        <a:lstStyle/>
        <a:p>
          <a:r>
            <a:rPr lang="ru-RU"/>
            <a:t>Прочие источники</a:t>
          </a:r>
        </a:p>
      </dgm:t>
    </dgm:pt>
    <dgm:pt modelId="{D8563A71-BA49-4774-8CF5-BC71CA40C1B6}" type="parTrans" cxnId="{AAFA44B9-9416-4DE0-98CD-A1C4A68D0E89}">
      <dgm:prSet/>
      <dgm:spPr/>
      <dgm:t>
        <a:bodyPr/>
        <a:lstStyle/>
        <a:p>
          <a:endParaRPr lang="ru-RU"/>
        </a:p>
      </dgm:t>
    </dgm:pt>
    <dgm:pt modelId="{EE0ABE2E-23A4-46BE-95F8-7F66C5E90E08}" type="sibTrans" cxnId="{AAFA44B9-9416-4DE0-98CD-A1C4A68D0E89}">
      <dgm:prSet/>
      <dgm:spPr/>
      <dgm:t>
        <a:bodyPr/>
        <a:lstStyle/>
        <a:p>
          <a:endParaRPr lang="ru-RU"/>
        </a:p>
      </dgm:t>
    </dgm:pt>
    <dgm:pt modelId="{38FD4624-FFC1-4A44-B87B-3DABAE58A60B}">
      <dgm:prSet phldrT="[Текст]"/>
      <dgm:spPr/>
      <dgm:t>
        <a:bodyPr/>
        <a:lstStyle/>
        <a:p>
          <a:r>
            <a:rPr lang="ru-RU"/>
            <a:t>Членские взносы</a:t>
          </a:r>
        </a:p>
      </dgm:t>
    </dgm:pt>
    <dgm:pt modelId="{DF7039A6-460A-4AB1-A1F8-04E24932452E}" type="parTrans" cxnId="{5784FF8E-3B8B-4A4E-9CEE-79CE95208A8A}">
      <dgm:prSet/>
      <dgm:spPr/>
      <dgm:t>
        <a:bodyPr/>
        <a:lstStyle/>
        <a:p>
          <a:endParaRPr lang="ru-RU"/>
        </a:p>
      </dgm:t>
    </dgm:pt>
    <dgm:pt modelId="{17699F0F-983E-4294-ABF1-F8325AD9B30E}" type="sibTrans" cxnId="{5784FF8E-3B8B-4A4E-9CEE-79CE95208A8A}">
      <dgm:prSet/>
      <dgm:spPr/>
      <dgm:t>
        <a:bodyPr/>
        <a:lstStyle/>
        <a:p>
          <a:endParaRPr lang="ru-RU"/>
        </a:p>
      </dgm:t>
    </dgm:pt>
    <dgm:pt modelId="{92E6C568-30B4-4838-886D-1AEB3B62A451}">
      <dgm:prSet phldrT="[Текст]"/>
      <dgm:spPr/>
      <dgm:t>
        <a:bodyPr/>
        <a:lstStyle/>
        <a:p>
          <a:r>
            <a:rPr lang="ru-RU"/>
            <a:t>Гранты и конкурсы коммерческих компаний и НКО</a:t>
          </a:r>
        </a:p>
      </dgm:t>
    </dgm:pt>
    <dgm:pt modelId="{E0586137-F458-4860-B0F9-66B25FBFC0B8}" type="parTrans" cxnId="{F7C68DEA-F62E-43B4-968C-A2740EEA0F5D}">
      <dgm:prSet/>
      <dgm:spPr/>
      <dgm:t>
        <a:bodyPr/>
        <a:lstStyle/>
        <a:p>
          <a:endParaRPr lang="ru-RU"/>
        </a:p>
      </dgm:t>
    </dgm:pt>
    <dgm:pt modelId="{7B79F4BB-E38A-4ADA-A148-76DEDA85642F}" type="sibTrans" cxnId="{F7C68DEA-F62E-43B4-968C-A2740EEA0F5D}">
      <dgm:prSet/>
      <dgm:spPr/>
      <dgm:t>
        <a:bodyPr/>
        <a:lstStyle/>
        <a:p>
          <a:endParaRPr lang="ru-RU"/>
        </a:p>
      </dgm:t>
    </dgm:pt>
    <dgm:pt modelId="{35AF92BA-856D-4446-81B4-9A2541ECF2B1}">
      <dgm:prSet/>
      <dgm:spPr/>
      <dgm:t>
        <a:bodyPr/>
        <a:lstStyle/>
        <a:p>
          <a:r>
            <a:rPr lang="ru-RU"/>
            <a:t>Продажа продукции в рамках уставной деятельности</a:t>
          </a:r>
        </a:p>
      </dgm:t>
    </dgm:pt>
    <dgm:pt modelId="{BF4F3FE9-C7BB-49C9-9A8D-B19B76C03699}" type="parTrans" cxnId="{1D0ACE50-A463-4224-97E3-B80CB61D2E9E}">
      <dgm:prSet/>
      <dgm:spPr/>
      <dgm:t>
        <a:bodyPr/>
        <a:lstStyle/>
        <a:p>
          <a:endParaRPr lang="ru-RU"/>
        </a:p>
      </dgm:t>
    </dgm:pt>
    <dgm:pt modelId="{1637BF75-CFF8-43C8-BB0D-2AF1D971ABA0}" type="sibTrans" cxnId="{1D0ACE50-A463-4224-97E3-B80CB61D2E9E}">
      <dgm:prSet/>
      <dgm:spPr/>
      <dgm:t>
        <a:bodyPr/>
        <a:lstStyle/>
        <a:p>
          <a:endParaRPr lang="ru-RU"/>
        </a:p>
      </dgm:t>
    </dgm:pt>
    <dgm:pt modelId="{CEAE6522-55DF-47F0-B20B-BDC4F9187B0F}">
      <dgm:prSet/>
      <dgm:spPr/>
      <dgm:t>
        <a:bodyPr/>
        <a:lstStyle/>
        <a:p>
          <a:r>
            <a:rPr lang="ru-RU"/>
            <a:t>Пожертвования коммерческих компаний</a:t>
          </a:r>
        </a:p>
      </dgm:t>
    </dgm:pt>
    <dgm:pt modelId="{14D2DCEB-EB22-4E0C-AE7F-B01A950507FD}" type="parTrans" cxnId="{BD5D675F-E7CE-4281-A645-66E5B600C0BB}">
      <dgm:prSet/>
      <dgm:spPr/>
      <dgm:t>
        <a:bodyPr/>
        <a:lstStyle/>
        <a:p>
          <a:endParaRPr lang="ru-RU"/>
        </a:p>
      </dgm:t>
    </dgm:pt>
    <dgm:pt modelId="{CC92340C-871A-4B6F-AFB9-7CAAFFEDC960}" type="sibTrans" cxnId="{BD5D675F-E7CE-4281-A645-66E5B600C0BB}">
      <dgm:prSet/>
      <dgm:spPr/>
      <dgm:t>
        <a:bodyPr/>
        <a:lstStyle/>
        <a:p>
          <a:endParaRPr lang="ru-RU"/>
        </a:p>
      </dgm:t>
    </dgm:pt>
    <dgm:pt modelId="{66654C52-393C-4B2D-A5DA-0CE3FCF82705}">
      <dgm:prSet/>
      <dgm:spPr/>
      <dgm:t>
        <a:bodyPr/>
        <a:lstStyle/>
        <a:p>
          <a:r>
            <a:rPr lang="ru-RU"/>
            <a:t>Финансовые операции(депозииты, операции с валютой и акциями)</a:t>
          </a:r>
        </a:p>
      </dgm:t>
    </dgm:pt>
    <dgm:pt modelId="{D8FF0063-463F-41A1-A7DA-A4A167D744D6}" type="parTrans" cxnId="{7D0CA8E6-D687-4599-B5AF-D90712FF37BA}">
      <dgm:prSet/>
      <dgm:spPr/>
      <dgm:t>
        <a:bodyPr/>
        <a:lstStyle/>
        <a:p>
          <a:endParaRPr lang="ru-RU"/>
        </a:p>
      </dgm:t>
    </dgm:pt>
    <dgm:pt modelId="{F8C92416-26B4-4943-A016-72481467193E}" type="sibTrans" cxnId="{7D0CA8E6-D687-4599-B5AF-D90712FF37BA}">
      <dgm:prSet/>
      <dgm:spPr/>
      <dgm:t>
        <a:bodyPr/>
        <a:lstStyle/>
        <a:p>
          <a:endParaRPr lang="ru-RU"/>
        </a:p>
      </dgm:t>
    </dgm:pt>
    <dgm:pt modelId="{FF68836A-3F8D-4184-824D-6116AC2B42D3}" type="pres">
      <dgm:prSet presAssocID="{5F5D5545-A7F9-4F22-9A42-CAA789E2B3F8}" presName="theList" presStyleCnt="0">
        <dgm:presLayoutVars>
          <dgm:dir/>
          <dgm:animLvl val="lvl"/>
          <dgm:resizeHandles val="exact"/>
        </dgm:presLayoutVars>
      </dgm:prSet>
      <dgm:spPr/>
    </dgm:pt>
    <dgm:pt modelId="{A4E54C60-B726-4C7E-B9FA-58F9FDBD655D}" type="pres">
      <dgm:prSet presAssocID="{D97B7CA8-2729-41E0-9F51-D741761F06B4}" presName="compNode" presStyleCnt="0"/>
      <dgm:spPr/>
    </dgm:pt>
    <dgm:pt modelId="{BE3F4C21-E0B2-4206-8E14-F3B32441D64F}" type="pres">
      <dgm:prSet presAssocID="{D97B7CA8-2729-41E0-9F51-D741761F06B4}" presName="aNode" presStyleLbl="bgShp" presStyleIdx="0" presStyleCnt="3"/>
      <dgm:spPr/>
    </dgm:pt>
    <dgm:pt modelId="{42FCB281-9901-4F05-86B0-1C024CB42B76}" type="pres">
      <dgm:prSet presAssocID="{D97B7CA8-2729-41E0-9F51-D741761F06B4}" presName="textNode" presStyleLbl="bgShp" presStyleIdx="0" presStyleCnt="3"/>
      <dgm:spPr/>
    </dgm:pt>
    <dgm:pt modelId="{C0F56712-D419-40EC-BA1D-7D8A025C91CD}" type="pres">
      <dgm:prSet presAssocID="{D97B7CA8-2729-41E0-9F51-D741761F06B4}" presName="compChildNode" presStyleCnt="0"/>
      <dgm:spPr/>
    </dgm:pt>
    <dgm:pt modelId="{10BE0A54-FDEB-4CE7-BFEF-C202843861FA}" type="pres">
      <dgm:prSet presAssocID="{D97B7CA8-2729-41E0-9F51-D741761F06B4}" presName="theInnerList" presStyleCnt="0"/>
      <dgm:spPr/>
    </dgm:pt>
    <dgm:pt modelId="{D8F3E35D-C211-4C3D-8244-3195484A6906}" type="pres">
      <dgm:prSet presAssocID="{AD3C5675-0E35-4CC0-881E-04A6FE9075CE}" presName="childNode" presStyleLbl="node1" presStyleIdx="0" presStyleCnt="9">
        <dgm:presLayoutVars>
          <dgm:bulletEnabled val="1"/>
        </dgm:presLayoutVars>
      </dgm:prSet>
      <dgm:spPr/>
    </dgm:pt>
    <dgm:pt modelId="{42983AEB-E39E-4B33-ADC2-541B9B486B65}" type="pres">
      <dgm:prSet presAssocID="{AD3C5675-0E35-4CC0-881E-04A6FE9075CE}" presName="aSpace2" presStyleCnt="0"/>
      <dgm:spPr/>
    </dgm:pt>
    <dgm:pt modelId="{B7BD912A-5F28-4C91-B7CF-19CFD65348B1}" type="pres">
      <dgm:prSet presAssocID="{16B4757B-2E6F-4172-8365-9A654DB6EB4D}" presName="childNode" presStyleLbl="node1" presStyleIdx="1" presStyleCnt="9">
        <dgm:presLayoutVars>
          <dgm:bulletEnabled val="1"/>
        </dgm:presLayoutVars>
      </dgm:prSet>
      <dgm:spPr/>
    </dgm:pt>
    <dgm:pt modelId="{7DA4B5FE-4DB4-4FBD-A3FD-2932CC39C61A}" type="pres">
      <dgm:prSet presAssocID="{16B4757B-2E6F-4172-8365-9A654DB6EB4D}" presName="aSpace2" presStyleCnt="0"/>
      <dgm:spPr/>
    </dgm:pt>
    <dgm:pt modelId="{27B3D7E8-9A0B-4935-82B2-F02997212A04}" type="pres">
      <dgm:prSet presAssocID="{35AF92BA-856D-4446-81B4-9A2541ECF2B1}" presName="childNode" presStyleLbl="node1" presStyleIdx="2" presStyleCnt="9">
        <dgm:presLayoutVars>
          <dgm:bulletEnabled val="1"/>
        </dgm:presLayoutVars>
      </dgm:prSet>
      <dgm:spPr/>
    </dgm:pt>
    <dgm:pt modelId="{164BCD36-0B37-4B03-B980-A267EAC02215}" type="pres">
      <dgm:prSet presAssocID="{D97B7CA8-2729-41E0-9F51-D741761F06B4}" presName="aSpace" presStyleCnt="0"/>
      <dgm:spPr/>
    </dgm:pt>
    <dgm:pt modelId="{E45F5973-CE79-4B97-90F7-7E4487619839}" type="pres">
      <dgm:prSet presAssocID="{39EBBA17-AD35-43E3-A7AA-C81A45529B00}" presName="compNode" presStyleCnt="0"/>
      <dgm:spPr/>
    </dgm:pt>
    <dgm:pt modelId="{4EBEABB1-23B4-4E06-81D0-5C810794AC71}" type="pres">
      <dgm:prSet presAssocID="{39EBBA17-AD35-43E3-A7AA-C81A45529B00}" presName="aNode" presStyleLbl="bgShp" presStyleIdx="1" presStyleCnt="3"/>
      <dgm:spPr/>
    </dgm:pt>
    <dgm:pt modelId="{8F73475A-FF92-4DE0-897D-BC442D163B60}" type="pres">
      <dgm:prSet presAssocID="{39EBBA17-AD35-43E3-A7AA-C81A45529B00}" presName="textNode" presStyleLbl="bgShp" presStyleIdx="1" presStyleCnt="3"/>
      <dgm:spPr/>
    </dgm:pt>
    <dgm:pt modelId="{C927D4EF-A4F4-4AB0-8D9C-74939BC3595C}" type="pres">
      <dgm:prSet presAssocID="{39EBBA17-AD35-43E3-A7AA-C81A45529B00}" presName="compChildNode" presStyleCnt="0"/>
      <dgm:spPr/>
    </dgm:pt>
    <dgm:pt modelId="{45DF89A2-D011-452B-BA33-8F8B3380429E}" type="pres">
      <dgm:prSet presAssocID="{39EBBA17-AD35-43E3-A7AA-C81A45529B00}" presName="theInnerList" presStyleCnt="0"/>
      <dgm:spPr/>
    </dgm:pt>
    <dgm:pt modelId="{D4E1085F-7D3C-4BB0-B97C-AAE27DFD3944}" type="pres">
      <dgm:prSet presAssocID="{130FED52-2975-43BB-AFF3-301434B2FE8A}" presName="childNode" presStyleLbl="node1" presStyleIdx="3" presStyleCnt="9">
        <dgm:presLayoutVars>
          <dgm:bulletEnabled val="1"/>
        </dgm:presLayoutVars>
      </dgm:prSet>
      <dgm:spPr/>
    </dgm:pt>
    <dgm:pt modelId="{2DF969FE-F61C-499F-82A7-A0D654CEFF99}" type="pres">
      <dgm:prSet presAssocID="{130FED52-2975-43BB-AFF3-301434B2FE8A}" presName="aSpace2" presStyleCnt="0"/>
      <dgm:spPr/>
    </dgm:pt>
    <dgm:pt modelId="{C3176D9B-FECA-4EFD-9069-1158E932D757}" type="pres">
      <dgm:prSet presAssocID="{CEAE6522-55DF-47F0-B20B-BDC4F9187B0F}" presName="childNode" presStyleLbl="node1" presStyleIdx="4" presStyleCnt="9">
        <dgm:presLayoutVars>
          <dgm:bulletEnabled val="1"/>
        </dgm:presLayoutVars>
      </dgm:prSet>
      <dgm:spPr/>
    </dgm:pt>
    <dgm:pt modelId="{6FBB1220-E568-48CA-8A02-1D525703CB61}" type="pres">
      <dgm:prSet presAssocID="{CEAE6522-55DF-47F0-B20B-BDC4F9187B0F}" presName="aSpace2" presStyleCnt="0"/>
      <dgm:spPr/>
    </dgm:pt>
    <dgm:pt modelId="{853D172B-7864-46BA-A8FB-9158B2571BB3}" type="pres">
      <dgm:prSet presAssocID="{40A1D883-C917-4614-A59D-A5B9A4DDE695}" presName="childNode" presStyleLbl="node1" presStyleIdx="5" presStyleCnt="9">
        <dgm:presLayoutVars>
          <dgm:bulletEnabled val="1"/>
        </dgm:presLayoutVars>
      </dgm:prSet>
      <dgm:spPr/>
    </dgm:pt>
    <dgm:pt modelId="{01C035BD-E2F9-4321-91F5-C07EF2C34D5C}" type="pres">
      <dgm:prSet presAssocID="{39EBBA17-AD35-43E3-A7AA-C81A45529B00}" presName="aSpace" presStyleCnt="0"/>
      <dgm:spPr/>
    </dgm:pt>
    <dgm:pt modelId="{9F431D4A-BE97-4BD0-AA1A-20F252E9D610}" type="pres">
      <dgm:prSet presAssocID="{B1255D43-543E-4839-9BEC-0285457B51E5}" presName="compNode" presStyleCnt="0"/>
      <dgm:spPr/>
    </dgm:pt>
    <dgm:pt modelId="{1B759ED0-E714-430F-886F-DC4C9FBF4AFD}" type="pres">
      <dgm:prSet presAssocID="{B1255D43-543E-4839-9BEC-0285457B51E5}" presName="aNode" presStyleLbl="bgShp" presStyleIdx="2" presStyleCnt="3"/>
      <dgm:spPr/>
    </dgm:pt>
    <dgm:pt modelId="{81FAAD38-E212-4DB5-BC57-2AE8214DB000}" type="pres">
      <dgm:prSet presAssocID="{B1255D43-543E-4839-9BEC-0285457B51E5}" presName="textNode" presStyleLbl="bgShp" presStyleIdx="2" presStyleCnt="3"/>
      <dgm:spPr/>
    </dgm:pt>
    <dgm:pt modelId="{22B5305B-C4CD-42E2-90E7-2ED3CD9F08DD}" type="pres">
      <dgm:prSet presAssocID="{B1255D43-543E-4839-9BEC-0285457B51E5}" presName="compChildNode" presStyleCnt="0"/>
      <dgm:spPr/>
    </dgm:pt>
    <dgm:pt modelId="{D2EDA3A2-7656-4631-9FE6-F44538013EE1}" type="pres">
      <dgm:prSet presAssocID="{B1255D43-543E-4839-9BEC-0285457B51E5}" presName="theInnerList" presStyleCnt="0"/>
      <dgm:spPr/>
    </dgm:pt>
    <dgm:pt modelId="{80AF115F-EFD3-47F9-B59C-B9FB089244D5}" type="pres">
      <dgm:prSet presAssocID="{38FD4624-FFC1-4A44-B87B-3DABAE58A60B}" presName="childNode" presStyleLbl="node1" presStyleIdx="6" presStyleCnt="9">
        <dgm:presLayoutVars>
          <dgm:bulletEnabled val="1"/>
        </dgm:presLayoutVars>
      </dgm:prSet>
      <dgm:spPr/>
    </dgm:pt>
    <dgm:pt modelId="{A05B4510-CE8A-409F-A297-FE688BB90924}" type="pres">
      <dgm:prSet presAssocID="{38FD4624-FFC1-4A44-B87B-3DABAE58A60B}" presName="aSpace2" presStyleCnt="0"/>
      <dgm:spPr/>
    </dgm:pt>
    <dgm:pt modelId="{BF39AB7B-194E-4DD4-BA5E-EFDFB6FB2FA3}" type="pres">
      <dgm:prSet presAssocID="{66654C52-393C-4B2D-A5DA-0CE3FCF82705}" presName="childNode" presStyleLbl="node1" presStyleIdx="7" presStyleCnt="9">
        <dgm:presLayoutVars>
          <dgm:bulletEnabled val="1"/>
        </dgm:presLayoutVars>
      </dgm:prSet>
      <dgm:spPr/>
    </dgm:pt>
    <dgm:pt modelId="{530D0D2F-FFBC-4823-8C28-D926E3195E74}" type="pres">
      <dgm:prSet presAssocID="{66654C52-393C-4B2D-A5DA-0CE3FCF82705}" presName="aSpace2" presStyleCnt="0"/>
      <dgm:spPr/>
    </dgm:pt>
    <dgm:pt modelId="{B061C7A6-4FF3-4D28-BFF5-E34599DB2EB6}" type="pres">
      <dgm:prSet presAssocID="{92E6C568-30B4-4838-886D-1AEB3B62A451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923C203-B084-48CF-9A3E-CFFB1787A7C9}" type="presOf" srcId="{D97B7CA8-2729-41E0-9F51-D741761F06B4}" destId="{BE3F4C21-E0B2-4206-8E14-F3B32441D64F}" srcOrd="0" destOrd="0" presId="urn:microsoft.com/office/officeart/2005/8/layout/lProcess2"/>
    <dgm:cxn modelId="{62665F1C-31C4-48CD-B581-C9EEC6359A34}" type="presOf" srcId="{39EBBA17-AD35-43E3-A7AA-C81A45529B00}" destId="{8F73475A-FF92-4DE0-897D-BC442D163B60}" srcOrd="1" destOrd="0" presId="urn:microsoft.com/office/officeart/2005/8/layout/lProcess2"/>
    <dgm:cxn modelId="{995AC431-8569-4DB3-9350-B22378EA4D21}" type="presOf" srcId="{66654C52-393C-4B2D-A5DA-0CE3FCF82705}" destId="{BF39AB7B-194E-4DD4-BA5E-EFDFB6FB2FA3}" srcOrd="0" destOrd="0" presId="urn:microsoft.com/office/officeart/2005/8/layout/lProcess2"/>
    <dgm:cxn modelId="{6ACA253F-8F61-4000-98F8-A26A748F6BCE}" srcId="{D97B7CA8-2729-41E0-9F51-D741761F06B4}" destId="{16B4757B-2E6F-4172-8365-9A654DB6EB4D}" srcOrd="1" destOrd="0" parTransId="{4E3CC571-A94E-4E06-B7E5-869E1A03AD2F}" sibTransId="{C51A87B1-8FB5-41A5-962E-ED98E10FF127}"/>
    <dgm:cxn modelId="{BD5D675F-E7CE-4281-A645-66E5B600C0BB}" srcId="{39EBBA17-AD35-43E3-A7AA-C81A45529B00}" destId="{CEAE6522-55DF-47F0-B20B-BDC4F9187B0F}" srcOrd="1" destOrd="0" parTransId="{14D2DCEB-EB22-4E0C-AE7F-B01A950507FD}" sibTransId="{CC92340C-871A-4B6F-AFB9-7CAAFFEDC960}"/>
    <dgm:cxn modelId="{64246569-2B27-4B3F-9E01-8A4AC4DF0E3D}" type="presOf" srcId="{5F5D5545-A7F9-4F22-9A42-CAA789E2B3F8}" destId="{FF68836A-3F8D-4184-824D-6116AC2B42D3}" srcOrd="0" destOrd="0" presId="urn:microsoft.com/office/officeart/2005/8/layout/lProcess2"/>
    <dgm:cxn modelId="{1D0ACE50-A463-4224-97E3-B80CB61D2E9E}" srcId="{D97B7CA8-2729-41E0-9F51-D741761F06B4}" destId="{35AF92BA-856D-4446-81B4-9A2541ECF2B1}" srcOrd="2" destOrd="0" parTransId="{BF4F3FE9-C7BB-49C9-9A8D-B19B76C03699}" sibTransId="{1637BF75-CFF8-43C8-BB0D-2AF1D971ABA0}"/>
    <dgm:cxn modelId="{1D6A2B71-0A9E-4588-A812-0D4963152533}" type="presOf" srcId="{AD3C5675-0E35-4CC0-881E-04A6FE9075CE}" destId="{D8F3E35D-C211-4C3D-8244-3195484A6906}" srcOrd="0" destOrd="0" presId="urn:microsoft.com/office/officeart/2005/8/layout/lProcess2"/>
    <dgm:cxn modelId="{71442352-CF53-4C27-8247-A6E72990E206}" type="presOf" srcId="{35AF92BA-856D-4446-81B4-9A2541ECF2B1}" destId="{27B3D7E8-9A0B-4935-82B2-F02997212A04}" srcOrd="0" destOrd="0" presId="urn:microsoft.com/office/officeart/2005/8/layout/lProcess2"/>
    <dgm:cxn modelId="{7C607C73-DC8B-4BD8-9246-6141B3585B74}" type="presOf" srcId="{130FED52-2975-43BB-AFF3-301434B2FE8A}" destId="{D4E1085F-7D3C-4BB0-B97C-AAE27DFD3944}" srcOrd="0" destOrd="0" presId="urn:microsoft.com/office/officeart/2005/8/layout/lProcess2"/>
    <dgm:cxn modelId="{BB12A353-BDA1-4802-8043-01B18927396C}" srcId="{D97B7CA8-2729-41E0-9F51-D741761F06B4}" destId="{AD3C5675-0E35-4CC0-881E-04A6FE9075CE}" srcOrd="0" destOrd="0" parTransId="{4C3F4F8C-69CE-4946-B561-8E0377E4340B}" sibTransId="{F8E9E73B-4E58-4817-8026-E986B5EA2E07}"/>
    <dgm:cxn modelId="{C55BFB7D-AAD3-4F2D-82EB-E2D4B5FA6811}" type="presOf" srcId="{B1255D43-543E-4839-9BEC-0285457B51E5}" destId="{1B759ED0-E714-430F-886F-DC4C9FBF4AFD}" srcOrd="0" destOrd="0" presId="urn:microsoft.com/office/officeart/2005/8/layout/lProcess2"/>
    <dgm:cxn modelId="{2DE34082-A8E7-4BA5-A9D5-9C54179F6E42}" type="presOf" srcId="{CEAE6522-55DF-47F0-B20B-BDC4F9187B0F}" destId="{C3176D9B-FECA-4EFD-9069-1158E932D757}" srcOrd="0" destOrd="0" presId="urn:microsoft.com/office/officeart/2005/8/layout/lProcess2"/>
    <dgm:cxn modelId="{5784FF8E-3B8B-4A4E-9CEE-79CE95208A8A}" srcId="{B1255D43-543E-4839-9BEC-0285457B51E5}" destId="{38FD4624-FFC1-4A44-B87B-3DABAE58A60B}" srcOrd="0" destOrd="0" parTransId="{DF7039A6-460A-4AB1-A1F8-04E24932452E}" sibTransId="{17699F0F-983E-4294-ABF1-F8325AD9B30E}"/>
    <dgm:cxn modelId="{D69C3893-E61D-4CAA-A627-66528C9FFD9D}" type="presOf" srcId="{D97B7CA8-2729-41E0-9F51-D741761F06B4}" destId="{42FCB281-9901-4F05-86B0-1C024CB42B76}" srcOrd="1" destOrd="0" presId="urn:microsoft.com/office/officeart/2005/8/layout/lProcess2"/>
    <dgm:cxn modelId="{77FA6D93-0845-407E-BCA3-E51E6F26A3C5}" srcId="{5F5D5545-A7F9-4F22-9A42-CAA789E2B3F8}" destId="{39EBBA17-AD35-43E3-A7AA-C81A45529B00}" srcOrd="1" destOrd="0" parTransId="{DB51CC20-874B-4592-B3B9-A0431187A2D2}" sibTransId="{18EAD21E-423D-43D4-B711-F8BCD0D1A988}"/>
    <dgm:cxn modelId="{BB4C1997-FAFE-4063-BF31-CC3F42F6AE45}" type="presOf" srcId="{B1255D43-543E-4839-9BEC-0285457B51E5}" destId="{81FAAD38-E212-4DB5-BC57-2AE8214DB000}" srcOrd="1" destOrd="0" presId="urn:microsoft.com/office/officeart/2005/8/layout/lProcess2"/>
    <dgm:cxn modelId="{433DB89B-2160-458F-8CB9-EEC3EE7687D3}" type="presOf" srcId="{38FD4624-FFC1-4A44-B87B-3DABAE58A60B}" destId="{80AF115F-EFD3-47F9-B59C-B9FB089244D5}" srcOrd="0" destOrd="0" presId="urn:microsoft.com/office/officeart/2005/8/layout/lProcess2"/>
    <dgm:cxn modelId="{A9DD38B0-E955-4AC1-B363-F99CF6712F8E}" type="presOf" srcId="{16B4757B-2E6F-4172-8365-9A654DB6EB4D}" destId="{B7BD912A-5F28-4C91-B7CF-19CFD65348B1}" srcOrd="0" destOrd="0" presId="urn:microsoft.com/office/officeart/2005/8/layout/lProcess2"/>
    <dgm:cxn modelId="{AAFA44B9-9416-4DE0-98CD-A1C4A68D0E89}" srcId="{5F5D5545-A7F9-4F22-9A42-CAA789E2B3F8}" destId="{B1255D43-543E-4839-9BEC-0285457B51E5}" srcOrd="2" destOrd="0" parTransId="{D8563A71-BA49-4774-8CF5-BC71CA40C1B6}" sibTransId="{EE0ABE2E-23A4-46BE-95F8-7F66C5E90E08}"/>
    <dgm:cxn modelId="{7396E2CF-9E07-4885-86C6-3BE5E942B843}" srcId="{39EBBA17-AD35-43E3-A7AA-C81A45529B00}" destId="{130FED52-2975-43BB-AFF3-301434B2FE8A}" srcOrd="0" destOrd="0" parTransId="{EA085941-6B13-4B9A-85E9-14ABB394B480}" sibTransId="{43A8C811-9277-430D-94E7-A7B7BC7C912B}"/>
    <dgm:cxn modelId="{71F67BD1-8612-42F5-A2C7-BC6EF6E84EBD}" srcId="{5F5D5545-A7F9-4F22-9A42-CAA789E2B3F8}" destId="{D97B7CA8-2729-41E0-9F51-D741761F06B4}" srcOrd="0" destOrd="0" parTransId="{05D1029D-3946-4493-886B-5940B58F9938}" sibTransId="{2C13089B-7075-4445-9266-1CDEAF685411}"/>
    <dgm:cxn modelId="{E097B9E1-8C10-435B-B7C2-C2302351F17C}" type="presOf" srcId="{40A1D883-C917-4614-A59D-A5B9A4DDE695}" destId="{853D172B-7864-46BA-A8FB-9158B2571BB3}" srcOrd="0" destOrd="0" presId="urn:microsoft.com/office/officeart/2005/8/layout/lProcess2"/>
    <dgm:cxn modelId="{A995FDE3-375F-407A-85CC-9AEB97763428}" type="presOf" srcId="{39EBBA17-AD35-43E3-A7AA-C81A45529B00}" destId="{4EBEABB1-23B4-4E06-81D0-5C810794AC71}" srcOrd="0" destOrd="0" presId="urn:microsoft.com/office/officeart/2005/8/layout/lProcess2"/>
    <dgm:cxn modelId="{7D0CA8E6-D687-4599-B5AF-D90712FF37BA}" srcId="{B1255D43-543E-4839-9BEC-0285457B51E5}" destId="{66654C52-393C-4B2D-A5DA-0CE3FCF82705}" srcOrd="1" destOrd="0" parTransId="{D8FF0063-463F-41A1-A7DA-A4A167D744D6}" sibTransId="{F8C92416-26B4-4943-A016-72481467193E}"/>
    <dgm:cxn modelId="{F7C68DEA-F62E-43B4-968C-A2740EEA0F5D}" srcId="{B1255D43-543E-4839-9BEC-0285457B51E5}" destId="{92E6C568-30B4-4838-886D-1AEB3B62A451}" srcOrd="2" destOrd="0" parTransId="{E0586137-F458-4860-B0F9-66B25FBFC0B8}" sibTransId="{7B79F4BB-E38A-4ADA-A148-76DEDA85642F}"/>
    <dgm:cxn modelId="{E8767EF3-1C56-446B-A624-503C6FF8A3BF}" type="presOf" srcId="{92E6C568-30B4-4838-886D-1AEB3B62A451}" destId="{B061C7A6-4FF3-4D28-BFF5-E34599DB2EB6}" srcOrd="0" destOrd="0" presId="urn:microsoft.com/office/officeart/2005/8/layout/lProcess2"/>
    <dgm:cxn modelId="{9C0B74F6-722E-4877-B92D-A47035CD2ECE}" srcId="{39EBBA17-AD35-43E3-A7AA-C81A45529B00}" destId="{40A1D883-C917-4614-A59D-A5B9A4DDE695}" srcOrd="2" destOrd="0" parTransId="{3758216D-E475-4E61-A56C-2F3B6B421487}" sibTransId="{734BEE4A-B552-4DCE-A158-3CD0712E5E62}"/>
    <dgm:cxn modelId="{98FD0A46-2447-4C50-A7A1-B7CC6847FC8D}" type="presParOf" srcId="{FF68836A-3F8D-4184-824D-6116AC2B42D3}" destId="{A4E54C60-B726-4C7E-B9FA-58F9FDBD655D}" srcOrd="0" destOrd="0" presId="urn:microsoft.com/office/officeart/2005/8/layout/lProcess2"/>
    <dgm:cxn modelId="{5D9FD6B7-2612-4560-B3F4-CDDA751EA4FE}" type="presParOf" srcId="{A4E54C60-B726-4C7E-B9FA-58F9FDBD655D}" destId="{BE3F4C21-E0B2-4206-8E14-F3B32441D64F}" srcOrd="0" destOrd="0" presId="urn:microsoft.com/office/officeart/2005/8/layout/lProcess2"/>
    <dgm:cxn modelId="{11968882-3DBB-43B6-9CA7-12123C2284E1}" type="presParOf" srcId="{A4E54C60-B726-4C7E-B9FA-58F9FDBD655D}" destId="{42FCB281-9901-4F05-86B0-1C024CB42B76}" srcOrd="1" destOrd="0" presId="urn:microsoft.com/office/officeart/2005/8/layout/lProcess2"/>
    <dgm:cxn modelId="{E842F45E-0DBF-4CE4-B7C6-D8008ADBB78D}" type="presParOf" srcId="{A4E54C60-B726-4C7E-B9FA-58F9FDBD655D}" destId="{C0F56712-D419-40EC-BA1D-7D8A025C91CD}" srcOrd="2" destOrd="0" presId="urn:microsoft.com/office/officeart/2005/8/layout/lProcess2"/>
    <dgm:cxn modelId="{5C83CED6-73A9-4792-9BB1-2CD9B32DF6D1}" type="presParOf" srcId="{C0F56712-D419-40EC-BA1D-7D8A025C91CD}" destId="{10BE0A54-FDEB-4CE7-BFEF-C202843861FA}" srcOrd="0" destOrd="0" presId="urn:microsoft.com/office/officeart/2005/8/layout/lProcess2"/>
    <dgm:cxn modelId="{F1C13A32-1E19-4E87-8EB9-02150F3146DF}" type="presParOf" srcId="{10BE0A54-FDEB-4CE7-BFEF-C202843861FA}" destId="{D8F3E35D-C211-4C3D-8244-3195484A6906}" srcOrd="0" destOrd="0" presId="urn:microsoft.com/office/officeart/2005/8/layout/lProcess2"/>
    <dgm:cxn modelId="{E5B5EAD7-B141-4781-831E-343C24A8E777}" type="presParOf" srcId="{10BE0A54-FDEB-4CE7-BFEF-C202843861FA}" destId="{42983AEB-E39E-4B33-ADC2-541B9B486B65}" srcOrd="1" destOrd="0" presId="urn:microsoft.com/office/officeart/2005/8/layout/lProcess2"/>
    <dgm:cxn modelId="{A0860849-EEDD-42C2-98ED-63011267FE12}" type="presParOf" srcId="{10BE0A54-FDEB-4CE7-BFEF-C202843861FA}" destId="{B7BD912A-5F28-4C91-B7CF-19CFD65348B1}" srcOrd="2" destOrd="0" presId="urn:microsoft.com/office/officeart/2005/8/layout/lProcess2"/>
    <dgm:cxn modelId="{B4F18F62-4DF1-4BC6-9EA6-B4D8BAA800A9}" type="presParOf" srcId="{10BE0A54-FDEB-4CE7-BFEF-C202843861FA}" destId="{7DA4B5FE-4DB4-4FBD-A3FD-2932CC39C61A}" srcOrd="3" destOrd="0" presId="urn:microsoft.com/office/officeart/2005/8/layout/lProcess2"/>
    <dgm:cxn modelId="{620BE3FC-7431-4583-B200-CD0F3DAD7BC1}" type="presParOf" srcId="{10BE0A54-FDEB-4CE7-BFEF-C202843861FA}" destId="{27B3D7E8-9A0B-4935-82B2-F02997212A04}" srcOrd="4" destOrd="0" presId="urn:microsoft.com/office/officeart/2005/8/layout/lProcess2"/>
    <dgm:cxn modelId="{762439F0-8535-4B9F-9CA6-C0AE6DADA2B0}" type="presParOf" srcId="{FF68836A-3F8D-4184-824D-6116AC2B42D3}" destId="{164BCD36-0B37-4B03-B980-A267EAC02215}" srcOrd="1" destOrd="0" presId="urn:microsoft.com/office/officeart/2005/8/layout/lProcess2"/>
    <dgm:cxn modelId="{9557351F-DB0E-4397-8015-9783CDFED285}" type="presParOf" srcId="{FF68836A-3F8D-4184-824D-6116AC2B42D3}" destId="{E45F5973-CE79-4B97-90F7-7E4487619839}" srcOrd="2" destOrd="0" presId="urn:microsoft.com/office/officeart/2005/8/layout/lProcess2"/>
    <dgm:cxn modelId="{C51B981D-53CF-4EA1-AFD2-2C84E9F9821E}" type="presParOf" srcId="{E45F5973-CE79-4B97-90F7-7E4487619839}" destId="{4EBEABB1-23B4-4E06-81D0-5C810794AC71}" srcOrd="0" destOrd="0" presId="urn:microsoft.com/office/officeart/2005/8/layout/lProcess2"/>
    <dgm:cxn modelId="{FDF0DBD7-6DD4-4E97-B3B6-1866B14C9DEA}" type="presParOf" srcId="{E45F5973-CE79-4B97-90F7-7E4487619839}" destId="{8F73475A-FF92-4DE0-897D-BC442D163B60}" srcOrd="1" destOrd="0" presId="urn:microsoft.com/office/officeart/2005/8/layout/lProcess2"/>
    <dgm:cxn modelId="{CA9D29EB-CC71-40C9-9480-3C4E104141C3}" type="presParOf" srcId="{E45F5973-CE79-4B97-90F7-7E4487619839}" destId="{C927D4EF-A4F4-4AB0-8D9C-74939BC3595C}" srcOrd="2" destOrd="0" presId="urn:microsoft.com/office/officeart/2005/8/layout/lProcess2"/>
    <dgm:cxn modelId="{282E1CBF-544D-4F3E-85C1-A3A7BD0B2AEA}" type="presParOf" srcId="{C927D4EF-A4F4-4AB0-8D9C-74939BC3595C}" destId="{45DF89A2-D011-452B-BA33-8F8B3380429E}" srcOrd="0" destOrd="0" presId="urn:microsoft.com/office/officeart/2005/8/layout/lProcess2"/>
    <dgm:cxn modelId="{114BD5FC-6993-405D-9FFA-3EB239BFC10A}" type="presParOf" srcId="{45DF89A2-D011-452B-BA33-8F8B3380429E}" destId="{D4E1085F-7D3C-4BB0-B97C-AAE27DFD3944}" srcOrd="0" destOrd="0" presId="urn:microsoft.com/office/officeart/2005/8/layout/lProcess2"/>
    <dgm:cxn modelId="{244E5033-6311-4187-B83C-FD0091E71EF6}" type="presParOf" srcId="{45DF89A2-D011-452B-BA33-8F8B3380429E}" destId="{2DF969FE-F61C-499F-82A7-A0D654CEFF99}" srcOrd="1" destOrd="0" presId="urn:microsoft.com/office/officeart/2005/8/layout/lProcess2"/>
    <dgm:cxn modelId="{49FE63BA-70B5-4E9D-B84E-B738B5496838}" type="presParOf" srcId="{45DF89A2-D011-452B-BA33-8F8B3380429E}" destId="{C3176D9B-FECA-4EFD-9069-1158E932D757}" srcOrd="2" destOrd="0" presId="urn:microsoft.com/office/officeart/2005/8/layout/lProcess2"/>
    <dgm:cxn modelId="{104C6705-7EE5-4CDA-B773-9932A7064482}" type="presParOf" srcId="{45DF89A2-D011-452B-BA33-8F8B3380429E}" destId="{6FBB1220-E568-48CA-8A02-1D525703CB61}" srcOrd="3" destOrd="0" presId="urn:microsoft.com/office/officeart/2005/8/layout/lProcess2"/>
    <dgm:cxn modelId="{7925597C-27AD-4974-9B0E-FDD30C315954}" type="presParOf" srcId="{45DF89A2-D011-452B-BA33-8F8B3380429E}" destId="{853D172B-7864-46BA-A8FB-9158B2571BB3}" srcOrd="4" destOrd="0" presId="urn:microsoft.com/office/officeart/2005/8/layout/lProcess2"/>
    <dgm:cxn modelId="{9E52660D-2BF2-406B-B4C2-D55435A3C257}" type="presParOf" srcId="{FF68836A-3F8D-4184-824D-6116AC2B42D3}" destId="{01C035BD-E2F9-4321-91F5-C07EF2C34D5C}" srcOrd="3" destOrd="0" presId="urn:microsoft.com/office/officeart/2005/8/layout/lProcess2"/>
    <dgm:cxn modelId="{D266BDD9-5BFD-4032-AB82-04F0DAC396CA}" type="presParOf" srcId="{FF68836A-3F8D-4184-824D-6116AC2B42D3}" destId="{9F431D4A-BE97-4BD0-AA1A-20F252E9D610}" srcOrd="4" destOrd="0" presId="urn:microsoft.com/office/officeart/2005/8/layout/lProcess2"/>
    <dgm:cxn modelId="{0D582A68-2B78-4BC1-A738-B44EED68EFAC}" type="presParOf" srcId="{9F431D4A-BE97-4BD0-AA1A-20F252E9D610}" destId="{1B759ED0-E714-430F-886F-DC4C9FBF4AFD}" srcOrd="0" destOrd="0" presId="urn:microsoft.com/office/officeart/2005/8/layout/lProcess2"/>
    <dgm:cxn modelId="{AECA326E-E423-4B6A-AA80-56A7EFF63BED}" type="presParOf" srcId="{9F431D4A-BE97-4BD0-AA1A-20F252E9D610}" destId="{81FAAD38-E212-4DB5-BC57-2AE8214DB000}" srcOrd="1" destOrd="0" presId="urn:microsoft.com/office/officeart/2005/8/layout/lProcess2"/>
    <dgm:cxn modelId="{3F0C9578-040E-4EFF-AD86-DDBE8718402B}" type="presParOf" srcId="{9F431D4A-BE97-4BD0-AA1A-20F252E9D610}" destId="{22B5305B-C4CD-42E2-90E7-2ED3CD9F08DD}" srcOrd="2" destOrd="0" presId="urn:microsoft.com/office/officeart/2005/8/layout/lProcess2"/>
    <dgm:cxn modelId="{FD2B7693-E142-4279-9409-12EFBB515514}" type="presParOf" srcId="{22B5305B-C4CD-42E2-90E7-2ED3CD9F08DD}" destId="{D2EDA3A2-7656-4631-9FE6-F44538013EE1}" srcOrd="0" destOrd="0" presId="urn:microsoft.com/office/officeart/2005/8/layout/lProcess2"/>
    <dgm:cxn modelId="{3D23810F-FAEA-424A-A1AB-CE1061BE4E53}" type="presParOf" srcId="{D2EDA3A2-7656-4631-9FE6-F44538013EE1}" destId="{80AF115F-EFD3-47F9-B59C-B9FB089244D5}" srcOrd="0" destOrd="0" presId="urn:microsoft.com/office/officeart/2005/8/layout/lProcess2"/>
    <dgm:cxn modelId="{592AE8FE-3564-41A0-A9DD-398014268043}" type="presParOf" srcId="{D2EDA3A2-7656-4631-9FE6-F44538013EE1}" destId="{A05B4510-CE8A-409F-A297-FE688BB90924}" srcOrd="1" destOrd="0" presId="urn:microsoft.com/office/officeart/2005/8/layout/lProcess2"/>
    <dgm:cxn modelId="{C4657324-12C7-4C48-AD78-F334FFBA8FAE}" type="presParOf" srcId="{D2EDA3A2-7656-4631-9FE6-F44538013EE1}" destId="{BF39AB7B-194E-4DD4-BA5E-EFDFB6FB2FA3}" srcOrd="2" destOrd="0" presId="urn:microsoft.com/office/officeart/2005/8/layout/lProcess2"/>
    <dgm:cxn modelId="{52E8BBD5-21F1-4BB8-8A41-10DC842C9FBA}" type="presParOf" srcId="{D2EDA3A2-7656-4631-9FE6-F44538013EE1}" destId="{530D0D2F-FFBC-4823-8C28-D926E3195E74}" srcOrd="3" destOrd="0" presId="urn:microsoft.com/office/officeart/2005/8/layout/lProcess2"/>
    <dgm:cxn modelId="{BFF87AAE-2F78-49E7-B3FB-E202EE415528}" type="presParOf" srcId="{D2EDA3A2-7656-4631-9FE6-F44538013EE1}" destId="{B061C7A6-4FF3-4D28-BFF5-E34599DB2E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47D56-D524-4382-88C9-03A6CF1D1C2D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EFE00085-AE57-47A0-8D0F-664F33B2ABF2}">
      <dgm:prSet phldrT="[Текст]"/>
      <dgm:spPr/>
      <dgm:t>
        <a:bodyPr/>
        <a:lstStyle/>
        <a:p>
          <a:r>
            <a:rPr lang="ru-RU" dirty="0"/>
            <a:t>«В» - власть, возможность влиять на принимаемые решения</a:t>
          </a:r>
        </a:p>
      </dgm:t>
    </dgm:pt>
    <dgm:pt modelId="{053EFB5A-0659-4901-AC84-492E2072560B}" type="parTrans" cxnId="{99833ECC-48F1-4EA5-8341-AD98E20C90E2}">
      <dgm:prSet/>
      <dgm:spPr/>
      <dgm:t>
        <a:bodyPr/>
        <a:lstStyle/>
        <a:p>
          <a:endParaRPr lang="ru-RU"/>
        </a:p>
      </dgm:t>
    </dgm:pt>
    <dgm:pt modelId="{DDE97B68-BBC8-4344-95A9-5D25A6551CB2}" type="sibTrans" cxnId="{99833ECC-48F1-4EA5-8341-AD98E20C90E2}">
      <dgm:prSet/>
      <dgm:spPr/>
      <dgm:t>
        <a:bodyPr/>
        <a:lstStyle/>
        <a:p>
          <a:endParaRPr lang="ru-RU"/>
        </a:p>
      </dgm:t>
    </dgm:pt>
    <dgm:pt modelId="{16B1DB47-F621-4682-9BD2-BF6D6E6BBAA8}">
      <dgm:prSet phldrT="[Текст]"/>
      <dgm:spPr/>
      <dgm:t>
        <a:bodyPr/>
        <a:lstStyle/>
        <a:p>
          <a:r>
            <a:rPr lang="ru-RU" dirty="0"/>
            <a:t>«Б» - материальные ресурсы</a:t>
          </a:r>
        </a:p>
      </dgm:t>
    </dgm:pt>
    <dgm:pt modelId="{C05CE387-1B54-4922-AB43-0B64F4EB4612}" type="parTrans" cxnId="{E77E126C-C8C8-4716-84CE-7F7F3724E147}">
      <dgm:prSet/>
      <dgm:spPr/>
      <dgm:t>
        <a:bodyPr/>
        <a:lstStyle/>
        <a:p>
          <a:endParaRPr lang="ru-RU"/>
        </a:p>
      </dgm:t>
    </dgm:pt>
    <dgm:pt modelId="{D1E4696B-D4EF-4098-B4D1-1A14DB62E919}" type="sibTrans" cxnId="{E77E126C-C8C8-4716-84CE-7F7F3724E147}">
      <dgm:prSet/>
      <dgm:spPr/>
      <dgm:t>
        <a:bodyPr/>
        <a:lstStyle/>
        <a:p>
          <a:endParaRPr lang="ru-RU"/>
        </a:p>
      </dgm:t>
    </dgm:pt>
    <dgm:pt modelId="{AD6E6702-8DEB-447A-929D-D7AE6AD633F3}">
      <dgm:prSet phldrT="[Текст]"/>
      <dgm:spPr/>
      <dgm:t>
        <a:bodyPr/>
        <a:lstStyle/>
        <a:p>
          <a:r>
            <a:rPr lang="ru-RU" dirty="0"/>
            <a:t>«М» - массовость, участники, лояльные люди</a:t>
          </a:r>
        </a:p>
      </dgm:t>
    </dgm:pt>
    <dgm:pt modelId="{BB1E026C-6BCF-4D74-AAFD-D25D82247D82}" type="parTrans" cxnId="{31A62974-2821-4746-87F6-2B404B708CA8}">
      <dgm:prSet/>
      <dgm:spPr/>
      <dgm:t>
        <a:bodyPr/>
        <a:lstStyle/>
        <a:p>
          <a:endParaRPr lang="ru-RU"/>
        </a:p>
      </dgm:t>
    </dgm:pt>
    <dgm:pt modelId="{F8BBADD2-57E7-4930-84D3-FAC2153BA98A}" type="sibTrans" cxnId="{31A62974-2821-4746-87F6-2B404B708CA8}">
      <dgm:prSet/>
      <dgm:spPr/>
      <dgm:t>
        <a:bodyPr/>
        <a:lstStyle/>
        <a:p>
          <a:endParaRPr lang="ru-RU"/>
        </a:p>
      </dgm:t>
    </dgm:pt>
    <dgm:pt modelId="{535606C1-C79C-4529-99C6-0C2FD611DD2D}" type="pres">
      <dgm:prSet presAssocID="{04047D56-D524-4382-88C9-03A6CF1D1C2D}" presName="compositeShape" presStyleCnt="0">
        <dgm:presLayoutVars>
          <dgm:dir/>
          <dgm:resizeHandles/>
        </dgm:presLayoutVars>
      </dgm:prSet>
      <dgm:spPr/>
    </dgm:pt>
    <dgm:pt modelId="{8EBC58EB-1DB0-4CB3-ABEF-9C176C3577C4}" type="pres">
      <dgm:prSet presAssocID="{04047D56-D524-4382-88C9-03A6CF1D1C2D}" presName="pyramid" presStyleLbl="node1" presStyleIdx="0" presStyleCnt="1" custScaleX="124235" custScaleY="94549" custLinFactNeighborX="791"/>
      <dgm:spPr/>
    </dgm:pt>
    <dgm:pt modelId="{31CD3D97-88D7-48B5-8EE6-3807F98589E8}" type="pres">
      <dgm:prSet presAssocID="{04047D56-D524-4382-88C9-03A6CF1D1C2D}" presName="theList" presStyleCnt="0"/>
      <dgm:spPr/>
    </dgm:pt>
    <dgm:pt modelId="{07AFF0E8-4C14-43F9-A9A6-199CC5100D5B}" type="pres">
      <dgm:prSet presAssocID="{EFE00085-AE57-47A0-8D0F-664F33B2ABF2}" presName="aNode" presStyleLbl="fgAcc1" presStyleIdx="0" presStyleCnt="3" custLinFactNeighborX="-51007" custLinFactNeighborY="60660">
        <dgm:presLayoutVars>
          <dgm:bulletEnabled val="1"/>
        </dgm:presLayoutVars>
      </dgm:prSet>
      <dgm:spPr/>
    </dgm:pt>
    <dgm:pt modelId="{6069E893-32B2-4E75-8D99-297D4160AEA3}" type="pres">
      <dgm:prSet presAssocID="{EFE00085-AE57-47A0-8D0F-664F33B2ABF2}" presName="aSpace" presStyleCnt="0"/>
      <dgm:spPr/>
    </dgm:pt>
    <dgm:pt modelId="{74DFF788-3262-4149-B845-DA27304DF97B}" type="pres">
      <dgm:prSet presAssocID="{16B1DB47-F621-4682-9BD2-BF6D6E6BBAA8}" presName="aNode" presStyleLbl="fgAcc1" presStyleIdx="1" presStyleCnt="3" custLinFactX="-68278" custLinFactY="100000" custLinFactNeighborX="-100000" custLinFactNeighborY="171987">
        <dgm:presLayoutVars>
          <dgm:bulletEnabled val="1"/>
        </dgm:presLayoutVars>
      </dgm:prSet>
      <dgm:spPr/>
    </dgm:pt>
    <dgm:pt modelId="{1F31C854-FA03-4D01-A115-644C9BCF8F07}" type="pres">
      <dgm:prSet presAssocID="{16B1DB47-F621-4682-9BD2-BF6D6E6BBAA8}" presName="aSpace" presStyleCnt="0"/>
      <dgm:spPr/>
    </dgm:pt>
    <dgm:pt modelId="{F500CD11-9036-42AC-8D30-871397850DB0}" type="pres">
      <dgm:prSet presAssocID="{AD6E6702-8DEB-447A-929D-D7AE6AD633F3}" presName="aNode" presStyleLbl="fgAcc1" presStyleIdx="2" presStyleCnt="3" custLinFactY="5328" custLinFactNeighborX="72743" custLinFactNeighborY="100000">
        <dgm:presLayoutVars>
          <dgm:bulletEnabled val="1"/>
        </dgm:presLayoutVars>
      </dgm:prSet>
      <dgm:spPr/>
    </dgm:pt>
    <dgm:pt modelId="{F41FD344-6855-4FBF-B960-743E2C35B970}" type="pres">
      <dgm:prSet presAssocID="{AD6E6702-8DEB-447A-929D-D7AE6AD633F3}" presName="aSpace" presStyleCnt="0"/>
      <dgm:spPr/>
    </dgm:pt>
  </dgm:ptLst>
  <dgm:cxnLst>
    <dgm:cxn modelId="{531DB512-2E7F-44A4-908B-B179A7930BD1}" type="presOf" srcId="{16B1DB47-F621-4682-9BD2-BF6D6E6BBAA8}" destId="{74DFF788-3262-4149-B845-DA27304DF97B}" srcOrd="0" destOrd="0" presId="urn:microsoft.com/office/officeart/2005/8/layout/pyramid2"/>
    <dgm:cxn modelId="{E77E126C-C8C8-4716-84CE-7F7F3724E147}" srcId="{04047D56-D524-4382-88C9-03A6CF1D1C2D}" destId="{16B1DB47-F621-4682-9BD2-BF6D6E6BBAA8}" srcOrd="1" destOrd="0" parTransId="{C05CE387-1B54-4922-AB43-0B64F4EB4612}" sibTransId="{D1E4696B-D4EF-4098-B4D1-1A14DB62E919}"/>
    <dgm:cxn modelId="{976E7950-BB05-45C4-82D3-FEC738A13E52}" type="presOf" srcId="{EFE00085-AE57-47A0-8D0F-664F33B2ABF2}" destId="{07AFF0E8-4C14-43F9-A9A6-199CC5100D5B}" srcOrd="0" destOrd="0" presId="urn:microsoft.com/office/officeart/2005/8/layout/pyramid2"/>
    <dgm:cxn modelId="{31A62974-2821-4746-87F6-2B404B708CA8}" srcId="{04047D56-D524-4382-88C9-03A6CF1D1C2D}" destId="{AD6E6702-8DEB-447A-929D-D7AE6AD633F3}" srcOrd="2" destOrd="0" parTransId="{BB1E026C-6BCF-4D74-AAFD-D25D82247D82}" sibTransId="{F8BBADD2-57E7-4930-84D3-FAC2153BA98A}"/>
    <dgm:cxn modelId="{B4171C7A-3A02-4594-A254-E8E1C6CE9785}" type="presOf" srcId="{AD6E6702-8DEB-447A-929D-D7AE6AD633F3}" destId="{F500CD11-9036-42AC-8D30-871397850DB0}" srcOrd="0" destOrd="0" presId="urn:microsoft.com/office/officeart/2005/8/layout/pyramid2"/>
    <dgm:cxn modelId="{99833ECC-48F1-4EA5-8341-AD98E20C90E2}" srcId="{04047D56-D524-4382-88C9-03A6CF1D1C2D}" destId="{EFE00085-AE57-47A0-8D0F-664F33B2ABF2}" srcOrd="0" destOrd="0" parTransId="{053EFB5A-0659-4901-AC84-492E2072560B}" sibTransId="{DDE97B68-BBC8-4344-95A9-5D25A6551CB2}"/>
    <dgm:cxn modelId="{49F079F2-4EB2-4377-B4D3-4D53FC4B03D6}" type="presOf" srcId="{04047D56-D524-4382-88C9-03A6CF1D1C2D}" destId="{535606C1-C79C-4529-99C6-0C2FD611DD2D}" srcOrd="0" destOrd="0" presId="urn:microsoft.com/office/officeart/2005/8/layout/pyramid2"/>
    <dgm:cxn modelId="{D23031B4-EF37-4DF0-8897-AD0CB94CD759}" type="presParOf" srcId="{535606C1-C79C-4529-99C6-0C2FD611DD2D}" destId="{8EBC58EB-1DB0-4CB3-ABEF-9C176C3577C4}" srcOrd="0" destOrd="0" presId="urn:microsoft.com/office/officeart/2005/8/layout/pyramid2"/>
    <dgm:cxn modelId="{F2598CAA-6B8D-457F-8DCB-4E9014ED59C9}" type="presParOf" srcId="{535606C1-C79C-4529-99C6-0C2FD611DD2D}" destId="{31CD3D97-88D7-48B5-8EE6-3807F98589E8}" srcOrd="1" destOrd="0" presId="urn:microsoft.com/office/officeart/2005/8/layout/pyramid2"/>
    <dgm:cxn modelId="{511250D9-74B0-4DCF-9667-76F9C4C81614}" type="presParOf" srcId="{31CD3D97-88D7-48B5-8EE6-3807F98589E8}" destId="{07AFF0E8-4C14-43F9-A9A6-199CC5100D5B}" srcOrd="0" destOrd="0" presId="urn:microsoft.com/office/officeart/2005/8/layout/pyramid2"/>
    <dgm:cxn modelId="{1C357236-9B6A-4E30-AA38-27CBBCE23377}" type="presParOf" srcId="{31CD3D97-88D7-48B5-8EE6-3807F98589E8}" destId="{6069E893-32B2-4E75-8D99-297D4160AEA3}" srcOrd="1" destOrd="0" presId="urn:microsoft.com/office/officeart/2005/8/layout/pyramid2"/>
    <dgm:cxn modelId="{CC040AF5-76E0-40CB-BEDD-3B8B2250ED77}" type="presParOf" srcId="{31CD3D97-88D7-48B5-8EE6-3807F98589E8}" destId="{74DFF788-3262-4149-B845-DA27304DF97B}" srcOrd="2" destOrd="0" presId="urn:microsoft.com/office/officeart/2005/8/layout/pyramid2"/>
    <dgm:cxn modelId="{322D5709-92A7-4ADD-B771-81EF48559C10}" type="presParOf" srcId="{31CD3D97-88D7-48B5-8EE6-3807F98589E8}" destId="{1F31C854-FA03-4D01-A115-644C9BCF8F07}" srcOrd="3" destOrd="0" presId="urn:microsoft.com/office/officeart/2005/8/layout/pyramid2"/>
    <dgm:cxn modelId="{85AD125C-25FD-401C-93CD-FD32961D5DCA}" type="presParOf" srcId="{31CD3D97-88D7-48B5-8EE6-3807F98589E8}" destId="{F500CD11-9036-42AC-8D30-871397850DB0}" srcOrd="4" destOrd="0" presId="urn:microsoft.com/office/officeart/2005/8/layout/pyramid2"/>
    <dgm:cxn modelId="{842C2F6E-2C1A-403D-B636-372029815535}" type="presParOf" srcId="{31CD3D97-88D7-48B5-8EE6-3807F98589E8}" destId="{F41FD344-6855-4FBF-B960-743E2C35B97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5D1B9-3F20-49D5-AA9D-89C4D8E87F63}" type="doc">
      <dgm:prSet loTypeId="urn:microsoft.com/office/officeart/2005/8/layout/pyramid2" loCatId="list" qsTypeId="urn:microsoft.com/office/officeart/2005/8/quickstyle/simple5" qsCatId="simple" csTypeId="urn:microsoft.com/office/officeart/2005/8/colors/colorful4" csCatId="colorful" phldr="1"/>
      <dgm:spPr/>
    </dgm:pt>
    <dgm:pt modelId="{5B359055-20FB-4AF1-9B87-E67268C469D2}">
      <dgm:prSet phldrT="[Текст]"/>
      <dgm:spPr/>
      <dgm:t>
        <a:bodyPr/>
        <a:lstStyle/>
        <a:p>
          <a:r>
            <a:rPr lang="ru-RU"/>
            <a:t>Модель жизненного цикла Организации</a:t>
          </a:r>
        </a:p>
      </dgm:t>
    </dgm:pt>
    <dgm:pt modelId="{4C75D150-AECF-49E7-8727-194CC9E21892}" type="parTrans" cxnId="{D6F9978E-499C-4E35-8E73-D20E8C830432}">
      <dgm:prSet/>
      <dgm:spPr/>
      <dgm:t>
        <a:bodyPr/>
        <a:lstStyle/>
        <a:p>
          <a:endParaRPr lang="ru-RU"/>
        </a:p>
      </dgm:t>
    </dgm:pt>
    <dgm:pt modelId="{91CB43CA-0447-4553-98FA-6053DEC32775}" type="sibTrans" cxnId="{D6F9978E-499C-4E35-8E73-D20E8C830432}">
      <dgm:prSet/>
      <dgm:spPr/>
      <dgm:t>
        <a:bodyPr/>
        <a:lstStyle/>
        <a:p>
          <a:endParaRPr lang="ru-RU"/>
        </a:p>
      </dgm:t>
    </dgm:pt>
    <dgm:pt modelId="{A0ACC4A8-95A6-4F71-B4C3-46EDF74654F1}">
      <dgm:prSet phldrT="[Текст]"/>
      <dgm:spPr/>
      <dgm:t>
        <a:bodyPr/>
        <a:lstStyle/>
        <a:p>
          <a:r>
            <a:rPr lang="ru-RU" dirty="0"/>
            <a:t>Необходимость отвечать вызовам </a:t>
          </a:r>
          <a:r>
            <a:rPr lang="en-US" dirty="0"/>
            <a:t>VUCA</a:t>
          </a:r>
          <a:r>
            <a:rPr lang="ru-RU"/>
            <a:t> - мира</a:t>
          </a:r>
        </a:p>
      </dgm:t>
    </dgm:pt>
    <dgm:pt modelId="{DA746625-DC2A-40B0-A17E-159827248E47}" type="parTrans" cxnId="{BDED6DF2-AE18-44AE-9E3A-0C74AF12CB90}">
      <dgm:prSet/>
      <dgm:spPr/>
      <dgm:t>
        <a:bodyPr/>
        <a:lstStyle/>
        <a:p>
          <a:endParaRPr lang="ru-RU"/>
        </a:p>
      </dgm:t>
    </dgm:pt>
    <dgm:pt modelId="{94E59EBD-214C-4A00-8D89-7BA1DD607160}" type="sibTrans" cxnId="{BDED6DF2-AE18-44AE-9E3A-0C74AF12CB90}">
      <dgm:prSet/>
      <dgm:spPr/>
      <dgm:t>
        <a:bodyPr/>
        <a:lstStyle/>
        <a:p>
          <a:endParaRPr lang="ru-RU"/>
        </a:p>
      </dgm:t>
    </dgm:pt>
    <dgm:pt modelId="{FF24ACBD-1E78-482E-8D4A-02BC8D136C82}">
      <dgm:prSet phldrT="[Текст]"/>
      <dgm:spPr/>
      <dgm:t>
        <a:bodyPr/>
        <a:lstStyle/>
        <a:p>
          <a:r>
            <a:rPr lang="ru-RU"/>
            <a:t>Соответствие стратегическим целям развития</a:t>
          </a:r>
        </a:p>
      </dgm:t>
    </dgm:pt>
    <dgm:pt modelId="{5A1BE80A-9913-4289-A267-66437665D480}" type="parTrans" cxnId="{0A603AD3-A963-411A-9F2A-9CA857ACCC31}">
      <dgm:prSet/>
      <dgm:spPr/>
      <dgm:t>
        <a:bodyPr/>
        <a:lstStyle/>
        <a:p>
          <a:endParaRPr lang="ru-RU"/>
        </a:p>
      </dgm:t>
    </dgm:pt>
    <dgm:pt modelId="{DB1AA41C-D79A-4AEA-922D-2EE53CEED0C5}" type="sibTrans" cxnId="{0A603AD3-A963-411A-9F2A-9CA857ACCC31}">
      <dgm:prSet/>
      <dgm:spPr/>
      <dgm:t>
        <a:bodyPr/>
        <a:lstStyle/>
        <a:p>
          <a:endParaRPr lang="ru-RU"/>
        </a:p>
      </dgm:t>
    </dgm:pt>
    <dgm:pt modelId="{92541B1F-7CF1-49B3-9EEB-9E32F670653E}">
      <dgm:prSet/>
      <dgm:spPr/>
      <dgm:t>
        <a:bodyPr/>
        <a:lstStyle/>
        <a:p>
          <a:r>
            <a:rPr lang="ru-RU"/>
            <a:t>Конкурентоспособность в изменяющихся условиях</a:t>
          </a:r>
        </a:p>
      </dgm:t>
    </dgm:pt>
    <dgm:pt modelId="{72C9D8A0-1549-43DC-8930-F833D66FD13D}" type="parTrans" cxnId="{CE6A3C5F-D4EC-414A-9E75-F9657E552B39}">
      <dgm:prSet/>
      <dgm:spPr/>
      <dgm:t>
        <a:bodyPr/>
        <a:lstStyle/>
        <a:p>
          <a:endParaRPr lang="ru-RU"/>
        </a:p>
      </dgm:t>
    </dgm:pt>
    <dgm:pt modelId="{8900637C-CE26-4F3E-A0B2-979014A8BEB7}" type="sibTrans" cxnId="{CE6A3C5F-D4EC-414A-9E75-F9657E552B39}">
      <dgm:prSet/>
      <dgm:spPr/>
      <dgm:t>
        <a:bodyPr/>
        <a:lstStyle/>
        <a:p>
          <a:endParaRPr lang="ru-RU"/>
        </a:p>
      </dgm:t>
    </dgm:pt>
    <dgm:pt modelId="{63403FFF-8066-4CEC-AE5C-4511915F0642}" type="pres">
      <dgm:prSet presAssocID="{3205D1B9-3F20-49D5-AA9D-89C4D8E87F63}" presName="compositeShape" presStyleCnt="0">
        <dgm:presLayoutVars>
          <dgm:dir/>
          <dgm:resizeHandles/>
        </dgm:presLayoutVars>
      </dgm:prSet>
      <dgm:spPr/>
    </dgm:pt>
    <dgm:pt modelId="{0A670A98-DF93-44DC-A9C6-66AA27EE1592}" type="pres">
      <dgm:prSet presAssocID="{3205D1B9-3F20-49D5-AA9D-89C4D8E87F63}" presName="pyramid" presStyleLbl="node1" presStyleIdx="0" presStyleCnt="1" custLinFactNeighborX="-595"/>
      <dgm:spPr/>
    </dgm:pt>
    <dgm:pt modelId="{53E43AAB-5B4D-4EB7-A011-9369BD0876C2}" type="pres">
      <dgm:prSet presAssocID="{3205D1B9-3F20-49D5-AA9D-89C4D8E87F63}" presName="theList" presStyleCnt="0"/>
      <dgm:spPr/>
    </dgm:pt>
    <dgm:pt modelId="{7D9FBA4F-7456-4AB9-AEA0-D96BF6B9C57B}" type="pres">
      <dgm:prSet presAssocID="{5B359055-20FB-4AF1-9B87-E67268C469D2}" presName="aNode" presStyleLbl="fgAcc1" presStyleIdx="0" presStyleCnt="4">
        <dgm:presLayoutVars>
          <dgm:bulletEnabled val="1"/>
        </dgm:presLayoutVars>
      </dgm:prSet>
      <dgm:spPr/>
    </dgm:pt>
    <dgm:pt modelId="{2AEF58C8-7A89-40DE-9FC4-8DA165A6BF07}" type="pres">
      <dgm:prSet presAssocID="{5B359055-20FB-4AF1-9B87-E67268C469D2}" presName="aSpace" presStyleCnt="0"/>
      <dgm:spPr/>
    </dgm:pt>
    <dgm:pt modelId="{06979796-2133-4813-8EE2-8C726E7751EC}" type="pres">
      <dgm:prSet presAssocID="{A0ACC4A8-95A6-4F71-B4C3-46EDF74654F1}" presName="aNode" presStyleLbl="fgAcc1" presStyleIdx="1" presStyleCnt="4">
        <dgm:presLayoutVars>
          <dgm:bulletEnabled val="1"/>
        </dgm:presLayoutVars>
      </dgm:prSet>
      <dgm:spPr/>
    </dgm:pt>
    <dgm:pt modelId="{084BA553-8178-4A5C-A84F-1887D61BB23C}" type="pres">
      <dgm:prSet presAssocID="{A0ACC4A8-95A6-4F71-B4C3-46EDF74654F1}" presName="aSpace" presStyleCnt="0"/>
      <dgm:spPr/>
    </dgm:pt>
    <dgm:pt modelId="{FCBB0ACF-6019-43F0-AF55-55747A700FB6}" type="pres">
      <dgm:prSet presAssocID="{92541B1F-7CF1-49B3-9EEB-9E32F670653E}" presName="aNode" presStyleLbl="fgAcc1" presStyleIdx="2" presStyleCnt="4">
        <dgm:presLayoutVars>
          <dgm:bulletEnabled val="1"/>
        </dgm:presLayoutVars>
      </dgm:prSet>
      <dgm:spPr/>
    </dgm:pt>
    <dgm:pt modelId="{D6E8C215-1978-4CE7-A6B8-2699C7A06355}" type="pres">
      <dgm:prSet presAssocID="{92541B1F-7CF1-49B3-9EEB-9E32F670653E}" presName="aSpace" presStyleCnt="0"/>
      <dgm:spPr/>
    </dgm:pt>
    <dgm:pt modelId="{90F5D860-48F7-4FBF-8FE5-32FF3CFA4A9C}" type="pres">
      <dgm:prSet presAssocID="{FF24ACBD-1E78-482E-8D4A-02BC8D136C82}" presName="aNode" presStyleLbl="fgAcc1" presStyleIdx="3" presStyleCnt="4">
        <dgm:presLayoutVars>
          <dgm:bulletEnabled val="1"/>
        </dgm:presLayoutVars>
      </dgm:prSet>
      <dgm:spPr/>
    </dgm:pt>
    <dgm:pt modelId="{DEC9F001-6F24-4E6D-A8EE-DE784AC77A21}" type="pres">
      <dgm:prSet presAssocID="{FF24ACBD-1E78-482E-8D4A-02BC8D136C82}" presName="aSpace" presStyleCnt="0"/>
      <dgm:spPr/>
    </dgm:pt>
  </dgm:ptLst>
  <dgm:cxnLst>
    <dgm:cxn modelId="{43DE6904-D357-4D97-9104-0CCE47E47DEF}" type="presOf" srcId="{3205D1B9-3F20-49D5-AA9D-89C4D8E87F63}" destId="{63403FFF-8066-4CEC-AE5C-4511915F0642}" srcOrd="0" destOrd="0" presId="urn:microsoft.com/office/officeart/2005/8/layout/pyramid2"/>
    <dgm:cxn modelId="{CD72FE26-4589-4BE2-B52F-215EEA99DFCE}" type="presOf" srcId="{5B359055-20FB-4AF1-9B87-E67268C469D2}" destId="{7D9FBA4F-7456-4AB9-AEA0-D96BF6B9C57B}" srcOrd="0" destOrd="0" presId="urn:microsoft.com/office/officeart/2005/8/layout/pyramid2"/>
    <dgm:cxn modelId="{C17B013B-DECF-4BBF-BA94-F0F567BE7EB5}" type="presOf" srcId="{FF24ACBD-1E78-482E-8D4A-02BC8D136C82}" destId="{90F5D860-48F7-4FBF-8FE5-32FF3CFA4A9C}" srcOrd="0" destOrd="0" presId="urn:microsoft.com/office/officeart/2005/8/layout/pyramid2"/>
    <dgm:cxn modelId="{CE6A3C5F-D4EC-414A-9E75-F9657E552B39}" srcId="{3205D1B9-3F20-49D5-AA9D-89C4D8E87F63}" destId="{92541B1F-7CF1-49B3-9EEB-9E32F670653E}" srcOrd="2" destOrd="0" parTransId="{72C9D8A0-1549-43DC-8930-F833D66FD13D}" sibTransId="{8900637C-CE26-4F3E-A0B2-979014A8BEB7}"/>
    <dgm:cxn modelId="{127E9372-A725-4D94-B8D7-C23BD11A328D}" type="presOf" srcId="{92541B1F-7CF1-49B3-9EEB-9E32F670653E}" destId="{FCBB0ACF-6019-43F0-AF55-55747A700FB6}" srcOrd="0" destOrd="0" presId="urn:microsoft.com/office/officeart/2005/8/layout/pyramid2"/>
    <dgm:cxn modelId="{D6F9978E-499C-4E35-8E73-D20E8C830432}" srcId="{3205D1B9-3F20-49D5-AA9D-89C4D8E87F63}" destId="{5B359055-20FB-4AF1-9B87-E67268C469D2}" srcOrd="0" destOrd="0" parTransId="{4C75D150-AECF-49E7-8727-194CC9E21892}" sibTransId="{91CB43CA-0447-4553-98FA-6053DEC32775}"/>
    <dgm:cxn modelId="{0A603AD3-A963-411A-9F2A-9CA857ACCC31}" srcId="{3205D1B9-3F20-49D5-AA9D-89C4D8E87F63}" destId="{FF24ACBD-1E78-482E-8D4A-02BC8D136C82}" srcOrd="3" destOrd="0" parTransId="{5A1BE80A-9913-4289-A267-66437665D480}" sibTransId="{DB1AA41C-D79A-4AEA-922D-2EE53CEED0C5}"/>
    <dgm:cxn modelId="{BDED6DF2-AE18-44AE-9E3A-0C74AF12CB90}" srcId="{3205D1B9-3F20-49D5-AA9D-89C4D8E87F63}" destId="{A0ACC4A8-95A6-4F71-B4C3-46EDF74654F1}" srcOrd="1" destOrd="0" parTransId="{DA746625-DC2A-40B0-A17E-159827248E47}" sibTransId="{94E59EBD-214C-4A00-8D89-7BA1DD607160}"/>
    <dgm:cxn modelId="{794221F9-BC07-453C-947F-1B8A3687A326}" type="presOf" srcId="{A0ACC4A8-95A6-4F71-B4C3-46EDF74654F1}" destId="{06979796-2133-4813-8EE2-8C726E7751EC}" srcOrd="0" destOrd="0" presId="urn:microsoft.com/office/officeart/2005/8/layout/pyramid2"/>
    <dgm:cxn modelId="{C5953D2D-BC14-4CF6-B918-3007FFD81014}" type="presParOf" srcId="{63403FFF-8066-4CEC-AE5C-4511915F0642}" destId="{0A670A98-DF93-44DC-A9C6-66AA27EE1592}" srcOrd="0" destOrd="0" presId="urn:microsoft.com/office/officeart/2005/8/layout/pyramid2"/>
    <dgm:cxn modelId="{58550DA7-DEAE-4436-858C-82371183C98A}" type="presParOf" srcId="{63403FFF-8066-4CEC-AE5C-4511915F0642}" destId="{53E43AAB-5B4D-4EB7-A011-9369BD0876C2}" srcOrd="1" destOrd="0" presId="urn:microsoft.com/office/officeart/2005/8/layout/pyramid2"/>
    <dgm:cxn modelId="{83CD3B11-FA6B-4761-99B1-E30C808BCB3E}" type="presParOf" srcId="{53E43AAB-5B4D-4EB7-A011-9369BD0876C2}" destId="{7D9FBA4F-7456-4AB9-AEA0-D96BF6B9C57B}" srcOrd="0" destOrd="0" presId="urn:microsoft.com/office/officeart/2005/8/layout/pyramid2"/>
    <dgm:cxn modelId="{E261D9A7-F780-4666-AC40-0679713C7F61}" type="presParOf" srcId="{53E43AAB-5B4D-4EB7-A011-9369BD0876C2}" destId="{2AEF58C8-7A89-40DE-9FC4-8DA165A6BF07}" srcOrd="1" destOrd="0" presId="urn:microsoft.com/office/officeart/2005/8/layout/pyramid2"/>
    <dgm:cxn modelId="{1C1CB618-2C88-41E5-8862-34DD7EB4D3DF}" type="presParOf" srcId="{53E43AAB-5B4D-4EB7-A011-9369BD0876C2}" destId="{06979796-2133-4813-8EE2-8C726E7751EC}" srcOrd="2" destOrd="0" presId="urn:microsoft.com/office/officeart/2005/8/layout/pyramid2"/>
    <dgm:cxn modelId="{0E466E8F-57D8-4623-8DF0-006F501FBD4D}" type="presParOf" srcId="{53E43AAB-5B4D-4EB7-A011-9369BD0876C2}" destId="{084BA553-8178-4A5C-A84F-1887D61BB23C}" srcOrd="3" destOrd="0" presId="urn:microsoft.com/office/officeart/2005/8/layout/pyramid2"/>
    <dgm:cxn modelId="{DE35EB89-94C9-460A-887E-F1C24929EF62}" type="presParOf" srcId="{53E43AAB-5B4D-4EB7-A011-9369BD0876C2}" destId="{FCBB0ACF-6019-43F0-AF55-55747A700FB6}" srcOrd="4" destOrd="0" presId="urn:microsoft.com/office/officeart/2005/8/layout/pyramid2"/>
    <dgm:cxn modelId="{91F150E8-1890-4F88-99C7-59E4DBC0491D}" type="presParOf" srcId="{53E43AAB-5B4D-4EB7-A011-9369BD0876C2}" destId="{D6E8C215-1978-4CE7-A6B8-2699C7A06355}" srcOrd="5" destOrd="0" presId="urn:microsoft.com/office/officeart/2005/8/layout/pyramid2"/>
    <dgm:cxn modelId="{B90B5948-9DDD-4424-95C4-59872783C440}" type="presParOf" srcId="{53E43AAB-5B4D-4EB7-A011-9369BD0876C2}" destId="{90F5D860-48F7-4FBF-8FE5-32FF3CFA4A9C}" srcOrd="6" destOrd="0" presId="urn:microsoft.com/office/officeart/2005/8/layout/pyramid2"/>
    <dgm:cxn modelId="{76936A44-FFB9-4006-B83A-6DC259AE73B0}" type="presParOf" srcId="{53E43AAB-5B4D-4EB7-A011-9369BD0876C2}" destId="{DEC9F001-6F24-4E6D-A8EE-DE784AC77A2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06CDC-2396-41DD-867C-082F202AA87C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05A6B7-2B64-40BC-876A-E065C0226884}">
      <dgm:prSet phldrT="[Текст]"/>
      <dgm:spPr/>
      <dgm:t>
        <a:bodyPr/>
        <a:lstStyle/>
        <a:p>
          <a:r>
            <a:rPr lang="ru-RU" dirty="0"/>
            <a:t>Количественные</a:t>
          </a:r>
        </a:p>
      </dgm:t>
    </dgm:pt>
    <dgm:pt modelId="{1A326AD8-C049-4A64-87C7-EB08A996D856}" type="parTrans" cxnId="{81BE2B09-1FB7-4CDD-A9CF-1A5AC848D3CA}">
      <dgm:prSet/>
      <dgm:spPr/>
      <dgm:t>
        <a:bodyPr/>
        <a:lstStyle/>
        <a:p>
          <a:endParaRPr lang="ru-RU"/>
        </a:p>
      </dgm:t>
    </dgm:pt>
    <dgm:pt modelId="{F5844543-6ADC-46F9-A7B2-0561108749DA}" type="sibTrans" cxnId="{81BE2B09-1FB7-4CDD-A9CF-1A5AC848D3CA}">
      <dgm:prSet/>
      <dgm:spPr/>
      <dgm:t>
        <a:bodyPr/>
        <a:lstStyle/>
        <a:p>
          <a:endParaRPr lang="ru-RU"/>
        </a:p>
      </dgm:t>
    </dgm:pt>
    <dgm:pt modelId="{DA6C26B9-B746-479B-9054-5D8F219A6F8A}">
      <dgm:prSet phldrT="[Текст]"/>
      <dgm:spPr/>
      <dgm:t>
        <a:bodyPr/>
        <a:lstStyle/>
        <a:p>
          <a:r>
            <a:rPr lang="ru-RU" dirty="0"/>
            <a:t>20 городов ( + 17% )</a:t>
          </a:r>
        </a:p>
      </dgm:t>
    </dgm:pt>
    <dgm:pt modelId="{7B055CD0-F612-4E8D-ABA7-080410B95894}" type="parTrans" cxnId="{A4227886-DC1C-47A5-B501-484E2D05CCD7}">
      <dgm:prSet/>
      <dgm:spPr/>
      <dgm:t>
        <a:bodyPr/>
        <a:lstStyle/>
        <a:p>
          <a:endParaRPr lang="ru-RU"/>
        </a:p>
      </dgm:t>
    </dgm:pt>
    <dgm:pt modelId="{D1CFA9F6-50CA-48C6-BAAC-F3C1E723A791}" type="sibTrans" cxnId="{A4227886-DC1C-47A5-B501-484E2D05CCD7}">
      <dgm:prSet/>
      <dgm:spPr/>
      <dgm:t>
        <a:bodyPr/>
        <a:lstStyle/>
        <a:p>
          <a:endParaRPr lang="ru-RU"/>
        </a:p>
      </dgm:t>
    </dgm:pt>
    <dgm:pt modelId="{BE7E8C0F-80C7-41A9-838E-6769786E9F5B}">
      <dgm:prSet phldrT="[Текст]"/>
      <dgm:spPr/>
      <dgm:t>
        <a:bodyPr/>
        <a:lstStyle/>
        <a:p>
          <a:r>
            <a:rPr lang="ru-RU" dirty="0"/>
            <a:t>увеличение аудитории в 2,7 раза  </a:t>
          </a:r>
        </a:p>
      </dgm:t>
    </dgm:pt>
    <dgm:pt modelId="{93BBF81F-C83E-4994-8879-71ADD1A19E21}" type="parTrans" cxnId="{EB474DD1-613A-4052-A9DD-7A1C440288A3}">
      <dgm:prSet/>
      <dgm:spPr/>
      <dgm:t>
        <a:bodyPr/>
        <a:lstStyle/>
        <a:p>
          <a:endParaRPr lang="ru-RU"/>
        </a:p>
      </dgm:t>
    </dgm:pt>
    <dgm:pt modelId="{3184C6E0-6552-4C8E-91FD-8B23992CBF3B}" type="sibTrans" cxnId="{EB474DD1-613A-4052-A9DD-7A1C440288A3}">
      <dgm:prSet/>
      <dgm:spPr/>
      <dgm:t>
        <a:bodyPr/>
        <a:lstStyle/>
        <a:p>
          <a:endParaRPr lang="ru-RU"/>
        </a:p>
      </dgm:t>
    </dgm:pt>
    <dgm:pt modelId="{60925977-741A-4AEF-B58C-EC6AF131D860}">
      <dgm:prSet phldrT="[Текст]"/>
      <dgm:spPr/>
      <dgm:t>
        <a:bodyPr/>
        <a:lstStyle/>
        <a:p>
          <a:r>
            <a:rPr lang="ru-RU" dirty="0"/>
            <a:t>Качественные</a:t>
          </a:r>
        </a:p>
      </dgm:t>
    </dgm:pt>
    <dgm:pt modelId="{20D25B91-1A3F-4EB0-82A8-43734FF6AA62}" type="parTrans" cxnId="{08092660-7131-489B-BCEF-E1272A495077}">
      <dgm:prSet/>
      <dgm:spPr/>
      <dgm:t>
        <a:bodyPr/>
        <a:lstStyle/>
        <a:p>
          <a:endParaRPr lang="ru-RU"/>
        </a:p>
      </dgm:t>
    </dgm:pt>
    <dgm:pt modelId="{FC80B74B-90FD-4BF7-BE52-9A4D04661D68}" type="sibTrans" cxnId="{08092660-7131-489B-BCEF-E1272A495077}">
      <dgm:prSet/>
      <dgm:spPr/>
      <dgm:t>
        <a:bodyPr/>
        <a:lstStyle/>
        <a:p>
          <a:endParaRPr lang="ru-RU"/>
        </a:p>
      </dgm:t>
    </dgm:pt>
    <dgm:pt modelId="{36D1A95E-799B-4D7D-A0CA-0FE6C9561179}">
      <dgm:prSet phldrT="[Текст]"/>
      <dgm:spPr/>
      <dgm:t>
        <a:bodyPr/>
        <a:lstStyle/>
        <a:p>
          <a:r>
            <a:rPr lang="ru-RU" dirty="0"/>
            <a:t>Эффективная работа персонала</a:t>
          </a:r>
        </a:p>
      </dgm:t>
    </dgm:pt>
    <dgm:pt modelId="{C17EBFF4-4292-4A8F-99EA-09A9DEE31E29}" type="parTrans" cxnId="{6AE03438-C826-46FC-9B00-7C47DB3823E6}">
      <dgm:prSet/>
      <dgm:spPr/>
      <dgm:t>
        <a:bodyPr/>
        <a:lstStyle/>
        <a:p>
          <a:endParaRPr lang="ru-RU"/>
        </a:p>
      </dgm:t>
    </dgm:pt>
    <dgm:pt modelId="{77B9DC4E-ABD3-4F12-ABC5-37FA538586CB}" type="sibTrans" cxnId="{6AE03438-C826-46FC-9B00-7C47DB3823E6}">
      <dgm:prSet/>
      <dgm:spPr/>
      <dgm:t>
        <a:bodyPr/>
        <a:lstStyle/>
        <a:p>
          <a:endParaRPr lang="ru-RU"/>
        </a:p>
      </dgm:t>
    </dgm:pt>
    <dgm:pt modelId="{CA7EAABF-1B80-4A63-8AD0-F91F9264FB0E}">
      <dgm:prSet phldrT="[Текст]"/>
      <dgm:spPr/>
      <dgm:t>
        <a:bodyPr/>
        <a:lstStyle/>
        <a:p>
          <a:r>
            <a:rPr lang="ru-RU" dirty="0"/>
            <a:t>проектный менеджмент</a:t>
          </a:r>
        </a:p>
      </dgm:t>
    </dgm:pt>
    <dgm:pt modelId="{08BD4469-C91F-4C8E-9BAE-921257CDFE8C}" type="parTrans" cxnId="{ECB6AD13-7937-4502-BD69-4C9BBC9B41C9}">
      <dgm:prSet/>
      <dgm:spPr/>
      <dgm:t>
        <a:bodyPr/>
        <a:lstStyle/>
        <a:p>
          <a:endParaRPr lang="ru-RU"/>
        </a:p>
      </dgm:t>
    </dgm:pt>
    <dgm:pt modelId="{1C07C7A7-8ABD-4819-93D7-3113FDF55448}" type="sibTrans" cxnId="{ECB6AD13-7937-4502-BD69-4C9BBC9B41C9}">
      <dgm:prSet/>
      <dgm:spPr/>
      <dgm:t>
        <a:bodyPr/>
        <a:lstStyle/>
        <a:p>
          <a:endParaRPr lang="ru-RU"/>
        </a:p>
      </dgm:t>
    </dgm:pt>
    <dgm:pt modelId="{0D7E6453-7E34-43EF-B2C9-09B88891329A}">
      <dgm:prSet phldrT="[Текст]"/>
      <dgm:spPr/>
      <dgm:t>
        <a:bodyPr/>
        <a:lstStyle/>
        <a:p>
          <a:r>
            <a:rPr lang="ru-RU" dirty="0"/>
            <a:t>штат 40 человек ( + 100% ) </a:t>
          </a:r>
        </a:p>
      </dgm:t>
    </dgm:pt>
    <dgm:pt modelId="{E401CAA4-5EAE-41A2-96AB-56166FAC18CC}" type="parTrans" cxnId="{C3ECF63E-CA54-4844-88B3-D8BA1BAFEC49}">
      <dgm:prSet/>
      <dgm:spPr/>
      <dgm:t>
        <a:bodyPr/>
        <a:lstStyle/>
        <a:p>
          <a:endParaRPr lang="ru-RU"/>
        </a:p>
      </dgm:t>
    </dgm:pt>
    <dgm:pt modelId="{AC035F7A-3FFE-4F69-99F5-B962FF37FC7B}" type="sibTrans" cxnId="{C3ECF63E-CA54-4844-88B3-D8BA1BAFEC49}">
      <dgm:prSet/>
      <dgm:spPr/>
      <dgm:t>
        <a:bodyPr/>
        <a:lstStyle/>
        <a:p>
          <a:endParaRPr lang="ru-RU"/>
        </a:p>
      </dgm:t>
    </dgm:pt>
    <dgm:pt modelId="{285CD1DD-8A89-45F4-B9A2-A33BF50F21F6}">
      <dgm:prSet phldrT="[Текст]"/>
      <dgm:spPr/>
      <dgm:t>
        <a:bodyPr/>
        <a:lstStyle/>
        <a:p>
          <a:r>
            <a:rPr lang="ru-RU" dirty="0"/>
            <a:t>35 проектов в год ( + 105% )</a:t>
          </a:r>
        </a:p>
      </dgm:t>
    </dgm:pt>
    <dgm:pt modelId="{739C3DB9-330A-4696-9E99-3CAC7EC42101}" type="parTrans" cxnId="{9D66D679-AEFA-46F5-A926-A5DBA12A180A}">
      <dgm:prSet/>
      <dgm:spPr/>
      <dgm:t>
        <a:bodyPr/>
        <a:lstStyle/>
        <a:p>
          <a:endParaRPr lang="ru-RU"/>
        </a:p>
      </dgm:t>
    </dgm:pt>
    <dgm:pt modelId="{79B46F84-A06C-4DC8-9DB9-CCBF0AE8804C}" type="sibTrans" cxnId="{9D66D679-AEFA-46F5-A926-A5DBA12A180A}">
      <dgm:prSet/>
      <dgm:spPr/>
      <dgm:t>
        <a:bodyPr/>
        <a:lstStyle/>
        <a:p>
          <a:endParaRPr lang="ru-RU"/>
        </a:p>
      </dgm:t>
    </dgm:pt>
    <dgm:pt modelId="{BC056102-3301-4833-AA45-D5F4C91874E1}">
      <dgm:prSet phldrT="[Текст]"/>
      <dgm:spPr/>
      <dgm:t>
        <a:bodyPr/>
        <a:lstStyle/>
        <a:p>
          <a:r>
            <a:rPr lang="ru-RU" dirty="0"/>
            <a:t>Увеличение прибыли от предпринимательской деятельности в три раза</a:t>
          </a:r>
        </a:p>
      </dgm:t>
    </dgm:pt>
    <dgm:pt modelId="{FB13E982-88E1-4498-A812-F8F0D1D5D3A1}" type="parTrans" cxnId="{B0E4D774-9E6E-4407-88EE-64187ECFF1A7}">
      <dgm:prSet/>
      <dgm:spPr/>
      <dgm:t>
        <a:bodyPr/>
        <a:lstStyle/>
        <a:p>
          <a:endParaRPr lang="ru-RU"/>
        </a:p>
      </dgm:t>
    </dgm:pt>
    <dgm:pt modelId="{B611E40E-2091-4AF4-A5BC-94E8055A8E1A}" type="sibTrans" cxnId="{B0E4D774-9E6E-4407-88EE-64187ECFF1A7}">
      <dgm:prSet/>
      <dgm:spPr/>
      <dgm:t>
        <a:bodyPr/>
        <a:lstStyle/>
        <a:p>
          <a:endParaRPr lang="ru-RU"/>
        </a:p>
      </dgm:t>
    </dgm:pt>
    <dgm:pt modelId="{BC665476-69EB-4ED7-8106-78FB7AA7A3FC}">
      <dgm:prSet phldrT="[Текст]"/>
      <dgm:spPr/>
      <dgm:t>
        <a:bodyPr/>
        <a:lstStyle/>
        <a:p>
          <a:r>
            <a:rPr lang="ru-RU" dirty="0"/>
            <a:t>ресурсный центр</a:t>
          </a:r>
        </a:p>
      </dgm:t>
    </dgm:pt>
    <dgm:pt modelId="{5D5FC431-8AB1-4D7E-AF75-8720A6027A40}" type="parTrans" cxnId="{0FE3DAD0-066D-48CA-BEE1-2CF41B1D229C}">
      <dgm:prSet/>
      <dgm:spPr/>
      <dgm:t>
        <a:bodyPr/>
        <a:lstStyle/>
        <a:p>
          <a:endParaRPr lang="ru-RU"/>
        </a:p>
      </dgm:t>
    </dgm:pt>
    <dgm:pt modelId="{3DEC7086-C73C-4D89-A09E-C07A7B74F064}" type="sibTrans" cxnId="{0FE3DAD0-066D-48CA-BEE1-2CF41B1D229C}">
      <dgm:prSet/>
      <dgm:spPr/>
      <dgm:t>
        <a:bodyPr/>
        <a:lstStyle/>
        <a:p>
          <a:endParaRPr lang="ru-RU"/>
        </a:p>
      </dgm:t>
    </dgm:pt>
    <dgm:pt modelId="{680BBE2E-F529-49A4-9BDA-3EB00095DFAF}">
      <dgm:prSet phldrT="[Текст]"/>
      <dgm:spPr/>
      <dgm:t>
        <a:bodyPr/>
        <a:lstStyle/>
        <a:p>
          <a:r>
            <a:rPr lang="ru-RU" dirty="0"/>
            <a:t>работа над реализацией миссии</a:t>
          </a:r>
        </a:p>
      </dgm:t>
    </dgm:pt>
    <dgm:pt modelId="{416E8D7D-1815-422A-9138-D1E1D801FCE2}" type="parTrans" cxnId="{8205D223-205A-48DA-825D-613A47A169BA}">
      <dgm:prSet/>
      <dgm:spPr/>
      <dgm:t>
        <a:bodyPr/>
        <a:lstStyle/>
        <a:p>
          <a:endParaRPr lang="ru-RU"/>
        </a:p>
      </dgm:t>
    </dgm:pt>
    <dgm:pt modelId="{6A1D7EB1-3160-4332-8DFB-E3B1A1C615D3}" type="sibTrans" cxnId="{8205D223-205A-48DA-825D-613A47A169BA}">
      <dgm:prSet/>
      <dgm:spPr/>
      <dgm:t>
        <a:bodyPr/>
        <a:lstStyle/>
        <a:p>
          <a:endParaRPr lang="ru-RU"/>
        </a:p>
      </dgm:t>
    </dgm:pt>
    <dgm:pt modelId="{EA196357-6C53-497A-87B4-BA6A35B336D4}">
      <dgm:prSet phldrT="[Текст]"/>
      <dgm:spPr/>
      <dgm:t>
        <a:bodyPr/>
        <a:lstStyle/>
        <a:p>
          <a:r>
            <a:rPr lang="ru-RU" dirty="0"/>
            <a:t>работа проектного офиса</a:t>
          </a:r>
        </a:p>
      </dgm:t>
    </dgm:pt>
    <dgm:pt modelId="{28176FBF-EC49-4AC2-BFEE-F01A325A57B5}" type="parTrans" cxnId="{04EBC030-9499-491C-B7DA-AB740C5381E0}">
      <dgm:prSet/>
      <dgm:spPr/>
      <dgm:t>
        <a:bodyPr/>
        <a:lstStyle/>
        <a:p>
          <a:endParaRPr lang="ru-RU"/>
        </a:p>
      </dgm:t>
    </dgm:pt>
    <dgm:pt modelId="{457359CE-03C8-428C-A507-9D0D82890B73}" type="sibTrans" cxnId="{04EBC030-9499-491C-B7DA-AB740C5381E0}">
      <dgm:prSet/>
      <dgm:spPr/>
      <dgm:t>
        <a:bodyPr/>
        <a:lstStyle/>
        <a:p>
          <a:endParaRPr lang="ru-RU"/>
        </a:p>
      </dgm:t>
    </dgm:pt>
    <dgm:pt modelId="{9E64AB84-2159-471F-98D4-6AEF2BA4302B}">
      <dgm:prSet phldrT="[Текст]"/>
      <dgm:spPr/>
      <dgm:t>
        <a:bodyPr/>
        <a:lstStyle/>
        <a:p>
          <a:r>
            <a:rPr lang="ru-RU" dirty="0"/>
            <a:t>работа акселератора стартапов</a:t>
          </a:r>
        </a:p>
      </dgm:t>
    </dgm:pt>
    <dgm:pt modelId="{433E2BB7-172D-4046-92D3-78800CFFFC3B}" type="parTrans" cxnId="{7F40C3B5-7AAD-4295-8A37-A28A90574832}">
      <dgm:prSet/>
      <dgm:spPr/>
      <dgm:t>
        <a:bodyPr/>
        <a:lstStyle/>
        <a:p>
          <a:endParaRPr lang="ru-RU"/>
        </a:p>
      </dgm:t>
    </dgm:pt>
    <dgm:pt modelId="{E9822DDB-60DF-4D50-8A21-471E9F674903}" type="sibTrans" cxnId="{7F40C3B5-7AAD-4295-8A37-A28A90574832}">
      <dgm:prSet/>
      <dgm:spPr/>
      <dgm:t>
        <a:bodyPr/>
        <a:lstStyle/>
        <a:p>
          <a:endParaRPr lang="ru-RU"/>
        </a:p>
      </dgm:t>
    </dgm:pt>
    <dgm:pt modelId="{08C7AD17-5283-4F8C-865A-583390DB720F}" type="pres">
      <dgm:prSet presAssocID="{2FA06CDC-2396-41DD-867C-082F202AA87C}" presName="Name0" presStyleCnt="0">
        <dgm:presLayoutVars>
          <dgm:dir/>
          <dgm:animLvl val="lvl"/>
          <dgm:resizeHandles val="exact"/>
        </dgm:presLayoutVars>
      </dgm:prSet>
      <dgm:spPr/>
    </dgm:pt>
    <dgm:pt modelId="{BE8D10B0-0259-4418-9858-0209E35C591F}" type="pres">
      <dgm:prSet presAssocID="{8105A6B7-2B64-40BC-876A-E065C0226884}" presName="composite" presStyleCnt="0"/>
      <dgm:spPr/>
    </dgm:pt>
    <dgm:pt modelId="{609EAA1E-96EA-4F19-A9C8-9570D89EAC28}" type="pres">
      <dgm:prSet presAssocID="{8105A6B7-2B64-40BC-876A-E065C022688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DD3A2A-C348-42B7-8973-B8EB3F1027DF}" type="pres">
      <dgm:prSet presAssocID="{8105A6B7-2B64-40BC-876A-E065C0226884}" presName="desTx" presStyleLbl="alignAccFollowNode1" presStyleIdx="0" presStyleCnt="2">
        <dgm:presLayoutVars>
          <dgm:bulletEnabled val="1"/>
        </dgm:presLayoutVars>
      </dgm:prSet>
      <dgm:spPr/>
    </dgm:pt>
    <dgm:pt modelId="{59ECC069-B34A-4125-8FF8-2236ADE07141}" type="pres">
      <dgm:prSet presAssocID="{F5844543-6ADC-46F9-A7B2-0561108749DA}" presName="space" presStyleCnt="0"/>
      <dgm:spPr/>
    </dgm:pt>
    <dgm:pt modelId="{0409D783-417D-405B-B7ED-7E800DE35F98}" type="pres">
      <dgm:prSet presAssocID="{60925977-741A-4AEF-B58C-EC6AF131D860}" presName="composite" presStyleCnt="0"/>
      <dgm:spPr/>
    </dgm:pt>
    <dgm:pt modelId="{8538222D-6598-43DC-9973-BDCB483DFF40}" type="pres">
      <dgm:prSet presAssocID="{60925977-741A-4AEF-B58C-EC6AF131D8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12E19A9-D81C-44F9-B4D2-840C1107118D}" type="pres">
      <dgm:prSet presAssocID="{60925977-741A-4AEF-B58C-EC6AF131D86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1BE2B09-1FB7-4CDD-A9CF-1A5AC848D3CA}" srcId="{2FA06CDC-2396-41DD-867C-082F202AA87C}" destId="{8105A6B7-2B64-40BC-876A-E065C0226884}" srcOrd="0" destOrd="0" parTransId="{1A326AD8-C049-4A64-87C7-EB08A996D856}" sibTransId="{F5844543-6ADC-46F9-A7B2-0561108749DA}"/>
    <dgm:cxn modelId="{ECB6AD13-7937-4502-BD69-4C9BBC9B41C9}" srcId="{60925977-741A-4AEF-B58C-EC6AF131D860}" destId="{CA7EAABF-1B80-4A63-8AD0-F91F9264FB0E}" srcOrd="1" destOrd="0" parTransId="{08BD4469-C91F-4C8E-9BAE-921257CDFE8C}" sibTransId="{1C07C7A7-8ABD-4819-93D7-3113FDF55448}"/>
    <dgm:cxn modelId="{99D02522-62E3-41A1-B05D-E091A08D512F}" type="presOf" srcId="{BC056102-3301-4833-AA45-D5F4C91874E1}" destId="{DBDD3A2A-C348-42B7-8973-B8EB3F1027DF}" srcOrd="0" destOrd="3" presId="urn:microsoft.com/office/officeart/2005/8/layout/hList1"/>
    <dgm:cxn modelId="{8205D223-205A-48DA-825D-613A47A169BA}" srcId="{60925977-741A-4AEF-B58C-EC6AF131D860}" destId="{680BBE2E-F529-49A4-9BDA-3EB00095DFAF}" srcOrd="3" destOrd="0" parTransId="{416E8D7D-1815-422A-9138-D1E1D801FCE2}" sibTransId="{6A1D7EB1-3160-4332-8DFB-E3B1A1C615D3}"/>
    <dgm:cxn modelId="{58CED027-7CA3-4C58-A90D-90494C85324C}" type="presOf" srcId="{285CD1DD-8A89-45F4-B9A2-A33BF50F21F6}" destId="{DBDD3A2A-C348-42B7-8973-B8EB3F1027DF}" srcOrd="0" destOrd="2" presId="urn:microsoft.com/office/officeart/2005/8/layout/hList1"/>
    <dgm:cxn modelId="{04EBC030-9499-491C-B7DA-AB740C5381E0}" srcId="{60925977-741A-4AEF-B58C-EC6AF131D860}" destId="{EA196357-6C53-497A-87B4-BA6A35B336D4}" srcOrd="4" destOrd="0" parTransId="{28176FBF-EC49-4AC2-BFEE-F01A325A57B5}" sibTransId="{457359CE-03C8-428C-A507-9D0D82890B73}"/>
    <dgm:cxn modelId="{6AE03438-C826-46FC-9B00-7C47DB3823E6}" srcId="{60925977-741A-4AEF-B58C-EC6AF131D860}" destId="{36D1A95E-799B-4D7D-A0CA-0FE6C9561179}" srcOrd="0" destOrd="0" parTransId="{C17EBFF4-4292-4A8F-99EA-09A9DEE31E29}" sibTransId="{77B9DC4E-ABD3-4F12-ABC5-37FA538586CB}"/>
    <dgm:cxn modelId="{C3ECF63E-CA54-4844-88B3-D8BA1BAFEC49}" srcId="{8105A6B7-2B64-40BC-876A-E065C0226884}" destId="{0D7E6453-7E34-43EF-B2C9-09B88891329A}" srcOrd="1" destOrd="0" parTransId="{E401CAA4-5EAE-41A2-96AB-56166FAC18CC}" sibTransId="{AC035F7A-3FFE-4F69-99F5-B962FF37FC7B}"/>
    <dgm:cxn modelId="{08092660-7131-489B-BCEF-E1272A495077}" srcId="{2FA06CDC-2396-41DD-867C-082F202AA87C}" destId="{60925977-741A-4AEF-B58C-EC6AF131D860}" srcOrd="1" destOrd="0" parTransId="{20D25B91-1A3F-4EB0-82A8-43734FF6AA62}" sibTransId="{FC80B74B-90FD-4BF7-BE52-9A4D04661D68}"/>
    <dgm:cxn modelId="{1A43C062-9E3A-4435-981C-1E56BEE7B6F6}" type="presOf" srcId="{DA6C26B9-B746-479B-9054-5D8F219A6F8A}" destId="{DBDD3A2A-C348-42B7-8973-B8EB3F1027DF}" srcOrd="0" destOrd="0" presId="urn:microsoft.com/office/officeart/2005/8/layout/hList1"/>
    <dgm:cxn modelId="{9AE7076A-9192-41B9-9EEC-D92BE82B046E}" type="presOf" srcId="{36D1A95E-799B-4D7D-A0CA-0FE6C9561179}" destId="{112E19A9-D81C-44F9-B4D2-840C1107118D}" srcOrd="0" destOrd="0" presId="urn:microsoft.com/office/officeart/2005/8/layout/hList1"/>
    <dgm:cxn modelId="{F69CF14E-81CF-4BF0-A63E-861B2C62625E}" type="presOf" srcId="{9E64AB84-2159-471F-98D4-6AEF2BA4302B}" destId="{112E19A9-D81C-44F9-B4D2-840C1107118D}" srcOrd="0" destOrd="5" presId="urn:microsoft.com/office/officeart/2005/8/layout/hList1"/>
    <dgm:cxn modelId="{B0E4D774-9E6E-4407-88EE-64187ECFF1A7}" srcId="{8105A6B7-2B64-40BC-876A-E065C0226884}" destId="{BC056102-3301-4833-AA45-D5F4C91874E1}" srcOrd="3" destOrd="0" parTransId="{FB13E982-88E1-4498-A812-F8F0D1D5D3A1}" sibTransId="{B611E40E-2091-4AF4-A5BC-94E8055A8E1A}"/>
    <dgm:cxn modelId="{EDC63279-1925-4CC9-9000-29A6A52CFF08}" type="presOf" srcId="{CA7EAABF-1B80-4A63-8AD0-F91F9264FB0E}" destId="{112E19A9-D81C-44F9-B4D2-840C1107118D}" srcOrd="0" destOrd="1" presId="urn:microsoft.com/office/officeart/2005/8/layout/hList1"/>
    <dgm:cxn modelId="{9D66D679-AEFA-46F5-A926-A5DBA12A180A}" srcId="{8105A6B7-2B64-40BC-876A-E065C0226884}" destId="{285CD1DD-8A89-45F4-B9A2-A33BF50F21F6}" srcOrd="2" destOrd="0" parTransId="{739C3DB9-330A-4696-9E99-3CAC7EC42101}" sibTransId="{79B46F84-A06C-4DC8-9DB9-CCBF0AE8804C}"/>
    <dgm:cxn modelId="{A4227886-DC1C-47A5-B501-484E2D05CCD7}" srcId="{8105A6B7-2B64-40BC-876A-E065C0226884}" destId="{DA6C26B9-B746-479B-9054-5D8F219A6F8A}" srcOrd="0" destOrd="0" parTransId="{7B055CD0-F612-4E8D-ABA7-080410B95894}" sibTransId="{D1CFA9F6-50CA-48C6-BAAC-F3C1E723A791}"/>
    <dgm:cxn modelId="{7C572C87-2529-4D99-BBF5-DD9DC060D79C}" type="presOf" srcId="{BC665476-69EB-4ED7-8106-78FB7AA7A3FC}" destId="{112E19A9-D81C-44F9-B4D2-840C1107118D}" srcOrd="0" destOrd="2" presId="urn:microsoft.com/office/officeart/2005/8/layout/hList1"/>
    <dgm:cxn modelId="{E89E499F-FFE1-4176-B396-332D1FBC53EA}" type="presOf" srcId="{8105A6B7-2B64-40BC-876A-E065C0226884}" destId="{609EAA1E-96EA-4F19-A9C8-9570D89EAC28}" srcOrd="0" destOrd="0" presId="urn:microsoft.com/office/officeart/2005/8/layout/hList1"/>
    <dgm:cxn modelId="{54C513B4-FBC8-41E7-8962-B56929CE3D87}" type="presOf" srcId="{EA196357-6C53-497A-87B4-BA6A35B336D4}" destId="{112E19A9-D81C-44F9-B4D2-840C1107118D}" srcOrd="0" destOrd="4" presId="urn:microsoft.com/office/officeart/2005/8/layout/hList1"/>
    <dgm:cxn modelId="{7F40C3B5-7AAD-4295-8A37-A28A90574832}" srcId="{60925977-741A-4AEF-B58C-EC6AF131D860}" destId="{9E64AB84-2159-471F-98D4-6AEF2BA4302B}" srcOrd="5" destOrd="0" parTransId="{433E2BB7-172D-4046-92D3-78800CFFFC3B}" sibTransId="{E9822DDB-60DF-4D50-8A21-471E9F674903}"/>
    <dgm:cxn modelId="{7C4ABABE-F785-4307-BAF3-00A54E890141}" type="presOf" srcId="{2FA06CDC-2396-41DD-867C-082F202AA87C}" destId="{08C7AD17-5283-4F8C-865A-583390DB720F}" srcOrd="0" destOrd="0" presId="urn:microsoft.com/office/officeart/2005/8/layout/hList1"/>
    <dgm:cxn modelId="{DEBFB2C7-0DD1-4428-BD47-55FCDB3F4858}" type="presOf" srcId="{60925977-741A-4AEF-B58C-EC6AF131D860}" destId="{8538222D-6598-43DC-9973-BDCB483DFF40}" srcOrd="0" destOrd="0" presId="urn:microsoft.com/office/officeart/2005/8/layout/hList1"/>
    <dgm:cxn modelId="{23CFA4C9-0FD5-429B-9299-6968CDD4ABBA}" type="presOf" srcId="{BE7E8C0F-80C7-41A9-838E-6769786E9F5B}" destId="{DBDD3A2A-C348-42B7-8973-B8EB3F1027DF}" srcOrd="0" destOrd="4" presId="urn:microsoft.com/office/officeart/2005/8/layout/hList1"/>
    <dgm:cxn modelId="{0FE3DAD0-066D-48CA-BEE1-2CF41B1D229C}" srcId="{60925977-741A-4AEF-B58C-EC6AF131D860}" destId="{BC665476-69EB-4ED7-8106-78FB7AA7A3FC}" srcOrd="2" destOrd="0" parTransId="{5D5FC431-8AB1-4D7E-AF75-8720A6027A40}" sibTransId="{3DEC7086-C73C-4D89-A09E-C07A7B74F064}"/>
    <dgm:cxn modelId="{EB474DD1-613A-4052-A9DD-7A1C440288A3}" srcId="{8105A6B7-2B64-40BC-876A-E065C0226884}" destId="{BE7E8C0F-80C7-41A9-838E-6769786E9F5B}" srcOrd="4" destOrd="0" parTransId="{93BBF81F-C83E-4994-8879-71ADD1A19E21}" sibTransId="{3184C6E0-6552-4C8E-91FD-8B23992CBF3B}"/>
    <dgm:cxn modelId="{1769EFD6-4E4D-4682-9444-0D851DD8EB37}" type="presOf" srcId="{0D7E6453-7E34-43EF-B2C9-09B88891329A}" destId="{DBDD3A2A-C348-42B7-8973-B8EB3F1027DF}" srcOrd="0" destOrd="1" presId="urn:microsoft.com/office/officeart/2005/8/layout/hList1"/>
    <dgm:cxn modelId="{C004EFF5-EA4A-436B-8AEF-E054BC2F5D98}" type="presOf" srcId="{680BBE2E-F529-49A4-9BDA-3EB00095DFAF}" destId="{112E19A9-D81C-44F9-B4D2-840C1107118D}" srcOrd="0" destOrd="3" presId="urn:microsoft.com/office/officeart/2005/8/layout/hList1"/>
    <dgm:cxn modelId="{5EC226A9-093F-4841-A6B0-359C57948ED4}" type="presParOf" srcId="{08C7AD17-5283-4F8C-865A-583390DB720F}" destId="{BE8D10B0-0259-4418-9858-0209E35C591F}" srcOrd="0" destOrd="0" presId="urn:microsoft.com/office/officeart/2005/8/layout/hList1"/>
    <dgm:cxn modelId="{261B6350-3DED-4D09-A789-13DAB0C2569F}" type="presParOf" srcId="{BE8D10B0-0259-4418-9858-0209E35C591F}" destId="{609EAA1E-96EA-4F19-A9C8-9570D89EAC28}" srcOrd="0" destOrd="0" presId="urn:microsoft.com/office/officeart/2005/8/layout/hList1"/>
    <dgm:cxn modelId="{B48C12AA-0BF7-4035-9631-44EE10E7C6E3}" type="presParOf" srcId="{BE8D10B0-0259-4418-9858-0209E35C591F}" destId="{DBDD3A2A-C348-42B7-8973-B8EB3F1027DF}" srcOrd="1" destOrd="0" presId="urn:microsoft.com/office/officeart/2005/8/layout/hList1"/>
    <dgm:cxn modelId="{4BEFE320-FFCE-458F-B916-CA0B93D54469}" type="presParOf" srcId="{08C7AD17-5283-4F8C-865A-583390DB720F}" destId="{59ECC069-B34A-4125-8FF8-2236ADE07141}" srcOrd="1" destOrd="0" presId="urn:microsoft.com/office/officeart/2005/8/layout/hList1"/>
    <dgm:cxn modelId="{6B1E14C7-5F87-4D74-BE87-0F4ECD06A171}" type="presParOf" srcId="{08C7AD17-5283-4F8C-865A-583390DB720F}" destId="{0409D783-417D-405B-B7ED-7E800DE35F98}" srcOrd="2" destOrd="0" presId="urn:microsoft.com/office/officeart/2005/8/layout/hList1"/>
    <dgm:cxn modelId="{78DE05B9-8CE9-43C7-B6B9-3712F819A49C}" type="presParOf" srcId="{0409D783-417D-405B-B7ED-7E800DE35F98}" destId="{8538222D-6598-43DC-9973-BDCB483DFF40}" srcOrd="0" destOrd="0" presId="urn:microsoft.com/office/officeart/2005/8/layout/hList1"/>
    <dgm:cxn modelId="{689DC92C-76D8-4269-87D7-82BC2DC71B3B}" type="presParOf" srcId="{0409D783-417D-405B-B7ED-7E800DE35F98}" destId="{112E19A9-D81C-44F9-B4D2-840C110711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F4C21-E0B2-4206-8E14-F3B32441D64F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Предпринимательская деятльность</a:t>
          </a:r>
        </a:p>
      </dsp:txBody>
      <dsp:txXfrm>
        <a:off x="1283" y="0"/>
        <a:ext cx="3337470" cy="1305401"/>
      </dsp:txXfrm>
    </dsp:sp>
    <dsp:sp modelId="{D8F3E35D-C211-4C3D-8244-3195484A6906}">
      <dsp:nvSpPr>
        <dsp:cNvPr id="0" name=""/>
        <dsp:cNvSpPr/>
      </dsp:nvSpPr>
      <dsp:spPr>
        <a:xfrm>
          <a:off x="335030" y="1305773"/>
          <a:ext cx="2669976" cy="8548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Оказание услуг в секторе </a:t>
          </a:r>
          <a:r>
            <a:rPr lang="en-US" sz="1400" kern="1200"/>
            <a:t>B to B</a:t>
          </a:r>
          <a:endParaRPr lang="ru-RU" sz="1400" kern="1200"/>
        </a:p>
      </dsp:txBody>
      <dsp:txXfrm>
        <a:off x="360068" y="1330811"/>
        <a:ext cx="2619900" cy="804787"/>
      </dsp:txXfrm>
    </dsp:sp>
    <dsp:sp modelId="{B7BD912A-5F28-4C91-B7CF-19CFD65348B1}">
      <dsp:nvSpPr>
        <dsp:cNvPr id="0" name=""/>
        <dsp:cNvSpPr/>
      </dsp:nvSpPr>
      <dsp:spPr>
        <a:xfrm>
          <a:off x="335030" y="2292154"/>
          <a:ext cx="2669976" cy="854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Оказание услуг в секторе </a:t>
          </a:r>
          <a:r>
            <a:rPr lang="en-US" sz="1400" kern="1200"/>
            <a:t>B to C</a:t>
          </a:r>
          <a:endParaRPr lang="ru-RU" sz="1400" kern="1200"/>
        </a:p>
      </dsp:txBody>
      <dsp:txXfrm>
        <a:off x="360068" y="2317192"/>
        <a:ext cx="2619900" cy="804787"/>
      </dsp:txXfrm>
    </dsp:sp>
    <dsp:sp modelId="{27B3D7E8-9A0B-4935-82B2-F02997212A04}">
      <dsp:nvSpPr>
        <dsp:cNvPr id="0" name=""/>
        <dsp:cNvSpPr/>
      </dsp:nvSpPr>
      <dsp:spPr>
        <a:xfrm>
          <a:off x="335030" y="3278535"/>
          <a:ext cx="2669976" cy="8548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Продажа продукции в рамках уставной деятельности</a:t>
          </a:r>
        </a:p>
      </dsp:txBody>
      <dsp:txXfrm>
        <a:off x="360068" y="3303573"/>
        <a:ext cx="2619900" cy="804787"/>
      </dsp:txXfrm>
    </dsp:sp>
    <dsp:sp modelId="{4EBEABB1-23B4-4E06-81D0-5C810794AC71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Фандрайзинг</a:t>
          </a:r>
        </a:p>
      </dsp:txBody>
      <dsp:txXfrm>
        <a:off x="3589064" y="0"/>
        <a:ext cx="3337470" cy="1305401"/>
      </dsp:txXfrm>
    </dsp:sp>
    <dsp:sp modelId="{D4E1085F-7D3C-4BB0-B97C-AAE27DFD3944}">
      <dsp:nvSpPr>
        <dsp:cNvPr id="0" name=""/>
        <dsp:cNvSpPr/>
      </dsp:nvSpPr>
      <dsp:spPr>
        <a:xfrm>
          <a:off x="3922811" y="1305773"/>
          <a:ext cx="2669976" cy="8548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Пожертвования частных лиц</a:t>
          </a:r>
        </a:p>
      </dsp:txBody>
      <dsp:txXfrm>
        <a:off x="3947849" y="1330811"/>
        <a:ext cx="2619900" cy="804787"/>
      </dsp:txXfrm>
    </dsp:sp>
    <dsp:sp modelId="{C3176D9B-FECA-4EFD-9069-1158E932D757}">
      <dsp:nvSpPr>
        <dsp:cNvPr id="0" name=""/>
        <dsp:cNvSpPr/>
      </dsp:nvSpPr>
      <dsp:spPr>
        <a:xfrm>
          <a:off x="3922811" y="2292154"/>
          <a:ext cx="2669976" cy="8548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Пожертвования коммерческих компаний</a:t>
          </a:r>
        </a:p>
      </dsp:txBody>
      <dsp:txXfrm>
        <a:off x="3947849" y="2317192"/>
        <a:ext cx="2619900" cy="804787"/>
      </dsp:txXfrm>
    </dsp:sp>
    <dsp:sp modelId="{853D172B-7864-46BA-A8FB-9158B2571BB3}">
      <dsp:nvSpPr>
        <dsp:cNvPr id="0" name=""/>
        <dsp:cNvSpPr/>
      </dsp:nvSpPr>
      <dsp:spPr>
        <a:xfrm>
          <a:off x="3922811" y="3278535"/>
          <a:ext cx="2669976" cy="8548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Мероприятия поддержки (ярмарки, аукционы и т.д.)</a:t>
          </a:r>
        </a:p>
      </dsp:txBody>
      <dsp:txXfrm>
        <a:off x="3947849" y="3303573"/>
        <a:ext cx="2619900" cy="804787"/>
      </dsp:txXfrm>
    </dsp:sp>
    <dsp:sp modelId="{1B759ED0-E714-430F-886F-DC4C9FBF4AFD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Прочие источники</a:t>
          </a:r>
        </a:p>
      </dsp:txBody>
      <dsp:txXfrm>
        <a:off x="7176845" y="0"/>
        <a:ext cx="3337470" cy="1305401"/>
      </dsp:txXfrm>
    </dsp:sp>
    <dsp:sp modelId="{80AF115F-EFD3-47F9-B59C-B9FB089244D5}">
      <dsp:nvSpPr>
        <dsp:cNvPr id="0" name=""/>
        <dsp:cNvSpPr/>
      </dsp:nvSpPr>
      <dsp:spPr>
        <a:xfrm>
          <a:off x="7510592" y="1305773"/>
          <a:ext cx="2669976" cy="854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Членские взносы</a:t>
          </a:r>
        </a:p>
      </dsp:txBody>
      <dsp:txXfrm>
        <a:off x="7535630" y="1330811"/>
        <a:ext cx="2619900" cy="804787"/>
      </dsp:txXfrm>
    </dsp:sp>
    <dsp:sp modelId="{BF39AB7B-194E-4DD4-BA5E-EFDFB6FB2FA3}">
      <dsp:nvSpPr>
        <dsp:cNvPr id="0" name=""/>
        <dsp:cNvSpPr/>
      </dsp:nvSpPr>
      <dsp:spPr>
        <a:xfrm>
          <a:off x="7510592" y="2292154"/>
          <a:ext cx="2669976" cy="8548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Финансовые операции(депозииты, операции с валютой и акциями)</a:t>
          </a:r>
        </a:p>
      </dsp:txBody>
      <dsp:txXfrm>
        <a:off x="7535630" y="2317192"/>
        <a:ext cx="2619900" cy="804787"/>
      </dsp:txXfrm>
    </dsp:sp>
    <dsp:sp modelId="{B061C7A6-4FF3-4D28-BFF5-E34599DB2EB6}">
      <dsp:nvSpPr>
        <dsp:cNvPr id="0" name=""/>
        <dsp:cNvSpPr/>
      </dsp:nvSpPr>
      <dsp:spPr>
        <a:xfrm>
          <a:off x="7510592" y="3278535"/>
          <a:ext cx="2669976" cy="8548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Гранты и конкурсы коммерческих компаний и НКО</a:t>
          </a:r>
        </a:p>
      </dsp:txBody>
      <dsp:txXfrm>
        <a:off x="7535630" y="3303573"/>
        <a:ext cx="2619900" cy="804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C58EB-1DB0-4CB3-ABEF-9C176C3577C4}">
      <dsp:nvSpPr>
        <dsp:cNvPr id="0" name=""/>
        <dsp:cNvSpPr/>
      </dsp:nvSpPr>
      <dsp:spPr>
        <a:xfrm>
          <a:off x="3057909" y="98418"/>
          <a:ext cx="4486168" cy="341419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FF0E8-4C14-43F9-A9A6-199CC5100D5B}">
      <dsp:nvSpPr>
        <dsp:cNvPr id="0" name=""/>
        <dsp:cNvSpPr/>
      </dsp:nvSpPr>
      <dsp:spPr>
        <a:xfrm>
          <a:off x="4075208" y="427858"/>
          <a:ext cx="2347172" cy="854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«В» - власть, возможность влиять на принимаемые решения</a:t>
          </a:r>
        </a:p>
      </dsp:txBody>
      <dsp:txXfrm>
        <a:off x="4116936" y="469586"/>
        <a:ext cx="2263716" cy="771343"/>
      </dsp:txXfrm>
    </dsp:sp>
    <dsp:sp modelId="{74DFF788-3262-4149-B845-DA27304DF97B}">
      <dsp:nvSpPr>
        <dsp:cNvPr id="0" name=""/>
        <dsp:cNvSpPr/>
      </dsp:nvSpPr>
      <dsp:spPr>
        <a:xfrm>
          <a:off x="1322656" y="2363259"/>
          <a:ext cx="2347172" cy="854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«Б» - материальные ресурсы</a:t>
          </a:r>
        </a:p>
      </dsp:txBody>
      <dsp:txXfrm>
        <a:off x="1364384" y="2404987"/>
        <a:ext cx="2263716" cy="771343"/>
      </dsp:txXfrm>
    </dsp:sp>
    <dsp:sp modelId="{F500CD11-9036-42AC-8D30-871397850DB0}">
      <dsp:nvSpPr>
        <dsp:cNvPr id="0" name=""/>
        <dsp:cNvSpPr/>
      </dsp:nvSpPr>
      <dsp:spPr>
        <a:xfrm>
          <a:off x="6979833" y="2438735"/>
          <a:ext cx="2347172" cy="854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«М» - массовость, участники, лояльные люди</a:t>
          </a:r>
        </a:p>
      </dsp:txBody>
      <dsp:txXfrm>
        <a:off x="7021561" y="2480463"/>
        <a:ext cx="2263716" cy="771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0A98-DF93-44DC-A9C6-66AA27EE1592}">
      <dsp:nvSpPr>
        <dsp:cNvPr id="0" name=""/>
        <dsp:cNvSpPr/>
      </dsp:nvSpPr>
      <dsp:spPr>
        <a:xfrm>
          <a:off x="315424" y="0"/>
          <a:ext cx="4457700" cy="445770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9FBA4F-7456-4AB9-AEA0-D96BF6B9C57B}">
      <dsp:nvSpPr>
        <dsp:cNvPr id="0" name=""/>
        <dsp:cNvSpPr/>
      </dsp:nvSpPr>
      <dsp:spPr>
        <a:xfrm>
          <a:off x="2570797" y="446205"/>
          <a:ext cx="2897505" cy="792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Модель жизненного цикла Организации</a:t>
          </a:r>
        </a:p>
      </dsp:txBody>
      <dsp:txXfrm>
        <a:off x="2609473" y="484881"/>
        <a:ext cx="2820153" cy="714934"/>
      </dsp:txXfrm>
    </dsp:sp>
    <dsp:sp modelId="{06979796-2133-4813-8EE2-8C726E7751EC}">
      <dsp:nvSpPr>
        <dsp:cNvPr id="0" name=""/>
        <dsp:cNvSpPr/>
      </dsp:nvSpPr>
      <dsp:spPr>
        <a:xfrm>
          <a:off x="2570797" y="1337527"/>
          <a:ext cx="2897505" cy="792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Необходимость отвечать вызовам </a:t>
          </a:r>
          <a:r>
            <a:rPr lang="en-US" sz="1600" kern="1200" dirty="0"/>
            <a:t>VUCA</a:t>
          </a:r>
          <a:r>
            <a:rPr lang="ru-RU" sz="1600" kern="1200"/>
            <a:t> - мира</a:t>
          </a:r>
        </a:p>
      </dsp:txBody>
      <dsp:txXfrm>
        <a:off x="2609473" y="1376203"/>
        <a:ext cx="2820153" cy="714934"/>
      </dsp:txXfrm>
    </dsp:sp>
    <dsp:sp modelId="{FCBB0ACF-6019-43F0-AF55-55747A700FB6}">
      <dsp:nvSpPr>
        <dsp:cNvPr id="0" name=""/>
        <dsp:cNvSpPr/>
      </dsp:nvSpPr>
      <dsp:spPr>
        <a:xfrm>
          <a:off x="2570797" y="2228849"/>
          <a:ext cx="2897505" cy="792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Конкурентоспособность в изменяющихся условиях</a:t>
          </a:r>
        </a:p>
      </dsp:txBody>
      <dsp:txXfrm>
        <a:off x="2609473" y="2267525"/>
        <a:ext cx="2820153" cy="714934"/>
      </dsp:txXfrm>
    </dsp:sp>
    <dsp:sp modelId="{90F5D860-48F7-4FBF-8FE5-32FF3CFA4A9C}">
      <dsp:nvSpPr>
        <dsp:cNvPr id="0" name=""/>
        <dsp:cNvSpPr/>
      </dsp:nvSpPr>
      <dsp:spPr>
        <a:xfrm>
          <a:off x="2570797" y="3120172"/>
          <a:ext cx="2897505" cy="792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Соответствие стратегическим целям развития</a:t>
          </a:r>
        </a:p>
      </dsp:txBody>
      <dsp:txXfrm>
        <a:off x="2609473" y="3158848"/>
        <a:ext cx="2820153" cy="714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AA1E-96EA-4F19-A9C8-9570D89EAC28}">
      <dsp:nvSpPr>
        <dsp:cNvPr id="0" name=""/>
        <dsp:cNvSpPr/>
      </dsp:nvSpPr>
      <dsp:spPr>
        <a:xfrm>
          <a:off x="51" y="55589"/>
          <a:ext cx="4913783" cy="748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Количественные</a:t>
          </a:r>
        </a:p>
      </dsp:txBody>
      <dsp:txXfrm>
        <a:off x="51" y="55589"/>
        <a:ext cx="4913783" cy="748800"/>
      </dsp:txXfrm>
    </dsp:sp>
    <dsp:sp modelId="{DBDD3A2A-C348-42B7-8973-B8EB3F1027DF}">
      <dsp:nvSpPr>
        <dsp:cNvPr id="0" name=""/>
        <dsp:cNvSpPr/>
      </dsp:nvSpPr>
      <dsp:spPr>
        <a:xfrm>
          <a:off x="51" y="804389"/>
          <a:ext cx="4913783" cy="39342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20 городов ( + 17% 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штат 40 человек ( + 100% )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35 проектов в год ( + 105% 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Увеличение прибыли от предпринимательской деятельности в три раза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увеличение аудитории в 2,7 раза  </a:t>
          </a:r>
        </a:p>
      </dsp:txBody>
      <dsp:txXfrm>
        <a:off x="51" y="804389"/>
        <a:ext cx="4913783" cy="3934271"/>
      </dsp:txXfrm>
    </dsp:sp>
    <dsp:sp modelId="{8538222D-6598-43DC-9973-BDCB483DFF40}">
      <dsp:nvSpPr>
        <dsp:cNvPr id="0" name=""/>
        <dsp:cNvSpPr/>
      </dsp:nvSpPr>
      <dsp:spPr>
        <a:xfrm>
          <a:off x="5601764" y="55589"/>
          <a:ext cx="4913783" cy="74880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Качественные</a:t>
          </a:r>
        </a:p>
      </dsp:txBody>
      <dsp:txXfrm>
        <a:off x="5601764" y="55589"/>
        <a:ext cx="4913783" cy="748800"/>
      </dsp:txXfrm>
    </dsp:sp>
    <dsp:sp modelId="{112E19A9-D81C-44F9-B4D2-840C1107118D}">
      <dsp:nvSpPr>
        <dsp:cNvPr id="0" name=""/>
        <dsp:cNvSpPr/>
      </dsp:nvSpPr>
      <dsp:spPr>
        <a:xfrm>
          <a:off x="5601764" y="804389"/>
          <a:ext cx="4913783" cy="3934271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Эффективная работа персонала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проектный менеджмент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ресурсный центр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работа над реализацией миссии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работа проектного офиса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работа акселератора стартапов</a:t>
          </a:r>
        </a:p>
      </dsp:txBody>
      <dsp:txXfrm>
        <a:off x="5601764" y="804389"/>
        <a:ext cx="4913783" cy="393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A5AA-A293-4A29-A214-ECE7DAFC4D9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28A3-D2C3-4FBC-9CF0-633D1C596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2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C6BDF-40F1-46D9-AEE6-8D5415F9F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71711-2EB5-44D3-807F-A56D2304B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CF163-82E2-45D3-B324-5B937DDD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6A8F-C274-4F9F-A258-A7F397CD2DB5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8DEBC-76AE-45E6-A815-17AB002F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F7BB4-C3EB-49E8-A6C9-8F878494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4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E3BB-C56C-4B56-92DE-17D43252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6C1AE-FE19-4ACA-BC18-20718CB9D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1D296-374B-47A8-AF7A-65A4D16A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A384-F559-4B21-BE5A-EF273BA606EB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EF02-DB45-41C4-AC07-0A68590C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153AD-5888-47CC-97AB-C91ABE0A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7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565A1C-50BD-422A-B195-A22C27CBB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C40CF-441B-4017-87D1-42D17435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3AC5D-9073-4D20-B408-5AA6DD9A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2BD-A4A3-4A92-BF0C-FD1EF843446B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0C0AC-B24A-4A21-B277-3DAE5639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EC88D-CC6E-404C-901D-43EF28FD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9EB39-2F24-4DC0-A129-546CC37C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BC523-BC9B-4E13-8978-E7B94AE4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82FD1-EC92-417E-B27B-15C7954B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788E-616C-49BC-9712-A0B5721CA5C6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05989-CAD8-4F79-99FB-50B8A2D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9C043-3258-4E52-B9B4-65C3337D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B5A3B-2948-43E9-8738-4FC8F223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619C26-2E2B-43C7-8ECA-5BA2A0D7E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CAA69-F4C5-4D07-B35F-5E5FFF1C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A24-81C1-42F1-A904-B20A42D87DDE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77B22-F44B-40B4-963B-E6E5B4D5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86514-8A72-426C-A1B3-F06702AB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1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6809E-2759-4F5E-BE0F-6DC2D6CC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E5958-1D1C-4F1B-8748-1D18301BA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81E3E-7346-4A64-AEAC-278F36D36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2054F-47C6-4FDE-9254-925CEAB7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7653-98E9-48BE-BD0D-6BDF3F442A0C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D4242-6A6B-4345-85A8-B90368D9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E7BEF-71B3-4DBC-BEDD-E0712772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0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E44A0-D998-44E5-8B91-3859B828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FD00AA-8169-4E97-AE0F-F00F84367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D478AE-C452-4EC9-8431-63C591EC1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E4E0E0-7133-4EB2-ADB5-58C474B50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2CA7C1-6FC3-4DE7-863A-568FB8AC4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375E72-CD80-4909-B0E6-DABB3B79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B1C2-AF55-424E-967B-12E97BFB0395}" type="datetime1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65D23F-4AC1-48EF-A4C3-2FC2531C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35878C-8094-4521-8987-7B877288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8B45A-BC23-41BD-86C7-FA5F122A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C96E6-AA7D-442B-94F7-D29975FD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F5A2-44EF-4570-BA70-A93C31D153D2}" type="datetime1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ADDF60-7733-43A9-AF65-694FA198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85B5CC-7A17-4DC1-AD3F-982BC148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7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4816D4-CD15-457B-A5CC-543F89D8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42FF-6771-417C-81CB-910AB8AFF21B}" type="datetime1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B16F80-BCBD-4583-B736-FC8443B5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DFA67F-0AEA-4AC2-80A9-99176B46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7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FE110-2E27-44E3-BDE2-3A07A5C9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0108A-D887-4264-89C3-4E776C9D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84304-836B-4007-9DA0-92A96EAA8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8B8FED-7606-4C0F-84F8-09C8299D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8A3-556C-49D7-B0B3-FE45241D4153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E2273-B775-470C-BB69-D5759BB4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AB48F1-82EC-4FB5-8EB9-1B09848C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4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691CB-13FD-4BFB-935A-658CA2A5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4E963C-1CC7-459C-ABBE-270BBFB5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E7E45-45B7-4831-8253-DC04C26CD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079EB-05E6-40D8-9E91-742A6CDF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82A-724E-4459-ABFF-1453B9B7ABE5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BF8FF8-CF35-409D-BB94-529B45E5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6178A-6B83-4BC9-A9E8-1798F624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5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9FB2-5BF7-4C43-9F96-74C7FB62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1F7F8A-058B-4B38-A753-6E28AACF6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0CE5D-36FA-48BD-8EB6-F5F4F7F1D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4ED8-6035-4780-B651-5C7C38F1A143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87FC0-0243-4C0F-A8D2-600905B42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046ED-D9C3-46EA-9353-04C2E89E1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04FD-A8BB-40E0-BB6B-BA3B2831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30057-DD0A-4E3D-A691-CB6841360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4" y="1742789"/>
            <a:ext cx="9648825" cy="23876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97191D"/>
                </a:solidFill>
                <a:latin typeface="+mn-lt"/>
              </a:rPr>
              <a:t>Выпускная аттестационная работа: «Разработка концепции организационных изменений АНО «Интеллектуальный клуб»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28349E-731C-4D10-AC3D-3D412A6D4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4" y="4558918"/>
            <a:ext cx="9525001" cy="1003682"/>
          </a:xfrm>
        </p:spPr>
        <p:txBody>
          <a:bodyPr/>
          <a:lstStyle/>
          <a:p>
            <a:pPr algn="l"/>
            <a:r>
              <a:rPr lang="ru-RU" dirty="0"/>
              <a:t>Автор: А.С. Кучин </a:t>
            </a:r>
          </a:p>
          <a:p>
            <a:pPr algn="l"/>
            <a:r>
              <a:rPr lang="ru-RU" dirty="0"/>
              <a:t>Научный руководитель: К.Э.Н. С.В. Коробейникова</a:t>
            </a:r>
          </a:p>
        </p:txBody>
      </p:sp>
      <p:pic>
        <p:nvPicPr>
          <p:cNvPr id="4" name="Picture 10" descr="Описание: logo">
            <a:extLst>
              <a:ext uri="{FF2B5EF4-FFF2-40B4-BE49-F238E27FC236}">
                <a16:creationId xmlns:a16="http://schemas.microsoft.com/office/drawing/2014/main" id="{3C1FB961-361E-41D5-898A-BCA3EA0F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535"/>
            <a:ext cx="3429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D1E6962-4555-491D-8361-F4A59C5FB0A4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2514600"/>
            <a:ext cx="7391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GB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 descr="Описание: http://www.bshe.ru/data/images/logo2bl.gif">
            <a:extLst>
              <a:ext uri="{FF2B5EF4-FFF2-40B4-BE49-F238E27FC236}">
                <a16:creationId xmlns:a16="http://schemas.microsoft.com/office/drawing/2014/main" id="{C8CB27CB-2C3C-4A6D-B997-077F55B7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390335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9">
            <a:extLst>
              <a:ext uri="{FF2B5EF4-FFF2-40B4-BE49-F238E27FC236}">
                <a16:creationId xmlns:a16="http://schemas.microsoft.com/office/drawing/2014/main" id="{B9EFEAA9-9BBD-4551-9427-00FC18038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0355"/>
              </p:ext>
            </p:extLst>
          </p:nvPr>
        </p:nvGraphicFramePr>
        <p:xfrm>
          <a:off x="9128125" y="466535"/>
          <a:ext cx="2692401" cy="1127125"/>
        </p:xfrm>
        <a:graphic>
          <a:graphicData uri="http://schemas.openxmlformats.org/drawingml/2006/table">
            <a:tbl>
              <a:tblPr/>
              <a:tblGrid>
                <a:gridCol w="269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ШКОЛА</a:t>
                      </a:r>
                      <a:b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КОРПОРАТИВНОГО УПРАВЛЕНИЯ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593" marB="4559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2C00209-F494-481F-9E11-D4657EB19865}"/>
              </a:ext>
            </a:extLst>
          </p:cNvPr>
          <p:cNvSpPr txBox="1"/>
          <p:nvPr/>
        </p:nvSpPr>
        <p:spPr>
          <a:xfrm>
            <a:off x="1343024" y="5930518"/>
            <a:ext cx="96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АНО «Интеллектуальный клуб» - 2020 г.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45B7676-A38F-49DD-AE09-D9C717C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191250"/>
            <a:ext cx="2924175" cy="530225"/>
          </a:xfrm>
        </p:spPr>
        <p:txBody>
          <a:bodyPr/>
          <a:lstStyle/>
          <a:p>
            <a:fld id="{133B04FD-A8BB-40E0-BB6B-BA3B283135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35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B12C-33F8-4B55-A167-E2ACF2E0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3186"/>
            <a:ext cx="10077450" cy="743745"/>
          </a:xfrm>
        </p:spPr>
        <p:txBody>
          <a:bodyPr/>
          <a:lstStyle/>
          <a:p>
            <a:pPr algn="ctr"/>
            <a:r>
              <a:rPr lang="ru-RU" dirty="0"/>
              <a:t>АНО «Интеллектуальный клуб»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45691D-15D2-4D89-9B45-CFEE6CAA8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399037"/>
              </p:ext>
            </p:extLst>
          </p:nvPr>
        </p:nvGraphicFramePr>
        <p:xfrm>
          <a:off x="184150" y="1543049"/>
          <a:ext cx="59118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0F166DA-01E3-4622-A76A-7C1E2B553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058494"/>
              </p:ext>
            </p:extLst>
          </p:nvPr>
        </p:nvGraphicFramePr>
        <p:xfrm>
          <a:off x="5940424" y="1543049"/>
          <a:ext cx="5911851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34DC7E-B7F7-463C-B413-397CD4F2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10</a:t>
            </a:fld>
            <a:endParaRPr lang="ru-RU" sz="160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47D5185-E26B-4A84-A99D-7603BB64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3EF2C-818B-4F73-BFC6-392D06DE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деятельности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9BE9DE3-9035-4240-AB06-D87DD3346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001998"/>
              </p:ext>
            </p:extLst>
          </p:nvPr>
        </p:nvGraphicFramePr>
        <p:xfrm>
          <a:off x="311150" y="1314449"/>
          <a:ext cx="614680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A00BD-5196-4526-B552-CBEFFC48C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06867"/>
              </p:ext>
            </p:extLst>
          </p:nvPr>
        </p:nvGraphicFramePr>
        <p:xfrm>
          <a:off x="6303963" y="2986086"/>
          <a:ext cx="60309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8701A3-D22D-481A-B82F-F2A2440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2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DE58B-5DCF-4123-A572-903A8A21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финансирования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0CA7F-05FA-4855-A71D-25E7F8E7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97F90B4-3D31-475D-AECD-6EB96B2A5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811018"/>
              </p:ext>
            </p:extLst>
          </p:nvPr>
        </p:nvGraphicFramePr>
        <p:xfrm>
          <a:off x="400050" y="188753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746AF37-C70C-4A9B-BA1A-0AC71386A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605297"/>
              </p:ext>
            </p:extLst>
          </p:nvPr>
        </p:nvGraphicFramePr>
        <p:xfrm>
          <a:off x="6238875" y="329247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C01432E2-D5C7-4D51-8F1B-3F94B392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20B7AFB-EF88-4039-B8C0-2B3D23EF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8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2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26865-A2ED-499B-98D2-C0E8E829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592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Объект исследований </a:t>
            </a:r>
            <a:r>
              <a:rPr lang="ru-RU" sz="2800" dirty="0">
                <a:latin typeface="+mn-lt"/>
              </a:rPr>
              <a:t>– форма и 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</a:rPr>
              <a:t>организационно-управленческая структура НКО</a:t>
            </a:r>
            <a:br>
              <a:rPr lang="ru-RU" sz="280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ru-RU" sz="2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+mn-lt"/>
                <a:ea typeface="Calibri" panose="020F0502020204030204" pitchFamily="34" charset="0"/>
              </a:rPr>
              <a:t>Предмет исследований 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</a:rPr>
              <a:t>– </a:t>
            </a:r>
            <a:r>
              <a:rPr lang="ru-RU" sz="2800" dirty="0">
                <a:latin typeface="+mn-lt"/>
                <a:ea typeface="Calibri" panose="020F0502020204030204" pitchFamily="34" charset="0"/>
              </a:rPr>
              <a:t>выбор 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</a:rPr>
              <a:t>организационно-управленческой структуры для НКО ведущей проектно</a:t>
            </a:r>
            <a:r>
              <a:rPr lang="ru-RU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</a:rPr>
              <a:t>ориентированную деятельность</a:t>
            </a:r>
            <a:endParaRPr lang="ru-RU" sz="280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A5BA32-7FDD-41A9-9EA2-3AD2FF7F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311900"/>
            <a:ext cx="2743200" cy="365125"/>
          </a:xfrm>
        </p:spPr>
        <p:txBody>
          <a:bodyPr/>
          <a:lstStyle/>
          <a:p>
            <a:fld id="{133B04FD-A8BB-40E0-BB6B-BA3B28313559}" type="slidenum">
              <a:rPr lang="ru-RU" sz="1600" smtClean="0"/>
              <a:t>13</a:t>
            </a:fld>
            <a:endParaRPr lang="ru-RU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698D2-D5FB-41CA-B7F4-9787789C883C}"/>
              </a:ext>
            </a:extLst>
          </p:cNvPr>
          <p:cNvSpPr txBox="1"/>
          <p:nvPr/>
        </p:nvSpPr>
        <p:spPr>
          <a:xfrm>
            <a:off x="742950" y="3743326"/>
            <a:ext cx="113156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n-lt"/>
              </a:rPr>
              <a:t>Цель работы </a:t>
            </a:r>
            <a:r>
              <a:rPr lang="ru-RU" sz="2800" dirty="0">
                <a:latin typeface="+mn-lt"/>
              </a:rPr>
              <a:t>- 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</a:rPr>
              <a:t>Разработка концепции организационных изменений    АНО «Интеллектуальный клуб»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+mn-lt"/>
                <a:ea typeface="Calibri" panose="020F0502020204030204" pitchFamily="34" charset="0"/>
              </a:rPr>
              <a:t>для проведения реорганизации</a:t>
            </a:r>
          </a:p>
          <a:p>
            <a:pPr algn="ctr"/>
            <a:r>
              <a:rPr lang="ru-RU" sz="2800" dirty="0">
                <a:latin typeface="+mn-lt"/>
                <a:ea typeface="Calibri" panose="020F0502020204030204" pitchFamily="34" charset="0"/>
              </a:rPr>
              <a:t> в 2021 году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548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151D61-2D72-4EE2-8209-CEF072CF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Решаемые задачи: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типологий НКО в России;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перспектив развития некоммерческого сектора в Ханты-Мансийском автономном округе – Югре;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диагностика деятельности АНО «Интеллектуальный клуб»;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необходимости организационных изменений;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существующих и перспективных организационно-управленческих структур;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выбор модели организационных изменений;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описание концепции организационных изменений АНО «Интеллектуальный клуб».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A5BA32-7FDD-41A9-9EA2-3AD2FF7F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311900"/>
            <a:ext cx="2743200" cy="365125"/>
          </a:xfrm>
        </p:spPr>
        <p:txBody>
          <a:bodyPr/>
          <a:lstStyle/>
          <a:p>
            <a:fld id="{133B04FD-A8BB-40E0-BB6B-BA3B28313559}" type="slidenum">
              <a:rPr lang="ru-RU" sz="1600" smtClean="0"/>
              <a:t>14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80258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43F88-FF4E-4E80-BFDE-E5D078BA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перспективных направлений развития организации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0E338A6-55D9-4B90-9166-7776B5756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308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461BC0-54BB-46DD-9801-C0FB4E19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81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923C7-7A5A-4194-850F-B5C68557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Разработка стратегии развития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AA92E-C528-4989-8BC6-FCA3D2D8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ru-RU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экосреды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благоприятной самореализации жителей Югры в проектах интеллектуальной, творческой, креативной и предпринимательской направленности на территории региона.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E9776D-C609-4CB4-8D31-BCC76CDC5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771891"/>
              </p:ext>
            </p:extLst>
          </p:nvPr>
        </p:nvGraphicFramePr>
        <p:xfrm>
          <a:off x="838200" y="2799291"/>
          <a:ext cx="10648949" cy="361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2F3775-752A-4174-A032-E0E5C35F5CED}"/>
              </a:ext>
            </a:extLst>
          </p:cNvPr>
          <p:cNvSpPr txBox="1"/>
          <p:nvPr/>
        </p:nvSpPr>
        <p:spPr>
          <a:xfrm>
            <a:off x="4772024" y="5162550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Деятельность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B1384-1E71-42E6-A3DA-CAE51026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16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77551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3EF2C-818B-4F73-BFC6-392D06DE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0516A33-EEDA-40D1-899F-D7ABC4036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094810"/>
              </p:ext>
            </p:extLst>
          </p:nvPr>
        </p:nvGraphicFramePr>
        <p:xfrm>
          <a:off x="447675" y="1690688"/>
          <a:ext cx="581025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104056-2B62-4CFC-85F5-AFCADF6EB31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1" y="2617787"/>
            <a:ext cx="6096000" cy="337343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62E60E-19F6-4964-BB47-9CDC09DE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10312"/>
            <a:ext cx="2743200" cy="365125"/>
          </a:xfrm>
        </p:spPr>
        <p:txBody>
          <a:bodyPr/>
          <a:lstStyle/>
          <a:p>
            <a:fld id="{133B04FD-A8BB-40E0-BB6B-BA3B28313559}" type="slidenum">
              <a:rPr lang="ru-RU" sz="1600" smtClean="0"/>
              <a:t>17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17185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EC04E-C681-4B5F-B243-9ED14F96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Комплексная диагностика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5B65E-E56A-4D50-AA6A-05EFD9394B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" y="1690688"/>
            <a:ext cx="5939790" cy="3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E76D5-5F20-4209-9FD0-E9692E58D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143250"/>
            <a:ext cx="6496049" cy="3240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56D31-4548-4363-B5DA-331CE9D3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72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D5F8989-DE34-41D8-9B9B-BB5A606B6A4F}"/>
              </a:ext>
            </a:extLst>
          </p:cNvPr>
          <p:cNvSpPr/>
          <p:nvPr/>
        </p:nvSpPr>
        <p:spPr>
          <a:xfrm>
            <a:off x="808428" y="4962523"/>
            <a:ext cx="9739320" cy="171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403875-D28E-4447-A05D-33A845A63E49}"/>
              </a:ext>
            </a:extLst>
          </p:cNvPr>
          <p:cNvSpPr/>
          <p:nvPr/>
        </p:nvSpPr>
        <p:spPr>
          <a:xfrm>
            <a:off x="5981700" y="314323"/>
            <a:ext cx="2181225" cy="5334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АНО «Интеллектуальный клуб»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59789B3-F73A-4D65-B10C-A01D340BD3FA}"/>
              </a:ext>
            </a:extLst>
          </p:cNvPr>
          <p:cNvSpPr/>
          <p:nvPr/>
        </p:nvSpPr>
        <p:spPr>
          <a:xfrm>
            <a:off x="3648076" y="314323"/>
            <a:ext cx="1409700" cy="5334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РОО «ЮГОРИК»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3E9FC7-46BE-4687-B0A2-12EC0B443706}"/>
              </a:ext>
            </a:extLst>
          </p:cNvPr>
          <p:cNvSpPr/>
          <p:nvPr/>
        </p:nvSpPr>
        <p:spPr>
          <a:xfrm>
            <a:off x="942974" y="1381123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направления «Интеллектуальные игры»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EDD8673-98F6-4B4A-85EE-811DA28F4C91}"/>
              </a:ext>
            </a:extLst>
          </p:cNvPr>
          <p:cNvSpPr/>
          <p:nvPr/>
        </p:nvSpPr>
        <p:spPr>
          <a:xfrm>
            <a:off x="942974" y="2247898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CDA9EFD-4421-41B1-BF3C-22F38F04D4D3}"/>
              </a:ext>
            </a:extLst>
          </p:cNvPr>
          <p:cNvSpPr/>
          <p:nvPr/>
        </p:nvSpPr>
        <p:spPr>
          <a:xfrm>
            <a:off x="3076575" y="1381123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направления «Творчество»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55D228D-6F35-49D1-A8A3-DD5AAE115AAB}"/>
              </a:ext>
            </a:extLst>
          </p:cNvPr>
          <p:cNvSpPr/>
          <p:nvPr/>
        </p:nvSpPr>
        <p:spPr>
          <a:xfrm>
            <a:off x="3076574" y="2247898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3B39519-E1FF-4836-A508-1F8CEC46A5A6}"/>
              </a:ext>
            </a:extLst>
          </p:cNvPr>
          <p:cNvSpPr/>
          <p:nvPr/>
        </p:nvSpPr>
        <p:spPr>
          <a:xfrm>
            <a:off x="5553075" y="1362074"/>
            <a:ext cx="1590676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направления «Стартапы»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1963E08-6AA3-4FD4-8FD3-4E964119B3B3}"/>
              </a:ext>
            </a:extLst>
          </p:cNvPr>
          <p:cNvSpPr/>
          <p:nvPr/>
        </p:nvSpPr>
        <p:spPr>
          <a:xfrm>
            <a:off x="5553074" y="2247898"/>
            <a:ext cx="1590677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3021D61-B1B5-4B52-9D19-C7A971BC7C6C}"/>
              </a:ext>
            </a:extLst>
          </p:cNvPr>
          <p:cNvSpPr/>
          <p:nvPr/>
        </p:nvSpPr>
        <p:spPr>
          <a:xfrm>
            <a:off x="7358062" y="1343024"/>
            <a:ext cx="1438276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направления «Просвещение»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83DC581-7F63-493C-8D32-C247FA183E50}"/>
              </a:ext>
            </a:extLst>
          </p:cNvPr>
          <p:cNvSpPr/>
          <p:nvPr/>
        </p:nvSpPr>
        <p:spPr>
          <a:xfrm>
            <a:off x="7329487" y="2228848"/>
            <a:ext cx="146685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12E47B3-39D2-4489-B794-090A055A1C31}"/>
              </a:ext>
            </a:extLst>
          </p:cNvPr>
          <p:cNvSpPr/>
          <p:nvPr/>
        </p:nvSpPr>
        <p:spPr>
          <a:xfrm>
            <a:off x="8943975" y="1343024"/>
            <a:ext cx="1566863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Руководитель направления «Образование»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D76E806-7206-471E-9210-7C1EF838F333}"/>
              </a:ext>
            </a:extLst>
          </p:cNvPr>
          <p:cNvSpPr/>
          <p:nvPr/>
        </p:nvSpPr>
        <p:spPr>
          <a:xfrm>
            <a:off x="8915401" y="2228848"/>
            <a:ext cx="1595437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4BA85D-EE72-45ED-97E4-13DC203B33FD}"/>
              </a:ext>
            </a:extLst>
          </p:cNvPr>
          <p:cNvSpPr/>
          <p:nvPr/>
        </p:nvSpPr>
        <p:spPr>
          <a:xfrm>
            <a:off x="927489" y="5529260"/>
            <a:ext cx="1566870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Отдел бухгалтерии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59A815B-984D-4901-8CE6-FD9D9F728CAB}"/>
              </a:ext>
            </a:extLst>
          </p:cNvPr>
          <p:cNvSpPr/>
          <p:nvPr/>
        </p:nvSpPr>
        <p:spPr>
          <a:xfrm>
            <a:off x="2784871" y="5529259"/>
            <a:ext cx="1638303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Юридический отдел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8422C24-D28B-47F3-BDC5-C5317C7CD31A}"/>
              </a:ext>
            </a:extLst>
          </p:cNvPr>
          <p:cNvSpPr/>
          <p:nvPr/>
        </p:nvSpPr>
        <p:spPr>
          <a:xfrm>
            <a:off x="4668438" y="5529259"/>
            <a:ext cx="1566863" cy="5905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Маркетинг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1FA1BBE-BC97-4DFE-A142-0D0AAD88CFC5}"/>
              </a:ext>
            </a:extLst>
          </p:cNvPr>
          <p:cNvSpPr/>
          <p:nvPr/>
        </p:nvSpPr>
        <p:spPr>
          <a:xfrm>
            <a:off x="6482952" y="5529259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Отдел информационного сопровождения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67AA446-E7E5-4139-BA8F-8D2CD9EB4DE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4067176" y="847724"/>
            <a:ext cx="285750" cy="53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665D6D1-4A1C-4965-90E9-4B626877C09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933575" y="847724"/>
            <a:ext cx="2419351" cy="53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0A923CA-AB75-475B-A65B-FAE120C0FC29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flipH="1">
            <a:off x="6348413" y="847724"/>
            <a:ext cx="72390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C8A739A-E2B4-48E3-A776-9767403DCA9E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7072313" y="847724"/>
            <a:ext cx="1004887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00AB2CA-2638-4673-AFB2-B2806546643B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7072313" y="847724"/>
            <a:ext cx="2655094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77EDF2E-8316-48BC-A093-ED10D0A44F22}"/>
              </a:ext>
            </a:extLst>
          </p:cNvPr>
          <p:cNvSpPr/>
          <p:nvPr/>
        </p:nvSpPr>
        <p:spPr>
          <a:xfrm>
            <a:off x="8752285" y="5529259"/>
            <a:ext cx="1647827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Проектный офис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86CAD82B-88DB-4A90-BDFC-7A7DA4F787B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933575" y="1981199"/>
            <a:ext cx="0" cy="2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6CE2EFE-D5FB-4BE0-9E13-3DE216C2E37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067175" y="1981199"/>
            <a:ext cx="1" cy="2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162903C-7F08-4C6F-B824-570C320DD57F}"/>
              </a:ext>
            </a:extLst>
          </p:cNvPr>
          <p:cNvCxnSpPr>
            <a:cxnSpLocks/>
          </p:cNvCxnSpPr>
          <p:nvPr/>
        </p:nvCxnSpPr>
        <p:spPr>
          <a:xfrm>
            <a:off x="6348413" y="1981199"/>
            <a:ext cx="0" cy="2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822C12F7-B88D-4DF4-B125-32E557CF2871}"/>
              </a:ext>
            </a:extLst>
          </p:cNvPr>
          <p:cNvCxnSpPr>
            <a:cxnSpLocks/>
          </p:cNvCxnSpPr>
          <p:nvPr/>
        </p:nvCxnSpPr>
        <p:spPr>
          <a:xfrm>
            <a:off x="8067675" y="1943100"/>
            <a:ext cx="0" cy="2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DEC6FEF-FD8D-4458-A935-30D29C0E22D5}"/>
              </a:ext>
            </a:extLst>
          </p:cNvPr>
          <p:cNvCxnSpPr>
            <a:cxnSpLocks/>
          </p:cNvCxnSpPr>
          <p:nvPr/>
        </p:nvCxnSpPr>
        <p:spPr>
          <a:xfrm>
            <a:off x="9717882" y="1962150"/>
            <a:ext cx="0" cy="2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9AEAF79D-AEBC-46FD-AADF-8DAE404308C8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5057776" y="581024"/>
            <a:ext cx="9239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090AF455-4446-4F2E-9F66-025982BDB378}"/>
              </a:ext>
            </a:extLst>
          </p:cNvPr>
          <p:cNvSpPr/>
          <p:nvPr/>
        </p:nvSpPr>
        <p:spPr>
          <a:xfrm rot="10800000">
            <a:off x="4894659" y="4029077"/>
            <a:ext cx="1409700" cy="847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790464F-06F4-4875-B755-6EFC4EB0A15E}"/>
              </a:ext>
            </a:extLst>
          </p:cNvPr>
          <p:cNvSpPr/>
          <p:nvPr/>
        </p:nvSpPr>
        <p:spPr>
          <a:xfrm>
            <a:off x="956064" y="3005134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 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2A7F096-5956-47E9-B3C3-BA6A638F7884}"/>
              </a:ext>
            </a:extLst>
          </p:cNvPr>
          <p:cNvSpPr/>
          <p:nvPr/>
        </p:nvSpPr>
        <p:spPr>
          <a:xfrm>
            <a:off x="3076574" y="3014657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 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98D38AA-2D4A-41DF-8BAF-1B69D72F87E4}"/>
              </a:ext>
            </a:extLst>
          </p:cNvPr>
          <p:cNvSpPr/>
          <p:nvPr/>
        </p:nvSpPr>
        <p:spPr>
          <a:xfrm>
            <a:off x="956064" y="3814760"/>
            <a:ext cx="198120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 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B16872E7-5FCE-4383-98F9-4FF748248475}"/>
              </a:ext>
            </a:extLst>
          </p:cNvPr>
          <p:cNvSpPr/>
          <p:nvPr/>
        </p:nvSpPr>
        <p:spPr>
          <a:xfrm>
            <a:off x="5553074" y="2971796"/>
            <a:ext cx="1590677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E840A1FA-D61D-4E25-BEF6-0BF4F533408D}"/>
              </a:ext>
            </a:extLst>
          </p:cNvPr>
          <p:cNvSpPr/>
          <p:nvPr/>
        </p:nvSpPr>
        <p:spPr>
          <a:xfrm>
            <a:off x="7358062" y="3014657"/>
            <a:ext cx="1466851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DF808D78-3447-4CB1-94F3-5DA91BB7653C}"/>
              </a:ext>
            </a:extLst>
          </p:cNvPr>
          <p:cNvSpPr/>
          <p:nvPr/>
        </p:nvSpPr>
        <p:spPr>
          <a:xfrm>
            <a:off x="8948738" y="3014657"/>
            <a:ext cx="1590677" cy="600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Команда проекта</a:t>
            </a:r>
          </a:p>
        </p:txBody>
      </p:sp>
      <p:sp>
        <p:nvSpPr>
          <p:cNvPr id="60" name="Номер слайда 59">
            <a:extLst>
              <a:ext uri="{FF2B5EF4-FFF2-40B4-BE49-F238E27FC236}">
                <a16:creationId xmlns:a16="http://schemas.microsoft.com/office/drawing/2014/main" id="{E7A9A37B-86DD-448C-8882-B010572E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19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42846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4E196-8029-44A2-B5AA-478E95B6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724399-DAF4-4F64-BB65-DC54EAC3C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34937"/>
            <a:ext cx="8782050" cy="658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1B2F7-4F21-4E8B-A024-A0A6F0F1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BD028319-3BE9-4A3D-87BF-A62D1987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9695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B60814-940A-4702-85BC-14216ED3C10D}"/>
              </a:ext>
            </a:extLst>
          </p:cNvPr>
          <p:cNvSpPr/>
          <p:nvPr/>
        </p:nvSpPr>
        <p:spPr>
          <a:xfrm>
            <a:off x="4029075" y="2952749"/>
            <a:ext cx="6381750" cy="1681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B375166-C3DC-4809-ACED-D72056948E6C}"/>
              </a:ext>
            </a:extLst>
          </p:cNvPr>
          <p:cNvSpPr/>
          <p:nvPr/>
        </p:nvSpPr>
        <p:spPr>
          <a:xfrm>
            <a:off x="601026" y="2952749"/>
            <a:ext cx="2884170" cy="315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94CFAA5-A98C-4B37-8AC4-45F733741FFF}"/>
              </a:ext>
            </a:extLst>
          </p:cNvPr>
          <p:cNvSpPr/>
          <p:nvPr/>
        </p:nvSpPr>
        <p:spPr>
          <a:xfrm>
            <a:off x="4762500" y="419100"/>
            <a:ext cx="2085975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Совет учредителей НКО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45E597-C493-463E-AF0E-8C34F2D71073}"/>
              </a:ext>
            </a:extLst>
          </p:cNvPr>
          <p:cNvSpPr/>
          <p:nvPr/>
        </p:nvSpPr>
        <p:spPr>
          <a:xfrm>
            <a:off x="2676525" y="1485899"/>
            <a:ext cx="2085975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Руководство РОО «</a:t>
            </a:r>
            <a:r>
              <a:rPr lang="ru-RU" dirty="0" err="1"/>
              <a:t>Югорик</a:t>
            </a:r>
            <a:r>
              <a:rPr lang="ru-RU" dirty="0"/>
              <a:t>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BC559BE-DA20-485D-AC3E-920A9C032484}"/>
              </a:ext>
            </a:extLst>
          </p:cNvPr>
          <p:cNvSpPr/>
          <p:nvPr/>
        </p:nvSpPr>
        <p:spPr>
          <a:xfrm>
            <a:off x="6848475" y="1485900"/>
            <a:ext cx="2884170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Руководство АНО «Интеллектуальный клуб»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BC005C5-FE11-4965-A905-DD100FD49619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3719513" y="1152525"/>
            <a:ext cx="2085975" cy="33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8AAD057-48B7-4628-9403-F600F42B6DB4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5805488" y="1152525"/>
            <a:ext cx="2485072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3835A63-888B-4F22-8155-7AAD491E417E}"/>
              </a:ext>
            </a:extLst>
          </p:cNvPr>
          <p:cNvSpPr/>
          <p:nvPr/>
        </p:nvSpPr>
        <p:spPr>
          <a:xfrm>
            <a:off x="989646" y="3976688"/>
            <a:ext cx="2085975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Отдел бухгалтерии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5916C6E-DCC0-41B9-B4A3-BAFAA4576037}"/>
              </a:ext>
            </a:extLst>
          </p:cNvPr>
          <p:cNvSpPr/>
          <p:nvPr/>
        </p:nvSpPr>
        <p:spPr>
          <a:xfrm>
            <a:off x="989645" y="5005388"/>
            <a:ext cx="2085975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Юридический отдел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6FCC9A6-0949-495F-9F66-F5DEF24C5CDA}"/>
              </a:ext>
            </a:extLst>
          </p:cNvPr>
          <p:cNvSpPr/>
          <p:nvPr/>
        </p:nvSpPr>
        <p:spPr>
          <a:xfrm>
            <a:off x="4328158" y="3467099"/>
            <a:ext cx="1377317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Маркетинг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371A9ED-8A63-4B12-A4C6-A0FF28E9CD9B}"/>
              </a:ext>
            </a:extLst>
          </p:cNvPr>
          <p:cNvSpPr/>
          <p:nvPr/>
        </p:nvSpPr>
        <p:spPr>
          <a:xfrm>
            <a:off x="5945504" y="3469247"/>
            <a:ext cx="1805942" cy="7334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Проектный офис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484516-1FD1-46BD-96CB-306102CDA8EE}"/>
              </a:ext>
            </a:extLst>
          </p:cNvPr>
          <p:cNvSpPr/>
          <p:nvPr/>
        </p:nvSpPr>
        <p:spPr>
          <a:xfrm>
            <a:off x="7856194" y="3419475"/>
            <a:ext cx="2244092" cy="7667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Отдел информационного сопровождения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FFD25-B27F-42EA-9FF8-472CED5BA628}"/>
              </a:ext>
            </a:extLst>
          </p:cNvPr>
          <p:cNvSpPr txBox="1"/>
          <p:nvPr/>
        </p:nvSpPr>
        <p:spPr>
          <a:xfrm>
            <a:off x="1397650" y="3282433"/>
            <a:ext cx="12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Аутсорсинг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5A635-3909-4809-A720-79D9D2E81373}"/>
              </a:ext>
            </a:extLst>
          </p:cNvPr>
          <p:cNvSpPr txBox="1"/>
          <p:nvPr/>
        </p:nvSpPr>
        <p:spPr>
          <a:xfrm>
            <a:off x="5537833" y="3033712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Обслуживающий дивизион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7C73A825-0865-4B95-ACC7-9D9B9FCB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20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331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AC53B-0A8C-4E94-9AAF-440CF0E6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Разработка плана организационных изменений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0EE7046-D065-476E-982A-84ED45AEFBC0}"/>
              </a:ext>
            </a:extLst>
          </p:cNvPr>
          <p:cNvCxnSpPr>
            <a:cxnSpLocks/>
          </p:cNvCxnSpPr>
          <p:nvPr/>
        </p:nvCxnSpPr>
        <p:spPr>
          <a:xfrm flipV="1">
            <a:off x="638175" y="2105025"/>
            <a:ext cx="10915650" cy="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3BAB735-5E0E-488E-A02F-76009632A382}"/>
              </a:ext>
            </a:extLst>
          </p:cNvPr>
          <p:cNvSpPr txBox="1"/>
          <p:nvPr/>
        </p:nvSpPr>
        <p:spPr>
          <a:xfrm>
            <a:off x="638175" y="1697593"/>
            <a:ext cx="972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Сентябрь 2020                             Ноябрь 2020    Декабрь 2020                                                     Март 2021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DE4C0B0-EE2B-4582-A81B-EF5DAB0618C9}"/>
              </a:ext>
            </a:extLst>
          </p:cNvPr>
          <p:cNvCxnSpPr/>
          <p:nvPr/>
        </p:nvCxnSpPr>
        <p:spPr>
          <a:xfrm>
            <a:off x="2200275" y="1809750"/>
            <a:ext cx="0" cy="48101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173226B-E41D-4D19-A181-ABCC6CA6657F}"/>
              </a:ext>
            </a:extLst>
          </p:cNvPr>
          <p:cNvCxnSpPr/>
          <p:nvPr/>
        </p:nvCxnSpPr>
        <p:spPr>
          <a:xfrm>
            <a:off x="3581400" y="1809750"/>
            <a:ext cx="0" cy="48101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DC332CD-755D-4C0A-AC2A-4868A75365C9}"/>
              </a:ext>
            </a:extLst>
          </p:cNvPr>
          <p:cNvCxnSpPr/>
          <p:nvPr/>
        </p:nvCxnSpPr>
        <p:spPr>
          <a:xfrm>
            <a:off x="5067300" y="1809750"/>
            <a:ext cx="0" cy="48101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3720FB5-98A6-4E9E-8C8E-665AD4392DF3}"/>
              </a:ext>
            </a:extLst>
          </p:cNvPr>
          <p:cNvCxnSpPr/>
          <p:nvPr/>
        </p:nvCxnSpPr>
        <p:spPr>
          <a:xfrm>
            <a:off x="6534150" y="1809746"/>
            <a:ext cx="0" cy="48101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1B59A57-DFBA-496A-B81E-7EA776550BF1}"/>
              </a:ext>
            </a:extLst>
          </p:cNvPr>
          <p:cNvCxnSpPr/>
          <p:nvPr/>
        </p:nvCxnSpPr>
        <p:spPr>
          <a:xfrm>
            <a:off x="7734300" y="1809748"/>
            <a:ext cx="0" cy="48101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2D37CE0-1BD4-48F1-98B9-18A14275FDD1}"/>
              </a:ext>
            </a:extLst>
          </p:cNvPr>
          <p:cNvCxnSpPr/>
          <p:nvPr/>
        </p:nvCxnSpPr>
        <p:spPr>
          <a:xfrm>
            <a:off x="9202443" y="1809747"/>
            <a:ext cx="0" cy="48101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64D8431-472B-4C8D-A4F3-BF40134EF409}"/>
              </a:ext>
            </a:extLst>
          </p:cNvPr>
          <p:cNvSpPr/>
          <p:nvPr/>
        </p:nvSpPr>
        <p:spPr>
          <a:xfrm>
            <a:off x="638175" y="3407327"/>
            <a:ext cx="4429121" cy="52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Планирование изменений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4CE67D0-A185-43D5-A4BA-2E53EA8A3B86}"/>
              </a:ext>
            </a:extLst>
          </p:cNvPr>
          <p:cNvSpPr/>
          <p:nvPr/>
        </p:nvSpPr>
        <p:spPr>
          <a:xfrm>
            <a:off x="638176" y="4102651"/>
            <a:ext cx="1544343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Диагностика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FA53DA0-9A69-4BBE-B4D3-EC30C9A2D0F8}"/>
              </a:ext>
            </a:extLst>
          </p:cNvPr>
          <p:cNvSpPr/>
          <p:nvPr/>
        </p:nvSpPr>
        <p:spPr>
          <a:xfrm>
            <a:off x="1897092" y="4717011"/>
            <a:ext cx="1583319" cy="52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стратегии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A9486DD-7A16-4376-8BD9-03BC6D624033}"/>
              </a:ext>
            </a:extLst>
          </p:cNvPr>
          <p:cNvSpPr/>
          <p:nvPr/>
        </p:nvSpPr>
        <p:spPr>
          <a:xfrm>
            <a:off x="3668419" y="4121704"/>
            <a:ext cx="1417691" cy="53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плана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3FDCCB1-F510-479F-889C-1DCF6DE80262}"/>
              </a:ext>
            </a:extLst>
          </p:cNvPr>
          <p:cNvSpPr/>
          <p:nvPr/>
        </p:nvSpPr>
        <p:spPr>
          <a:xfrm>
            <a:off x="5370481" y="3407327"/>
            <a:ext cx="3831964" cy="52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реструктуризации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4021417-10CB-4B94-BDDE-CD7B0E874F50}"/>
              </a:ext>
            </a:extLst>
          </p:cNvPr>
          <p:cNvSpPr/>
          <p:nvPr/>
        </p:nvSpPr>
        <p:spPr>
          <a:xfrm>
            <a:off x="5211468" y="4121704"/>
            <a:ext cx="1827506" cy="53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реализации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E7D64F1-F4A5-4803-A39A-9678793180D1}"/>
              </a:ext>
            </a:extLst>
          </p:cNvPr>
          <p:cNvSpPr/>
          <p:nvPr/>
        </p:nvSpPr>
        <p:spPr>
          <a:xfrm>
            <a:off x="6333298" y="4736060"/>
            <a:ext cx="2869146" cy="120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 реализацией проекта изменений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09B4316-9FEC-4F09-9D34-9D92AEFA8FAC}"/>
              </a:ext>
            </a:extLst>
          </p:cNvPr>
          <p:cNvSpPr/>
          <p:nvPr/>
        </p:nvSpPr>
        <p:spPr>
          <a:xfrm>
            <a:off x="6000752" y="6095996"/>
            <a:ext cx="3214503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сотрудников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50A5FE-E351-4438-97AF-40C546C7B1F1}"/>
              </a:ext>
            </a:extLst>
          </p:cNvPr>
          <p:cNvSpPr/>
          <p:nvPr/>
        </p:nvSpPr>
        <p:spPr>
          <a:xfrm>
            <a:off x="9545581" y="3407327"/>
            <a:ext cx="1417691" cy="63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3CD61DE-9A69-41B4-A84E-248C5098B832}"/>
              </a:ext>
            </a:extLst>
          </p:cNvPr>
          <p:cNvSpPr/>
          <p:nvPr/>
        </p:nvSpPr>
        <p:spPr>
          <a:xfrm>
            <a:off x="10136133" y="4136471"/>
            <a:ext cx="1417691" cy="63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результатов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4F126AE-F71F-49AD-A8EE-75F4A7E7ADEA}"/>
              </a:ext>
            </a:extLst>
          </p:cNvPr>
          <p:cNvSpPr/>
          <p:nvPr/>
        </p:nvSpPr>
        <p:spPr>
          <a:xfrm>
            <a:off x="628655" y="2197654"/>
            <a:ext cx="3428996" cy="523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Начальная фаза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AB0BE09-581A-4EEE-A985-049A8B9812B1}"/>
              </a:ext>
            </a:extLst>
          </p:cNvPr>
          <p:cNvSpPr/>
          <p:nvPr/>
        </p:nvSpPr>
        <p:spPr>
          <a:xfrm>
            <a:off x="4114622" y="2197654"/>
            <a:ext cx="2924352" cy="523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Фаза подготовки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736CB3D-2C82-4F0A-863F-537F77A5535A}"/>
              </a:ext>
            </a:extLst>
          </p:cNvPr>
          <p:cNvSpPr/>
          <p:nvPr/>
        </p:nvSpPr>
        <p:spPr>
          <a:xfrm>
            <a:off x="7095945" y="2197654"/>
            <a:ext cx="2381431" cy="5238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Фаза реализации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9AAB75B-B518-4781-BE8E-16A392D9B52D}"/>
              </a:ext>
            </a:extLst>
          </p:cNvPr>
          <p:cNvSpPr/>
          <p:nvPr/>
        </p:nvSpPr>
        <p:spPr>
          <a:xfrm>
            <a:off x="9534348" y="2197654"/>
            <a:ext cx="2019478" cy="5238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Фаза завершения</a:t>
            </a:r>
          </a:p>
        </p:txBody>
      </p:sp>
      <p:sp>
        <p:nvSpPr>
          <p:cNvPr id="50" name="Номер слайда 49">
            <a:extLst>
              <a:ext uri="{FF2B5EF4-FFF2-40B4-BE49-F238E27FC236}">
                <a16:creationId xmlns:a16="http://schemas.microsoft.com/office/drawing/2014/main" id="{8BADFDA9-E4FF-4099-A992-6B417516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21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949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10F6F-60B2-44FF-8B10-66046601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7B40FF-72FD-4D79-8FF2-4E7B3173C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456690"/>
              </p:ext>
            </p:extLst>
          </p:nvPr>
        </p:nvGraphicFramePr>
        <p:xfrm>
          <a:off x="838200" y="1825625"/>
          <a:ext cx="1051560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B50A9-E245-4C91-B7E4-245CBC4C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22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9918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30057-DD0A-4E3D-A691-CB6841360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4" y="1742789"/>
            <a:ext cx="9648825" cy="23876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97191D"/>
                </a:solidFill>
                <a:latin typeface="+mn-lt"/>
              </a:rPr>
              <a:t>Выпускная аттестационная работа: «Разработка концепции организационных изменений АНО «Интеллектуальный клуб»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28349E-731C-4D10-AC3D-3D412A6D4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4" y="4558918"/>
            <a:ext cx="9525001" cy="1371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Автор: Алексей Сергеевич Кучин</a:t>
            </a:r>
          </a:p>
          <a:p>
            <a:pPr algn="l"/>
            <a:r>
              <a:rPr lang="ru-RU" dirty="0"/>
              <a:t>Тел.: +79641718547</a:t>
            </a:r>
          </a:p>
          <a:p>
            <a:pPr algn="l"/>
            <a:r>
              <a:rPr lang="en-US" dirty="0"/>
              <a:t>Email: intall@mail.ru</a:t>
            </a:r>
            <a:endParaRPr lang="ru-RU" dirty="0"/>
          </a:p>
        </p:txBody>
      </p:sp>
      <p:pic>
        <p:nvPicPr>
          <p:cNvPr id="4" name="Picture 10" descr="Описание: logo">
            <a:extLst>
              <a:ext uri="{FF2B5EF4-FFF2-40B4-BE49-F238E27FC236}">
                <a16:creationId xmlns:a16="http://schemas.microsoft.com/office/drawing/2014/main" id="{3C1FB961-361E-41D5-898A-BCA3EA0F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535"/>
            <a:ext cx="3429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D1E6962-4555-491D-8361-F4A59C5FB0A4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2514600"/>
            <a:ext cx="7391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GB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 descr="Описание: http://www.bshe.ru/data/images/logo2bl.gif">
            <a:extLst>
              <a:ext uri="{FF2B5EF4-FFF2-40B4-BE49-F238E27FC236}">
                <a16:creationId xmlns:a16="http://schemas.microsoft.com/office/drawing/2014/main" id="{C8CB27CB-2C3C-4A6D-B997-077F55B7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2" y="351259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9">
            <a:extLst>
              <a:ext uri="{FF2B5EF4-FFF2-40B4-BE49-F238E27FC236}">
                <a16:creationId xmlns:a16="http://schemas.microsoft.com/office/drawing/2014/main" id="{B9EFEAA9-9BBD-4551-9427-00FC18038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66474"/>
              </p:ext>
            </p:extLst>
          </p:nvPr>
        </p:nvGraphicFramePr>
        <p:xfrm>
          <a:off x="9296402" y="466535"/>
          <a:ext cx="2524123" cy="1127125"/>
        </p:xfrm>
        <a:graphic>
          <a:graphicData uri="http://schemas.openxmlformats.org/drawingml/2006/table">
            <a:tbl>
              <a:tblPr/>
              <a:tblGrid>
                <a:gridCol w="2524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ШКОЛА</a:t>
                      </a:r>
                      <a:b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КОРПОРАТИВНОГО УПРАВЛЕНИЯ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593" marB="4559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2C00209-F494-481F-9E11-D4657EB19865}"/>
              </a:ext>
            </a:extLst>
          </p:cNvPr>
          <p:cNvSpPr txBox="1"/>
          <p:nvPr/>
        </p:nvSpPr>
        <p:spPr>
          <a:xfrm>
            <a:off x="1343024" y="5930518"/>
            <a:ext cx="96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АНО «Интеллектуальный клуб» - 2020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7842F-A007-450A-B12E-330C820B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23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762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B12C-33F8-4B55-A167-E2ACF2E0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3186"/>
            <a:ext cx="10077450" cy="743745"/>
          </a:xfrm>
        </p:spPr>
        <p:txBody>
          <a:bodyPr/>
          <a:lstStyle/>
          <a:p>
            <a:pPr algn="ctr"/>
            <a:r>
              <a:rPr lang="ru-RU" dirty="0"/>
              <a:t>АНО «Интеллектуальный клуб»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CE06C7-6D2E-4A3A-B94A-F834B5C45F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44" y="836931"/>
            <a:ext cx="7591425" cy="58343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39267-560C-41E4-A9A5-13B27231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9091F1-8B79-48FB-83C7-F1D8BC38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5">
            <a:extLst>
              <a:ext uri="{FF2B5EF4-FFF2-40B4-BE49-F238E27FC236}">
                <a16:creationId xmlns:a16="http://schemas.microsoft.com/office/drawing/2014/main" id="{60325DC4-2ADF-4117-A76F-45617547F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897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621BA-CF0A-4EE6-8BA1-0F075619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5849CA-6922-455E-B045-938BEA52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4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2B51D5-8C49-42AB-89A3-53A7B6D6A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3525"/>
            <a:ext cx="651885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C19C75-C5A0-4F2D-9978-0C6BA970F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369406"/>
            <a:ext cx="6191250" cy="412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EB85B99E-B6E5-41C7-B822-1EB93484F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105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A05CA-3D2D-455A-B5B0-741B8859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79CD79-CDEA-46E7-B3A0-828FE4109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6" y="292100"/>
            <a:ext cx="57912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B69B36-CA01-4FD9-967D-564BD376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2BBDFC-3EAF-466F-A032-4208E4DA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2171700"/>
            <a:ext cx="6276975" cy="418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4C46AD95-23D2-4FDF-AD86-846973AA0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792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21653-AB34-4AD1-8A44-36EE36CB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29E196-F433-48E7-9C7B-ED2899F95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7" y="244475"/>
            <a:ext cx="6214533" cy="466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60881-026D-400C-BDC4-E5A0F17A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E51C9C-C450-478A-8BA9-A7512C724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43" y="2141537"/>
            <a:ext cx="5619750" cy="421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C7DF1F2F-7DDF-4B33-83DA-F6AE2271D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38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21653-AB34-4AD1-8A44-36EE36CB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60881-026D-400C-BDC4-E5A0F17A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7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755C56F-E6FD-4E6F-B937-83F71F071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" y="365125"/>
            <a:ext cx="6323365" cy="42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39B860-79D2-4642-96C0-8DF47D7D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85" y="2200185"/>
            <a:ext cx="6233030" cy="415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028E57-964A-4A65-B865-65178885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80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F411C-05F4-4D5F-B0A9-0F8B1F29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FCD503-2003-4FCA-BBD9-1751E8F4D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6" y="365125"/>
            <a:ext cx="652700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4AC848-6CCA-4E0E-8449-CAF979ED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4D278-8019-46EC-B201-FC8C7956D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201295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B06CBA24-8AD9-4C12-8659-CB3D4936F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040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777D-D39C-4A7D-9F2B-63CF80BA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E88A2B-1899-4EF9-BEBA-B2BABDC50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93" y="214846"/>
            <a:ext cx="9904214" cy="642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1105AF-1F1A-4D78-9081-0FB96F3B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4FD-A8BB-40E0-BB6B-BA3B28313559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4F653DF1-73F0-4DCC-8D05-0AB507DC9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4" y="5345113"/>
            <a:ext cx="950491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676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609</Words>
  <Application>Microsoft Office PowerPoint</Application>
  <PresentationFormat>Широкоэкранный</PresentationFormat>
  <Paragraphs>152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Тема Office</vt:lpstr>
      <vt:lpstr>Выпускная аттестационная работа: «Разработка концепции организационных изменений АНО «Интеллектуальный клуб»</vt:lpstr>
      <vt:lpstr>Презентация PowerPoint</vt:lpstr>
      <vt:lpstr>АНО «Интеллектуальный клуб»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АНО «Интеллектуальный клуб»</vt:lpstr>
      <vt:lpstr>Показатели деятельности</vt:lpstr>
      <vt:lpstr>Источники финансирования</vt:lpstr>
      <vt:lpstr>Объект исследований – форма и организационно-управленческая структура НКО  Предмет исследований – выбор организационно-управленческой структуры для НКО ведущей проектно-ориентированную деятельность</vt:lpstr>
      <vt:lpstr>Презентация PowerPoint</vt:lpstr>
      <vt:lpstr>Анализ перспективных направлений развития организации</vt:lpstr>
      <vt:lpstr>Разработка стратегии развития организации</vt:lpstr>
      <vt:lpstr>Актуальность работы</vt:lpstr>
      <vt:lpstr>Комплексная диагностика</vt:lpstr>
      <vt:lpstr>Презентация PowerPoint</vt:lpstr>
      <vt:lpstr>Презентация PowerPoint</vt:lpstr>
      <vt:lpstr>Разработка плана организационных изменений</vt:lpstr>
      <vt:lpstr>Ожидаемые результаты</vt:lpstr>
      <vt:lpstr>Выпускная аттестационная работа: «Разработка концепции организационных изменений АНО «Интеллектуальный клуб»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Иванов</dc:creator>
  <cp:lastModifiedBy>Алексей Иванов</cp:lastModifiedBy>
  <cp:revision>41</cp:revision>
  <dcterms:created xsi:type="dcterms:W3CDTF">2020-11-30T08:18:19Z</dcterms:created>
  <dcterms:modified xsi:type="dcterms:W3CDTF">2020-12-03T11:40:13Z</dcterms:modified>
</cp:coreProperties>
</file>