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1" r:id="rId4"/>
    <p:sldId id="260" r:id="rId5"/>
    <p:sldId id="267" r:id="rId6"/>
    <p:sldId id="262" r:id="rId7"/>
    <p:sldId id="263" r:id="rId8"/>
    <p:sldId id="269" r:id="rId9"/>
    <p:sldId id="264" r:id="rId10"/>
    <p:sldId id="268" r:id="rId11"/>
    <p:sldId id="274" r:id="rId12"/>
    <p:sldId id="271" r:id="rId13"/>
    <p:sldId id="275" r:id="rId14"/>
    <p:sldId id="272" r:id="rId15"/>
    <p:sldId id="276" r:id="rId16"/>
    <p:sldId id="273" r:id="rId17"/>
    <p:sldId id="270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4E4E"/>
    <a:srgbClr val="CF473D"/>
    <a:srgbClr val="F6E0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3" autoAdjust="0"/>
    <p:restoredTop sz="94660"/>
  </p:normalViewPr>
  <p:slideViewPr>
    <p:cSldViewPr snapToGrid="0">
      <p:cViewPr varScale="1">
        <p:scale>
          <a:sx n="68" d="100"/>
          <a:sy n="68" d="100"/>
        </p:scale>
        <p:origin x="31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9BBD2E-B2BF-48D4-80EF-226C36C5224D}" type="doc">
      <dgm:prSet loTypeId="urn:microsoft.com/office/officeart/2005/8/layout/pList2" loCatId="list" qsTypeId="urn:microsoft.com/office/officeart/2005/8/quickstyle/simple3" qsCatId="simple" csTypeId="urn:microsoft.com/office/officeart/2005/8/colors/accent1_2" csCatId="accent1" phldr="1"/>
      <dgm:spPr/>
    </dgm:pt>
    <dgm:pt modelId="{C7E7B8C9-A790-4E79-8DF6-837E54E935C6}">
      <dgm:prSet phldrT="[Текст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Рост онлайн продаж у конкурентов, отсутствие интернет услуг в организации</a:t>
          </a:r>
        </a:p>
        <a:p>
          <a:pPr lvl="0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67481335-23B3-4958-AC62-BF24F753DA63}" type="parTrans" cxnId="{39D15E81-C025-4AE8-96DA-1E34D78B6820}">
      <dgm:prSet/>
      <dgm:spPr/>
      <dgm:t>
        <a:bodyPr/>
        <a:lstStyle/>
        <a:p>
          <a:endParaRPr lang="ru-RU"/>
        </a:p>
      </dgm:t>
    </dgm:pt>
    <dgm:pt modelId="{A8DF4812-4822-4754-A3B9-9891D7482594}" type="sibTrans" cxnId="{39D15E81-C025-4AE8-96DA-1E34D78B6820}">
      <dgm:prSet/>
      <dgm:spPr/>
      <dgm:t>
        <a:bodyPr/>
        <a:lstStyle/>
        <a:p>
          <a:endParaRPr lang="ru-RU"/>
        </a:p>
      </dgm:t>
    </dgm:pt>
    <dgm:pt modelId="{4830CBE3-50E7-49A8-9491-261AFE642CE7}">
      <dgm:prSet/>
      <dgm:spPr/>
      <dgm:t>
        <a:bodyPr/>
        <a:lstStyle/>
        <a:p>
          <a:r>
            <a:rPr lang="en-US" dirty="0" smtClean="0"/>
            <a:t>Covid-19</a:t>
          </a:r>
          <a:r>
            <a:rPr lang="ru-RU" dirty="0" smtClean="0"/>
            <a:t>, </a:t>
          </a:r>
          <a:r>
            <a:rPr lang="ru-RU" dirty="0" err="1" smtClean="0"/>
            <a:t>локдаун</a:t>
          </a:r>
          <a:r>
            <a:rPr lang="ru-RU" dirty="0" smtClean="0"/>
            <a:t>, закрытие образовательных организаций</a:t>
          </a:r>
        </a:p>
      </dgm:t>
    </dgm:pt>
    <dgm:pt modelId="{F7EA41CA-857F-4506-9DEB-E53F9217F182}" type="parTrans" cxnId="{13488BDF-9F49-4CC7-AAFC-3E03552ABB51}">
      <dgm:prSet/>
      <dgm:spPr/>
      <dgm:t>
        <a:bodyPr/>
        <a:lstStyle/>
        <a:p>
          <a:endParaRPr lang="ru-RU"/>
        </a:p>
      </dgm:t>
    </dgm:pt>
    <dgm:pt modelId="{76135D0E-0635-455B-B921-C5D2D11DD80F}" type="sibTrans" cxnId="{13488BDF-9F49-4CC7-AAFC-3E03552ABB51}">
      <dgm:prSet/>
      <dgm:spPr/>
      <dgm:t>
        <a:bodyPr/>
        <a:lstStyle/>
        <a:p>
          <a:endParaRPr lang="ru-RU"/>
        </a:p>
      </dgm:t>
    </dgm:pt>
    <dgm:pt modelId="{C9F70530-EEB5-4E12-BAC0-7F011376D9BB}">
      <dgm:prSet/>
      <dgm:spPr/>
      <dgm:t>
        <a:bodyPr/>
        <a:lstStyle/>
        <a:p>
          <a:r>
            <a:rPr lang="ru-RU" dirty="0" smtClean="0"/>
            <a:t>Режим самоизоляции, удаленная работа, изменение модели поведения клиентов</a:t>
          </a:r>
        </a:p>
      </dgm:t>
    </dgm:pt>
    <dgm:pt modelId="{4B222233-FADB-4209-B2FA-24A9D057FAF0}" type="parTrans" cxnId="{616C8ED2-A97B-446A-BCB8-6537EED6AAB9}">
      <dgm:prSet/>
      <dgm:spPr/>
      <dgm:t>
        <a:bodyPr/>
        <a:lstStyle/>
        <a:p>
          <a:endParaRPr lang="ru-RU"/>
        </a:p>
      </dgm:t>
    </dgm:pt>
    <dgm:pt modelId="{B24D9851-592E-4869-8F3D-0D64161A9A77}" type="sibTrans" cxnId="{616C8ED2-A97B-446A-BCB8-6537EED6AAB9}">
      <dgm:prSet/>
      <dgm:spPr/>
      <dgm:t>
        <a:bodyPr/>
        <a:lstStyle/>
        <a:p>
          <a:endParaRPr lang="ru-RU"/>
        </a:p>
      </dgm:t>
    </dgm:pt>
    <dgm:pt modelId="{53B06618-DE19-4138-9D54-DB832E5F423C}" type="pres">
      <dgm:prSet presAssocID="{A89BBD2E-B2BF-48D4-80EF-226C36C5224D}" presName="Name0" presStyleCnt="0">
        <dgm:presLayoutVars>
          <dgm:dir/>
          <dgm:resizeHandles val="exact"/>
        </dgm:presLayoutVars>
      </dgm:prSet>
      <dgm:spPr/>
    </dgm:pt>
    <dgm:pt modelId="{446EAB8E-6D26-4E7D-82DC-7FB2C6F8CDD9}" type="pres">
      <dgm:prSet presAssocID="{A89BBD2E-B2BF-48D4-80EF-226C36C5224D}" presName="bkgdShp" presStyleLbl="alignAccFollowNode1" presStyleIdx="0" presStyleCnt="1" custLinFactNeighborX="7592" custLinFactNeighborY="11111"/>
      <dgm:spPr/>
    </dgm:pt>
    <dgm:pt modelId="{B02797EE-5880-47F4-83F8-FCE7D95F15F4}" type="pres">
      <dgm:prSet presAssocID="{A89BBD2E-B2BF-48D4-80EF-226C36C5224D}" presName="linComp" presStyleCnt="0"/>
      <dgm:spPr/>
    </dgm:pt>
    <dgm:pt modelId="{9F683C57-63FD-4FD2-944D-EF3C86C55B58}" type="pres">
      <dgm:prSet presAssocID="{C7E7B8C9-A790-4E79-8DF6-837E54E935C6}" presName="compNode" presStyleCnt="0"/>
      <dgm:spPr/>
    </dgm:pt>
    <dgm:pt modelId="{17A018FB-EE9A-4B12-8641-F4C09BBBD373}" type="pres">
      <dgm:prSet presAssocID="{C7E7B8C9-A790-4E79-8DF6-837E54E935C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DA2CBA-3B99-4400-BD1F-869DF260715D}" type="pres">
      <dgm:prSet presAssocID="{C7E7B8C9-A790-4E79-8DF6-837E54E935C6}" presName="invisiNode" presStyleLbl="node1" presStyleIdx="0" presStyleCnt="3"/>
      <dgm:spPr/>
    </dgm:pt>
    <dgm:pt modelId="{77D4EEC9-FCD4-48D7-82A6-B7FDFB52F7BA}" type="pres">
      <dgm:prSet presAssocID="{C7E7B8C9-A790-4E79-8DF6-837E54E935C6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E0E036E1-4565-40B4-A69C-216039792A08}" type="pres">
      <dgm:prSet presAssocID="{A8DF4812-4822-4754-A3B9-9891D748259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D84A686-2A3F-4556-9BA5-59AE91AA1216}" type="pres">
      <dgm:prSet presAssocID="{4830CBE3-50E7-49A8-9491-261AFE642CE7}" presName="compNode" presStyleCnt="0"/>
      <dgm:spPr/>
    </dgm:pt>
    <dgm:pt modelId="{FB22E094-6E30-4912-8788-4D6DB8A1B994}" type="pres">
      <dgm:prSet presAssocID="{4830CBE3-50E7-49A8-9491-261AFE642CE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10DB14-6A41-42EF-B36C-054318C152DF}" type="pres">
      <dgm:prSet presAssocID="{4830CBE3-50E7-49A8-9491-261AFE642CE7}" presName="invisiNode" presStyleLbl="node1" presStyleIdx="1" presStyleCnt="3"/>
      <dgm:spPr/>
    </dgm:pt>
    <dgm:pt modelId="{7D9B2E1A-CBE9-4A5E-83F4-ACA07EFFD96B}" type="pres">
      <dgm:prSet presAssocID="{4830CBE3-50E7-49A8-9491-261AFE642CE7}" presName="imagNode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1F35CEB4-398C-4384-8DAD-43FC1C8370E5}" type="pres">
      <dgm:prSet presAssocID="{76135D0E-0635-455B-B921-C5D2D11DD80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A5E70AF-461E-4414-9E42-ECC3F3E83D8F}" type="pres">
      <dgm:prSet presAssocID="{C9F70530-EEB5-4E12-BAC0-7F011376D9BB}" presName="compNode" presStyleCnt="0"/>
      <dgm:spPr/>
    </dgm:pt>
    <dgm:pt modelId="{85169022-20AB-40B3-B22F-1F84C8392E71}" type="pres">
      <dgm:prSet presAssocID="{C9F70530-EEB5-4E12-BAC0-7F011376D9B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0AA7BA-4A0F-4CE6-B264-725E3B6D82CD}" type="pres">
      <dgm:prSet presAssocID="{C9F70530-EEB5-4E12-BAC0-7F011376D9BB}" presName="invisiNode" presStyleLbl="node1" presStyleIdx="2" presStyleCnt="3"/>
      <dgm:spPr/>
    </dgm:pt>
    <dgm:pt modelId="{D75A8301-7242-4DAE-B9FC-93FD664EB278}" type="pres">
      <dgm:prSet presAssocID="{C9F70530-EEB5-4E12-BAC0-7F011376D9BB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</dgm:ptLst>
  <dgm:cxnLst>
    <dgm:cxn modelId="{F25CC39B-45BB-4358-BA51-2956D8C6C04A}" type="presOf" srcId="{C9F70530-EEB5-4E12-BAC0-7F011376D9BB}" destId="{85169022-20AB-40B3-B22F-1F84C8392E71}" srcOrd="0" destOrd="0" presId="urn:microsoft.com/office/officeart/2005/8/layout/pList2"/>
    <dgm:cxn modelId="{1A2CA1BF-72F6-46C2-87A0-06FCB96FB8E9}" type="presOf" srcId="{A89BBD2E-B2BF-48D4-80EF-226C36C5224D}" destId="{53B06618-DE19-4138-9D54-DB832E5F423C}" srcOrd="0" destOrd="0" presId="urn:microsoft.com/office/officeart/2005/8/layout/pList2"/>
    <dgm:cxn modelId="{616C8ED2-A97B-446A-BCB8-6537EED6AAB9}" srcId="{A89BBD2E-B2BF-48D4-80EF-226C36C5224D}" destId="{C9F70530-EEB5-4E12-BAC0-7F011376D9BB}" srcOrd="2" destOrd="0" parTransId="{4B222233-FADB-4209-B2FA-24A9D057FAF0}" sibTransId="{B24D9851-592E-4869-8F3D-0D64161A9A77}"/>
    <dgm:cxn modelId="{BDF203B2-EF65-471C-A8DA-0FF1E63092BB}" type="presOf" srcId="{A8DF4812-4822-4754-A3B9-9891D7482594}" destId="{E0E036E1-4565-40B4-A69C-216039792A08}" srcOrd="0" destOrd="0" presId="urn:microsoft.com/office/officeart/2005/8/layout/pList2"/>
    <dgm:cxn modelId="{39D15E81-C025-4AE8-96DA-1E34D78B6820}" srcId="{A89BBD2E-B2BF-48D4-80EF-226C36C5224D}" destId="{C7E7B8C9-A790-4E79-8DF6-837E54E935C6}" srcOrd="0" destOrd="0" parTransId="{67481335-23B3-4958-AC62-BF24F753DA63}" sibTransId="{A8DF4812-4822-4754-A3B9-9891D7482594}"/>
    <dgm:cxn modelId="{B76E97E9-9E97-4F96-918D-6B6F7BC0AA1A}" type="presOf" srcId="{76135D0E-0635-455B-B921-C5D2D11DD80F}" destId="{1F35CEB4-398C-4384-8DAD-43FC1C8370E5}" srcOrd="0" destOrd="0" presId="urn:microsoft.com/office/officeart/2005/8/layout/pList2"/>
    <dgm:cxn modelId="{4DED8C93-839E-455A-8AF4-885987A9F390}" type="presOf" srcId="{C7E7B8C9-A790-4E79-8DF6-837E54E935C6}" destId="{17A018FB-EE9A-4B12-8641-F4C09BBBD373}" srcOrd="0" destOrd="0" presId="urn:microsoft.com/office/officeart/2005/8/layout/pList2"/>
    <dgm:cxn modelId="{49AD5E1A-12BF-4A8D-96F2-656997963D14}" type="presOf" srcId="{4830CBE3-50E7-49A8-9491-261AFE642CE7}" destId="{FB22E094-6E30-4912-8788-4D6DB8A1B994}" srcOrd="0" destOrd="0" presId="urn:microsoft.com/office/officeart/2005/8/layout/pList2"/>
    <dgm:cxn modelId="{13488BDF-9F49-4CC7-AAFC-3E03552ABB51}" srcId="{A89BBD2E-B2BF-48D4-80EF-226C36C5224D}" destId="{4830CBE3-50E7-49A8-9491-261AFE642CE7}" srcOrd="1" destOrd="0" parTransId="{F7EA41CA-857F-4506-9DEB-E53F9217F182}" sibTransId="{76135D0E-0635-455B-B921-C5D2D11DD80F}"/>
    <dgm:cxn modelId="{7DB852C8-9946-4037-8144-060F337DB69D}" type="presParOf" srcId="{53B06618-DE19-4138-9D54-DB832E5F423C}" destId="{446EAB8E-6D26-4E7D-82DC-7FB2C6F8CDD9}" srcOrd="0" destOrd="0" presId="urn:microsoft.com/office/officeart/2005/8/layout/pList2"/>
    <dgm:cxn modelId="{A6698F41-4749-4059-9666-8418FA37FFF5}" type="presParOf" srcId="{53B06618-DE19-4138-9D54-DB832E5F423C}" destId="{B02797EE-5880-47F4-83F8-FCE7D95F15F4}" srcOrd="1" destOrd="0" presId="urn:microsoft.com/office/officeart/2005/8/layout/pList2"/>
    <dgm:cxn modelId="{A77D61A4-E7F8-4CA7-8EB2-96FD66BC6BEE}" type="presParOf" srcId="{B02797EE-5880-47F4-83F8-FCE7D95F15F4}" destId="{9F683C57-63FD-4FD2-944D-EF3C86C55B58}" srcOrd="0" destOrd="0" presId="urn:microsoft.com/office/officeart/2005/8/layout/pList2"/>
    <dgm:cxn modelId="{8C12B033-6ED0-4A20-9739-6F947316EB7B}" type="presParOf" srcId="{9F683C57-63FD-4FD2-944D-EF3C86C55B58}" destId="{17A018FB-EE9A-4B12-8641-F4C09BBBD373}" srcOrd="0" destOrd="0" presId="urn:microsoft.com/office/officeart/2005/8/layout/pList2"/>
    <dgm:cxn modelId="{A1C9AE53-9E1B-46F0-AE69-E6740B544D80}" type="presParOf" srcId="{9F683C57-63FD-4FD2-944D-EF3C86C55B58}" destId="{6BDA2CBA-3B99-4400-BD1F-869DF260715D}" srcOrd="1" destOrd="0" presId="urn:microsoft.com/office/officeart/2005/8/layout/pList2"/>
    <dgm:cxn modelId="{58D217E4-07AD-4726-BD35-9018085BEA7B}" type="presParOf" srcId="{9F683C57-63FD-4FD2-944D-EF3C86C55B58}" destId="{77D4EEC9-FCD4-48D7-82A6-B7FDFB52F7BA}" srcOrd="2" destOrd="0" presId="urn:microsoft.com/office/officeart/2005/8/layout/pList2"/>
    <dgm:cxn modelId="{291F4DE3-2155-4F34-AE67-946FC355E631}" type="presParOf" srcId="{B02797EE-5880-47F4-83F8-FCE7D95F15F4}" destId="{E0E036E1-4565-40B4-A69C-216039792A08}" srcOrd="1" destOrd="0" presId="urn:microsoft.com/office/officeart/2005/8/layout/pList2"/>
    <dgm:cxn modelId="{69C0E823-D718-430E-A4FA-DE9096A89683}" type="presParOf" srcId="{B02797EE-5880-47F4-83F8-FCE7D95F15F4}" destId="{7D84A686-2A3F-4556-9BA5-59AE91AA1216}" srcOrd="2" destOrd="0" presId="urn:microsoft.com/office/officeart/2005/8/layout/pList2"/>
    <dgm:cxn modelId="{2709552C-97DF-48B0-B95D-19AFB4DBA2C4}" type="presParOf" srcId="{7D84A686-2A3F-4556-9BA5-59AE91AA1216}" destId="{FB22E094-6E30-4912-8788-4D6DB8A1B994}" srcOrd="0" destOrd="0" presId="urn:microsoft.com/office/officeart/2005/8/layout/pList2"/>
    <dgm:cxn modelId="{2201FAE1-3546-4DED-B220-32EA51310F79}" type="presParOf" srcId="{7D84A686-2A3F-4556-9BA5-59AE91AA1216}" destId="{2210DB14-6A41-42EF-B36C-054318C152DF}" srcOrd="1" destOrd="0" presId="urn:microsoft.com/office/officeart/2005/8/layout/pList2"/>
    <dgm:cxn modelId="{2CA2DE4B-A693-47D8-A9D6-09636C31C898}" type="presParOf" srcId="{7D84A686-2A3F-4556-9BA5-59AE91AA1216}" destId="{7D9B2E1A-CBE9-4A5E-83F4-ACA07EFFD96B}" srcOrd="2" destOrd="0" presId="urn:microsoft.com/office/officeart/2005/8/layout/pList2"/>
    <dgm:cxn modelId="{D5AF0D57-7C75-46E3-BAB2-A6BAC3E2FDAE}" type="presParOf" srcId="{B02797EE-5880-47F4-83F8-FCE7D95F15F4}" destId="{1F35CEB4-398C-4384-8DAD-43FC1C8370E5}" srcOrd="3" destOrd="0" presId="urn:microsoft.com/office/officeart/2005/8/layout/pList2"/>
    <dgm:cxn modelId="{1308B774-DBC6-4D57-A40E-F7B8ACEA91A0}" type="presParOf" srcId="{B02797EE-5880-47F4-83F8-FCE7D95F15F4}" destId="{7A5E70AF-461E-4414-9E42-ECC3F3E83D8F}" srcOrd="4" destOrd="0" presId="urn:microsoft.com/office/officeart/2005/8/layout/pList2"/>
    <dgm:cxn modelId="{DC94440A-F0B9-4805-9E17-723B81618F1D}" type="presParOf" srcId="{7A5E70AF-461E-4414-9E42-ECC3F3E83D8F}" destId="{85169022-20AB-40B3-B22F-1F84C8392E71}" srcOrd="0" destOrd="0" presId="urn:microsoft.com/office/officeart/2005/8/layout/pList2"/>
    <dgm:cxn modelId="{F401186A-5BE0-49AE-A36D-AE0FB5D9E3CF}" type="presParOf" srcId="{7A5E70AF-461E-4414-9E42-ECC3F3E83D8F}" destId="{3C0AA7BA-4A0F-4CE6-B264-725E3B6D82CD}" srcOrd="1" destOrd="0" presId="urn:microsoft.com/office/officeart/2005/8/layout/pList2"/>
    <dgm:cxn modelId="{7C836922-D762-4545-BC77-3D5D38BE5A85}" type="presParOf" srcId="{7A5E70AF-461E-4414-9E42-ECC3F3E83D8F}" destId="{D75A8301-7242-4DAE-B9FC-93FD664EB278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52E244-06AB-4CF5-A860-575371C97FCB}" type="doc">
      <dgm:prSet loTypeId="urn:microsoft.com/office/officeart/2005/8/layout/pyramid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0D362E9-EA3F-4485-A291-4AE2B97A681E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xfrm>
          <a:off x="3775352" y="453038"/>
          <a:ext cx="2941875" cy="804419"/>
        </a:xfrm>
        <a:prstGeom prst="roundRect">
          <a:avLst/>
        </a:prstGeom>
        <a:ln/>
      </dgm:spPr>
      <dgm:t>
        <a:bodyPr/>
        <a:lstStyle/>
        <a:p>
          <a:r>
            <a:rPr lang="ru-RU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Видение компании</a:t>
          </a:r>
        </a:p>
      </dgm:t>
    </dgm:pt>
    <dgm:pt modelId="{38AD7BB2-EE64-4758-90EC-9344CDC552AF}" type="parTrans" cxnId="{7E740F86-266D-4BF1-B651-0457F66D8DB1}">
      <dgm:prSet/>
      <dgm:spPr/>
      <dgm:t>
        <a:bodyPr/>
        <a:lstStyle/>
        <a:p>
          <a:endParaRPr lang="ru-RU"/>
        </a:p>
      </dgm:t>
    </dgm:pt>
    <dgm:pt modelId="{90544F50-3282-40CB-BE87-FAF606B65DEF}" type="sibTrans" cxnId="{7E740F86-266D-4BF1-B651-0457F66D8DB1}">
      <dgm:prSet/>
      <dgm:spPr/>
      <dgm:t>
        <a:bodyPr/>
        <a:lstStyle/>
        <a:p>
          <a:endParaRPr lang="ru-RU"/>
        </a:p>
      </dgm:t>
    </dgm:pt>
    <dgm:pt modelId="{441741F6-5E8E-4235-A0B3-695E473AF61E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xfrm>
          <a:off x="3775352" y="1358009"/>
          <a:ext cx="2941875" cy="804419"/>
        </a:xfrm>
        <a:prstGeom prst="roundRect">
          <a:avLst/>
        </a:prstGeom>
        <a:ln/>
      </dgm:spPr>
      <dgm:t>
        <a:bodyPr/>
        <a:lstStyle/>
        <a:p>
          <a:r>
            <a:rPr lang="ru-RU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Миссия компании</a:t>
          </a:r>
        </a:p>
      </dgm:t>
    </dgm:pt>
    <dgm:pt modelId="{DC84F5E6-A02C-4624-9BE5-C90A1F4778A2}" type="parTrans" cxnId="{477310F8-E4D2-464E-B8C0-7FC90148424D}">
      <dgm:prSet/>
      <dgm:spPr/>
      <dgm:t>
        <a:bodyPr/>
        <a:lstStyle/>
        <a:p>
          <a:endParaRPr lang="ru-RU"/>
        </a:p>
      </dgm:t>
    </dgm:pt>
    <dgm:pt modelId="{E6F9B65E-3F84-4075-9FD0-53F2D8B2AE32}" type="sibTrans" cxnId="{477310F8-E4D2-464E-B8C0-7FC90148424D}">
      <dgm:prSet/>
      <dgm:spPr/>
      <dgm:t>
        <a:bodyPr/>
        <a:lstStyle/>
        <a:p>
          <a:endParaRPr lang="ru-RU"/>
        </a:p>
      </dgm:t>
    </dgm:pt>
    <dgm:pt modelId="{9E05D529-1DFD-4F0A-AFEE-8A53331E5215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xfrm>
          <a:off x="3775352" y="2262981"/>
          <a:ext cx="2941875" cy="804419"/>
        </a:xfrm>
        <a:prstGeom prst="roundRect">
          <a:avLst/>
        </a:prstGeom>
        <a:ln/>
      </dgm:spPr>
      <dgm:t>
        <a:bodyPr/>
        <a:lstStyle/>
        <a:p>
          <a:r>
            <a:rPr lang="ru-RU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Стратегия компании</a:t>
          </a:r>
          <a:endParaRPr lang="ru-RU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915F1FAD-CA1A-4A27-94B6-02E49636A09B}" type="parTrans" cxnId="{337CE950-8336-47DF-8873-91BC2B77647F}">
      <dgm:prSet/>
      <dgm:spPr/>
      <dgm:t>
        <a:bodyPr/>
        <a:lstStyle/>
        <a:p>
          <a:endParaRPr lang="ru-RU"/>
        </a:p>
      </dgm:t>
    </dgm:pt>
    <dgm:pt modelId="{EF2FA38D-5FE4-44C5-BFBE-098D4F31BA18}" type="sibTrans" cxnId="{337CE950-8336-47DF-8873-91BC2B77647F}">
      <dgm:prSet/>
      <dgm:spPr/>
      <dgm:t>
        <a:bodyPr/>
        <a:lstStyle/>
        <a:p>
          <a:endParaRPr lang="ru-RU"/>
        </a:p>
      </dgm:t>
    </dgm:pt>
    <dgm:pt modelId="{6C503BCB-D8C2-4F91-A823-DF7D756CA1C6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xfrm>
          <a:off x="3775352" y="3167953"/>
          <a:ext cx="2941875" cy="804419"/>
        </a:xfrm>
        <a:ln/>
      </dgm:spPr>
      <dgm:t>
        <a:bodyPr/>
        <a:lstStyle/>
        <a:p>
          <a:r>
            <a:rPr lang="ru-RU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Функциональные стратегии компании (маркетинг, производство, персонал)</a:t>
          </a:r>
          <a:endParaRPr lang="ru-RU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8B2F5F07-CAB3-4F78-BA1E-424D63F6C93A}" type="parTrans" cxnId="{FE0DD246-9AF1-460C-8146-6D067DBD3D66}">
      <dgm:prSet/>
      <dgm:spPr/>
      <dgm:t>
        <a:bodyPr/>
        <a:lstStyle/>
        <a:p>
          <a:endParaRPr lang="ru-RU"/>
        </a:p>
      </dgm:t>
    </dgm:pt>
    <dgm:pt modelId="{522276E4-7A53-4319-B456-61928C9E6BD9}" type="sibTrans" cxnId="{FE0DD246-9AF1-460C-8146-6D067DBD3D66}">
      <dgm:prSet/>
      <dgm:spPr/>
      <dgm:t>
        <a:bodyPr/>
        <a:lstStyle/>
        <a:p>
          <a:endParaRPr lang="ru-RU"/>
        </a:p>
      </dgm:t>
    </dgm:pt>
    <dgm:pt modelId="{CDE081FF-31EB-4000-B8A6-3C32A64E1219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xfrm>
          <a:off x="3775352" y="2262981"/>
          <a:ext cx="2941875" cy="804419"/>
        </a:xfrm>
        <a:ln/>
      </dgm:spPr>
      <dgm:t>
        <a:bodyPr/>
        <a:lstStyle/>
        <a:p>
          <a:r>
            <a:rPr lang="ru-RU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Стратегическая цель</a:t>
          </a:r>
          <a:endParaRPr lang="ru-RU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D7B7FCC1-2AE4-4A8B-8A4C-CB40CE29578C}" type="parTrans" cxnId="{72652572-3587-439C-9381-52BFC87BD3B0}">
      <dgm:prSet/>
      <dgm:spPr/>
      <dgm:t>
        <a:bodyPr/>
        <a:lstStyle/>
        <a:p>
          <a:endParaRPr lang="ru-RU"/>
        </a:p>
      </dgm:t>
    </dgm:pt>
    <dgm:pt modelId="{1E822175-4EEA-467A-94E5-8A3042A27CB2}" type="sibTrans" cxnId="{72652572-3587-439C-9381-52BFC87BD3B0}">
      <dgm:prSet/>
      <dgm:spPr/>
      <dgm:t>
        <a:bodyPr/>
        <a:lstStyle/>
        <a:p>
          <a:endParaRPr lang="ru-RU"/>
        </a:p>
      </dgm:t>
    </dgm:pt>
    <dgm:pt modelId="{EB22ECF3-5835-496D-9B18-ACC6696117F0}" type="pres">
      <dgm:prSet presAssocID="{4852E244-06AB-4CF5-A860-575371C97FCB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207E9206-DEEE-4DA4-9279-ED8D1FC25FB9}" type="pres">
      <dgm:prSet presAssocID="{4852E244-06AB-4CF5-A860-575371C97FCB}" presName="pyramid" presStyleLbl="node1" presStyleIdx="0" presStyleCnt="1" custLinFactNeighborX="-5613" custLinFactNeighborY="535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xfrm>
          <a:off x="1512371" y="0"/>
          <a:ext cx="4525963" cy="4525963"/>
        </a:xfrm>
        <a:prstGeom prst="triangle">
          <a:avLst/>
        </a:prstGeom>
        <a:ln/>
      </dgm:spPr>
      <dgm:t>
        <a:bodyPr/>
        <a:lstStyle/>
        <a:p>
          <a:endParaRPr lang="ru-RU"/>
        </a:p>
      </dgm:t>
    </dgm:pt>
    <dgm:pt modelId="{6C9EA535-BEE7-4318-807F-5F3C71B8A9CC}" type="pres">
      <dgm:prSet presAssocID="{4852E244-06AB-4CF5-A860-575371C97FCB}" presName="theList" presStyleCnt="0"/>
      <dgm:spPr/>
    </dgm:pt>
    <dgm:pt modelId="{B6DC860B-7857-42CD-ABA2-E9146FA486D0}" type="pres">
      <dgm:prSet presAssocID="{60D362E9-EA3F-4485-A291-4AE2B97A681E}" presName="aNode" presStyleLbl="fgAcc1" presStyleIdx="0" presStyleCnt="5" custLinFactY="-11443" custLinFactNeighborX="-564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DE6D82-EFB4-4C69-B903-8F0B76699279}" type="pres">
      <dgm:prSet presAssocID="{60D362E9-EA3F-4485-A291-4AE2B97A681E}" presName="aSpace" presStyleCnt="0"/>
      <dgm:spPr/>
    </dgm:pt>
    <dgm:pt modelId="{C6C50162-AFA0-438B-8E9F-8E165BEBAD67}" type="pres">
      <dgm:prSet presAssocID="{441741F6-5E8E-4235-A0B3-695E473AF61E}" presName="aNode" presStyleLbl="fgAcc1" presStyleIdx="1" presStyleCnt="5" custLinFactNeighborX="-5286" custLinFactNeighborY="454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5CF234-8E46-4596-B3D5-2B00D40EC2A1}" type="pres">
      <dgm:prSet presAssocID="{441741F6-5E8E-4235-A0B3-695E473AF61E}" presName="aSpace" presStyleCnt="0"/>
      <dgm:spPr/>
    </dgm:pt>
    <dgm:pt modelId="{1E792300-38CE-4F62-B645-11C95E83258C}" type="pres">
      <dgm:prSet presAssocID="{9E05D529-1DFD-4F0A-AFEE-8A53331E5215}" presName="aNode" presStyleLbl="fgAcc1" presStyleIdx="2" presStyleCnt="5" custLinFactY="1645" custLinFactNeighborX="-532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A3EC44-F0A5-4464-93E7-F17BD4129123}" type="pres">
      <dgm:prSet presAssocID="{9E05D529-1DFD-4F0A-AFEE-8A53331E5215}" presName="aSpace" presStyleCnt="0"/>
      <dgm:spPr/>
    </dgm:pt>
    <dgm:pt modelId="{E3DDCEF4-8FE6-47D1-B80C-3D1A8A3D23D7}" type="pres">
      <dgm:prSet presAssocID="{CDE081FF-31EB-4000-B8A6-3C32A64E1219}" presName="aNode" presStyleLbl="fgAcc1" presStyleIdx="3" presStyleCnt="5" custLinFactY="20285" custLinFactNeighborX="-4570" custLinFactNeighborY="10000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4EA6A48C-2371-434B-97AD-70AA25273751}" type="pres">
      <dgm:prSet presAssocID="{CDE081FF-31EB-4000-B8A6-3C32A64E1219}" presName="aSpace" presStyleCnt="0"/>
      <dgm:spPr/>
    </dgm:pt>
    <dgm:pt modelId="{2E430336-86F0-4734-B1D4-77E42AAE34E4}" type="pres">
      <dgm:prSet presAssocID="{6C503BCB-D8C2-4F91-A823-DF7D756CA1C6}" presName="aNode" presStyleLbl="fgAcc1" presStyleIdx="4" presStyleCnt="5" custScaleX="102395" custScaleY="98843" custLinFactY="47545" custLinFactNeighborX="-4716" custLinFactNeighborY="10000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4FB5437-1ACB-418B-BDCD-592D28A9D029}" type="pres">
      <dgm:prSet presAssocID="{6C503BCB-D8C2-4F91-A823-DF7D756CA1C6}" presName="aSpace" presStyleCnt="0"/>
      <dgm:spPr/>
    </dgm:pt>
  </dgm:ptLst>
  <dgm:cxnLst>
    <dgm:cxn modelId="{5ACB509C-2063-4E22-B5D5-DBF96F23D8DA}" type="presOf" srcId="{4852E244-06AB-4CF5-A860-575371C97FCB}" destId="{EB22ECF3-5835-496D-9B18-ACC6696117F0}" srcOrd="0" destOrd="0" presId="urn:microsoft.com/office/officeart/2005/8/layout/pyramid2"/>
    <dgm:cxn modelId="{337CE950-8336-47DF-8873-91BC2B77647F}" srcId="{4852E244-06AB-4CF5-A860-575371C97FCB}" destId="{9E05D529-1DFD-4F0A-AFEE-8A53331E5215}" srcOrd="2" destOrd="0" parTransId="{915F1FAD-CA1A-4A27-94B6-02E49636A09B}" sibTransId="{EF2FA38D-5FE4-44C5-BFBE-098D4F31BA18}"/>
    <dgm:cxn modelId="{72652572-3587-439C-9381-52BFC87BD3B0}" srcId="{4852E244-06AB-4CF5-A860-575371C97FCB}" destId="{CDE081FF-31EB-4000-B8A6-3C32A64E1219}" srcOrd="3" destOrd="0" parTransId="{D7B7FCC1-2AE4-4A8B-8A4C-CB40CE29578C}" sibTransId="{1E822175-4EEA-467A-94E5-8A3042A27CB2}"/>
    <dgm:cxn modelId="{2EC99A8A-D866-40DC-A537-43C8F1FA0377}" type="presOf" srcId="{9E05D529-1DFD-4F0A-AFEE-8A53331E5215}" destId="{1E792300-38CE-4F62-B645-11C95E83258C}" srcOrd="0" destOrd="0" presId="urn:microsoft.com/office/officeart/2005/8/layout/pyramid2"/>
    <dgm:cxn modelId="{B7A0F57F-1E81-4FE9-A1D4-9A6BFDC7CD2B}" type="presOf" srcId="{441741F6-5E8E-4235-A0B3-695E473AF61E}" destId="{C6C50162-AFA0-438B-8E9F-8E165BEBAD67}" srcOrd="0" destOrd="0" presId="urn:microsoft.com/office/officeart/2005/8/layout/pyramid2"/>
    <dgm:cxn modelId="{477310F8-E4D2-464E-B8C0-7FC90148424D}" srcId="{4852E244-06AB-4CF5-A860-575371C97FCB}" destId="{441741F6-5E8E-4235-A0B3-695E473AF61E}" srcOrd="1" destOrd="0" parTransId="{DC84F5E6-A02C-4624-9BE5-C90A1F4778A2}" sibTransId="{E6F9B65E-3F84-4075-9FD0-53F2D8B2AE32}"/>
    <dgm:cxn modelId="{56A3BDDF-EFA3-4DC6-9781-769A54D449AC}" type="presOf" srcId="{CDE081FF-31EB-4000-B8A6-3C32A64E1219}" destId="{E3DDCEF4-8FE6-47D1-B80C-3D1A8A3D23D7}" srcOrd="0" destOrd="0" presId="urn:microsoft.com/office/officeart/2005/8/layout/pyramid2"/>
    <dgm:cxn modelId="{D089F2D0-D87A-4523-97DC-1929028B7EA8}" type="presOf" srcId="{60D362E9-EA3F-4485-A291-4AE2B97A681E}" destId="{B6DC860B-7857-42CD-ABA2-E9146FA486D0}" srcOrd="0" destOrd="0" presId="urn:microsoft.com/office/officeart/2005/8/layout/pyramid2"/>
    <dgm:cxn modelId="{7E740F86-266D-4BF1-B651-0457F66D8DB1}" srcId="{4852E244-06AB-4CF5-A860-575371C97FCB}" destId="{60D362E9-EA3F-4485-A291-4AE2B97A681E}" srcOrd="0" destOrd="0" parTransId="{38AD7BB2-EE64-4758-90EC-9344CDC552AF}" sibTransId="{90544F50-3282-40CB-BE87-FAF606B65DEF}"/>
    <dgm:cxn modelId="{93186979-BF4C-4FF2-AE04-2C821E4C44F6}" type="presOf" srcId="{6C503BCB-D8C2-4F91-A823-DF7D756CA1C6}" destId="{2E430336-86F0-4734-B1D4-77E42AAE34E4}" srcOrd="0" destOrd="0" presId="urn:microsoft.com/office/officeart/2005/8/layout/pyramid2"/>
    <dgm:cxn modelId="{FE0DD246-9AF1-460C-8146-6D067DBD3D66}" srcId="{4852E244-06AB-4CF5-A860-575371C97FCB}" destId="{6C503BCB-D8C2-4F91-A823-DF7D756CA1C6}" srcOrd="4" destOrd="0" parTransId="{8B2F5F07-CAB3-4F78-BA1E-424D63F6C93A}" sibTransId="{522276E4-7A53-4319-B456-61928C9E6BD9}"/>
    <dgm:cxn modelId="{853785D9-C5F8-4B97-BA33-56146B2695C5}" type="presParOf" srcId="{EB22ECF3-5835-496D-9B18-ACC6696117F0}" destId="{207E9206-DEEE-4DA4-9279-ED8D1FC25FB9}" srcOrd="0" destOrd="0" presId="urn:microsoft.com/office/officeart/2005/8/layout/pyramid2"/>
    <dgm:cxn modelId="{41D9789C-EF8F-4814-966F-43CE3C772042}" type="presParOf" srcId="{EB22ECF3-5835-496D-9B18-ACC6696117F0}" destId="{6C9EA535-BEE7-4318-807F-5F3C71B8A9CC}" srcOrd="1" destOrd="0" presId="urn:microsoft.com/office/officeart/2005/8/layout/pyramid2"/>
    <dgm:cxn modelId="{290DE2AB-39C9-491D-9B69-2F5FD39AC4D2}" type="presParOf" srcId="{6C9EA535-BEE7-4318-807F-5F3C71B8A9CC}" destId="{B6DC860B-7857-42CD-ABA2-E9146FA486D0}" srcOrd="0" destOrd="0" presId="urn:microsoft.com/office/officeart/2005/8/layout/pyramid2"/>
    <dgm:cxn modelId="{2C3AA9DE-3A36-40AF-A7E3-5A993C5C10DF}" type="presParOf" srcId="{6C9EA535-BEE7-4318-807F-5F3C71B8A9CC}" destId="{ACDE6D82-EFB4-4C69-B903-8F0B76699279}" srcOrd="1" destOrd="0" presId="urn:microsoft.com/office/officeart/2005/8/layout/pyramid2"/>
    <dgm:cxn modelId="{1E9FA2E8-25C5-46FD-A660-293D2D9EB46A}" type="presParOf" srcId="{6C9EA535-BEE7-4318-807F-5F3C71B8A9CC}" destId="{C6C50162-AFA0-438B-8E9F-8E165BEBAD67}" srcOrd="2" destOrd="0" presId="urn:microsoft.com/office/officeart/2005/8/layout/pyramid2"/>
    <dgm:cxn modelId="{07D0B06C-9FBB-4637-9C90-019AE283A131}" type="presParOf" srcId="{6C9EA535-BEE7-4318-807F-5F3C71B8A9CC}" destId="{5C5CF234-8E46-4596-B3D5-2B00D40EC2A1}" srcOrd="3" destOrd="0" presId="urn:microsoft.com/office/officeart/2005/8/layout/pyramid2"/>
    <dgm:cxn modelId="{90C21FC6-EEAE-4F0D-BE3E-4ADEB485516C}" type="presParOf" srcId="{6C9EA535-BEE7-4318-807F-5F3C71B8A9CC}" destId="{1E792300-38CE-4F62-B645-11C95E83258C}" srcOrd="4" destOrd="0" presId="urn:microsoft.com/office/officeart/2005/8/layout/pyramid2"/>
    <dgm:cxn modelId="{259D866D-4CBA-4110-A0B4-78198E035634}" type="presParOf" srcId="{6C9EA535-BEE7-4318-807F-5F3C71B8A9CC}" destId="{F5A3EC44-F0A5-4464-93E7-F17BD4129123}" srcOrd="5" destOrd="0" presId="urn:microsoft.com/office/officeart/2005/8/layout/pyramid2"/>
    <dgm:cxn modelId="{25EC2D42-CC36-4844-847F-EB97D0C46995}" type="presParOf" srcId="{6C9EA535-BEE7-4318-807F-5F3C71B8A9CC}" destId="{E3DDCEF4-8FE6-47D1-B80C-3D1A8A3D23D7}" srcOrd="6" destOrd="0" presId="urn:microsoft.com/office/officeart/2005/8/layout/pyramid2"/>
    <dgm:cxn modelId="{159C2F1A-558A-4048-A235-32095B4930BA}" type="presParOf" srcId="{6C9EA535-BEE7-4318-807F-5F3C71B8A9CC}" destId="{4EA6A48C-2371-434B-97AD-70AA25273751}" srcOrd="7" destOrd="0" presId="urn:microsoft.com/office/officeart/2005/8/layout/pyramid2"/>
    <dgm:cxn modelId="{287811C6-3250-4D74-B01E-B7F137946500}" type="presParOf" srcId="{6C9EA535-BEE7-4318-807F-5F3C71B8A9CC}" destId="{2E430336-86F0-4734-B1D4-77E42AAE34E4}" srcOrd="8" destOrd="0" presId="urn:microsoft.com/office/officeart/2005/8/layout/pyramid2"/>
    <dgm:cxn modelId="{FB129F0F-E49E-4701-8CEA-657A6776E9CD}" type="presParOf" srcId="{6C9EA535-BEE7-4318-807F-5F3C71B8A9CC}" destId="{54FB5437-1ACB-418B-BDCD-592D28A9D029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319707-781B-48E3-85F3-072117E2E836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AF6C66-2960-4936-B791-B91C29AF0008}">
      <dgm:prSet phldrT="[Текст]" custT="1"/>
      <dgm:spPr/>
      <dgm:t>
        <a:bodyPr/>
        <a:lstStyle/>
        <a:p>
          <a:r>
            <a:rPr lang="ru-RU" sz="2000" b="0" dirty="0" smtClean="0"/>
            <a:t>Образование без границ. Выход из стен школы в онлайн пространство. Работа со студентами во всем мире с предоставлением уникального продукта</a:t>
          </a:r>
          <a:endParaRPr lang="ru-RU" sz="2000" b="0" dirty="0"/>
        </a:p>
      </dgm:t>
    </dgm:pt>
    <dgm:pt modelId="{EB3002EB-0F6C-4A25-834A-0AD4B4052ACA}" type="parTrans" cxnId="{1FDD270A-DA14-40BE-BBE0-2DB69AFEE9F3}">
      <dgm:prSet/>
      <dgm:spPr/>
      <dgm:t>
        <a:bodyPr/>
        <a:lstStyle/>
        <a:p>
          <a:endParaRPr lang="ru-RU"/>
        </a:p>
      </dgm:t>
    </dgm:pt>
    <dgm:pt modelId="{7B4758C2-4A4D-43BE-B0D7-F97DF151BEE4}" type="sibTrans" cxnId="{1FDD270A-DA14-40BE-BBE0-2DB69AFEE9F3}">
      <dgm:prSet/>
      <dgm:spPr/>
      <dgm:t>
        <a:bodyPr/>
        <a:lstStyle/>
        <a:p>
          <a:endParaRPr lang="ru-RU"/>
        </a:p>
      </dgm:t>
    </dgm:pt>
    <dgm:pt modelId="{F11BB547-2871-41F9-953A-733D9031CCEE}" type="pres">
      <dgm:prSet presAssocID="{31319707-781B-48E3-85F3-072117E2E836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24F2D9C5-B87A-4BAE-9788-A058C8FFCA6E}" type="pres">
      <dgm:prSet presAssocID="{F1AF6C66-2960-4936-B791-B91C29AF0008}" presName="composite" presStyleCnt="0">
        <dgm:presLayoutVars>
          <dgm:chMax/>
          <dgm:chPref/>
        </dgm:presLayoutVars>
      </dgm:prSet>
      <dgm:spPr/>
    </dgm:pt>
    <dgm:pt modelId="{AC4B53C6-FC6F-4321-9230-54FF97FD4941}" type="pres">
      <dgm:prSet presAssocID="{F1AF6C66-2960-4936-B791-B91C29AF0008}" presName="Image" presStyleLbl="bgImgPlace1" presStyleIdx="0" presStyleCnt="1" custScaleX="162382" custScaleY="192997" custLinFactNeighborX="-57139" custLinFactNeighborY="1224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</dgm:pt>
    <dgm:pt modelId="{4924D986-B4DE-436E-BBF1-EB99B4F23F7B}" type="pres">
      <dgm:prSet presAssocID="{F1AF6C66-2960-4936-B791-B91C29AF0008}" presName="ParentText" presStyleLbl="revTx" presStyleIdx="0" presStyleCnt="1" custScaleX="119016" custScaleY="115227" custLinFactNeighborX="16193" custLinFactNeighborY="-784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5D2BA5-A1E5-4864-886D-74C4A93D60B5}" type="pres">
      <dgm:prSet presAssocID="{F1AF6C66-2960-4936-B791-B91C29AF0008}" presName="tlFrame" presStyleLbl="node1" presStyleIdx="0" presStyleCnt="4" custLinFactY="-100000" custLinFactNeighborX="15436" custLinFactNeighborY="-136992"/>
      <dgm:spPr/>
    </dgm:pt>
    <dgm:pt modelId="{120AE7F8-65E4-4C90-8046-51E75EE28E49}" type="pres">
      <dgm:prSet presAssocID="{F1AF6C66-2960-4936-B791-B91C29AF0008}" presName="trFrame" presStyleLbl="node1" presStyleIdx="1" presStyleCnt="4" custLinFactX="14296" custLinFactY="-100000" custLinFactNeighborX="100000" custLinFactNeighborY="-139819"/>
      <dgm:spPr/>
    </dgm:pt>
    <dgm:pt modelId="{E0772BBE-3A04-4807-BEC4-76DF76E8F5B0}" type="pres">
      <dgm:prSet presAssocID="{F1AF6C66-2960-4936-B791-B91C29AF0008}" presName="blFrame" presStyleLbl="node1" presStyleIdx="2" presStyleCnt="4" custLinFactY="-93526" custLinFactNeighborX="12701" custLinFactNeighborY="-100000"/>
      <dgm:spPr/>
    </dgm:pt>
    <dgm:pt modelId="{DE9CE375-617E-475D-8C3A-EE3D0B2208EE}" type="pres">
      <dgm:prSet presAssocID="{F1AF6C66-2960-4936-B791-B91C29AF0008}" presName="brFrame" presStyleLbl="node1" presStyleIdx="3" presStyleCnt="4" custLinFactX="16461" custLinFactY="-92115" custLinFactNeighborX="100000" custLinFactNeighborY="-100000"/>
      <dgm:spPr/>
    </dgm:pt>
  </dgm:ptLst>
  <dgm:cxnLst>
    <dgm:cxn modelId="{1FDD270A-DA14-40BE-BBE0-2DB69AFEE9F3}" srcId="{31319707-781B-48E3-85F3-072117E2E836}" destId="{F1AF6C66-2960-4936-B791-B91C29AF0008}" srcOrd="0" destOrd="0" parTransId="{EB3002EB-0F6C-4A25-834A-0AD4B4052ACA}" sibTransId="{7B4758C2-4A4D-43BE-B0D7-F97DF151BEE4}"/>
    <dgm:cxn modelId="{C42D6500-E518-4A7C-B567-76B608204CEA}" type="presOf" srcId="{F1AF6C66-2960-4936-B791-B91C29AF0008}" destId="{4924D986-B4DE-436E-BBF1-EB99B4F23F7B}" srcOrd="0" destOrd="0" presId="urn:microsoft.com/office/officeart/2009/3/layout/FramedTextPicture"/>
    <dgm:cxn modelId="{C079B86E-A306-4C09-A50E-CF08C603E159}" type="presOf" srcId="{31319707-781B-48E3-85F3-072117E2E836}" destId="{F11BB547-2871-41F9-953A-733D9031CCEE}" srcOrd="0" destOrd="0" presId="urn:microsoft.com/office/officeart/2009/3/layout/FramedTextPicture"/>
    <dgm:cxn modelId="{CCD1AEE5-D845-43CA-8810-0B28B6611B7A}" type="presParOf" srcId="{F11BB547-2871-41F9-953A-733D9031CCEE}" destId="{24F2D9C5-B87A-4BAE-9788-A058C8FFCA6E}" srcOrd="0" destOrd="0" presId="urn:microsoft.com/office/officeart/2009/3/layout/FramedTextPicture"/>
    <dgm:cxn modelId="{F494263C-97C6-4364-A0BA-F26383A90D69}" type="presParOf" srcId="{24F2D9C5-B87A-4BAE-9788-A058C8FFCA6E}" destId="{AC4B53C6-FC6F-4321-9230-54FF97FD4941}" srcOrd="0" destOrd="0" presId="urn:microsoft.com/office/officeart/2009/3/layout/FramedTextPicture"/>
    <dgm:cxn modelId="{C8C98BD6-45F0-4077-94A3-1C21A6B251FC}" type="presParOf" srcId="{24F2D9C5-B87A-4BAE-9788-A058C8FFCA6E}" destId="{4924D986-B4DE-436E-BBF1-EB99B4F23F7B}" srcOrd="1" destOrd="0" presId="urn:microsoft.com/office/officeart/2009/3/layout/FramedTextPicture"/>
    <dgm:cxn modelId="{8845650F-77C2-42CB-BA93-37F4FA37E86B}" type="presParOf" srcId="{24F2D9C5-B87A-4BAE-9788-A058C8FFCA6E}" destId="{A75D2BA5-A1E5-4864-886D-74C4A93D60B5}" srcOrd="2" destOrd="0" presId="urn:microsoft.com/office/officeart/2009/3/layout/FramedTextPicture"/>
    <dgm:cxn modelId="{1531D503-57BC-4A18-A53C-2F2A666657B9}" type="presParOf" srcId="{24F2D9C5-B87A-4BAE-9788-A058C8FFCA6E}" destId="{120AE7F8-65E4-4C90-8046-51E75EE28E49}" srcOrd="3" destOrd="0" presId="urn:microsoft.com/office/officeart/2009/3/layout/FramedTextPicture"/>
    <dgm:cxn modelId="{A35EDCEE-7503-47D9-AC4E-F2AFE4B5CB5E}" type="presParOf" srcId="{24F2D9C5-B87A-4BAE-9788-A058C8FFCA6E}" destId="{E0772BBE-3A04-4807-BEC4-76DF76E8F5B0}" srcOrd="4" destOrd="0" presId="urn:microsoft.com/office/officeart/2009/3/layout/FramedTextPicture"/>
    <dgm:cxn modelId="{41382ABD-4F62-4B4B-8DC5-1C8497501320}" type="presParOf" srcId="{24F2D9C5-B87A-4BAE-9788-A058C8FFCA6E}" destId="{DE9CE375-617E-475D-8C3A-EE3D0B2208EE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0E05410-DF78-4847-BF8A-77862E3AE0D9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AC13AA8-1952-4DDC-8D22-C9B4180A7B90}">
      <dgm:prSet phldrT="[Текст]" custT="1"/>
      <dgm:spPr/>
      <dgm:t>
        <a:bodyPr/>
        <a:lstStyle/>
        <a:p>
          <a:r>
            <a:rPr lang="ru-RU" sz="2400" b="1" dirty="0" smtClean="0"/>
            <a:t>Дополнительные каналы продаж</a:t>
          </a:r>
          <a:endParaRPr lang="ru-RU" sz="2400" b="1" dirty="0"/>
        </a:p>
      </dgm:t>
    </dgm:pt>
    <dgm:pt modelId="{5E1F5B39-6524-4A40-AEA1-53D5F81668DB}" type="parTrans" cxnId="{5C2D7AE4-3121-4915-B20E-0BA2194942CB}">
      <dgm:prSet/>
      <dgm:spPr/>
      <dgm:t>
        <a:bodyPr/>
        <a:lstStyle/>
        <a:p>
          <a:endParaRPr lang="ru-RU"/>
        </a:p>
      </dgm:t>
    </dgm:pt>
    <dgm:pt modelId="{E20B939A-281F-40B7-A14C-AF694671B2C1}" type="sibTrans" cxnId="{5C2D7AE4-3121-4915-B20E-0BA2194942CB}">
      <dgm:prSet/>
      <dgm:spPr/>
      <dgm:t>
        <a:bodyPr/>
        <a:lstStyle/>
        <a:p>
          <a:endParaRPr lang="ru-RU"/>
        </a:p>
      </dgm:t>
    </dgm:pt>
    <dgm:pt modelId="{BDD0AFD0-2627-4BA9-A1DE-C436DC47A1DE}">
      <dgm:prSet phldrT="[Текст]" custT="1"/>
      <dgm:spPr/>
      <dgm:t>
        <a:bodyPr/>
        <a:lstStyle/>
        <a:p>
          <a:r>
            <a:rPr lang="en-US" sz="2400" b="1" dirty="0" smtClean="0"/>
            <a:t>Instagram</a:t>
          </a:r>
          <a:endParaRPr lang="ru-RU" sz="2400" b="1" dirty="0"/>
        </a:p>
      </dgm:t>
    </dgm:pt>
    <dgm:pt modelId="{89A96E5F-AA20-4225-8240-BA79EAB09FCD}" type="parTrans" cxnId="{1E9503AC-DE38-4AE8-89A9-61DF621B6F49}">
      <dgm:prSet/>
      <dgm:spPr/>
      <dgm:t>
        <a:bodyPr/>
        <a:lstStyle/>
        <a:p>
          <a:endParaRPr lang="ru-RU"/>
        </a:p>
      </dgm:t>
    </dgm:pt>
    <dgm:pt modelId="{7F6E5AC9-BDA3-4B65-B133-4AF7F62A8DB0}" type="sibTrans" cxnId="{1E9503AC-DE38-4AE8-89A9-61DF621B6F49}">
      <dgm:prSet/>
      <dgm:spPr/>
      <dgm:t>
        <a:bodyPr/>
        <a:lstStyle/>
        <a:p>
          <a:endParaRPr lang="ru-RU"/>
        </a:p>
      </dgm:t>
    </dgm:pt>
    <dgm:pt modelId="{2E37AA36-100A-45DD-AB83-B78DE8CE8DDC}">
      <dgm:prSet phldrT="[Текст]" custT="1"/>
      <dgm:spPr/>
      <dgm:t>
        <a:bodyPr/>
        <a:lstStyle/>
        <a:p>
          <a:r>
            <a:rPr lang="ru-RU" sz="2000" b="1" dirty="0" smtClean="0"/>
            <a:t>реклама</a:t>
          </a:r>
        </a:p>
        <a:p>
          <a:r>
            <a:rPr lang="ru-RU" sz="2000" b="1" dirty="0" smtClean="0"/>
            <a:t> у </a:t>
          </a:r>
          <a:r>
            <a:rPr lang="ru-RU" sz="2000" b="1" dirty="0" err="1" smtClean="0"/>
            <a:t>микроблоггеров</a:t>
          </a:r>
          <a:endParaRPr lang="ru-RU" sz="2000" b="1" dirty="0"/>
        </a:p>
      </dgm:t>
    </dgm:pt>
    <dgm:pt modelId="{4BF75423-D3C9-4E5B-B577-D06173FE8148}" type="parTrans" cxnId="{252214CE-C5CF-4811-BBEB-B50BC53FED7F}">
      <dgm:prSet/>
      <dgm:spPr/>
      <dgm:t>
        <a:bodyPr/>
        <a:lstStyle/>
        <a:p>
          <a:endParaRPr lang="ru-RU"/>
        </a:p>
      </dgm:t>
    </dgm:pt>
    <dgm:pt modelId="{24A8AFB3-6BDF-4E03-B500-F6A2B64075FD}" type="sibTrans" cxnId="{252214CE-C5CF-4811-BBEB-B50BC53FED7F}">
      <dgm:prSet/>
      <dgm:spPr/>
      <dgm:t>
        <a:bodyPr/>
        <a:lstStyle/>
        <a:p>
          <a:endParaRPr lang="ru-RU"/>
        </a:p>
      </dgm:t>
    </dgm:pt>
    <dgm:pt modelId="{B2EF656A-CF8F-43FB-9291-C8D1A46DD882}">
      <dgm:prSet custT="1"/>
      <dgm:spPr/>
      <dgm:t>
        <a:bodyPr/>
        <a:lstStyle/>
        <a:p>
          <a:pPr algn="ctr"/>
          <a:endParaRPr lang="ru-RU" sz="1200" dirty="0" smtClean="0"/>
        </a:p>
        <a:p>
          <a:pPr algn="ctr"/>
          <a:r>
            <a:rPr lang="en-US" sz="2000" b="1" dirty="0" smtClean="0"/>
            <a:t>SEO</a:t>
          </a:r>
        </a:p>
        <a:p>
          <a:pPr algn="ctr"/>
          <a:r>
            <a:rPr lang="ru-RU" sz="2000" b="1" dirty="0" smtClean="0"/>
            <a:t>продвижение</a:t>
          </a:r>
        </a:p>
        <a:p>
          <a:pPr algn="ctr"/>
          <a:r>
            <a:rPr lang="ru-RU" sz="2000" b="1" dirty="0" smtClean="0"/>
            <a:t> сайта</a:t>
          </a:r>
        </a:p>
        <a:p>
          <a:pPr algn="ctr"/>
          <a:endParaRPr lang="ru-RU" sz="2000" dirty="0"/>
        </a:p>
      </dgm:t>
    </dgm:pt>
    <dgm:pt modelId="{BE21A1EF-4560-4F74-BEB1-CEA1B53C1E42}" type="parTrans" cxnId="{38688B72-31CF-4992-B90D-980483BD773C}">
      <dgm:prSet/>
      <dgm:spPr/>
      <dgm:t>
        <a:bodyPr/>
        <a:lstStyle/>
        <a:p>
          <a:endParaRPr lang="ru-RU"/>
        </a:p>
      </dgm:t>
    </dgm:pt>
    <dgm:pt modelId="{8B593020-64A6-47D5-8EC7-F9852D163EC1}" type="sibTrans" cxnId="{38688B72-31CF-4992-B90D-980483BD773C}">
      <dgm:prSet/>
      <dgm:spPr/>
      <dgm:t>
        <a:bodyPr/>
        <a:lstStyle/>
        <a:p>
          <a:endParaRPr lang="ru-RU"/>
        </a:p>
      </dgm:t>
    </dgm:pt>
    <dgm:pt modelId="{6EF2D79D-C7DB-42CE-93CD-C8D185C88ECA}">
      <dgm:prSet/>
      <dgm:spPr/>
      <dgm:t>
        <a:bodyPr/>
        <a:lstStyle/>
        <a:p>
          <a:r>
            <a:rPr lang="ru-RU" dirty="0" smtClean="0"/>
            <a:t>50 000 рублей в месяц</a:t>
          </a:r>
          <a:endParaRPr lang="ru-RU" dirty="0"/>
        </a:p>
      </dgm:t>
    </dgm:pt>
    <dgm:pt modelId="{C1E08653-51FB-4F1F-B995-4794E8A0AB3B}" type="parTrans" cxnId="{6FA7F98C-890E-42E6-AE20-40D18EE621F9}">
      <dgm:prSet/>
      <dgm:spPr/>
      <dgm:t>
        <a:bodyPr/>
        <a:lstStyle/>
        <a:p>
          <a:endParaRPr lang="ru-RU"/>
        </a:p>
      </dgm:t>
    </dgm:pt>
    <dgm:pt modelId="{00FD48BE-3B64-4196-8AA6-5886031A62AB}" type="sibTrans" cxnId="{6FA7F98C-890E-42E6-AE20-40D18EE621F9}">
      <dgm:prSet/>
      <dgm:spPr/>
      <dgm:t>
        <a:bodyPr/>
        <a:lstStyle/>
        <a:p>
          <a:endParaRPr lang="ru-RU"/>
        </a:p>
      </dgm:t>
    </dgm:pt>
    <dgm:pt modelId="{A1CE90C6-D1B8-4CCA-AE6C-06661D26537D}">
      <dgm:prSet/>
      <dgm:spPr/>
      <dgm:t>
        <a:bodyPr/>
        <a:lstStyle/>
        <a:p>
          <a:r>
            <a:rPr lang="ru-RU" dirty="0" smtClean="0"/>
            <a:t>45 000 рублей в месяц</a:t>
          </a:r>
          <a:endParaRPr lang="ru-RU" dirty="0"/>
        </a:p>
      </dgm:t>
    </dgm:pt>
    <dgm:pt modelId="{F5AB2266-C037-4B9C-B136-3C6485BECA52}" type="parTrans" cxnId="{2DC72E4C-C7FB-4E24-8143-6DA80A8CFDE0}">
      <dgm:prSet/>
      <dgm:spPr/>
      <dgm:t>
        <a:bodyPr/>
        <a:lstStyle/>
        <a:p>
          <a:endParaRPr lang="ru-RU"/>
        </a:p>
      </dgm:t>
    </dgm:pt>
    <dgm:pt modelId="{A3F8BA43-3890-4279-BF95-CC7C56EBDEAA}" type="sibTrans" cxnId="{2DC72E4C-C7FB-4E24-8143-6DA80A8CFDE0}">
      <dgm:prSet/>
      <dgm:spPr/>
      <dgm:t>
        <a:bodyPr/>
        <a:lstStyle/>
        <a:p>
          <a:endParaRPr lang="ru-RU"/>
        </a:p>
      </dgm:t>
    </dgm:pt>
    <dgm:pt modelId="{C42E0845-C52F-4EB2-9DF0-AA523D930F9F}">
      <dgm:prSet/>
      <dgm:spPr/>
      <dgm:t>
        <a:bodyPr/>
        <a:lstStyle/>
        <a:p>
          <a:r>
            <a:rPr lang="ru-RU" dirty="0" smtClean="0"/>
            <a:t>30 000 рублей в месяц</a:t>
          </a:r>
          <a:endParaRPr lang="ru-RU" dirty="0"/>
        </a:p>
      </dgm:t>
    </dgm:pt>
    <dgm:pt modelId="{CE3EA2EF-0708-4D44-9206-76E7332D49F2}" type="parTrans" cxnId="{6E521AD3-99D5-4B05-80E1-1FE6A084D957}">
      <dgm:prSet/>
      <dgm:spPr/>
      <dgm:t>
        <a:bodyPr/>
        <a:lstStyle/>
        <a:p>
          <a:endParaRPr lang="ru-RU"/>
        </a:p>
      </dgm:t>
    </dgm:pt>
    <dgm:pt modelId="{02BD9CC5-D75C-454F-B51A-8B26FC111AA2}" type="sibTrans" cxnId="{6E521AD3-99D5-4B05-80E1-1FE6A084D957}">
      <dgm:prSet/>
      <dgm:spPr/>
      <dgm:t>
        <a:bodyPr/>
        <a:lstStyle/>
        <a:p>
          <a:endParaRPr lang="ru-RU"/>
        </a:p>
      </dgm:t>
    </dgm:pt>
    <dgm:pt modelId="{F6E521EC-D6C6-4C1F-A31C-392ADA2EB8BD}" type="pres">
      <dgm:prSet presAssocID="{D0E05410-DF78-4847-BF8A-77862E3AE0D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FFC2C56-E135-447F-98A8-8110D35B69ED}" type="pres">
      <dgm:prSet presAssocID="{9AC13AA8-1952-4DDC-8D22-C9B4180A7B90}" presName="hierRoot1" presStyleCnt="0">
        <dgm:presLayoutVars>
          <dgm:hierBranch val="init"/>
        </dgm:presLayoutVars>
      </dgm:prSet>
      <dgm:spPr/>
    </dgm:pt>
    <dgm:pt modelId="{3EB83465-E2D9-491A-8696-9A2AA6C97617}" type="pres">
      <dgm:prSet presAssocID="{9AC13AA8-1952-4DDC-8D22-C9B4180A7B90}" presName="rootComposite1" presStyleCnt="0"/>
      <dgm:spPr/>
    </dgm:pt>
    <dgm:pt modelId="{66BA6DEB-B687-4FCA-AEC7-4F46CD2504BA}" type="pres">
      <dgm:prSet presAssocID="{9AC13AA8-1952-4DDC-8D22-C9B4180A7B90}" presName="rootText1" presStyleLbl="node0" presStyleIdx="0" presStyleCnt="1" custScaleX="1741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140C602-07F3-4553-A704-4D259319ED91}" type="pres">
      <dgm:prSet presAssocID="{9AC13AA8-1952-4DDC-8D22-C9B4180A7B9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22E7CF3-2BB2-48F6-901B-F9D50D1A23A1}" type="pres">
      <dgm:prSet presAssocID="{9AC13AA8-1952-4DDC-8D22-C9B4180A7B90}" presName="hierChild2" presStyleCnt="0"/>
      <dgm:spPr/>
    </dgm:pt>
    <dgm:pt modelId="{4FCDFA71-0EDF-4BE1-8812-43EE7A8081F8}" type="pres">
      <dgm:prSet presAssocID="{89A96E5F-AA20-4225-8240-BA79EAB09FCD}" presName="Name37" presStyleLbl="parChTrans1D2" presStyleIdx="0" presStyleCnt="3"/>
      <dgm:spPr/>
      <dgm:t>
        <a:bodyPr/>
        <a:lstStyle/>
        <a:p>
          <a:endParaRPr lang="ru-RU"/>
        </a:p>
      </dgm:t>
    </dgm:pt>
    <dgm:pt modelId="{612EE307-5D7E-4C37-963C-02C710ABA268}" type="pres">
      <dgm:prSet presAssocID="{BDD0AFD0-2627-4BA9-A1DE-C436DC47A1DE}" presName="hierRoot2" presStyleCnt="0">
        <dgm:presLayoutVars>
          <dgm:hierBranch val="init"/>
        </dgm:presLayoutVars>
      </dgm:prSet>
      <dgm:spPr/>
    </dgm:pt>
    <dgm:pt modelId="{64764759-9EC8-4FFA-AFD3-B8B882FF1A44}" type="pres">
      <dgm:prSet presAssocID="{BDD0AFD0-2627-4BA9-A1DE-C436DC47A1DE}" presName="rootComposite" presStyleCnt="0"/>
      <dgm:spPr/>
    </dgm:pt>
    <dgm:pt modelId="{EC19A72C-E999-47FC-9E08-7559A2D91AA9}" type="pres">
      <dgm:prSet presAssocID="{BDD0AFD0-2627-4BA9-A1DE-C436DC47A1D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AE442F-0140-42D9-A5CF-960845F0D2F1}" type="pres">
      <dgm:prSet presAssocID="{BDD0AFD0-2627-4BA9-A1DE-C436DC47A1DE}" presName="rootConnector" presStyleLbl="node2" presStyleIdx="0" presStyleCnt="3"/>
      <dgm:spPr/>
      <dgm:t>
        <a:bodyPr/>
        <a:lstStyle/>
        <a:p>
          <a:endParaRPr lang="ru-RU"/>
        </a:p>
      </dgm:t>
    </dgm:pt>
    <dgm:pt modelId="{05434C39-07FF-4808-B0A9-D939ACC41B07}" type="pres">
      <dgm:prSet presAssocID="{BDD0AFD0-2627-4BA9-A1DE-C436DC47A1DE}" presName="hierChild4" presStyleCnt="0"/>
      <dgm:spPr/>
    </dgm:pt>
    <dgm:pt modelId="{568BFD2B-DA08-48CB-A532-7FAA9ADAACD5}" type="pres">
      <dgm:prSet presAssocID="{C1E08653-51FB-4F1F-B995-4794E8A0AB3B}" presName="Name37" presStyleLbl="parChTrans1D3" presStyleIdx="0" presStyleCnt="3"/>
      <dgm:spPr/>
      <dgm:t>
        <a:bodyPr/>
        <a:lstStyle/>
        <a:p>
          <a:endParaRPr lang="ru-RU"/>
        </a:p>
      </dgm:t>
    </dgm:pt>
    <dgm:pt modelId="{F8C90ABB-C26A-4C9E-A9C1-79CB005740A4}" type="pres">
      <dgm:prSet presAssocID="{6EF2D79D-C7DB-42CE-93CD-C8D185C88ECA}" presName="hierRoot2" presStyleCnt="0">
        <dgm:presLayoutVars>
          <dgm:hierBranch val="init"/>
        </dgm:presLayoutVars>
      </dgm:prSet>
      <dgm:spPr/>
    </dgm:pt>
    <dgm:pt modelId="{DAA43475-1767-4CB0-90C7-5A2AD1D5B848}" type="pres">
      <dgm:prSet presAssocID="{6EF2D79D-C7DB-42CE-93CD-C8D185C88ECA}" presName="rootComposite" presStyleCnt="0"/>
      <dgm:spPr/>
    </dgm:pt>
    <dgm:pt modelId="{7FAF1629-08D6-465A-88D0-1E6F195E6FD3}" type="pres">
      <dgm:prSet presAssocID="{6EF2D79D-C7DB-42CE-93CD-C8D185C88ECA}" presName="rootText" presStyleLbl="node3" presStyleIdx="0" presStyleCnt="3" custScaleX="81373" custScaleY="394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CE100E-E056-4305-85C7-9FF12B4E0FB3}" type="pres">
      <dgm:prSet presAssocID="{6EF2D79D-C7DB-42CE-93CD-C8D185C88ECA}" presName="rootConnector" presStyleLbl="node3" presStyleIdx="0" presStyleCnt="3"/>
      <dgm:spPr/>
      <dgm:t>
        <a:bodyPr/>
        <a:lstStyle/>
        <a:p>
          <a:endParaRPr lang="ru-RU"/>
        </a:p>
      </dgm:t>
    </dgm:pt>
    <dgm:pt modelId="{8E86F6E4-0658-4E31-96AD-C9F08EFF038C}" type="pres">
      <dgm:prSet presAssocID="{6EF2D79D-C7DB-42CE-93CD-C8D185C88ECA}" presName="hierChild4" presStyleCnt="0"/>
      <dgm:spPr/>
    </dgm:pt>
    <dgm:pt modelId="{D3FA9A6E-BC22-4651-A154-1207443646F5}" type="pres">
      <dgm:prSet presAssocID="{6EF2D79D-C7DB-42CE-93CD-C8D185C88ECA}" presName="hierChild5" presStyleCnt="0"/>
      <dgm:spPr/>
    </dgm:pt>
    <dgm:pt modelId="{CBCC6E6B-BF6C-4364-9979-E2E8A1CE95F3}" type="pres">
      <dgm:prSet presAssocID="{BDD0AFD0-2627-4BA9-A1DE-C436DC47A1DE}" presName="hierChild5" presStyleCnt="0"/>
      <dgm:spPr/>
    </dgm:pt>
    <dgm:pt modelId="{7C53AF9A-9F52-43BE-89FB-C9757087F380}" type="pres">
      <dgm:prSet presAssocID="{BE21A1EF-4560-4F74-BEB1-CEA1B53C1E42}" presName="Name37" presStyleLbl="parChTrans1D2" presStyleIdx="1" presStyleCnt="3"/>
      <dgm:spPr/>
      <dgm:t>
        <a:bodyPr/>
        <a:lstStyle/>
        <a:p>
          <a:endParaRPr lang="ru-RU"/>
        </a:p>
      </dgm:t>
    </dgm:pt>
    <dgm:pt modelId="{90E18C0A-B136-4888-86DC-1064C80521C5}" type="pres">
      <dgm:prSet presAssocID="{B2EF656A-CF8F-43FB-9291-C8D1A46DD882}" presName="hierRoot2" presStyleCnt="0">
        <dgm:presLayoutVars>
          <dgm:hierBranch val="init"/>
        </dgm:presLayoutVars>
      </dgm:prSet>
      <dgm:spPr/>
    </dgm:pt>
    <dgm:pt modelId="{1830B59A-DB1D-48D0-8066-1722C9BD4E6A}" type="pres">
      <dgm:prSet presAssocID="{B2EF656A-CF8F-43FB-9291-C8D1A46DD882}" presName="rootComposite" presStyleCnt="0"/>
      <dgm:spPr/>
    </dgm:pt>
    <dgm:pt modelId="{3616BA02-6428-417E-8796-904F1341897C}" type="pres">
      <dgm:prSet presAssocID="{B2EF656A-CF8F-43FB-9291-C8D1A46DD882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6DF38EF-0198-4F4A-8F75-D3BD7A5BF375}" type="pres">
      <dgm:prSet presAssocID="{B2EF656A-CF8F-43FB-9291-C8D1A46DD882}" presName="rootConnector" presStyleLbl="node2" presStyleIdx="1" presStyleCnt="3"/>
      <dgm:spPr/>
      <dgm:t>
        <a:bodyPr/>
        <a:lstStyle/>
        <a:p>
          <a:endParaRPr lang="ru-RU"/>
        </a:p>
      </dgm:t>
    </dgm:pt>
    <dgm:pt modelId="{8AC3D314-6A99-43DA-9D33-59DC85A944E4}" type="pres">
      <dgm:prSet presAssocID="{B2EF656A-CF8F-43FB-9291-C8D1A46DD882}" presName="hierChild4" presStyleCnt="0"/>
      <dgm:spPr/>
    </dgm:pt>
    <dgm:pt modelId="{58430D64-6432-4D52-A6C9-16506D6C87DA}" type="pres">
      <dgm:prSet presAssocID="{F5AB2266-C037-4B9C-B136-3C6485BECA52}" presName="Name37" presStyleLbl="parChTrans1D3" presStyleIdx="1" presStyleCnt="3"/>
      <dgm:spPr/>
      <dgm:t>
        <a:bodyPr/>
        <a:lstStyle/>
        <a:p>
          <a:endParaRPr lang="ru-RU"/>
        </a:p>
      </dgm:t>
    </dgm:pt>
    <dgm:pt modelId="{C97D3FC0-D0F5-4A8F-BA98-3F7ABDC13666}" type="pres">
      <dgm:prSet presAssocID="{A1CE90C6-D1B8-4CCA-AE6C-06661D26537D}" presName="hierRoot2" presStyleCnt="0">
        <dgm:presLayoutVars>
          <dgm:hierBranch val="init"/>
        </dgm:presLayoutVars>
      </dgm:prSet>
      <dgm:spPr/>
    </dgm:pt>
    <dgm:pt modelId="{E490B56E-CDC9-4A11-9C83-B44ED36CDEEA}" type="pres">
      <dgm:prSet presAssocID="{A1CE90C6-D1B8-4CCA-AE6C-06661D26537D}" presName="rootComposite" presStyleCnt="0"/>
      <dgm:spPr/>
    </dgm:pt>
    <dgm:pt modelId="{3F1E30AF-C51C-40A5-BE4B-37A6BF2DA707}" type="pres">
      <dgm:prSet presAssocID="{A1CE90C6-D1B8-4CCA-AE6C-06661D26537D}" presName="rootText" presStyleLbl="node3" presStyleIdx="1" presStyleCnt="3" custScaleX="81373" custScaleY="417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3493F10-386E-4A05-A93A-18078353CC2B}" type="pres">
      <dgm:prSet presAssocID="{A1CE90C6-D1B8-4CCA-AE6C-06661D26537D}" presName="rootConnector" presStyleLbl="node3" presStyleIdx="1" presStyleCnt="3"/>
      <dgm:spPr/>
      <dgm:t>
        <a:bodyPr/>
        <a:lstStyle/>
        <a:p>
          <a:endParaRPr lang="ru-RU"/>
        </a:p>
      </dgm:t>
    </dgm:pt>
    <dgm:pt modelId="{FBBD6596-5B16-4668-835B-29F2641851FB}" type="pres">
      <dgm:prSet presAssocID="{A1CE90C6-D1B8-4CCA-AE6C-06661D26537D}" presName="hierChild4" presStyleCnt="0"/>
      <dgm:spPr/>
    </dgm:pt>
    <dgm:pt modelId="{1B540F32-4B63-441E-86C0-3F9334EEEE40}" type="pres">
      <dgm:prSet presAssocID="{A1CE90C6-D1B8-4CCA-AE6C-06661D26537D}" presName="hierChild5" presStyleCnt="0"/>
      <dgm:spPr/>
    </dgm:pt>
    <dgm:pt modelId="{D4E698AA-72EE-4ABF-8302-603D9127F1EC}" type="pres">
      <dgm:prSet presAssocID="{B2EF656A-CF8F-43FB-9291-C8D1A46DD882}" presName="hierChild5" presStyleCnt="0"/>
      <dgm:spPr/>
    </dgm:pt>
    <dgm:pt modelId="{42428DE4-D0E8-4D76-8FE8-BDF289729BAD}" type="pres">
      <dgm:prSet presAssocID="{4BF75423-D3C9-4E5B-B577-D06173FE8148}" presName="Name37" presStyleLbl="parChTrans1D2" presStyleIdx="2" presStyleCnt="3"/>
      <dgm:spPr/>
      <dgm:t>
        <a:bodyPr/>
        <a:lstStyle/>
        <a:p>
          <a:endParaRPr lang="ru-RU"/>
        </a:p>
      </dgm:t>
    </dgm:pt>
    <dgm:pt modelId="{7050C514-CFA2-4CF7-8F96-0BE6FA0A4223}" type="pres">
      <dgm:prSet presAssocID="{2E37AA36-100A-45DD-AB83-B78DE8CE8DDC}" presName="hierRoot2" presStyleCnt="0">
        <dgm:presLayoutVars>
          <dgm:hierBranch val="init"/>
        </dgm:presLayoutVars>
      </dgm:prSet>
      <dgm:spPr/>
    </dgm:pt>
    <dgm:pt modelId="{053C6C4E-79EC-4280-8203-082B09E61DCA}" type="pres">
      <dgm:prSet presAssocID="{2E37AA36-100A-45DD-AB83-B78DE8CE8DDC}" presName="rootComposite" presStyleCnt="0"/>
      <dgm:spPr/>
    </dgm:pt>
    <dgm:pt modelId="{666CEA05-2DE8-45BF-B64B-64845C6EA232}" type="pres">
      <dgm:prSet presAssocID="{2E37AA36-100A-45DD-AB83-B78DE8CE8DDC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B2BBF6-3D98-4417-BFFA-5E7F6CB839FF}" type="pres">
      <dgm:prSet presAssocID="{2E37AA36-100A-45DD-AB83-B78DE8CE8DDC}" presName="rootConnector" presStyleLbl="node2" presStyleIdx="2" presStyleCnt="3"/>
      <dgm:spPr/>
      <dgm:t>
        <a:bodyPr/>
        <a:lstStyle/>
        <a:p>
          <a:endParaRPr lang="ru-RU"/>
        </a:p>
      </dgm:t>
    </dgm:pt>
    <dgm:pt modelId="{DA8FAA5F-3A76-4273-AEF1-2D8EF69C1F68}" type="pres">
      <dgm:prSet presAssocID="{2E37AA36-100A-45DD-AB83-B78DE8CE8DDC}" presName="hierChild4" presStyleCnt="0"/>
      <dgm:spPr/>
    </dgm:pt>
    <dgm:pt modelId="{8271D80E-AAB1-40D4-9D48-BB4646016458}" type="pres">
      <dgm:prSet presAssocID="{CE3EA2EF-0708-4D44-9206-76E7332D49F2}" presName="Name37" presStyleLbl="parChTrans1D3" presStyleIdx="2" presStyleCnt="3"/>
      <dgm:spPr/>
      <dgm:t>
        <a:bodyPr/>
        <a:lstStyle/>
        <a:p>
          <a:endParaRPr lang="ru-RU"/>
        </a:p>
      </dgm:t>
    </dgm:pt>
    <dgm:pt modelId="{D506CC90-0D23-4C0C-87F2-E87179723829}" type="pres">
      <dgm:prSet presAssocID="{C42E0845-C52F-4EB2-9DF0-AA523D930F9F}" presName="hierRoot2" presStyleCnt="0">
        <dgm:presLayoutVars>
          <dgm:hierBranch val="init"/>
        </dgm:presLayoutVars>
      </dgm:prSet>
      <dgm:spPr/>
    </dgm:pt>
    <dgm:pt modelId="{58AEB1BD-2FFE-4034-8D1B-8CA4425A5B50}" type="pres">
      <dgm:prSet presAssocID="{C42E0845-C52F-4EB2-9DF0-AA523D930F9F}" presName="rootComposite" presStyleCnt="0"/>
      <dgm:spPr/>
    </dgm:pt>
    <dgm:pt modelId="{B4570FFD-40A5-4150-93FE-E57CDEBB344F}" type="pres">
      <dgm:prSet presAssocID="{C42E0845-C52F-4EB2-9DF0-AA523D930F9F}" presName="rootText" presStyleLbl="node3" presStyleIdx="2" presStyleCnt="3" custScaleX="87870" custScaleY="416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C5A31B2-0C97-403A-9B03-42B5C2724CA3}" type="pres">
      <dgm:prSet presAssocID="{C42E0845-C52F-4EB2-9DF0-AA523D930F9F}" presName="rootConnector" presStyleLbl="node3" presStyleIdx="2" presStyleCnt="3"/>
      <dgm:spPr/>
      <dgm:t>
        <a:bodyPr/>
        <a:lstStyle/>
        <a:p>
          <a:endParaRPr lang="ru-RU"/>
        </a:p>
      </dgm:t>
    </dgm:pt>
    <dgm:pt modelId="{25D00082-74FB-4C14-AE4E-5F7402AE33AB}" type="pres">
      <dgm:prSet presAssocID="{C42E0845-C52F-4EB2-9DF0-AA523D930F9F}" presName="hierChild4" presStyleCnt="0"/>
      <dgm:spPr/>
    </dgm:pt>
    <dgm:pt modelId="{F7F1B9C6-4D90-43D6-AFEB-1BCCABA3FD93}" type="pres">
      <dgm:prSet presAssocID="{C42E0845-C52F-4EB2-9DF0-AA523D930F9F}" presName="hierChild5" presStyleCnt="0"/>
      <dgm:spPr/>
    </dgm:pt>
    <dgm:pt modelId="{59DDC992-E679-40FD-9868-F75AC61966DC}" type="pres">
      <dgm:prSet presAssocID="{2E37AA36-100A-45DD-AB83-B78DE8CE8DDC}" presName="hierChild5" presStyleCnt="0"/>
      <dgm:spPr/>
    </dgm:pt>
    <dgm:pt modelId="{C9B0A049-7F0C-4501-B4AF-2FE05D4B7604}" type="pres">
      <dgm:prSet presAssocID="{9AC13AA8-1952-4DDC-8D22-C9B4180A7B90}" presName="hierChild3" presStyleCnt="0"/>
      <dgm:spPr/>
    </dgm:pt>
  </dgm:ptLst>
  <dgm:cxnLst>
    <dgm:cxn modelId="{2E0BC59C-0DE4-415F-A542-B7240FF56A2D}" type="presOf" srcId="{BE21A1EF-4560-4F74-BEB1-CEA1B53C1E42}" destId="{7C53AF9A-9F52-43BE-89FB-C9757087F380}" srcOrd="0" destOrd="0" presId="urn:microsoft.com/office/officeart/2005/8/layout/orgChart1"/>
    <dgm:cxn modelId="{0BBB6143-A191-433B-9DB6-86B5FCB76C4A}" type="presOf" srcId="{9AC13AA8-1952-4DDC-8D22-C9B4180A7B90}" destId="{1140C602-07F3-4553-A704-4D259319ED91}" srcOrd="1" destOrd="0" presId="urn:microsoft.com/office/officeart/2005/8/layout/orgChart1"/>
    <dgm:cxn modelId="{8B41DF5F-3BB1-4112-BFD7-0D99EA62CBD5}" type="presOf" srcId="{CE3EA2EF-0708-4D44-9206-76E7332D49F2}" destId="{8271D80E-AAB1-40D4-9D48-BB4646016458}" srcOrd="0" destOrd="0" presId="urn:microsoft.com/office/officeart/2005/8/layout/orgChart1"/>
    <dgm:cxn modelId="{05935B68-6D13-44D1-8998-8C4519E909E2}" type="presOf" srcId="{A1CE90C6-D1B8-4CCA-AE6C-06661D26537D}" destId="{33493F10-386E-4A05-A93A-18078353CC2B}" srcOrd="1" destOrd="0" presId="urn:microsoft.com/office/officeart/2005/8/layout/orgChart1"/>
    <dgm:cxn modelId="{38688B72-31CF-4992-B90D-980483BD773C}" srcId="{9AC13AA8-1952-4DDC-8D22-C9B4180A7B90}" destId="{B2EF656A-CF8F-43FB-9291-C8D1A46DD882}" srcOrd="1" destOrd="0" parTransId="{BE21A1EF-4560-4F74-BEB1-CEA1B53C1E42}" sibTransId="{8B593020-64A6-47D5-8EC7-F9852D163EC1}"/>
    <dgm:cxn modelId="{6E521AD3-99D5-4B05-80E1-1FE6A084D957}" srcId="{2E37AA36-100A-45DD-AB83-B78DE8CE8DDC}" destId="{C42E0845-C52F-4EB2-9DF0-AA523D930F9F}" srcOrd="0" destOrd="0" parTransId="{CE3EA2EF-0708-4D44-9206-76E7332D49F2}" sibTransId="{02BD9CC5-D75C-454F-B51A-8B26FC111AA2}"/>
    <dgm:cxn modelId="{7E12530D-3E1E-47DF-87D5-81CE0E7A2605}" type="presOf" srcId="{C42E0845-C52F-4EB2-9DF0-AA523D930F9F}" destId="{B4570FFD-40A5-4150-93FE-E57CDEBB344F}" srcOrd="0" destOrd="0" presId="urn:microsoft.com/office/officeart/2005/8/layout/orgChart1"/>
    <dgm:cxn modelId="{54C43BFA-2F54-4383-8F8E-F798A9D35BFE}" type="presOf" srcId="{89A96E5F-AA20-4225-8240-BA79EAB09FCD}" destId="{4FCDFA71-0EDF-4BE1-8812-43EE7A8081F8}" srcOrd="0" destOrd="0" presId="urn:microsoft.com/office/officeart/2005/8/layout/orgChart1"/>
    <dgm:cxn modelId="{57C5853F-CE11-4239-9E1F-4C6E6C9FBBEE}" type="presOf" srcId="{2E37AA36-100A-45DD-AB83-B78DE8CE8DDC}" destId="{3BB2BBF6-3D98-4417-BFFA-5E7F6CB839FF}" srcOrd="1" destOrd="0" presId="urn:microsoft.com/office/officeart/2005/8/layout/orgChart1"/>
    <dgm:cxn modelId="{0E88C36A-9048-41C6-B9E3-584E54C7C833}" type="presOf" srcId="{C1E08653-51FB-4F1F-B995-4794E8A0AB3B}" destId="{568BFD2B-DA08-48CB-A532-7FAA9ADAACD5}" srcOrd="0" destOrd="0" presId="urn:microsoft.com/office/officeart/2005/8/layout/orgChart1"/>
    <dgm:cxn modelId="{EE5ACA35-0300-4128-A469-CE9353307E32}" type="presOf" srcId="{A1CE90C6-D1B8-4CCA-AE6C-06661D26537D}" destId="{3F1E30AF-C51C-40A5-BE4B-37A6BF2DA707}" srcOrd="0" destOrd="0" presId="urn:microsoft.com/office/officeart/2005/8/layout/orgChart1"/>
    <dgm:cxn modelId="{A697D5F0-BF4F-43B8-A349-0765F0909666}" type="presOf" srcId="{BDD0AFD0-2627-4BA9-A1DE-C436DC47A1DE}" destId="{F4AE442F-0140-42D9-A5CF-960845F0D2F1}" srcOrd="1" destOrd="0" presId="urn:microsoft.com/office/officeart/2005/8/layout/orgChart1"/>
    <dgm:cxn modelId="{1C653072-56C1-4DE2-B1F7-56FD5ECE77EA}" type="presOf" srcId="{9AC13AA8-1952-4DDC-8D22-C9B4180A7B90}" destId="{66BA6DEB-B687-4FCA-AEC7-4F46CD2504BA}" srcOrd="0" destOrd="0" presId="urn:microsoft.com/office/officeart/2005/8/layout/orgChart1"/>
    <dgm:cxn modelId="{252214CE-C5CF-4811-BBEB-B50BC53FED7F}" srcId="{9AC13AA8-1952-4DDC-8D22-C9B4180A7B90}" destId="{2E37AA36-100A-45DD-AB83-B78DE8CE8DDC}" srcOrd="2" destOrd="0" parTransId="{4BF75423-D3C9-4E5B-B577-D06173FE8148}" sibTransId="{24A8AFB3-6BDF-4E03-B500-F6A2B64075FD}"/>
    <dgm:cxn modelId="{1E9503AC-DE38-4AE8-89A9-61DF621B6F49}" srcId="{9AC13AA8-1952-4DDC-8D22-C9B4180A7B90}" destId="{BDD0AFD0-2627-4BA9-A1DE-C436DC47A1DE}" srcOrd="0" destOrd="0" parTransId="{89A96E5F-AA20-4225-8240-BA79EAB09FCD}" sibTransId="{7F6E5AC9-BDA3-4B65-B133-4AF7F62A8DB0}"/>
    <dgm:cxn modelId="{44071563-C5C7-466E-BBFD-A750484EFBAD}" type="presOf" srcId="{D0E05410-DF78-4847-BF8A-77862E3AE0D9}" destId="{F6E521EC-D6C6-4C1F-A31C-392ADA2EB8BD}" srcOrd="0" destOrd="0" presId="urn:microsoft.com/office/officeart/2005/8/layout/orgChart1"/>
    <dgm:cxn modelId="{436F54E4-9299-40A8-850B-A9C8BF88EE27}" type="presOf" srcId="{4BF75423-D3C9-4E5B-B577-D06173FE8148}" destId="{42428DE4-D0E8-4D76-8FE8-BDF289729BAD}" srcOrd="0" destOrd="0" presId="urn:microsoft.com/office/officeart/2005/8/layout/orgChart1"/>
    <dgm:cxn modelId="{3A5235E3-3E79-49FC-AC2E-103B4126A00A}" type="presOf" srcId="{6EF2D79D-C7DB-42CE-93CD-C8D185C88ECA}" destId="{7FAF1629-08D6-465A-88D0-1E6F195E6FD3}" srcOrd="0" destOrd="0" presId="urn:microsoft.com/office/officeart/2005/8/layout/orgChart1"/>
    <dgm:cxn modelId="{22DA243F-5CC0-4947-A445-B3E57967580A}" type="presOf" srcId="{B2EF656A-CF8F-43FB-9291-C8D1A46DD882}" destId="{76DF38EF-0198-4F4A-8F75-D3BD7A5BF375}" srcOrd="1" destOrd="0" presId="urn:microsoft.com/office/officeart/2005/8/layout/orgChart1"/>
    <dgm:cxn modelId="{DB64568A-5AB9-4C4A-8EE6-A335814580F6}" type="presOf" srcId="{B2EF656A-CF8F-43FB-9291-C8D1A46DD882}" destId="{3616BA02-6428-417E-8796-904F1341897C}" srcOrd="0" destOrd="0" presId="urn:microsoft.com/office/officeart/2005/8/layout/orgChart1"/>
    <dgm:cxn modelId="{4D9B097E-46C8-4527-B0B8-8D7A41B4B38D}" type="presOf" srcId="{BDD0AFD0-2627-4BA9-A1DE-C436DC47A1DE}" destId="{EC19A72C-E999-47FC-9E08-7559A2D91AA9}" srcOrd="0" destOrd="0" presId="urn:microsoft.com/office/officeart/2005/8/layout/orgChart1"/>
    <dgm:cxn modelId="{5C2D7AE4-3121-4915-B20E-0BA2194942CB}" srcId="{D0E05410-DF78-4847-BF8A-77862E3AE0D9}" destId="{9AC13AA8-1952-4DDC-8D22-C9B4180A7B90}" srcOrd="0" destOrd="0" parTransId="{5E1F5B39-6524-4A40-AEA1-53D5F81668DB}" sibTransId="{E20B939A-281F-40B7-A14C-AF694671B2C1}"/>
    <dgm:cxn modelId="{8BD1BC83-F18A-46E9-932D-702207695C9C}" type="presOf" srcId="{C42E0845-C52F-4EB2-9DF0-AA523D930F9F}" destId="{1C5A31B2-0C97-403A-9B03-42B5C2724CA3}" srcOrd="1" destOrd="0" presId="urn:microsoft.com/office/officeart/2005/8/layout/orgChart1"/>
    <dgm:cxn modelId="{D5B9CE97-CA0D-46A8-9FFE-60A06ADF3142}" type="presOf" srcId="{F5AB2266-C037-4B9C-B136-3C6485BECA52}" destId="{58430D64-6432-4D52-A6C9-16506D6C87DA}" srcOrd="0" destOrd="0" presId="urn:microsoft.com/office/officeart/2005/8/layout/orgChart1"/>
    <dgm:cxn modelId="{6FA7F98C-890E-42E6-AE20-40D18EE621F9}" srcId="{BDD0AFD0-2627-4BA9-A1DE-C436DC47A1DE}" destId="{6EF2D79D-C7DB-42CE-93CD-C8D185C88ECA}" srcOrd="0" destOrd="0" parTransId="{C1E08653-51FB-4F1F-B995-4794E8A0AB3B}" sibTransId="{00FD48BE-3B64-4196-8AA6-5886031A62AB}"/>
    <dgm:cxn modelId="{34AF002E-3549-4C76-92FC-79C076A88426}" type="presOf" srcId="{2E37AA36-100A-45DD-AB83-B78DE8CE8DDC}" destId="{666CEA05-2DE8-45BF-B64B-64845C6EA232}" srcOrd="0" destOrd="0" presId="urn:microsoft.com/office/officeart/2005/8/layout/orgChart1"/>
    <dgm:cxn modelId="{107E6823-EC3E-43D8-9C5E-FC0C4C5A3502}" type="presOf" srcId="{6EF2D79D-C7DB-42CE-93CD-C8D185C88ECA}" destId="{6DCE100E-E056-4305-85C7-9FF12B4E0FB3}" srcOrd="1" destOrd="0" presId="urn:microsoft.com/office/officeart/2005/8/layout/orgChart1"/>
    <dgm:cxn modelId="{2DC72E4C-C7FB-4E24-8143-6DA80A8CFDE0}" srcId="{B2EF656A-CF8F-43FB-9291-C8D1A46DD882}" destId="{A1CE90C6-D1B8-4CCA-AE6C-06661D26537D}" srcOrd="0" destOrd="0" parTransId="{F5AB2266-C037-4B9C-B136-3C6485BECA52}" sibTransId="{A3F8BA43-3890-4279-BF95-CC7C56EBDEAA}"/>
    <dgm:cxn modelId="{F63A575F-9C68-4AAA-A319-05794D879741}" type="presParOf" srcId="{F6E521EC-D6C6-4C1F-A31C-392ADA2EB8BD}" destId="{5FFC2C56-E135-447F-98A8-8110D35B69ED}" srcOrd="0" destOrd="0" presId="urn:microsoft.com/office/officeart/2005/8/layout/orgChart1"/>
    <dgm:cxn modelId="{3BA2D91D-2544-4F4F-B516-9F65FFEFF243}" type="presParOf" srcId="{5FFC2C56-E135-447F-98A8-8110D35B69ED}" destId="{3EB83465-E2D9-491A-8696-9A2AA6C97617}" srcOrd="0" destOrd="0" presId="urn:microsoft.com/office/officeart/2005/8/layout/orgChart1"/>
    <dgm:cxn modelId="{1FD3B679-A26A-4E29-BC6D-9D86F74E2BE3}" type="presParOf" srcId="{3EB83465-E2D9-491A-8696-9A2AA6C97617}" destId="{66BA6DEB-B687-4FCA-AEC7-4F46CD2504BA}" srcOrd="0" destOrd="0" presId="urn:microsoft.com/office/officeart/2005/8/layout/orgChart1"/>
    <dgm:cxn modelId="{BDAB4DCB-6E5E-44C4-BE03-301057D36584}" type="presParOf" srcId="{3EB83465-E2D9-491A-8696-9A2AA6C97617}" destId="{1140C602-07F3-4553-A704-4D259319ED91}" srcOrd="1" destOrd="0" presId="urn:microsoft.com/office/officeart/2005/8/layout/orgChart1"/>
    <dgm:cxn modelId="{1FAD183D-19BB-4C39-9A44-1B9E7F697967}" type="presParOf" srcId="{5FFC2C56-E135-447F-98A8-8110D35B69ED}" destId="{A22E7CF3-2BB2-48F6-901B-F9D50D1A23A1}" srcOrd="1" destOrd="0" presId="urn:microsoft.com/office/officeart/2005/8/layout/orgChart1"/>
    <dgm:cxn modelId="{0124F136-8762-47FC-8487-25B183E81985}" type="presParOf" srcId="{A22E7CF3-2BB2-48F6-901B-F9D50D1A23A1}" destId="{4FCDFA71-0EDF-4BE1-8812-43EE7A8081F8}" srcOrd="0" destOrd="0" presId="urn:microsoft.com/office/officeart/2005/8/layout/orgChart1"/>
    <dgm:cxn modelId="{25914861-4420-4B0D-85F2-9EBCB6313CFF}" type="presParOf" srcId="{A22E7CF3-2BB2-48F6-901B-F9D50D1A23A1}" destId="{612EE307-5D7E-4C37-963C-02C710ABA268}" srcOrd="1" destOrd="0" presId="urn:microsoft.com/office/officeart/2005/8/layout/orgChart1"/>
    <dgm:cxn modelId="{EAE434C6-7A96-4191-977C-708D31933798}" type="presParOf" srcId="{612EE307-5D7E-4C37-963C-02C710ABA268}" destId="{64764759-9EC8-4FFA-AFD3-B8B882FF1A44}" srcOrd="0" destOrd="0" presId="urn:microsoft.com/office/officeart/2005/8/layout/orgChart1"/>
    <dgm:cxn modelId="{11A4F42E-9624-4D86-9FA9-840827D6376F}" type="presParOf" srcId="{64764759-9EC8-4FFA-AFD3-B8B882FF1A44}" destId="{EC19A72C-E999-47FC-9E08-7559A2D91AA9}" srcOrd="0" destOrd="0" presId="urn:microsoft.com/office/officeart/2005/8/layout/orgChart1"/>
    <dgm:cxn modelId="{197C6B6C-5848-490B-A052-06D985D23849}" type="presParOf" srcId="{64764759-9EC8-4FFA-AFD3-B8B882FF1A44}" destId="{F4AE442F-0140-42D9-A5CF-960845F0D2F1}" srcOrd="1" destOrd="0" presId="urn:microsoft.com/office/officeart/2005/8/layout/orgChart1"/>
    <dgm:cxn modelId="{825F3E29-57F6-434A-94FC-F8A163B2FAB1}" type="presParOf" srcId="{612EE307-5D7E-4C37-963C-02C710ABA268}" destId="{05434C39-07FF-4808-B0A9-D939ACC41B07}" srcOrd="1" destOrd="0" presId="urn:microsoft.com/office/officeart/2005/8/layout/orgChart1"/>
    <dgm:cxn modelId="{22E39BB1-E5FC-4FB0-AD78-7BDA01C8171D}" type="presParOf" srcId="{05434C39-07FF-4808-B0A9-D939ACC41B07}" destId="{568BFD2B-DA08-48CB-A532-7FAA9ADAACD5}" srcOrd="0" destOrd="0" presId="urn:microsoft.com/office/officeart/2005/8/layout/orgChart1"/>
    <dgm:cxn modelId="{52D47176-FC1E-4944-9AC5-0A2F02262435}" type="presParOf" srcId="{05434C39-07FF-4808-B0A9-D939ACC41B07}" destId="{F8C90ABB-C26A-4C9E-A9C1-79CB005740A4}" srcOrd="1" destOrd="0" presId="urn:microsoft.com/office/officeart/2005/8/layout/orgChart1"/>
    <dgm:cxn modelId="{91AD2422-D2AB-44FE-AF32-993B8A952E36}" type="presParOf" srcId="{F8C90ABB-C26A-4C9E-A9C1-79CB005740A4}" destId="{DAA43475-1767-4CB0-90C7-5A2AD1D5B848}" srcOrd="0" destOrd="0" presId="urn:microsoft.com/office/officeart/2005/8/layout/orgChart1"/>
    <dgm:cxn modelId="{A4013C98-6AAB-4C85-BFA6-62E33F7944B8}" type="presParOf" srcId="{DAA43475-1767-4CB0-90C7-5A2AD1D5B848}" destId="{7FAF1629-08D6-465A-88D0-1E6F195E6FD3}" srcOrd="0" destOrd="0" presId="urn:microsoft.com/office/officeart/2005/8/layout/orgChart1"/>
    <dgm:cxn modelId="{CB486202-AB90-42BB-9792-E267039FBC31}" type="presParOf" srcId="{DAA43475-1767-4CB0-90C7-5A2AD1D5B848}" destId="{6DCE100E-E056-4305-85C7-9FF12B4E0FB3}" srcOrd="1" destOrd="0" presId="urn:microsoft.com/office/officeart/2005/8/layout/orgChart1"/>
    <dgm:cxn modelId="{F1CE46A8-A94F-4BC8-9182-42CB48A41887}" type="presParOf" srcId="{F8C90ABB-C26A-4C9E-A9C1-79CB005740A4}" destId="{8E86F6E4-0658-4E31-96AD-C9F08EFF038C}" srcOrd="1" destOrd="0" presId="urn:microsoft.com/office/officeart/2005/8/layout/orgChart1"/>
    <dgm:cxn modelId="{EA92C61C-3B0D-4859-910E-5884C1CDF2CC}" type="presParOf" srcId="{F8C90ABB-C26A-4C9E-A9C1-79CB005740A4}" destId="{D3FA9A6E-BC22-4651-A154-1207443646F5}" srcOrd="2" destOrd="0" presId="urn:microsoft.com/office/officeart/2005/8/layout/orgChart1"/>
    <dgm:cxn modelId="{33BCF040-0E54-49A0-A1F0-8C7F942759BC}" type="presParOf" srcId="{612EE307-5D7E-4C37-963C-02C710ABA268}" destId="{CBCC6E6B-BF6C-4364-9979-E2E8A1CE95F3}" srcOrd="2" destOrd="0" presId="urn:microsoft.com/office/officeart/2005/8/layout/orgChart1"/>
    <dgm:cxn modelId="{42F5B779-4B7C-4657-96AC-C08524CCD42F}" type="presParOf" srcId="{A22E7CF3-2BB2-48F6-901B-F9D50D1A23A1}" destId="{7C53AF9A-9F52-43BE-89FB-C9757087F380}" srcOrd="2" destOrd="0" presId="urn:microsoft.com/office/officeart/2005/8/layout/orgChart1"/>
    <dgm:cxn modelId="{454F70D4-9DE3-4095-91E6-9E7D7BB5799C}" type="presParOf" srcId="{A22E7CF3-2BB2-48F6-901B-F9D50D1A23A1}" destId="{90E18C0A-B136-4888-86DC-1064C80521C5}" srcOrd="3" destOrd="0" presId="urn:microsoft.com/office/officeart/2005/8/layout/orgChart1"/>
    <dgm:cxn modelId="{3B6592C7-2EC8-43A5-B9CA-1C8CCADA0935}" type="presParOf" srcId="{90E18C0A-B136-4888-86DC-1064C80521C5}" destId="{1830B59A-DB1D-48D0-8066-1722C9BD4E6A}" srcOrd="0" destOrd="0" presId="urn:microsoft.com/office/officeart/2005/8/layout/orgChart1"/>
    <dgm:cxn modelId="{34B34099-3FEB-4909-81AE-1E7D579B03D8}" type="presParOf" srcId="{1830B59A-DB1D-48D0-8066-1722C9BD4E6A}" destId="{3616BA02-6428-417E-8796-904F1341897C}" srcOrd="0" destOrd="0" presId="urn:microsoft.com/office/officeart/2005/8/layout/orgChart1"/>
    <dgm:cxn modelId="{3A71F861-FC22-4A08-83AF-822B2B3036A0}" type="presParOf" srcId="{1830B59A-DB1D-48D0-8066-1722C9BD4E6A}" destId="{76DF38EF-0198-4F4A-8F75-D3BD7A5BF375}" srcOrd="1" destOrd="0" presId="urn:microsoft.com/office/officeart/2005/8/layout/orgChart1"/>
    <dgm:cxn modelId="{7F7D6B63-A28B-4E8E-8F9B-ACA754DB41D0}" type="presParOf" srcId="{90E18C0A-B136-4888-86DC-1064C80521C5}" destId="{8AC3D314-6A99-43DA-9D33-59DC85A944E4}" srcOrd="1" destOrd="0" presId="urn:microsoft.com/office/officeart/2005/8/layout/orgChart1"/>
    <dgm:cxn modelId="{F671D682-147E-4A6F-BFCC-C7F98971AA41}" type="presParOf" srcId="{8AC3D314-6A99-43DA-9D33-59DC85A944E4}" destId="{58430D64-6432-4D52-A6C9-16506D6C87DA}" srcOrd="0" destOrd="0" presId="urn:microsoft.com/office/officeart/2005/8/layout/orgChart1"/>
    <dgm:cxn modelId="{281B4AFA-8E87-46F2-9897-EA693567FB1E}" type="presParOf" srcId="{8AC3D314-6A99-43DA-9D33-59DC85A944E4}" destId="{C97D3FC0-D0F5-4A8F-BA98-3F7ABDC13666}" srcOrd="1" destOrd="0" presId="urn:microsoft.com/office/officeart/2005/8/layout/orgChart1"/>
    <dgm:cxn modelId="{AAF3EE28-97A8-4A25-A772-0AB0ABB36BA0}" type="presParOf" srcId="{C97D3FC0-D0F5-4A8F-BA98-3F7ABDC13666}" destId="{E490B56E-CDC9-4A11-9C83-B44ED36CDEEA}" srcOrd="0" destOrd="0" presId="urn:microsoft.com/office/officeart/2005/8/layout/orgChart1"/>
    <dgm:cxn modelId="{9A0CD897-FFF3-4176-B7A5-9743F3D6093A}" type="presParOf" srcId="{E490B56E-CDC9-4A11-9C83-B44ED36CDEEA}" destId="{3F1E30AF-C51C-40A5-BE4B-37A6BF2DA707}" srcOrd="0" destOrd="0" presId="urn:microsoft.com/office/officeart/2005/8/layout/orgChart1"/>
    <dgm:cxn modelId="{E7378790-AC71-4752-923D-7D2EB8425825}" type="presParOf" srcId="{E490B56E-CDC9-4A11-9C83-B44ED36CDEEA}" destId="{33493F10-386E-4A05-A93A-18078353CC2B}" srcOrd="1" destOrd="0" presId="urn:microsoft.com/office/officeart/2005/8/layout/orgChart1"/>
    <dgm:cxn modelId="{13CFC0F1-9888-45FB-818D-6608932D4544}" type="presParOf" srcId="{C97D3FC0-D0F5-4A8F-BA98-3F7ABDC13666}" destId="{FBBD6596-5B16-4668-835B-29F2641851FB}" srcOrd="1" destOrd="0" presId="urn:microsoft.com/office/officeart/2005/8/layout/orgChart1"/>
    <dgm:cxn modelId="{D6EFFD46-A762-44CF-BAC8-FB393B8DE796}" type="presParOf" srcId="{C97D3FC0-D0F5-4A8F-BA98-3F7ABDC13666}" destId="{1B540F32-4B63-441E-86C0-3F9334EEEE40}" srcOrd="2" destOrd="0" presId="urn:microsoft.com/office/officeart/2005/8/layout/orgChart1"/>
    <dgm:cxn modelId="{6AA5C428-32F9-4797-AE23-1CD2AEBE9C5F}" type="presParOf" srcId="{90E18C0A-B136-4888-86DC-1064C80521C5}" destId="{D4E698AA-72EE-4ABF-8302-603D9127F1EC}" srcOrd="2" destOrd="0" presId="urn:microsoft.com/office/officeart/2005/8/layout/orgChart1"/>
    <dgm:cxn modelId="{8B188397-BEEE-4DD1-BD3A-7528BF7E3FA2}" type="presParOf" srcId="{A22E7CF3-2BB2-48F6-901B-F9D50D1A23A1}" destId="{42428DE4-D0E8-4D76-8FE8-BDF289729BAD}" srcOrd="4" destOrd="0" presId="urn:microsoft.com/office/officeart/2005/8/layout/orgChart1"/>
    <dgm:cxn modelId="{BFE027C0-17DD-4ECF-96EE-AE3EEC8015A6}" type="presParOf" srcId="{A22E7CF3-2BB2-48F6-901B-F9D50D1A23A1}" destId="{7050C514-CFA2-4CF7-8F96-0BE6FA0A4223}" srcOrd="5" destOrd="0" presId="urn:microsoft.com/office/officeart/2005/8/layout/orgChart1"/>
    <dgm:cxn modelId="{51575F0E-9AAC-4333-A8E0-BBD767E423C6}" type="presParOf" srcId="{7050C514-CFA2-4CF7-8F96-0BE6FA0A4223}" destId="{053C6C4E-79EC-4280-8203-082B09E61DCA}" srcOrd="0" destOrd="0" presId="urn:microsoft.com/office/officeart/2005/8/layout/orgChart1"/>
    <dgm:cxn modelId="{607CA096-5CA4-4403-B178-0F821102380C}" type="presParOf" srcId="{053C6C4E-79EC-4280-8203-082B09E61DCA}" destId="{666CEA05-2DE8-45BF-B64B-64845C6EA232}" srcOrd="0" destOrd="0" presId="urn:microsoft.com/office/officeart/2005/8/layout/orgChart1"/>
    <dgm:cxn modelId="{D4A882B2-7AE3-4D91-B926-0B876408F7A9}" type="presParOf" srcId="{053C6C4E-79EC-4280-8203-082B09E61DCA}" destId="{3BB2BBF6-3D98-4417-BFFA-5E7F6CB839FF}" srcOrd="1" destOrd="0" presId="urn:microsoft.com/office/officeart/2005/8/layout/orgChart1"/>
    <dgm:cxn modelId="{3B9E9915-9EAF-4A53-B473-0BA9DB7D15FB}" type="presParOf" srcId="{7050C514-CFA2-4CF7-8F96-0BE6FA0A4223}" destId="{DA8FAA5F-3A76-4273-AEF1-2D8EF69C1F68}" srcOrd="1" destOrd="0" presId="urn:microsoft.com/office/officeart/2005/8/layout/orgChart1"/>
    <dgm:cxn modelId="{3709EF8A-F4FE-4056-9E0B-D86D9A4B49CB}" type="presParOf" srcId="{DA8FAA5F-3A76-4273-AEF1-2D8EF69C1F68}" destId="{8271D80E-AAB1-40D4-9D48-BB4646016458}" srcOrd="0" destOrd="0" presId="urn:microsoft.com/office/officeart/2005/8/layout/orgChart1"/>
    <dgm:cxn modelId="{984324FB-0D1A-451E-8407-FBFC136E8BEB}" type="presParOf" srcId="{DA8FAA5F-3A76-4273-AEF1-2D8EF69C1F68}" destId="{D506CC90-0D23-4C0C-87F2-E87179723829}" srcOrd="1" destOrd="0" presId="urn:microsoft.com/office/officeart/2005/8/layout/orgChart1"/>
    <dgm:cxn modelId="{28EF5680-8AA5-486C-AF90-742DE4E12BC0}" type="presParOf" srcId="{D506CC90-0D23-4C0C-87F2-E87179723829}" destId="{58AEB1BD-2FFE-4034-8D1B-8CA4425A5B50}" srcOrd="0" destOrd="0" presId="urn:microsoft.com/office/officeart/2005/8/layout/orgChart1"/>
    <dgm:cxn modelId="{B759B04B-C3EE-45E0-901C-DC758506CE08}" type="presParOf" srcId="{58AEB1BD-2FFE-4034-8D1B-8CA4425A5B50}" destId="{B4570FFD-40A5-4150-93FE-E57CDEBB344F}" srcOrd="0" destOrd="0" presId="urn:microsoft.com/office/officeart/2005/8/layout/orgChart1"/>
    <dgm:cxn modelId="{B5E0C668-4FBB-4DDC-9061-24FD21BCA899}" type="presParOf" srcId="{58AEB1BD-2FFE-4034-8D1B-8CA4425A5B50}" destId="{1C5A31B2-0C97-403A-9B03-42B5C2724CA3}" srcOrd="1" destOrd="0" presId="urn:microsoft.com/office/officeart/2005/8/layout/orgChart1"/>
    <dgm:cxn modelId="{BB01AC23-7918-44B7-B48D-6B96C7E33606}" type="presParOf" srcId="{D506CC90-0D23-4C0C-87F2-E87179723829}" destId="{25D00082-74FB-4C14-AE4E-5F7402AE33AB}" srcOrd="1" destOrd="0" presId="urn:microsoft.com/office/officeart/2005/8/layout/orgChart1"/>
    <dgm:cxn modelId="{63989290-E8FA-4775-A536-C2E07D496CD7}" type="presParOf" srcId="{D506CC90-0D23-4C0C-87F2-E87179723829}" destId="{F7F1B9C6-4D90-43D6-AFEB-1BCCABA3FD93}" srcOrd="2" destOrd="0" presId="urn:microsoft.com/office/officeart/2005/8/layout/orgChart1"/>
    <dgm:cxn modelId="{4C31F44E-176E-47DC-993A-4CBFE7C3FEED}" type="presParOf" srcId="{7050C514-CFA2-4CF7-8F96-0BE6FA0A4223}" destId="{59DDC992-E679-40FD-9868-F75AC61966DC}" srcOrd="2" destOrd="0" presId="urn:microsoft.com/office/officeart/2005/8/layout/orgChart1"/>
    <dgm:cxn modelId="{6FA022CF-D133-402C-9A8B-BD9F67E8400D}" type="presParOf" srcId="{5FFC2C56-E135-447F-98A8-8110D35B69ED}" destId="{C9B0A049-7F0C-4501-B4AF-2FE05D4B760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126182C-56AE-4C6E-9AA9-CE0A5ABAD448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16872D45-DE64-4EFD-8A57-E91A21DBB826}">
      <dgm:prSet phldrT="[Текст]" custT="1"/>
      <dgm:spPr/>
      <dgm:t>
        <a:bodyPr/>
        <a:lstStyle/>
        <a:p>
          <a:r>
            <a:rPr lang="ru-RU" sz="1400" b="1" dirty="0" smtClean="0"/>
            <a:t>увидели ссылку на </a:t>
          </a:r>
          <a:r>
            <a:rPr lang="ru-RU" sz="1400" b="1" dirty="0" err="1" smtClean="0"/>
            <a:t>вебинар</a:t>
          </a:r>
          <a:endParaRPr lang="ru-RU" sz="1400" b="1" dirty="0" smtClean="0"/>
        </a:p>
        <a:p>
          <a:r>
            <a:rPr lang="ru-RU" sz="1400" b="1" dirty="0" smtClean="0"/>
            <a:t>1500 чел.</a:t>
          </a:r>
          <a:endParaRPr lang="ru-RU" sz="1400" b="1" dirty="0"/>
        </a:p>
      </dgm:t>
    </dgm:pt>
    <dgm:pt modelId="{6A33E9CB-2BF6-4CC1-BE0B-AF03E8410622}" type="parTrans" cxnId="{DDEB5310-3359-4851-BA30-3DF0FAE8E3D1}">
      <dgm:prSet/>
      <dgm:spPr/>
      <dgm:t>
        <a:bodyPr/>
        <a:lstStyle/>
        <a:p>
          <a:endParaRPr lang="ru-RU"/>
        </a:p>
      </dgm:t>
    </dgm:pt>
    <dgm:pt modelId="{63DB32A2-D721-4CBD-8923-F3CD3A629DC4}" type="sibTrans" cxnId="{DDEB5310-3359-4851-BA30-3DF0FAE8E3D1}">
      <dgm:prSet/>
      <dgm:spPr/>
      <dgm:t>
        <a:bodyPr/>
        <a:lstStyle/>
        <a:p>
          <a:endParaRPr lang="ru-RU"/>
        </a:p>
      </dgm:t>
    </dgm:pt>
    <dgm:pt modelId="{163AF918-3712-43A4-87B3-30E3F108907F}">
      <dgm:prSet phldrT="[Текст]" custT="1"/>
      <dgm:spPr/>
      <dgm:t>
        <a:bodyPr/>
        <a:lstStyle/>
        <a:p>
          <a:r>
            <a:rPr lang="ru-RU" sz="1400" b="1" dirty="0" smtClean="0"/>
            <a:t>перешли на </a:t>
          </a:r>
          <a:r>
            <a:rPr lang="ru-RU" sz="1400" b="1" dirty="0" err="1" smtClean="0"/>
            <a:t>вебинар</a:t>
          </a:r>
          <a:endParaRPr lang="ru-RU" sz="1400" b="1" dirty="0" smtClean="0"/>
        </a:p>
        <a:p>
          <a:r>
            <a:rPr lang="ru-RU" sz="1400" b="1" dirty="0" smtClean="0"/>
            <a:t>1000 чел.</a:t>
          </a:r>
          <a:endParaRPr lang="ru-RU" sz="1400" b="1" dirty="0"/>
        </a:p>
      </dgm:t>
    </dgm:pt>
    <dgm:pt modelId="{D727A02C-F215-40D5-BDE7-83A0A00D488D}" type="parTrans" cxnId="{3D3748B4-1F64-4A0E-A522-311E3D4CC28B}">
      <dgm:prSet/>
      <dgm:spPr/>
      <dgm:t>
        <a:bodyPr/>
        <a:lstStyle/>
        <a:p>
          <a:endParaRPr lang="ru-RU"/>
        </a:p>
      </dgm:t>
    </dgm:pt>
    <dgm:pt modelId="{88685D1F-5BC2-48C1-89F4-33AAFC24C39A}" type="sibTrans" cxnId="{3D3748B4-1F64-4A0E-A522-311E3D4CC28B}">
      <dgm:prSet/>
      <dgm:spPr/>
      <dgm:t>
        <a:bodyPr/>
        <a:lstStyle/>
        <a:p>
          <a:endParaRPr lang="ru-RU"/>
        </a:p>
      </dgm:t>
    </dgm:pt>
    <dgm:pt modelId="{DB86DF3F-5F88-4975-B11A-DEF7EA00007D}">
      <dgm:prSet phldrT="[Текст]"/>
      <dgm:spPr/>
      <dgm:t>
        <a:bodyPr/>
        <a:lstStyle/>
        <a:p>
          <a:r>
            <a:rPr lang="ru-RU" b="1" dirty="0" smtClean="0"/>
            <a:t>купили</a:t>
          </a:r>
        </a:p>
        <a:p>
          <a:r>
            <a:rPr lang="ru-RU" b="1" dirty="0" smtClean="0"/>
            <a:t>курс</a:t>
          </a:r>
        </a:p>
        <a:p>
          <a:r>
            <a:rPr lang="ru-RU" b="1" dirty="0" smtClean="0"/>
            <a:t>100 </a:t>
          </a:r>
        </a:p>
        <a:p>
          <a:r>
            <a:rPr lang="ru-RU" b="1" dirty="0" smtClean="0"/>
            <a:t>чел</a:t>
          </a:r>
        </a:p>
        <a:p>
          <a:endParaRPr lang="ru-RU" dirty="0"/>
        </a:p>
      </dgm:t>
    </dgm:pt>
    <dgm:pt modelId="{FFEE6727-A513-4730-B6C4-2C8C372BC0DB}" type="parTrans" cxnId="{5C3567E9-1424-4864-88DA-74B5CF2A9A6A}">
      <dgm:prSet/>
      <dgm:spPr/>
      <dgm:t>
        <a:bodyPr/>
        <a:lstStyle/>
        <a:p>
          <a:endParaRPr lang="ru-RU"/>
        </a:p>
      </dgm:t>
    </dgm:pt>
    <dgm:pt modelId="{4D9FBDE9-1D3C-4C6F-9ED4-4676F87552EC}" type="sibTrans" cxnId="{5C3567E9-1424-4864-88DA-74B5CF2A9A6A}">
      <dgm:prSet/>
      <dgm:spPr/>
      <dgm:t>
        <a:bodyPr/>
        <a:lstStyle/>
        <a:p>
          <a:endParaRPr lang="ru-RU"/>
        </a:p>
      </dgm:t>
    </dgm:pt>
    <dgm:pt modelId="{429BDC27-D733-4659-A4FA-D884DEBD0255}">
      <dgm:prSet custT="1"/>
      <dgm:spPr/>
      <dgm:t>
        <a:bodyPr/>
        <a:lstStyle/>
        <a:p>
          <a:r>
            <a:rPr lang="ru-RU" sz="1400" b="1" dirty="0" smtClean="0"/>
            <a:t>оставили заявку </a:t>
          </a:r>
        </a:p>
        <a:p>
          <a:r>
            <a:rPr lang="ru-RU" sz="1400" b="1" dirty="0" smtClean="0"/>
            <a:t>500 чел</a:t>
          </a:r>
          <a:endParaRPr lang="ru-RU" sz="1400" b="1" dirty="0"/>
        </a:p>
      </dgm:t>
    </dgm:pt>
    <dgm:pt modelId="{AF3307D4-BABC-41FB-B934-72DDA212AA3A}" type="parTrans" cxnId="{BA398EB4-B208-4032-9C5D-744463946EDF}">
      <dgm:prSet/>
      <dgm:spPr/>
      <dgm:t>
        <a:bodyPr/>
        <a:lstStyle/>
        <a:p>
          <a:endParaRPr lang="ru-RU"/>
        </a:p>
      </dgm:t>
    </dgm:pt>
    <dgm:pt modelId="{85CCB3F5-8F76-460A-8421-B0CF3D13CF98}" type="sibTrans" cxnId="{BA398EB4-B208-4032-9C5D-744463946EDF}">
      <dgm:prSet/>
      <dgm:spPr/>
      <dgm:t>
        <a:bodyPr/>
        <a:lstStyle/>
        <a:p>
          <a:endParaRPr lang="ru-RU"/>
        </a:p>
      </dgm:t>
    </dgm:pt>
    <dgm:pt modelId="{331EAB9A-24AE-4FE9-B991-E2F78BA5A421}" type="pres">
      <dgm:prSet presAssocID="{F126182C-56AE-4C6E-9AA9-CE0A5ABAD448}" presName="Name0" presStyleCnt="0">
        <dgm:presLayoutVars>
          <dgm:dir/>
          <dgm:animLvl val="lvl"/>
          <dgm:resizeHandles val="exact"/>
        </dgm:presLayoutVars>
      </dgm:prSet>
      <dgm:spPr/>
    </dgm:pt>
    <dgm:pt modelId="{ED3CC291-870F-4DB3-9E8F-9D499B5E966D}" type="pres">
      <dgm:prSet presAssocID="{16872D45-DE64-4EFD-8A57-E91A21DBB826}" presName="Name8" presStyleCnt="0"/>
      <dgm:spPr/>
    </dgm:pt>
    <dgm:pt modelId="{5C475886-4B17-4F3F-86B6-4279A98A2084}" type="pres">
      <dgm:prSet presAssocID="{16872D45-DE64-4EFD-8A57-E91A21DBB826}" presName="level" presStyleLbl="node1" presStyleIdx="0" presStyleCnt="4" custLinFactNeighborX="1670" custLinFactNeighborY="-1218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1B8809-9F13-49AD-BED3-888F295F2346}" type="pres">
      <dgm:prSet presAssocID="{16872D45-DE64-4EFD-8A57-E91A21DBB82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F6E683-2AEE-43EF-B202-43FCC98B05DC}" type="pres">
      <dgm:prSet presAssocID="{163AF918-3712-43A4-87B3-30E3F108907F}" presName="Name8" presStyleCnt="0"/>
      <dgm:spPr/>
    </dgm:pt>
    <dgm:pt modelId="{A94E5736-17B0-4A35-B49E-82D96FF724A0}" type="pres">
      <dgm:prSet presAssocID="{163AF918-3712-43A4-87B3-30E3F108907F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984355-85A0-4BB3-A5E1-AF2A46020885}" type="pres">
      <dgm:prSet presAssocID="{163AF918-3712-43A4-87B3-30E3F108907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040FEC-B29B-4CA6-8006-A7436A7809DC}" type="pres">
      <dgm:prSet presAssocID="{429BDC27-D733-4659-A4FA-D884DEBD0255}" presName="Name8" presStyleCnt="0"/>
      <dgm:spPr/>
    </dgm:pt>
    <dgm:pt modelId="{100A4AC9-6B66-43D9-A464-FB70477FFF88}" type="pres">
      <dgm:prSet presAssocID="{429BDC27-D733-4659-A4FA-D884DEBD0255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90ED1C-C3E7-47CD-BD5B-76ADACD7B5AF}" type="pres">
      <dgm:prSet presAssocID="{429BDC27-D733-4659-A4FA-D884DEBD025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703077-56F0-43F0-A3BD-0CEA10E4D3B9}" type="pres">
      <dgm:prSet presAssocID="{DB86DF3F-5F88-4975-B11A-DEF7EA00007D}" presName="Name8" presStyleCnt="0"/>
      <dgm:spPr/>
    </dgm:pt>
    <dgm:pt modelId="{1C6DE771-697A-4A34-A28D-D9E55571F96F}" type="pres">
      <dgm:prSet presAssocID="{DB86DF3F-5F88-4975-B11A-DEF7EA00007D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18A6A5-110D-41F6-8F86-00F67B09A0B2}" type="pres">
      <dgm:prSet presAssocID="{DB86DF3F-5F88-4975-B11A-DEF7EA00007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60A6E1-EDAB-4A2E-9DE8-63618AFCAB6E}" type="presOf" srcId="{16872D45-DE64-4EFD-8A57-E91A21DBB826}" destId="{5C475886-4B17-4F3F-86B6-4279A98A2084}" srcOrd="0" destOrd="0" presId="urn:microsoft.com/office/officeart/2005/8/layout/pyramid3"/>
    <dgm:cxn modelId="{AB2846EB-0814-45CB-B43F-7B623EF00CB5}" type="presOf" srcId="{DB86DF3F-5F88-4975-B11A-DEF7EA00007D}" destId="{0E18A6A5-110D-41F6-8F86-00F67B09A0B2}" srcOrd="1" destOrd="0" presId="urn:microsoft.com/office/officeart/2005/8/layout/pyramid3"/>
    <dgm:cxn modelId="{DDEB5310-3359-4851-BA30-3DF0FAE8E3D1}" srcId="{F126182C-56AE-4C6E-9AA9-CE0A5ABAD448}" destId="{16872D45-DE64-4EFD-8A57-E91A21DBB826}" srcOrd="0" destOrd="0" parTransId="{6A33E9CB-2BF6-4CC1-BE0B-AF03E8410622}" sibTransId="{63DB32A2-D721-4CBD-8923-F3CD3A629DC4}"/>
    <dgm:cxn modelId="{BA398EB4-B208-4032-9C5D-744463946EDF}" srcId="{F126182C-56AE-4C6E-9AA9-CE0A5ABAD448}" destId="{429BDC27-D733-4659-A4FA-D884DEBD0255}" srcOrd="2" destOrd="0" parTransId="{AF3307D4-BABC-41FB-B934-72DDA212AA3A}" sibTransId="{85CCB3F5-8F76-460A-8421-B0CF3D13CF98}"/>
    <dgm:cxn modelId="{B2B41726-A3D6-4B21-B532-490F25B30811}" type="presOf" srcId="{163AF918-3712-43A4-87B3-30E3F108907F}" destId="{A94E5736-17B0-4A35-B49E-82D96FF724A0}" srcOrd="0" destOrd="0" presId="urn:microsoft.com/office/officeart/2005/8/layout/pyramid3"/>
    <dgm:cxn modelId="{EFB2548C-ED1D-41D4-90C8-68B342ABADA7}" type="presOf" srcId="{163AF918-3712-43A4-87B3-30E3F108907F}" destId="{0E984355-85A0-4BB3-A5E1-AF2A46020885}" srcOrd="1" destOrd="0" presId="urn:microsoft.com/office/officeart/2005/8/layout/pyramid3"/>
    <dgm:cxn modelId="{5C3567E9-1424-4864-88DA-74B5CF2A9A6A}" srcId="{F126182C-56AE-4C6E-9AA9-CE0A5ABAD448}" destId="{DB86DF3F-5F88-4975-B11A-DEF7EA00007D}" srcOrd="3" destOrd="0" parTransId="{FFEE6727-A513-4730-B6C4-2C8C372BC0DB}" sibTransId="{4D9FBDE9-1D3C-4C6F-9ED4-4676F87552EC}"/>
    <dgm:cxn modelId="{A6863A44-564C-44FF-AB05-DC8FC4CDDF38}" type="presOf" srcId="{429BDC27-D733-4659-A4FA-D884DEBD0255}" destId="{DD90ED1C-C3E7-47CD-BD5B-76ADACD7B5AF}" srcOrd="1" destOrd="0" presId="urn:microsoft.com/office/officeart/2005/8/layout/pyramid3"/>
    <dgm:cxn modelId="{7A1CDA20-1E93-4B9D-A983-4D6F170C34A1}" type="presOf" srcId="{16872D45-DE64-4EFD-8A57-E91A21DBB826}" destId="{151B8809-9F13-49AD-BED3-888F295F2346}" srcOrd="1" destOrd="0" presId="urn:microsoft.com/office/officeart/2005/8/layout/pyramid3"/>
    <dgm:cxn modelId="{3D3748B4-1F64-4A0E-A522-311E3D4CC28B}" srcId="{F126182C-56AE-4C6E-9AA9-CE0A5ABAD448}" destId="{163AF918-3712-43A4-87B3-30E3F108907F}" srcOrd="1" destOrd="0" parTransId="{D727A02C-F215-40D5-BDE7-83A0A00D488D}" sibTransId="{88685D1F-5BC2-48C1-89F4-33AAFC24C39A}"/>
    <dgm:cxn modelId="{CFC9D38F-4F43-4129-AED4-A87A21A65F1C}" type="presOf" srcId="{F126182C-56AE-4C6E-9AA9-CE0A5ABAD448}" destId="{331EAB9A-24AE-4FE9-B991-E2F78BA5A421}" srcOrd="0" destOrd="0" presId="urn:microsoft.com/office/officeart/2005/8/layout/pyramid3"/>
    <dgm:cxn modelId="{819AC03E-A67A-4FBF-BCD6-4E7DB8E8F3D0}" type="presOf" srcId="{DB86DF3F-5F88-4975-B11A-DEF7EA00007D}" destId="{1C6DE771-697A-4A34-A28D-D9E55571F96F}" srcOrd="0" destOrd="0" presId="urn:microsoft.com/office/officeart/2005/8/layout/pyramid3"/>
    <dgm:cxn modelId="{976922CE-5A45-4FCD-936A-5684BB6005FF}" type="presOf" srcId="{429BDC27-D733-4659-A4FA-D884DEBD0255}" destId="{100A4AC9-6B66-43D9-A464-FB70477FFF88}" srcOrd="0" destOrd="0" presId="urn:microsoft.com/office/officeart/2005/8/layout/pyramid3"/>
    <dgm:cxn modelId="{811F0BD6-2A7A-41ED-88E5-7D317A410AAD}" type="presParOf" srcId="{331EAB9A-24AE-4FE9-B991-E2F78BA5A421}" destId="{ED3CC291-870F-4DB3-9E8F-9D499B5E966D}" srcOrd="0" destOrd="0" presId="urn:microsoft.com/office/officeart/2005/8/layout/pyramid3"/>
    <dgm:cxn modelId="{A0F3AF58-DC0B-43C0-A140-A6D65CEFB97F}" type="presParOf" srcId="{ED3CC291-870F-4DB3-9E8F-9D499B5E966D}" destId="{5C475886-4B17-4F3F-86B6-4279A98A2084}" srcOrd="0" destOrd="0" presId="urn:microsoft.com/office/officeart/2005/8/layout/pyramid3"/>
    <dgm:cxn modelId="{EB7B75B8-2F87-473A-A891-E6578538887C}" type="presParOf" srcId="{ED3CC291-870F-4DB3-9E8F-9D499B5E966D}" destId="{151B8809-9F13-49AD-BED3-888F295F2346}" srcOrd="1" destOrd="0" presId="urn:microsoft.com/office/officeart/2005/8/layout/pyramid3"/>
    <dgm:cxn modelId="{653F79B5-DA8F-4890-BD8B-7F241BF6B0E2}" type="presParOf" srcId="{331EAB9A-24AE-4FE9-B991-E2F78BA5A421}" destId="{88F6E683-2AEE-43EF-B202-43FCC98B05DC}" srcOrd="1" destOrd="0" presId="urn:microsoft.com/office/officeart/2005/8/layout/pyramid3"/>
    <dgm:cxn modelId="{EBCBEE36-C134-45FB-A393-4E4092377ADE}" type="presParOf" srcId="{88F6E683-2AEE-43EF-B202-43FCC98B05DC}" destId="{A94E5736-17B0-4A35-B49E-82D96FF724A0}" srcOrd="0" destOrd="0" presId="urn:microsoft.com/office/officeart/2005/8/layout/pyramid3"/>
    <dgm:cxn modelId="{D1ACF81D-201F-4E10-BDF0-63F0574DE76C}" type="presParOf" srcId="{88F6E683-2AEE-43EF-B202-43FCC98B05DC}" destId="{0E984355-85A0-4BB3-A5E1-AF2A46020885}" srcOrd="1" destOrd="0" presId="urn:microsoft.com/office/officeart/2005/8/layout/pyramid3"/>
    <dgm:cxn modelId="{D00DF967-DFA9-41D4-A5F7-A72A0067CE6D}" type="presParOf" srcId="{331EAB9A-24AE-4FE9-B991-E2F78BA5A421}" destId="{5C040FEC-B29B-4CA6-8006-A7436A7809DC}" srcOrd="2" destOrd="0" presId="urn:microsoft.com/office/officeart/2005/8/layout/pyramid3"/>
    <dgm:cxn modelId="{6AE7A405-800F-43EE-8942-9ACFF0694208}" type="presParOf" srcId="{5C040FEC-B29B-4CA6-8006-A7436A7809DC}" destId="{100A4AC9-6B66-43D9-A464-FB70477FFF88}" srcOrd="0" destOrd="0" presId="urn:microsoft.com/office/officeart/2005/8/layout/pyramid3"/>
    <dgm:cxn modelId="{3718D6C5-5260-4292-B749-8384EEBA1F4B}" type="presParOf" srcId="{5C040FEC-B29B-4CA6-8006-A7436A7809DC}" destId="{DD90ED1C-C3E7-47CD-BD5B-76ADACD7B5AF}" srcOrd="1" destOrd="0" presId="urn:microsoft.com/office/officeart/2005/8/layout/pyramid3"/>
    <dgm:cxn modelId="{B0131A98-7AFF-479C-90B1-A9EB2082C047}" type="presParOf" srcId="{331EAB9A-24AE-4FE9-B991-E2F78BA5A421}" destId="{54703077-56F0-43F0-A3BD-0CEA10E4D3B9}" srcOrd="3" destOrd="0" presId="urn:microsoft.com/office/officeart/2005/8/layout/pyramid3"/>
    <dgm:cxn modelId="{C2A211D3-6F7A-460A-AF02-049F49397936}" type="presParOf" srcId="{54703077-56F0-43F0-A3BD-0CEA10E4D3B9}" destId="{1C6DE771-697A-4A34-A28D-D9E55571F96F}" srcOrd="0" destOrd="0" presId="urn:microsoft.com/office/officeart/2005/8/layout/pyramid3"/>
    <dgm:cxn modelId="{3B500E5D-665F-4258-8234-A1DD7D69453D}" type="presParOf" srcId="{54703077-56F0-43F0-A3BD-0CEA10E4D3B9}" destId="{0E18A6A5-110D-41F6-8F86-00F67B09A0B2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F4DF8BE-3A29-4E18-BBFC-A231171741B1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1F2CCA9B-BCCA-4458-8961-9AA7631F1F4F}">
      <dgm:prSet phldrT="[Текст]"/>
      <dgm:spPr/>
      <dgm:t>
        <a:bodyPr/>
        <a:lstStyle/>
        <a:p>
          <a:r>
            <a:rPr lang="ru-RU" dirty="0" smtClean="0"/>
            <a:t>Платформа </a:t>
          </a:r>
          <a:r>
            <a:rPr lang="en-US" dirty="0" smtClean="0"/>
            <a:t>Courseadviser.ru</a:t>
          </a:r>
          <a:endParaRPr lang="ru-RU" dirty="0"/>
        </a:p>
      </dgm:t>
    </dgm:pt>
    <dgm:pt modelId="{94303791-D74C-4091-A65F-B928F46DD1B2}" type="parTrans" cxnId="{15E1ED7D-CA9B-400C-A918-912F3944446A}">
      <dgm:prSet/>
      <dgm:spPr/>
      <dgm:t>
        <a:bodyPr/>
        <a:lstStyle/>
        <a:p>
          <a:endParaRPr lang="ru-RU"/>
        </a:p>
      </dgm:t>
    </dgm:pt>
    <dgm:pt modelId="{A4A8D432-2844-4E80-AABB-CFD541B9B506}" type="sibTrans" cxnId="{15E1ED7D-CA9B-400C-A918-912F3944446A}">
      <dgm:prSet/>
      <dgm:spPr/>
      <dgm:t>
        <a:bodyPr/>
        <a:lstStyle/>
        <a:p>
          <a:endParaRPr lang="ru-RU"/>
        </a:p>
      </dgm:t>
    </dgm:pt>
    <dgm:pt modelId="{B8048B0E-22FC-4243-8BE8-F96E4C9E2C2B}">
      <dgm:prSet phldrT="[Текст]"/>
      <dgm:spPr/>
      <dgm:t>
        <a:bodyPr/>
        <a:lstStyle/>
        <a:p>
          <a:r>
            <a:rPr lang="ru-RU" dirty="0" smtClean="0"/>
            <a:t>Образовательный курс для взрослых</a:t>
          </a:r>
          <a:endParaRPr lang="ru-RU" dirty="0"/>
        </a:p>
      </dgm:t>
    </dgm:pt>
    <dgm:pt modelId="{C961D732-4939-4F2F-83DD-D193DDF44E2F}" type="parTrans" cxnId="{C3B1AF0F-2880-4B36-9E28-B5535D4DC995}">
      <dgm:prSet/>
      <dgm:spPr/>
      <dgm:t>
        <a:bodyPr/>
        <a:lstStyle/>
        <a:p>
          <a:endParaRPr lang="ru-RU"/>
        </a:p>
      </dgm:t>
    </dgm:pt>
    <dgm:pt modelId="{A1E1CC4E-6D49-4E13-87D0-796D4976551E}" type="sibTrans" cxnId="{C3B1AF0F-2880-4B36-9E28-B5535D4DC995}">
      <dgm:prSet/>
      <dgm:spPr/>
      <dgm:t>
        <a:bodyPr/>
        <a:lstStyle/>
        <a:p>
          <a:endParaRPr lang="ru-RU"/>
        </a:p>
      </dgm:t>
    </dgm:pt>
    <dgm:pt modelId="{E33A5869-B28E-4FB0-97BF-6347EDD1B029}">
      <dgm:prSet phldrT="[Текст]"/>
      <dgm:spPr/>
      <dgm:t>
        <a:bodyPr/>
        <a:lstStyle/>
        <a:p>
          <a:r>
            <a:rPr lang="ru-RU" dirty="0" smtClean="0"/>
            <a:t>48 видео уроков</a:t>
          </a:r>
          <a:endParaRPr lang="ru-RU" dirty="0"/>
        </a:p>
      </dgm:t>
    </dgm:pt>
    <dgm:pt modelId="{B0BAC802-213B-4E97-90D7-0E0F6BB52D36}" type="parTrans" cxnId="{88DBA098-6FE5-4C41-8DBB-522EC8D6E917}">
      <dgm:prSet/>
      <dgm:spPr/>
      <dgm:t>
        <a:bodyPr/>
        <a:lstStyle/>
        <a:p>
          <a:endParaRPr lang="ru-RU"/>
        </a:p>
      </dgm:t>
    </dgm:pt>
    <dgm:pt modelId="{B216EBD6-9BB1-49A5-9D7A-072FCD2FC1B9}" type="sibTrans" cxnId="{88DBA098-6FE5-4C41-8DBB-522EC8D6E917}">
      <dgm:prSet/>
      <dgm:spPr/>
      <dgm:t>
        <a:bodyPr/>
        <a:lstStyle/>
        <a:p>
          <a:endParaRPr lang="ru-RU"/>
        </a:p>
      </dgm:t>
    </dgm:pt>
    <dgm:pt modelId="{618C37F3-3524-43ED-9BCB-BFAD51696F01}">
      <dgm:prSet/>
      <dgm:spPr/>
      <dgm:t>
        <a:bodyPr/>
        <a:lstStyle/>
        <a:p>
          <a:r>
            <a:rPr lang="ru-RU" dirty="0" smtClean="0"/>
            <a:t>Сопровождение кураторов</a:t>
          </a:r>
          <a:endParaRPr lang="ru-RU" dirty="0"/>
        </a:p>
      </dgm:t>
    </dgm:pt>
    <dgm:pt modelId="{9DFB60C4-6917-444C-96D3-2A0845F765A4}" type="parTrans" cxnId="{512F9814-C4F7-4F48-B60B-1DF557EB5B37}">
      <dgm:prSet/>
      <dgm:spPr/>
      <dgm:t>
        <a:bodyPr/>
        <a:lstStyle/>
        <a:p>
          <a:endParaRPr lang="ru-RU"/>
        </a:p>
      </dgm:t>
    </dgm:pt>
    <dgm:pt modelId="{3385CB33-B33A-4CEE-B40D-21A846446C26}" type="sibTrans" cxnId="{512F9814-C4F7-4F48-B60B-1DF557EB5B37}">
      <dgm:prSet/>
      <dgm:spPr/>
      <dgm:t>
        <a:bodyPr/>
        <a:lstStyle/>
        <a:p>
          <a:endParaRPr lang="ru-RU"/>
        </a:p>
      </dgm:t>
    </dgm:pt>
    <dgm:pt modelId="{20F951BA-3D6C-4D15-B9A8-005F751CFE06}">
      <dgm:prSet/>
      <dgm:spPr/>
      <dgm:t>
        <a:bodyPr/>
        <a:lstStyle/>
        <a:p>
          <a:r>
            <a:rPr lang="ru-RU" dirty="0" smtClean="0"/>
            <a:t>Сертификат </a:t>
          </a:r>
          <a:endParaRPr lang="ru-RU" dirty="0"/>
        </a:p>
      </dgm:t>
    </dgm:pt>
    <dgm:pt modelId="{A885AB71-E750-42C1-9484-CB66C16984B7}" type="parTrans" cxnId="{86D1F35A-4192-4D97-A339-B40365A082C4}">
      <dgm:prSet/>
      <dgm:spPr/>
      <dgm:t>
        <a:bodyPr/>
        <a:lstStyle/>
        <a:p>
          <a:endParaRPr lang="ru-RU"/>
        </a:p>
      </dgm:t>
    </dgm:pt>
    <dgm:pt modelId="{6107DB0E-6C70-4081-91EA-1AFEE8334F2A}" type="sibTrans" cxnId="{86D1F35A-4192-4D97-A339-B40365A082C4}">
      <dgm:prSet/>
      <dgm:spPr/>
      <dgm:t>
        <a:bodyPr/>
        <a:lstStyle/>
        <a:p>
          <a:endParaRPr lang="ru-RU"/>
        </a:p>
      </dgm:t>
    </dgm:pt>
    <dgm:pt modelId="{E9B8AA9D-5056-4272-AE35-F1387C1F2632}">
      <dgm:prSet/>
      <dgm:spPr/>
      <dgm:t>
        <a:bodyPr/>
        <a:lstStyle/>
        <a:p>
          <a:r>
            <a:rPr lang="ru-RU" dirty="0" smtClean="0"/>
            <a:t>Стоимость курса 20 000 рублей</a:t>
          </a:r>
          <a:endParaRPr lang="ru-RU" dirty="0"/>
        </a:p>
      </dgm:t>
    </dgm:pt>
    <dgm:pt modelId="{45CB105E-AEA2-47DF-8522-8E4E5F280923}" type="parTrans" cxnId="{383635B1-363E-45BC-9DC7-B72C560C492E}">
      <dgm:prSet/>
      <dgm:spPr/>
      <dgm:t>
        <a:bodyPr/>
        <a:lstStyle/>
        <a:p>
          <a:endParaRPr lang="ru-RU"/>
        </a:p>
      </dgm:t>
    </dgm:pt>
    <dgm:pt modelId="{82479CFE-5336-45F0-AE89-E938131F5AFC}" type="sibTrans" cxnId="{383635B1-363E-45BC-9DC7-B72C560C492E}">
      <dgm:prSet/>
      <dgm:spPr/>
      <dgm:t>
        <a:bodyPr/>
        <a:lstStyle/>
        <a:p>
          <a:endParaRPr lang="ru-RU"/>
        </a:p>
      </dgm:t>
    </dgm:pt>
    <dgm:pt modelId="{706CE7AC-5988-4E10-8F6C-DBE0E84AB66D}" type="pres">
      <dgm:prSet presAssocID="{5F4DF8BE-3A29-4E18-BBFC-A231171741B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8F5E9A0-BBD7-4788-BAAA-8806092B3623}" type="pres">
      <dgm:prSet presAssocID="{5F4DF8BE-3A29-4E18-BBFC-A231171741B1}" presName="Name1" presStyleCnt="0"/>
      <dgm:spPr/>
    </dgm:pt>
    <dgm:pt modelId="{D105B192-17CA-44EB-B01F-577894AD82EB}" type="pres">
      <dgm:prSet presAssocID="{5F4DF8BE-3A29-4E18-BBFC-A231171741B1}" presName="cycle" presStyleCnt="0"/>
      <dgm:spPr/>
    </dgm:pt>
    <dgm:pt modelId="{C057BBFD-7B82-4D18-9CEC-2C98F5A95A53}" type="pres">
      <dgm:prSet presAssocID="{5F4DF8BE-3A29-4E18-BBFC-A231171741B1}" presName="srcNode" presStyleLbl="node1" presStyleIdx="0" presStyleCnt="6"/>
      <dgm:spPr/>
    </dgm:pt>
    <dgm:pt modelId="{7DE227FA-096C-4573-9A38-843B45CF85DD}" type="pres">
      <dgm:prSet presAssocID="{5F4DF8BE-3A29-4E18-BBFC-A231171741B1}" presName="conn" presStyleLbl="parChTrans1D2" presStyleIdx="0" presStyleCnt="1"/>
      <dgm:spPr/>
      <dgm:t>
        <a:bodyPr/>
        <a:lstStyle/>
        <a:p>
          <a:endParaRPr lang="ru-RU"/>
        </a:p>
      </dgm:t>
    </dgm:pt>
    <dgm:pt modelId="{4B59C8D9-CA1E-4E05-BDA7-6E97F76B7BBE}" type="pres">
      <dgm:prSet presAssocID="{5F4DF8BE-3A29-4E18-BBFC-A231171741B1}" presName="extraNode" presStyleLbl="node1" presStyleIdx="0" presStyleCnt="6"/>
      <dgm:spPr/>
    </dgm:pt>
    <dgm:pt modelId="{B48BD193-A63B-4575-BE37-89EC001B237F}" type="pres">
      <dgm:prSet presAssocID="{5F4DF8BE-3A29-4E18-BBFC-A231171741B1}" presName="dstNode" presStyleLbl="node1" presStyleIdx="0" presStyleCnt="6"/>
      <dgm:spPr/>
    </dgm:pt>
    <dgm:pt modelId="{15FA1C51-1CD0-4720-B41F-53A2174C0E64}" type="pres">
      <dgm:prSet presAssocID="{1F2CCA9B-BCCA-4458-8961-9AA7631F1F4F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77FF40-B011-474F-A9CF-EF5E20EB1776}" type="pres">
      <dgm:prSet presAssocID="{1F2CCA9B-BCCA-4458-8961-9AA7631F1F4F}" presName="accent_1" presStyleCnt="0"/>
      <dgm:spPr/>
    </dgm:pt>
    <dgm:pt modelId="{C5D44EFA-39D7-4FB4-9407-900992C472BD}" type="pres">
      <dgm:prSet presAssocID="{1F2CCA9B-BCCA-4458-8961-9AA7631F1F4F}" presName="accentRepeatNode" presStyleLbl="solidFgAcc1" presStyleIdx="0" presStyleCnt="6"/>
      <dgm:spPr>
        <a:solidFill>
          <a:schemeClr val="accent1">
            <a:lumMod val="20000"/>
            <a:lumOff val="80000"/>
          </a:schemeClr>
        </a:solidFill>
      </dgm:spPr>
    </dgm:pt>
    <dgm:pt modelId="{26D90EE5-A61D-444A-802E-7FDC7E2EE08F}" type="pres">
      <dgm:prSet presAssocID="{B8048B0E-22FC-4243-8BE8-F96E4C9E2C2B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3546B3-582E-426A-94F6-A6B09B455267}" type="pres">
      <dgm:prSet presAssocID="{B8048B0E-22FC-4243-8BE8-F96E4C9E2C2B}" presName="accent_2" presStyleCnt="0"/>
      <dgm:spPr/>
    </dgm:pt>
    <dgm:pt modelId="{13E787C7-4F96-49CE-AB5A-EA3FC4E1CD22}" type="pres">
      <dgm:prSet presAssocID="{B8048B0E-22FC-4243-8BE8-F96E4C9E2C2B}" presName="accentRepeatNode" presStyleLbl="solidFgAcc1" presStyleIdx="1" presStyleCnt="6"/>
      <dgm:spPr>
        <a:solidFill>
          <a:schemeClr val="accent1">
            <a:lumMod val="20000"/>
            <a:lumOff val="80000"/>
          </a:schemeClr>
        </a:solidFill>
      </dgm:spPr>
    </dgm:pt>
    <dgm:pt modelId="{A4F3EE36-336F-46B8-A4C3-39D9B35CBD64}" type="pres">
      <dgm:prSet presAssocID="{E33A5869-B28E-4FB0-97BF-6347EDD1B029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895639-AAEF-4FFE-AC06-65F39B49E448}" type="pres">
      <dgm:prSet presAssocID="{E33A5869-B28E-4FB0-97BF-6347EDD1B029}" presName="accent_3" presStyleCnt="0"/>
      <dgm:spPr/>
    </dgm:pt>
    <dgm:pt modelId="{5B3D88C2-4837-4157-AEBD-1C337D901DCF}" type="pres">
      <dgm:prSet presAssocID="{E33A5869-B28E-4FB0-97BF-6347EDD1B029}" presName="accentRepeatNode" presStyleLbl="solidFgAcc1" presStyleIdx="2" presStyleCnt="6"/>
      <dgm:spPr>
        <a:solidFill>
          <a:schemeClr val="accent1">
            <a:lumMod val="20000"/>
            <a:lumOff val="80000"/>
          </a:schemeClr>
        </a:solidFill>
      </dgm:spPr>
    </dgm:pt>
    <dgm:pt modelId="{7E432474-6316-413D-84B0-2A7FA8D48EB5}" type="pres">
      <dgm:prSet presAssocID="{E9B8AA9D-5056-4272-AE35-F1387C1F2632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64A8D0-5D18-4B77-A4A6-3E6472C75A67}" type="pres">
      <dgm:prSet presAssocID="{E9B8AA9D-5056-4272-AE35-F1387C1F2632}" presName="accent_4" presStyleCnt="0"/>
      <dgm:spPr/>
    </dgm:pt>
    <dgm:pt modelId="{3BEE7602-8041-4DB6-993C-840779FE799E}" type="pres">
      <dgm:prSet presAssocID="{E9B8AA9D-5056-4272-AE35-F1387C1F2632}" presName="accentRepeatNode" presStyleLbl="solidFgAcc1" presStyleIdx="3" presStyleCnt="6"/>
      <dgm:spPr>
        <a:solidFill>
          <a:schemeClr val="accent1">
            <a:lumMod val="20000"/>
            <a:lumOff val="80000"/>
          </a:schemeClr>
        </a:solidFill>
      </dgm:spPr>
    </dgm:pt>
    <dgm:pt modelId="{953DA1D5-8325-4C65-8D8F-626CBEB791C2}" type="pres">
      <dgm:prSet presAssocID="{618C37F3-3524-43ED-9BCB-BFAD51696F01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193EDD-8763-48E2-B2BA-4AA959747AA8}" type="pres">
      <dgm:prSet presAssocID="{618C37F3-3524-43ED-9BCB-BFAD51696F01}" presName="accent_5" presStyleCnt="0"/>
      <dgm:spPr/>
    </dgm:pt>
    <dgm:pt modelId="{DDEAAA89-C59B-4490-A9F1-A8CEE26114DF}" type="pres">
      <dgm:prSet presAssocID="{618C37F3-3524-43ED-9BCB-BFAD51696F01}" presName="accentRepeatNode" presStyleLbl="solidFgAcc1" presStyleIdx="4" presStyleCnt="6"/>
      <dgm:spPr>
        <a:solidFill>
          <a:schemeClr val="accent1">
            <a:lumMod val="20000"/>
            <a:lumOff val="80000"/>
          </a:schemeClr>
        </a:solidFill>
      </dgm:spPr>
    </dgm:pt>
    <dgm:pt modelId="{5C840034-AB8C-47DC-8EEA-DEA308171F54}" type="pres">
      <dgm:prSet presAssocID="{20F951BA-3D6C-4D15-B9A8-005F751CFE06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68455B-54CB-4B4B-B9B3-412BFD2673BB}" type="pres">
      <dgm:prSet presAssocID="{20F951BA-3D6C-4D15-B9A8-005F751CFE06}" presName="accent_6" presStyleCnt="0"/>
      <dgm:spPr/>
    </dgm:pt>
    <dgm:pt modelId="{D084A01E-797F-483B-96FD-AFE27CB8FADC}" type="pres">
      <dgm:prSet presAssocID="{20F951BA-3D6C-4D15-B9A8-005F751CFE06}" presName="accentRepeatNode" presStyleLbl="solidFgAcc1" presStyleIdx="5" presStyleCnt="6"/>
      <dgm:spPr>
        <a:solidFill>
          <a:schemeClr val="accent1">
            <a:lumMod val="20000"/>
            <a:lumOff val="80000"/>
          </a:schemeClr>
        </a:solidFill>
      </dgm:spPr>
    </dgm:pt>
  </dgm:ptLst>
  <dgm:cxnLst>
    <dgm:cxn modelId="{0C42A373-4FAB-4319-B403-01E7459ACE64}" type="presOf" srcId="{5F4DF8BE-3A29-4E18-BBFC-A231171741B1}" destId="{706CE7AC-5988-4E10-8F6C-DBE0E84AB66D}" srcOrd="0" destOrd="0" presId="urn:microsoft.com/office/officeart/2008/layout/VerticalCurvedList"/>
    <dgm:cxn modelId="{60214FEC-7E0A-43E4-A785-CC0D48430E3B}" type="presOf" srcId="{E33A5869-B28E-4FB0-97BF-6347EDD1B029}" destId="{A4F3EE36-336F-46B8-A4C3-39D9B35CBD64}" srcOrd="0" destOrd="0" presId="urn:microsoft.com/office/officeart/2008/layout/VerticalCurvedList"/>
    <dgm:cxn modelId="{6A6B2F2D-C64C-420A-8392-0EECF56C3C96}" type="presOf" srcId="{1F2CCA9B-BCCA-4458-8961-9AA7631F1F4F}" destId="{15FA1C51-1CD0-4720-B41F-53A2174C0E64}" srcOrd="0" destOrd="0" presId="urn:microsoft.com/office/officeart/2008/layout/VerticalCurvedList"/>
    <dgm:cxn modelId="{88DBA098-6FE5-4C41-8DBB-522EC8D6E917}" srcId="{5F4DF8BE-3A29-4E18-BBFC-A231171741B1}" destId="{E33A5869-B28E-4FB0-97BF-6347EDD1B029}" srcOrd="2" destOrd="0" parTransId="{B0BAC802-213B-4E97-90D7-0E0F6BB52D36}" sibTransId="{B216EBD6-9BB1-49A5-9D7A-072FCD2FC1B9}"/>
    <dgm:cxn modelId="{CD99860E-DDAB-45E6-BBA8-56BFD5FFBF0A}" type="presOf" srcId="{618C37F3-3524-43ED-9BCB-BFAD51696F01}" destId="{953DA1D5-8325-4C65-8D8F-626CBEB791C2}" srcOrd="0" destOrd="0" presId="urn:microsoft.com/office/officeart/2008/layout/VerticalCurvedList"/>
    <dgm:cxn modelId="{383635B1-363E-45BC-9DC7-B72C560C492E}" srcId="{5F4DF8BE-3A29-4E18-BBFC-A231171741B1}" destId="{E9B8AA9D-5056-4272-AE35-F1387C1F2632}" srcOrd="3" destOrd="0" parTransId="{45CB105E-AEA2-47DF-8522-8E4E5F280923}" sibTransId="{82479CFE-5336-45F0-AE89-E938131F5AFC}"/>
    <dgm:cxn modelId="{86D1F35A-4192-4D97-A339-B40365A082C4}" srcId="{5F4DF8BE-3A29-4E18-BBFC-A231171741B1}" destId="{20F951BA-3D6C-4D15-B9A8-005F751CFE06}" srcOrd="5" destOrd="0" parTransId="{A885AB71-E750-42C1-9484-CB66C16984B7}" sibTransId="{6107DB0E-6C70-4081-91EA-1AFEE8334F2A}"/>
    <dgm:cxn modelId="{C3B1AF0F-2880-4B36-9E28-B5535D4DC995}" srcId="{5F4DF8BE-3A29-4E18-BBFC-A231171741B1}" destId="{B8048B0E-22FC-4243-8BE8-F96E4C9E2C2B}" srcOrd="1" destOrd="0" parTransId="{C961D732-4939-4F2F-83DD-D193DDF44E2F}" sibTransId="{A1E1CC4E-6D49-4E13-87D0-796D4976551E}"/>
    <dgm:cxn modelId="{0CCA5D0B-CBB8-4F1D-B07D-E56B243FC8C8}" type="presOf" srcId="{E9B8AA9D-5056-4272-AE35-F1387C1F2632}" destId="{7E432474-6316-413D-84B0-2A7FA8D48EB5}" srcOrd="0" destOrd="0" presId="urn:microsoft.com/office/officeart/2008/layout/VerticalCurvedList"/>
    <dgm:cxn modelId="{192541F9-68A9-4A92-94CB-5B6EDD3F404F}" type="presOf" srcId="{20F951BA-3D6C-4D15-B9A8-005F751CFE06}" destId="{5C840034-AB8C-47DC-8EEA-DEA308171F54}" srcOrd="0" destOrd="0" presId="urn:microsoft.com/office/officeart/2008/layout/VerticalCurvedList"/>
    <dgm:cxn modelId="{512F9814-C4F7-4F48-B60B-1DF557EB5B37}" srcId="{5F4DF8BE-3A29-4E18-BBFC-A231171741B1}" destId="{618C37F3-3524-43ED-9BCB-BFAD51696F01}" srcOrd="4" destOrd="0" parTransId="{9DFB60C4-6917-444C-96D3-2A0845F765A4}" sibTransId="{3385CB33-B33A-4CEE-B40D-21A846446C26}"/>
    <dgm:cxn modelId="{C7A18C11-A0E2-47C0-9B57-55889DDAF921}" type="presOf" srcId="{A4A8D432-2844-4E80-AABB-CFD541B9B506}" destId="{7DE227FA-096C-4573-9A38-843B45CF85DD}" srcOrd="0" destOrd="0" presId="urn:microsoft.com/office/officeart/2008/layout/VerticalCurvedList"/>
    <dgm:cxn modelId="{05AE1DD4-5A6B-41D6-93C6-4B09156CA87A}" type="presOf" srcId="{B8048B0E-22FC-4243-8BE8-F96E4C9E2C2B}" destId="{26D90EE5-A61D-444A-802E-7FDC7E2EE08F}" srcOrd="0" destOrd="0" presId="urn:microsoft.com/office/officeart/2008/layout/VerticalCurvedList"/>
    <dgm:cxn modelId="{15E1ED7D-CA9B-400C-A918-912F3944446A}" srcId="{5F4DF8BE-3A29-4E18-BBFC-A231171741B1}" destId="{1F2CCA9B-BCCA-4458-8961-9AA7631F1F4F}" srcOrd="0" destOrd="0" parTransId="{94303791-D74C-4091-A65F-B928F46DD1B2}" sibTransId="{A4A8D432-2844-4E80-AABB-CFD541B9B506}"/>
    <dgm:cxn modelId="{17894076-5AFD-4ED5-9479-7244A737F0F1}" type="presParOf" srcId="{706CE7AC-5988-4E10-8F6C-DBE0E84AB66D}" destId="{58F5E9A0-BBD7-4788-BAAA-8806092B3623}" srcOrd="0" destOrd="0" presId="urn:microsoft.com/office/officeart/2008/layout/VerticalCurvedList"/>
    <dgm:cxn modelId="{92BE3827-717A-495D-AC21-887CFD764076}" type="presParOf" srcId="{58F5E9A0-BBD7-4788-BAAA-8806092B3623}" destId="{D105B192-17CA-44EB-B01F-577894AD82EB}" srcOrd="0" destOrd="0" presId="urn:microsoft.com/office/officeart/2008/layout/VerticalCurvedList"/>
    <dgm:cxn modelId="{90484BEC-4202-43E5-B62D-540CB5FC0191}" type="presParOf" srcId="{D105B192-17CA-44EB-B01F-577894AD82EB}" destId="{C057BBFD-7B82-4D18-9CEC-2C98F5A95A53}" srcOrd="0" destOrd="0" presId="urn:microsoft.com/office/officeart/2008/layout/VerticalCurvedList"/>
    <dgm:cxn modelId="{F86919D3-8E17-4A7F-8161-BF3B8C35D5CA}" type="presParOf" srcId="{D105B192-17CA-44EB-B01F-577894AD82EB}" destId="{7DE227FA-096C-4573-9A38-843B45CF85DD}" srcOrd="1" destOrd="0" presId="urn:microsoft.com/office/officeart/2008/layout/VerticalCurvedList"/>
    <dgm:cxn modelId="{999C311B-1E45-420A-AD30-CEF5822A78A8}" type="presParOf" srcId="{D105B192-17CA-44EB-B01F-577894AD82EB}" destId="{4B59C8D9-CA1E-4E05-BDA7-6E97F76B7BBE}" srcOrd="2" destOrd="0" presId="urn:microsoft.com/office/officeart/2008/layout/VerticalCurvedList"/>
    <dgm:cxn modelId="{CEED9D8F-61C8-4171-B368-458E5202D8A2}" type="presParOf" srcId="{D105B192-17CA-44EB-B01F-577894AD82EB}" destId="{B48BD193-A63B-4575-BE37-89EC001B237F}" srcOrd="3" destOrd="0" presId="urn:microsoft.com/office/officeart/2008/layout/VerticalCurvedList"/>
    <dgm:cxn modelId="{CCA35A8E-DB82-43A2-8150-F5AE77FACDE3}" type="presParOf" srcId="{58F5E9A0-BBD7-4788-BAAA-8806092B3623}" destId="{15FA1C51-1CD0-4720-B41F-53A2174C0E64}" srcOrd="1" destOrd="0" presId="urn:microsoft.com/office/officeart/2008/layout/VerticalCurvedList"/>
    <dgm:cxn modelId="{73142751-EAA6-4098-8327-42A110C7A546}" type="presParOf" srcId="{58F5E9A0-BBD7-4788-BAAA-8806092B3623}" destId="{9977FF40-B011-474F-A9CF-EF5E20EB1776}" srcOrd="2" destOrd="0" presId="urn:microsoft.com/office/officeart/2008/layout/VerticalCurvedList"/>
    <dgm:cxn modelId="{A32D1910-62B4-491E-B9A5-B8DA6290DBEC}" type="presParOf" srcId="{9977FF40-B011-474F-A9CF-EF5E20EB1776}" destId="{C5D44EFA-39D7-4FB4-9407-900992C472BD}" srcOrd="0" destOrd="0" presId="urn:microsoft.com/office/officeart/2008/layout/VerticalCurvedList"/>
    <dgm:cxn modelId="{EE2B9483-995E-4A7F-9079-3B133FA4D8DA}" type="presParOf" srcId="{58F5E9A0-BBD7-4788-BAAA-8806092B3623}" destId="{26D90EE5-A61D-444A-802E-7FDC7E2EE08F}" srcOrd="3" destOrd="0" presId="urn:microsoft.com/office/officeart/2008/layout/VerticalCurvedList"/>
    <dgm:cxn modelId="{FA7EB579-8CE6-43E8-B0BA-57AC6AA0CEB8}" type="presParOf" srcId="{58F5E9A0-BBD7-4788-BAAA-8806092B3623}" destId="{7C3546B3-582E-426A-94F6-A6B09B455267}" srcOrd="4" destOrd="0" presId="urn:microsoft.com/office/officeart/2008/layout/VerticalCurvedList"/>
    <dgm:cxn modelId="{1B7F573D-9CC1-4104-B4C4-7452940490E5}" type="presParOf" srcId="{7C3546B3-582E-426A-94F6-A6B09B455267}" destId="{13E787C7-4F96-49CE-AB5A-EA3FC4E1CD22}" srcOrd="0" destOrd="0" presId="urn:microsoft.com/office/officeart/2008/layout/VerticalCurvedList"/>
    <dgm:cxn modelId="{7242ACC0-B17A-454B-8720-E6CD2FBD2E9A}" type="presParOf" srcId="{58F5E9A0-BBD7-4788-BAAA-8806092B3623}" destId="{A4F3EE36-336F-46B8-A4C3-39D9B35CBD64}" srcOrd="5" destOrd="0" presId="urn:microsoft.com/office/officeart/2008/layout/VerticalCurvedList"/>
    <dgm:cxn modelId="{2B267314-84FB-4DCB-B764-F2D7E4E6DDBD}" type="presParOf" srcId="{58F5E9A0-BBD7-4788-BAAA-8806092B3623}" destId="{4E895639-AAEF-4FFE-AC06-65F39B49E448}" srcOrd="6" destOrd="0" presId="urn:microsoft.com/office/officeart/2008/layout/VerticalCurvedList"/>
    <dgm:cxn modelId="{9AEB8F65-BE83-4554-8699-A7BA8C15E9CB}" type="presParOf" srcId="{4E895639-AAEF-4FFE-AC06-65F39B49E448}" destId="{5B3D88C2-4837-4157-AEBD-1C337D901DCF}" srcOrd="0" destOrd="0" presId="urn:microsoft.com/office/officeart/2008/layout/VerticalCurvedList"/>
    <dgm:cxn modelId="{E536F4CD-6800-4D45-B574-BDCA84704A16}" type="presParOf" srcId="{58F5E9A0-BBD7-4788-BAAA-8806092B3623}" destId="{7E432474-6316-413D-84B0-2A7FA8D48EB5}" srcOrd="7" destOrd="0" presId="urn:microsoft.com/office/officeart/2008/layout/VerticalCurvedList"/>
    <dgm:cxn modelId="{46D66AE5-F3CB-4089-B530-25456496B09A}" type="presParOf" srcId="{58F5E9A0-BBD7-4788-BAAA-8806092B3623}" destId="{2264A8D0-5D18-4B77-A4A6-3E6472C75A67}" srcOrd="8" destOrd="0" presId="urn:microsoft.com/office/officeart/2008/layout/VerticalCurvedList"/>
    <dgm:cxn modelId="{5301D54A-87AD-454C-8134-6CA7BC81DF70}" type="presParOf" srcId="{2264A8D0-5D18-4B77-A4A6-3E6472C75A67}" destId="{3BEE7602-8041-4DB6-993C-840779FE799E}" srcOrd="0" destOrd="0" presId="urn:microsoft.com/office/officeart/2008/layout/VerticalCurvedList"/>
    <dgm:cxn modelId="{794049FE-98F7-4AD1-8AA8-1F6F899909E1}" type="presParOf" srcId="{58F5E9A0-BBD7-4788-BAAA-8806092B3623}" destId="{953DA1D5-8325-4C65-8D8F-626CBEB791C2}" srcOrd="9" destOrd="0" presId="urn:microsoft.com/office/officeart/2008/layout/VerticalCurvedList"/>
    <dgm:cxn modelId="{F0088F78-254A-4928-8228-8DF328118D57}" type="presParOf" srcId="{58F5E9A0-BBD7-4788-BAAA-8806092B3623}" destId="{CA193EDD-8763-48E2-B2BA-4AA959747AA8}" srcOrd="10" destOrd="0" presId="urn:microsoft.com/office/officeart/2008/layout/VerticalCurvedList"/>
    <dgm:cxn modelId="{4189BB30-3563-47E9-9E19-3F3C9C0D94F6}" type="presParOf" srcId="{CA193EDD-8763-48E2-B2BA-4AA959747AA8}" destId="{DDEAAA89-C59B-4490-A9F1-A8CEE26114DF}" srcOrd="0" destOrd="0" presId="urn:microsoft.com/office/officeart/2008/layout/VerticalCurvedList"/>
    <dgm:cxn modelId="{1E13AEAE-80C0-4E7B-9536-1612332406D8}" type="presParOf" srcId="{58F5E9A0-BBD7-4788-BAAA-8806092B3623}" destId="{5C840034-AB8C-47DC-8EEA-DEA308171F54}" srcOrd="11" destOrd="0" presId="urn:microsoft.com/office/officeart/2008/layout/VerticalCurvedList"/>
    <dgm:cxn modelId="{46FEBD4E-4148-41E2-A071-7807B6542A8A}" type="presParOf" srcId="{58F5E9A0-BBD7-4788-BAAA-8806092B3623}" destId="{6568455B-54CB-4B4B-B9B3-412BFD2673BB}" srcOrd="12" destOrd="0" presId="urn:microsoft.com/office/officeart/2008/layout/VerticalCurvedList"/>
    <dgm:cxn modelId="{16823AF4-8AB4-4CF5-80A1-943568CCC87E}" type="presParOf" srcId="{6568455B-54CB-4B4B-B9B3-412BFD2673BB}" destId="{D084A01E-797F-483B-96FD-AFE27CB8FAD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BA4FDF9-1E5D-47E3-B35F-1E694DD0FEF8}" type="doc">
      <dgm:prSet loTypeId="urn:microsoft.com/office/officeart/2005/8/layout/orgChart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7C46CC-A971-418A-94C7-717C7BCB2EA4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/>
            <a:t>директор</a:t>
          </a:r>
          <a:endParaRPr lang="ru-RU" b="1" dirty="0"/>
        </a:p>
      </dgm:t>
    </dgm:pt>
    <dgm:pt modelId="{E8BCDACE-70BB-4C45-8E18-58F76B489A2A}" type="parTrans" cxnId="{732C397B-12D3-4C6E-A9E7-A2FDC722A45B}">
      <dgm:prSet/>
      <dgm:spPr/>
      <dgm:t>
        <a:bodyPr/>
        <a:lstStyle/>
        <a:p>
          <a:endParaRPr lang="ru-RU"/>
        </a:p>
      </dgm:t>
    </dgm:pt>
    <dgm:pt modelId="{6A116381-7275-46F2-AA8A-F49EDCA281A3}" type="sibTrans" cxnId="{732C397B-12D3-4C6E-A9E7-A2FDC722A45B}">
      <dgm:prSet/>
      <dgm:spPr/>
      <dgm:t>
        <a:bodyPr/>
        <a:lstStyle/>
        <a:p>
          <a:endParaRPr lang="ru-RU"/>
        </a:p>
      </dgm:t>
    </dgm:pt>
    <dgm:pt modelId="{3588F899-FFB2-4A35-B49D-66845FD3EC04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/>
            <a:t>бухгалтер</a:t>
          </a:r>
          <a:endParaRPr lang="ru-RU" b="1" dirty="0"/>
        </a:p>
      </dgm:t>
    </dgm:pt>
    <dgm:pt modelId="{E224B0C7-9C8B-4D5A-BC7D-FDDF3BB89DD4}" type="parTrans" cxnId="{E9C0857F-21F9-4A68-8A5D-787435608ABB}">
      <dgm:prSet/>
      <dgm:spPr/>
      <dgm:t>
        <a:bodyPr/>
        <a:lstStyle/>
        <a:p>
          <a:endParaRPr lang="ru-RU"/>
        </a:p>
      </dgm:t>
    </dgm:pt>
    <dgm:pt modelId="{A5D5341C-F9F4-42D3-8F80-23AD3DE30BF6}" type="sibTrans" cxnId="{E9C0857F-21F9-4A68-8A5D-787435608ABB}">
      <dgm:prSet/>
      <dgm:spPr/>
      <dgm:t>
        <a:bodyPr/>
        <a:lstStyle/>
        <a:p>
          <a:endParaRPr lang="ru-RU"/>
        </a:p>
      </dgm:t>
    </dgm:pt>
    <dgm:pt modelId="{5B5039C0-B1DF-4ED5-9F1A-1CE4EC89F78F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/>
            <a:t>сотрудник ОК</a:t>
          </a:r>
          <a:endParaRPr lang="ru-RU" b="1" dirty="0"/>
        </a:p>
      </dgm:t>
    </dgm:pt>
    <dgm:pt modelId="{F0218AE3-B790-48EE-9743-8852473044E5}" type="parTrans" cxnId="{076E5F03-46B4-4587-9557-8C856F6256C8}">
      <dgm:prSet/>
      <dgm:spPr/>
      <dgm:t>
        <a:bodyPr/>
        <a:lstStyle/>
        <a:p>
          <a:endParaRPr lang="ru-RU"/>
        </a:p>
      </dgm:t>
    </dgm:pt>
    <dgm:pt modelId="{C0E5FFE3-6A1C-4A43-A022-A2B441A01C1E}" type="sibTrans" cxnId="{076E5F03-46B4-4587-9557-8C856F6256C8}">
      <dgm:prSet/>
      <dgm:spPr/>
      <dgm:t>
        <a:bodyPr/>
        <a:lstStyle/>
        <a:p>
          <a:endParaRPr lang="ru-RU"/>
        </a:p>
      </dgm:t>
    </dgm:pt>
    <dgm:pt modelId="{C7660431-F05A-48C2-8B24-CD44C2CCE228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/>
            <a:t>маркетолог</a:t>
          </a:r>
          <a:endParaRPr lang="ru-RU" b="1" dirty="0"/>
        </a:p>
      </dgm:t>
    </dgm:pt>
    <dgm:pt modelId="{676553FA-98D8-4DCF-A30B-4DCE97432898}" type="parTrans" cxnId="{0EA96F2D-3A66-45FF-8812-13DEE01F3F96}">
      <dgm:prSet/>
      <dgm:spPr/>
      <dgm:t>
        <a:bodyPr/>
        <a:lstStyle/>
        <a:p>
          <a:endParaRPr lang="ru-RU"/>
        </a:p>
      </dgm:t>
    </dgm:pt>
    <dgm:pt modelId="{791E107E-A15D-41C1-9CB9-44DE6E7D82BD}" type="sibTrans" cxnId="{0EA96F2D-3A66-45FF-8812-13DEE01F3F96}">
      <dgm:prSet/>
      <dgm:spPr/>
      <dgm:t>
        <a:bodyPr/>
        <a:lstStyle/>
        <a:p>
          <a:endParaRPr lang="ru-RU"/>
        </a:p>
      </dgm:t>
    </dgm:pt>
    <dgm:pt modelId="{12730D60-5466-4C4F-BE1D-99CDAED72CEC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/>
            <a:t>заместитель</a:t>
          </a:r>
          <a:r>
            <a:rPr lang="ru-RU" dirty="0" smtClean="0"/>
            <a:t> </a:t>
          </a:r>
          <a:r>
            <a:rPr lang="ru-RU" b="1" dirty="0" smtClean="0"/>
            <a:t>по УЧ</a:t>
          </a:r>
          <a:endParaRPr lang="ru-RU" b="1" dirty="0"/>
        </a:p>
      </dgm:t>
    </dgm:pt>
    <dgm:pt modelId="{4726894C-C040-484E-B7D1-4CE8F78FB2F8}" type="parTrans" cxnId="{45D8B588-3F66-4E13-A13A-B973A8158DE5}">
      <dgm:prSet/>
      <dgm:spPr/>
      <dgm:t>
        <a:bodyPr/>
        <a:lstStyle/>
        <a:p>
          <a:endParaRPr lang="ru-RU"/>
        </a:p>
      </dgm:t>
    </dgm:pt>
    <dgm:pt modelId="{3CA1443D-25ED-4D36-864D-093B9C7103B2}" type="sibTrans" cxnId="{45D8B588-3F66-4E13-A13A-B973A8158DE5}">
      <dgm:prSet/>
      <dgm:spPr/>
      <dgm:t>
        <a:bodyPr/>
        <a:lstStyle/>
        <a:p>
          <a:endParaRPr lang="ru-RU"/>
        </a:p>
      </dgm:t>
    </dgm:pt>
    <dgm:pt modelId="{94F32E22-E68F-4C2F-B27B-C02094720397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/>
            <a:t>преподаватели</a:t>
          </a:r>
          <a:endParaRPr lang="ru-RU" b="1" dirty="0"/>
        </a:p>
      </dgm:t>
    </dgm:pt>
    <dgm:pt modelId="{7BFE5F88-235A-4E08-8229-22EDB124BCBA}" type="parTrans" cxnId="{7537620D-2836-4593-A106-9CBDAD58C835}">
      <dgm:prSet/>
      <dgm:spPr/>
      <dgm:t>
        <a:bodyPr/>
        <a:lstStyle/>
        <a:p>
          <a:endParaRPr lang="ru-RU"/>
        </a:p>
      </dgm:t>
    </dgm:pt>
    <dgm:pt modelId="{B9BEC6D1-A88E-41D6-9701-5719407DCB6E}" type="sibTrans" cxnId="{7537620D-2836-4593-A106-9CBDAD58C835}">
      <dgm:prSet/>
      <dgm:spPr/>
      <dgm:t>
        <a:bodyPr/>
        <a:lstStyle/>
        <a:p>
          <a:endParaRPr lang="ru-RU"/>
        </a:p>
      </dgm:t>
    </dgm:pt>
    <dgm:pt modelId="{32820AC9-C9AF-4B07-B216-3A981AA5FA3C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/>
            <a:t>преподаватели</a:t>
          </a:r>
        </a:p>
        <a:p>
          <a:r>
            <a:rPr lang="ru-RU" dirty="0" smtClean="0"/>
            <a:t>(</a:t>
          </a:r>
          <a:r>
            <a:rPr lang="ru-RU" b="1" dirty="0" smtClean="0"/>
            <a:t>кураторы</a:t>
          </a:r>
          <a:r>
            <a:rPr lang="ru-RU" dirty="0" smtClean="0"/>
            <a:t>)</a:t>
          </a:r>
          <a:endParaRPr lang="ru-RU" dirty="0"/>
        </a:p>
      </dgm:t>
    </dgm:pt>
    <dgm:pt modelId="{1A4D5641-5A54-41A6-9611-B1345BA0B0D1}" type="parTrans" cxnId="{78147A6F-B1FC-4E45-BDC7-3E8CEC92E80F}">
      <dgm:prSet/>
      <dgm:spPr/>
      <dgm:t>
        <a:bodyPr/>
        <a:lstStyle/>
        <a:p>
          <a:endParaRPr lang="ru-RU"/>
        </a:p>
      </dgm:t>
    </dgm:pt>
    <dgm:pt modelId="{746CB4DB-7169-4A26-A5D6-4A8775915D76}" type="sibTrans" cxnId="{78147A6F-B1FC-4E45-BDC7-3E8CEC92E80F}">
      <dgm:prSet/>
      <dgm:spPr/>
      <dgm:t>
        <a:bodyPr/>
        <a:lstStyle/>
        <a:p>
          <a:endParaRPr lang="ru-RU"/>
        </a:p>
      </dgm:t>
    </dgm:pt>
    <dgm:pt modelId="{E0A8021E-1D07-4E87-A07C-A987EB4F1EB2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smtClean="0"/>
            <a:t>SMM</a:t>
          </a:r>
          <a:endParaRPr lang="ru-RU" b="1" dirty="0"/>
        </a:p>
      </dgm:t>
    </dgm:pt>
    <dgm:pt modelId="{E767A469-2519-42C2-A17A-D89EA63F91B6}" type="parTrans" cxnId="{2529616C-BF86-438E-BDF9-F6B2F9829A4B}">
      <dgm:prSet/>
      <dgm:spPr/>
      <dgm:t>
        <a:bodyPr/>
        <a:lstStyle/>
        <a:p>
          <a:endParaRPr lang="ru-RU"/>
        </a:p>
      </dgm:t>
    </dgm:pt>
    <dgm:pt modelId="{E65DEA26-2FB2-4678-A703-2D7E2C4739E8}" type="sibTrans" cxnId="{2529616C-BF86-438E-BDF9-F6B2F9829A4B}">
      <dgm:prSet/>
      <dgm:spPr/>
      <dgm:t>
        <a:bodyPr/>
        <a:lstStyle/>
        <a:p>
          <a:endParaRPr lang="ru-RU"/>
        </a:p>
      </dgm:t>
    </dgm:pt>
    <dgm:pt modelId="{0794FF1B-FD27-417E-8F1E-D5F5DB933FC8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/>
            <a:t>Администратор-</a:t>
          </a:r>
        </a:p>
        <a:p>
          <a:r>
            <a:rPr lang="ru-RU" b="1" dirty="0" err="1" smtClean="0"/>
            <a:t>сторимейкер</a:t>
          </a:r>
          <a:endParaRPr lang="ru-RU" b="1" dirty="0"/>
        </a:p>
      </dgm:t>
    </dgm:pt>
    <dgm:pt modelId="{597DC6EB-7D48-476B-9C26-D6FEDAE7E6CC}" type="parTrans" cxnId="{A54847AA-86E2-4B80-90EC-878FD22C8C30}">
      <dgm:prSet/>
      <dgm:spPr/>
      <dgm:t>
        <a:bodyPr/>
        <a:lstStyle/>
        <a:p>
          <a:endParaRPr lang="ru-RU"/>
        </a:p>
      </dgm:t>
    </dgm:pt>
    <dgm:pt modelId="{1A2C6B7C-1A1B-43DD-AE83-14EB66C5CFA4}" type="sibTrans" cxnId="{A54847AA-86E2-4B80-90EC-878FD22C8C30}">
      <dgm:prSet/>
      <dgm:spPr/>
      <dgm:t>
        <a:bodyPr/>
        <a:lstStyle/>
        <a:p>
          <a:endParaRPr lang="ru-RU"/>
        </a:p>
      </dgm:t>
    </dgm:pt>
    <dgm:pt modelId="{E5061036-08F2-4053-A55C-A35EF071D7A8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err="1" smtClean="0"/>
            <a:t>таргетолог</a:t>
          </a:r>
          <a:endParaRPr lang="ru-RU" b="1" dirty="0"/>
        </a:p>
      </dgm:t>
    </dgm:pt>
    <dgm:pt modelId="{C5B80561-B8FB-4746-B9FF-E0AB6B674ED5}" type="parTrans" cxnId="{F8B4C7FB-D0C9-4ECB-BA7B-D28D16A72A07}">
      <dgm:prSet/>
      <dgm:spPr/>
      <dgm:t>
        <a:bodyPr/>
        <a:lstStyle/>
        <a:p>
          <a:endParaRPr lang="ru-RU"/>
        </a:p>
      </dgm:t>
    </dgm:pt>
    <dgm:pt modelId="{DF2B29CF-602F-428B-8677-62AB653D3E7B}" type="sibTrans" cxnId="{F8B4C7FB-D0C9-4ECB-BA7B-D28D16A72A07}">
      <dgm:prSet/>
      <dgm:spPr/>
      <dgm:t>
        <a:bodyPr/>
        <a:lstStyle/>
        <a:p>
          <a:endParaRPr lang="ru-RU"/>
        </a:p>
      </dgm:t>
    </dgm:pt>
    <dgm:pt modelId="{8CF30E12-1158-451D-B93D-1E15D0AB0404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/>
            <a:t>копирайтер</a:t>
          </a:r>
          <a:endParaRPr lang="ru-RU" b="1" dirty="0"/>
        </a:p>
      </dgm:t>
    </dgm:pt>
    <dgm:pt modelId="{C8977832-718E-4FB0-A603-27A8E122622E}" type="parTrans" cxnId="{57701AAF-91E7-423C-BA8B-C9648F4C3196}">
      <dgm:prSet/>
      <dgm:spPr/>
      <dgm:t>
        <a:bodyPr/>
        <a:lstStyle/>
        <a:p>
          <a:endParaRPr lang="ru-RU"/>
        </a:p>
      </dgm:t>
    </dgm:pt>
    <dgm:pt modelId="{D2DF0201-3D4C-4F70-A206-C0984F5EFEA5}" type="sibTrans" cxnId="{57701AAF-91E7-423C-BA8B-C9648F4C3196}">
      <dgm:prSet/>
      <dgm:spPr/>
      <dgm:t>
        <a:bodyPr/>
        <a:lstStyle/>
        <a:p>
          <a:endParaRPr lang="ru-RU"/>
        </a:p>
      </dgm:t>
    </dgm:pt>
    <dgm:pt modelId="{AC6533D3-0217-474D-9FFC-36E32497678A}" type="pres">
      <dgm:prSet presAssocID="{EBA4FDF9-1E5D-47E3-B35F-1E694DD0FE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3594A6C-9CAF-4396-83C2-AEC6B0BA857C}" type="pres">
      <dgm:prSet presAssocID="{F57C46CC-A971-418A-94C7-717C7BCB2EA4}" presName="hierRoot1" presStyleCnt="0">
        <dgm:presLayoutVars>
          <dgm:hierBranch val="init"/>
        </dgm:presLayoutVars>
      </dgm:prSet>
      <dgm:spPr/>
    </dgm:pt>
    <dgm:pt modelId="{7F5133B8-F50C-44E9-B4DE-49E8627120D7}" type="pres">
      <dgm:prSet presAssocID="{F57C46CC-A971-418A-94C7-717C7BCB2EA4}" presName="rootComposite1" presStyleCnt="0"/>
      <dgm:spPr/>
    </dgm:pt>
    <dgm:pt modelId="{5E203E84-3D0E-49D1-B805-F8A9A3BB9603}" type="pres">
      <dgm:prSet presAssocID="{F57C46CC-A971-418A-94C7-717C7BCB2EA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9393E3C-3B9C-436D-B8FF-FD2E920E8297}" type="pres">
      <dgm:prSet presAssocID="{F57C46CC-A971-418A-94C7-717C7BCB2EA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D66AAD7-6C10-437D-8831-45BC89802834}" type="pres">
      <dgm:prSet presAssocID="{F57C46CC-A971-418A-94C7-717C7BCB2EA4}" presName="hierChild2" presStyleCnt="0"/>
      <dgm:spPr/>
    </dgm:pt>
    <dgm:pt modelId="{481018E7-874A-4A95-A943-18704B211C80}" type="pres">
      <dgm:prSet presAssocID="{E224B0C7-9C8B-4D5A-BC7D-FDDF3BB89DD4}" presName="Name37" presStyleLbl="parChTrans1D2" presStyleIdx="0" presStyleCnt="4"/>
      <dgm:spPr/>
      <dgm:t>
        <a:bodyPr/>
        <a:lstStyle/>
        <a:p>
          <a:endParaRPr lang="ru-RU"/>
        </a:p>
      </dgm:t>
    </dgm:pt>
    <dgm:pt modelId="{4069CF54-401D-49C1-AE4F-A825AA67199D}" type="pres">
      <dgm:prSet presAssocID="{3588F899-FFB2-4A35-B49D-66845FD3EC04}" presName="hierRoot2" presStyleCnt="0">
        <dgm:presLayoutVars>
          <dgm:hierBranch val="init"/>
        </dgm:presLayoutVars>
      </dgm:prSet>
      <dgm:spPr/>
    </dgm:pt>
    <dgm:pt modelId="{7DD9DE77-E6D0-4B2D-9D45-AB330D317D34}" type="pres">
      <dgm:prSet presAssocID="{3588F899-FFB2-4A35-B49D-66845FD3EC04}" presName="rootComposite" presStyleCnt="0"/>
      <dgm:spPr/>
    </dgm:pt>
    <dgm:pt modelId="{A51E0649-F4C2-46E6-B248-DE6463E7EC69}" type="pres">
      <dgm:prSet presAssocID="{3588F899-FFB2-4A35-B49D-66845FD3EC04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7F86E2F-7710-43A4-BB0C-59713D315AA5}" type="pres">
      <dgm:prSet presAssocID="{3588F899-FFB2-4A35-B49D-66845FD3EC04}" presName="rootConnector" presStyleLbl="node2" presStyleIdx="0" presStyleCnt="4"/>
      <dgm:spPr/>
      <dgm:t>
        <a:bodyPr/>
        <a:lstStyle/>
        <a:p>
          <a:endParaRPr lang="ru-RU"/>
        </a:p>
      </dgm:t>
    </dgm:pt>
    <dgm:pt modelId="{92D7DF68-ECBD-4329-B534-E726C76F767F}" type="pres">
      <dgm:prSet presAssocID="{3588F899-FFB2-4A35-B49D-66845FD3EC04}" presName="hierChild4" presStyleCnt="0"/>
      <dgm:spPr/>
    </dgm:pt>
    <dgm:pt modelId="{8DC50EBE-C881-4033-A1E1-CF287F1EBA64}" type="pres">
      <dgm:prSet presAssocID="{3588F899-FFB2-4A35-B49D-66845FD3EC04}" presName="hierChild5" presStyleCnt="0"/>
      <dgm:spPr/>
    </dgm:pt>
    <dgm:pt modelId="{25DAD3EC-D373-4A53-8F63-8005FEB0E403}" type="pres">
      <dgm:prSet presAssocID="{F0218AE3-B790-48EE-9743-8852473044E5}" presName="Name37" presStyleLbl="parChTrans1D2" presStyleIdx="1" presStyleCnt="4"/>
      <dgm:spPr/>
      <dgm:t>
        <a:bodyPr/>
        <a:lstStyle/>
        <a:p>
          <a:endParaRPr lang="ru-RU"/>
        </a:p>
      </dgm:t>
    </dgm:pt>
    <dgm:pt modelId="{93C9B5DA-4D0C-4BC7-A6F3-6C40AE0E3619}" type="pres">
      <dgm:prSet presAssocID="{5B5039C0-B1DF-4ED5-9F1A-1CE4EC89F78F}" presName="hierRoot2" presStyleCnt="0">
        <dgm:presLayoutVars>
          <dgm:hierBranch val="init"/>
        </dgm:presLayoutVars>
      </dgm:prSet>
      <dgm:spPr/>
    </dgm:pt>
    <dgm:pt modelId="{BD2C2051-713F-4641-94E9-407719A91C2E}" type="pres">
      <dgm:prSet presAssocID="{5B5039C0-B1DF-4ED5-9F1A-1CE4EC89F78F}" presName="rootComposite" presStyleCnt="0"/>
      <dgm:spPr/>
    </dgm:pt>
    <dgm:pt modelId="{329F0782-2AF5-478B-8403-1A8C104B9A93}" type="pres">
      <dgm:prSet presAssocID="{5B5039C0-B1DF-4ED5-9F1A-1CE4EC89F78F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AFEDA3-0B38-41E8-8A25-80075E979152}" type="pres">
      <dgm:prSet presAssocID="{5B5039C0-B1DF-4ED5-9F1A-1CE4EC89F78F}" presName="rootConnector" presStyleLbl="node2" presStyleIdx="1" presStyleCnt="4"/>
      <dgm:spPr/>
      <dgm:t>
        <a:bodyPr/>
        <a:lstStyle/>
        <a:p>
          <a:endParaRPr lang="ru-RU"/>
        </a:p>
      </dgm:t>
    </dgm:pt>
    <dgm:pt modelId="{127C7542-3619-47BB-ABA1-D85C2C1E7E12}" type="pres">
      <dgm:prSet presAssocID="{5B5039C0-B1DF-4ED5-9F1A-1CE4EC89F78F}" presName="hierChild4" presStyleCnt="0"/>
      <dgm:spPr/>
    </dgm:pt>
    <dgm:pt modelId="{51D62908-A0AA-4A47-8433-49588B4D74F6}" type="pres">
      <dgm:prSet presAssocID="{5B5039C0-B1DF-4ED5-9F1A-1CE4EC89F78F}" presName="hierChild5" presStyleCnt="0"/>
      <dgm:spPr/>
    </dgm:pt>
    <dgm:pt modelId="{3D03B55C-D5C9-4442-9857-9A62E655EF27}" type="pres">
      <dgm:prSet presAssocID="{4726894C-C040-484E-B7D1-4CE8F78FB2F8}" presName="Name37" presStyleLbl="parChTrans1D2" presStyleIdx="2" presStyleCnt="4"/>
      <dgm:spPr/>
      <dgm:t>
        <a:bodyPr/>
        <a:lstStyle/>
        <a:p>
          <a:endParaRPr lang="ru-RU"/>
        </a:p>
      </dgm:t>
    </dgm:pt>
    <dgm:pt modelId="{AC4C48BD-DFFD-4BAD-B98A-1571FECA97EA}" type="pres">
      <dgm:prSet presAssocID="{12730D60-5466-4C4F-BE1D-99CDAED72CEC}" presName="hierRoot2" presStyleCnt="0">
        <dgm:presLayoutVars>
          <dgm:hierBranch val="init"/>
        </dgm:presLayoutVars>
      </dgm:prSet>
      <dgm:spPr/>
    </dgm:pt>
    <dgm:pt modelId="{6F73F532-D642-40A9-8040-181B63303197}" type="pres">
      <dgm:prSet presAssocID="{12730D60-5466-4C4F-BE1D-99CDAED72CEC}" presName="rootComposite" presStyleCnt="0"/>
      <dgm:spPr/>
    </dgm:pt>
    <dgm:pt modelId="{CE5DA659-ADCF-47A7-ACF2-055C6E3AC288}" type="pres">
      <dgm:prSet presAssocID="{12730D60-5466-4C4F-BE1D-99CDAED72CEC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F613CCD-54D9-4DDC-82D0-8E97B9EA3A2B}" type="pres">
      <dgm:prSet presAssocID="{12730D60-5466-4C4F-BE1D-99CDAED72CEC}" presName="rootConnector" presStyleLbl="node2" presStyleIdx="2" presStyleCnt="4"/>
      <dgm:spPr/>
      <dgm:t>
        <a:bodyPr/>
        <a:lstStyle/>
        <a:p>
          <a:endParaRPr lang="ru-RU"/>
        </a:p>
      </dgm:t>
    </dgm:pt>
    <dgm:pt modelId="{1113E8CC-2971-4532-A6F0-4D1E9CBCA307}" type="pres">
      <dgm:prSet presAssocID="{12730D60-5466-4C4F-BE1D-99CDAED72CEC}" presName="hierChild4" presStyleCnt="0"/>
      <dgm:spPr/>
    </dgm:pt>
    <dgm:pt modelId="{CC01B8D3-93D7-453A-8A4F-70E74EDE91E9}" type="pres">
      <dgm:prSet presAssocID="{7BFE5F88-235A-4E08-8229-22EDB124BCBA}" presName="Name37" presStyleLbl="parChTrans1D3" presStyleIdx="0" presStyleCnt="2"/>
      <dgm:spPr/>
      <dgm:t>
        <a:bodyPr/>
        <a:lstStyle/>
        <a:p>
          <a:endParaRPr lang="ru-RU"/>
        </a:p>
      </dgm:t>
    </dgm:pt>
    <dgm:pt modelId="{DC642E19-3A50-473E-BE37-952CAE0D0500}" type="pres">
      <dgm:prSet presAssocID="{94F32E22-E68F-4C2F-B27B-C02094720397}" presName="hierRoot2" presStyleCnt="0">
        <dgm:presLayoutVars>
          <dgm:hierBranch val="init"/>
        </dgm:presLayoutVars>
      </dgm:prSet>
      <dgm:spPr/>
    </dgm:pt>
    <dgm:pt modelId="{9243E3B7-58EA-44F7-B144-9339DB5A54BD}" type="pres">
      <dgm:prSet presAssocID="{94F32E22-E68F-4C2F-B27B-C02094720397}" presName="rootComposite" presStyleCnt="0"/>
      <dgm:spPr/>
    </dgm:pt>
    <dgm:pt modelId="{13F531BA-F040-48EE-A7F1-267FDC505D2D}" type="pres">
      <dgm:prSet presAssocID="{94F32E22-E68F-4C2F-B27B-C02094720397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69F0C75-6CA3-4C83-8141-D560A8FB5CD9}" type="pres">
      <dgm:prSet presAssocID="{94F32E22-E68F-4C2F-B27B-C02094720397}" presName="rootConnector" presStyleLbl="node3" presStyleIdx="0" presStyleCnt="2"/>
      <dgm:spPr/>
      <dgm:t>
        <a:bodyPr/>
        <a:lstStyle/>
        <a:p>
          <a:endParaRPr lang="ru-RU"/>
        </a:p>
      </dgm:t>
    </dgm:pt>
    <dgm:pt modelId="{5836F890-9511-4549-A670-C1A83EB934C1}" type="pres">
      <dgm:prSet presAssocID="{94F32E22-E68F-4C2F-B27B-C02094720397}" presName="hierChild4" presStyleCnt="0"/>
      <dgm:spPr/>
    </dgm:pt>
    <dgm:pt modelId="{5CABA269-0F80-4E83-B6BB-676ADFD4AA3F}" type="pres">
      <dgm:prSet presAssocID="{1A4D5641-5A54-41A6-9611-B1345BA0B0D1}" presName="Name37" presStyleLbl="parChTrans1D4" presStyleIdx="0" presStyleCnt="4"/>
      <dgm:spPr/>
      <dgm:t>
        <a:bodyPr/>
        <a:lstStyle/>
        <a:p>
          <a:endParaRPr lang="ru-RU"/>
        </a:p>
      </dgm:t>
    </dgm:pt>
    <dgm:pt modelId="{7BBA16EA-448D-4DB5-918C-15BA0E2C2BCF}" type="pres">
      <dgm:prSet presAssocID="{32820AC9-C9AF-4B07-B216-3A981AA5FA3C}" presName="hierRoot2" presStyleCnt="0">
        <dgm:presLayoutVars>
          <dgm:hierBranch val="init"/>
        </dgm:presLayoutVars>
      </dgm:prSet>
      <dgm:spPr/>
    </dgm:pt>
    <dgm:pt modelId="{B9581ED8-AA7B-4D9E-8FE7-5115B41AED4C}" type="pres">
      <dgm:prSet presAssocID="{32820AC9-C9AF-4B07-B216-3A981AA5FA3C}" presName="rootComposite" presStyleCnt="0"/>
      <dgm:spPr/>
    </dgm:pt>
    <dgm:pt modelId="{367971A6-64CC-4EC2-9D4C-14A54FFACDCF}" type="pres">
      <dgm:prSet presAssocID="{32820AC9-C9AF-4B07-B216-3A981AA5FA3C}" presName="rootText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26AE48-8556-4912-9C10-522E88A22834}" type="pres">
      <dgm:prSet presAssocID="{32820AC9-C9AF-4B07-B216-3A981AA5FA3C}" presName="rootConnector" presStyleLbl="node4" presStyleIdx="0" presStyleCnt="4"/>
      <dgm:spPr/>
      <dgm:t>
        <a:bodyPr/>
        <a:lstStyle/>
        <a:p>
          <a:endParaRPr lang="ru-RU"/>
        </a:p>
      </dgm:t>
    </dgm:pt>
    <dgm:pt modelId="{7E4A438C-3716-40A7-9D14-921380EED7C6}" type="pres">
      <dgm:prSet presAssocID="{32820AC9-C9AF-4B07-B216-3A981AA5FA3C}" presName="hierChild4" presStyleCnt="0"/>
      <dgm:spPr/>
    </dgm:pt>
    <dgm:pt modelId="{E48E418C-E14A-470B-B39A-C28A6F1DE9C1}" type="pres">
      <dgm:prSet presAssocID="{32820AC9-C9AF-4B07-B216-3A981AA5FA3C}" presName="hierChild5" presStyleCnt="0"/>
      <dgm:spPr/>
    </dgm:pt>
    <dgm:pt modelId="{156EE961-8557-4B9D-B8FB-ADAC2A9253D2}" type="pres">
      <dgm:prSet presAssocID="{94F32E22-E68F-4C2F-B27B-C02094720397}" presName="hierChild5" presStyleCnt="0"/>
      <dgm:spPr/>
    </dgm:pt>
    <dgm:pt modelId="{90824793-0667-4555-A6F5-633003E29849}" type="pres">
      <dgm:prSet presAssocID="{12730D60-5466-4C4F-BE1D-99CDAED72CEC}" presName="hierChild5" presStyleCnt="0"/>
      <dgm:spPr/>
    </dgm:pt>
    <dgm:pt modelId="{1FD92B9B-C54D-4B7D-95FD-0C9564547B0D}" type="pres">
      <dgm:prSet presAssocID="{676553FA-98D8-4DCF-A30B-4DCE97432898}" presName="Name37" presStyleLbl="parChTrans1D2" presStyleIdx="3" presStyleCnt="4"/>
      <dgm:spPr/>
      <dgm:t>
        <a:bodyPr/>
        <a:lstStyle/>
        <a:p>
          <a:endParaRPr lang="ru-RU"/>
        </a:p>
      </dgm:t>
    </dgm:pt>
    <dgm:pt modelId="{82E36505-9B59-42A4-A21D-91F3DA32D6B9}" type="pres">
      <dgm:prSet presAssocID="{C7660431-F05A-48C2-8B24-CD44C2CCE228}" presName="hierRoot2" presStyleCnt="0">
        <dgm:presLayoutVars>
          <dgm:hierBranch val="init"/>
        </dgm:presLayoutVars>
      </dgm:prSet>
      <dgm:spPr/>
    </dgm:pt>
    <dgm:pt modelId="{627D2458-6BE4-42A7-B1C3-D84AB6D1ACBF}" type="pres">
      <dgm:prSet presAssocID="{C7660431-F05A-48C2-8B24-CD44C2CCE228}" presName="rootComposite" presStyleCnt="0"/>
      <dgm:spPr/>
    </dgm:pt>
    <dgm:pt modelId="{3EBF37A9-3865-424D-99F3-AFF53A626342}" type="pres">
      <dgm:prSet presAssocID="{C7660431-F05A-48C2-8B24-CD44C2CCE228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CE13E76-CF08-49FC-AB8C-457FBF2C43AC}" type="pres">
      <dgm:prSet presAssocID="{C7660431-F05A-48C2-8B24-CD44C2CCE228}" presName="rootConnector" presStyleLbl="node2" presStyleIdx="3" presStyleCnt="4"/>
      <dgm:spPr/>
      <dgm:t>
        <a:bodyPr/>
        <a:lstStyle/>
        <a:p>
          <a:endParaRPr lang="ru-RU"/>
        </a:p>
      </dgm:t>
    </dgm:pt>
    <dgm:pt modelId="{547D06AA-9A2E-40D6-A5C2-FBCF462AC497}" type="pres">
      <dgm:prSet presAssocID="{C7660431-F05A-48C2-8B24-CD44C2CCE228}" presName="hierChild4" presStyleCnt="0"/>
      <dgm:spPr/>
    </dgm:pt>
    <dgm:pt modelId="{7DED7C2C-9786-43A0-BEFE-FC693A6A782A}" type="pres">
      <dgm:prSet presAssocID="{E767A469-2519-42C2-A17A-D89EA63F91B6}" presName="Name37" presStyleLbl="parChTrans1D3" presStyleIdx="1" presStyleCnt="2"/>
      <dgm:spPr/>
      <dgm:t>
        <a:bodyPr/>
        <a:lstStyle/>
        <a:p>
          <a:endParaRPr lang="ru-RU"/>
        </a:p>
      </dgm:t>
    </dgm:pt>
    <dgm:pt modelId="{17CC0181-21CE-49C9-9E16-6F98443FAF93}" type="pres">
      <dgm:prSet presAssocID="{E0A8021E-1D07-4E87-A07C-A987EB4F1EB2}" presName="hierRoot2" presStyleCnt="0">
        <dgm:presLayoutVars>
          <dgm:hierBranch val="init"/>
        </dgm:presLayoutVars>
      </dgm:prSet>
      <dgm:spPr/>
    </dgm:pt>
    <dgm:pt modelId="{D29C2B9B-C61F-483D-BC7C-04DC267C7967}" type="pres">
      <dgm:prSet presAssocID="{E0A8021E-1D07-4E87-A07C-A987EB4F1EB2}" presName="rootComposite" presStyleCnt="0"/>
      <dgm:spPr/>
    </dgm:pt>
    <dgm:pt modelId="{2300B9EC-45FE-4D7E-B4F9-0A0DF1722470}" type="pres">
      <dgm:prSet presAssocID="{E0A8021E-1D07-4E87-A07C-A987EB4F1EB2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F3F84B-26A7-4869-A092-072C14C5D884}" type="pres">
      <dgm:prSet presAssocID="{E0A8021E-1D07-4E87-A07C-A987EB4F1EB2}" presName="rootConnector" presStyleLbl="node3" presStyleIdx="1" presStyleCnt="2"/>
      <dgm:spPr/>
      <dgm:t>
        <a:bodyPr/>
        <a:lstStyle/>
        <a:p>
          <a:endParaRPr lang="ru-RU"/>
        </a:p>
      </dgm:t>
    </dgm:pt>
    <dgm:pt modelId="{9BFA990F-FE21-4B4F-AB84-AC876483BA3F}" type="pres">
      <dgm:prSet presAssocID="{E0A8021E-1D07-4E87-A07C-A987EB4F1EB2}" presName="hierChild4" presStyleCnt="0"/>
      <dgm:spPr/>
    </dgm:pt>
    <dgm:pt modelId="{B6D3BA99-2751-4AEE-AB5A-70A23707A952}" type="pres">
      <dgm:prSet presAssocID="{597DC6EB-7D48-476B-9C26-D6FEDAE7E6CC}" presName="Name37" presStyleLbl="parChTrans1D4" presStyleIdx="1" presStyleCnt="4"/>
      <dgm:spPr/>
      <dgm:t>
        <a:bodyPr/>
        <a:lstStyle/>
        <a:p>
          <a:endParaRPr lang="ru-RU"/>
        </a:p>
      </dgm:t>
    </dgm:pt>
    <dgm:pt modelId="{6ACDF694-9056-468B-9F2E-04702497AF73}" type="pres">
      <dgm:prSet presAssocID="{0794FF1B-FD27-417E-8F1E-D5F5DB933FC8}" presName="hierRoot2" presStyleCnt="0">
        <dgm:presLayoutVars>
          <dgm:hierBranch val="init"/>
        </dgm:presLayoutVars>
      </dgm:prSet>
      <dgm:spPr/>
    </dgm:pt>
    <dgm:pt modelId="{FAE5D680-7550-4FB8-AEEC-6B2EA8C3B22C}" type="pres">
      <dgm:prSet presAssocID="{0794FF1B-FD27-417E-8F1E-D5F5DB933FC8}" presName="rootComposite" presStyleCnt="0"/>
      <dgm:spPr/>
    </dgm:pt>
    <dgm:pt modelId="{AE8EDB48-2D10-4852-B035-449F2AEC1463}" type="pres">
      <dgm:prSet presAssocID="{0794FF1B-FD27-417E-8F1E-D5F5DB933FC8}" presName="rootText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36DE26E-E0B4-4462-A685-2EA9E92590F8}" type="pres">
      <dgm:prSet presAssocID="{0794FF1B-FD27-417E-8F1E-D5F5DB933FC8}" presName="rootConnector" presStyleLbl="node4" presStyleIdx="1" presStyleCnt="4"/>
      <dgm:spPr/>
      <dgm:t>
        <a:bodyPr/>
        <a:lstStyle/>
        <a:p>
          <a:endParaRPr lang="ru-RU"/>
        </a:p>
      </dgm:t>
    </dgm:pt>
    <dgm:pt modelId="{0C985DA2-5D3E-4F50-8A12-8991F38EF6E2}" type="pres">
      <dgm:prSet presAssocID="{0794FF1B-FD27-417E-8F1E-D5F5DB933FC8}" presName="hierChild4" presStyleCnt="0"/>
      <dgm:spPr/>
    </dgm:pt>
    <dgm:pt modelId="{F96992CC-2667-474A-8CEE-EE7CCA6DE839}" type="pres">
      <dgm:prSet presAssocID="{C5B80561-B8FB-4746-B9FF-E0AB6B674ED5}" presName="Name37" presStyleLbl="parChTrans1D4" presStyleIdx="2" presStyleCnt="4"/>
      <dgm:spPr/>
      <dgm:t>
        <a:bodyPr/>
        <a:lstStyle/>
        <a:p>
          <a:endParaRPr lang="ru-RU"/>
        </a:p>
      </dgm:t>
    </dgm:pt>
    <dgm:pt modelId="{870906F3-777B-4283-BF00-B256E5D1E97D}" type="pres">
      <dgm:prSet presAssocID="{E5061036-08F2-4053-A55C-A35EF071D7A8}" presName="hierRoot2" presStyleCnt="0">
        <dgm:presLayoutVars>
          <dgm:hierBranch val="init"/>
        </dgm:presLayoutVars>
      </dgm:prSet>
      <dgm:spPr/>
    </dgm:pt>
    <dgm:pt modelId="{BB6A82EA-71F9-4A8D-A965-0DEC689E5C84}" type="pres">
      <dgm:prSet presAssocID="{E5061036-08F2-4053-A55C-A35EF071D7A8}" presName="rootComposite" presStyleCnt="0"/>
      <dgm:spPr/>
    </dgm:pt>
    <dgm:pt modelId="{0D9D5210-6AA0-44FB-963F-EE55C6DFA001}" type="pres">
      <dgm:prSet presAssocID="{E5061036-08F2-4053-A55C-A35EF071D7A8}" presName="rootText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F35966-99AE-4439-9FA4-3E39A1972657}" type="pres">
      <dgm:prSet presAssocID="{E5061036-08F2-4053-A55C-A35EF071D7A8}" presName="rootConnector" presStyleLbl="node4" presStyleIdx="2" presStyleCnt="4"/>
      <dgm:spPr/>
      <dgm:t>
        <a:bodyPr/>
        <a:lstStyle/>
        <a:p>
          <a:endParaRPr lang="ru-RU"/>
        </a:p>
      </dgm:t>
    </dgm:pt>
    <dgm:pt modelId="{22F292C0-16BC-442C-ADB0-5305620837C3}" type="pres">
      <dgm:prSet presAssocID="{E5061036-08F2-4053-A55C-A35EF071D7A8}" presName="hierChild4" presStyleCnt="0"/>
      <dgm:spPr/>
    </dgm:pt>
    <dgm:pt modelId="{747D54DB-33A3-42BF-B2AB-C6325E7766A6}" type="pres">
      <dgm:prSet presAssocID="{C8977832-718E-4FB0-A603-27A8E122622E}" presName="Name37" presStyleLbl="parChTrans1D4" presStyleIdx="3" presStyleCnt="4"/>
      <dgm:spPr/>
      <dgm:t>
        <a:bodyPr/>
        <a:lstStyle/>
        <a:p>
          <a:endParaRPr lang="ru-RU"/>
        </a:p>
      </dgm:t>
    </dgm:pt>
    <dgm:pt modelId="{B15B21A5-3938-48B1-B725-FE1E17474273}" type="pres">
      <dgm:prSet presAssocID="{8CF30E12-1158-451D-B93D-1E15D0AB0404}" presName="hierRoot2" presStyleCnt="0">
        <dgm:presLayoutVars>
          <dgm:hierBranch val="init"/>
        </dgm:presLayoutVars>
      </dgm:prSet>
      <dgm:spPr/>
    </dgm:pt>
    <dgm:pt modelId="{700E9664-F3B3-4255-858B-F3812A249E18}" type="pres">
      <dgm:prSet presAssocID="{8CF30E12-1158-451D-B93D-1E15D0AB0404}" presName="rootComposite" presStyleCnt="0"/>
      <dgm:spPr/>
    </dgm:pt>
    <dgm:pt modelId="{66BB0E84-4443-41E1-A477-C528A8D0B9C3}" type="pres">
      <dgm:prSet presAssocID="{8CF30E12-1158-451D-B93D-1E15D0AB0404}" presName="rootText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D5DD64-B3CF-4DD3-8844-4DF6A2C5695D}" type="pres">
      <dgm:prSet presAssocID="{8CF30E12-1158-451D-B93D-1E15D0AB0404}" presName="rootConnector" presStyleLbl="node4" presStyleIdx="3" presStyleCnt="4"/>
      <dgm:spPr/>
      <dgm:t>
        <a:bodyPr/>
        <a:lstStyle/>
        <a:p>
          <a:endParaRPr lang="ru-RU"/>
        </a:p>
      </dgm:t>
    </dgm:pt>
    <dgm:pt modelId="{3A184FD0-A832-4157-8D01-D0567332C5BF}" type="pres">
      <dgm:prSet presAssocID="{8CF30E12-1158-451D-B93D-1E15D0AB0404}" presName="hierChild4" presStyleCnt="0"/>
      <dgm:spPr/>
    </dgm:pt>
    <dgm:pt modelId="{8FE75D3F-99A2-48BC-B6E7-A3EBCFA472C1}" type="pres">
      <dgm:prSet presAssocID="{8CF30E12-1158-451D-B93D-1E15D0AB0404}" presName="hierChild5" presStyleCnt="0"/>
      <dgm:spPr/>
    </dgm:pt>
    <dgm:pt modelId="{6E5EE684-96C8-4195-8BC9-1B9BC4E3EE8F}" type="pres">
      <dgm:prSet presAssocID="{E5061036-08F2-4053-A55C-A35EF071D7A8}" presName="hierChild5" presStyleCnt="0"/>
      <dgm:spPr/>
    </dgm:pt>
    <dgm:pt modelId="{6AF1684C-5D63-4927-B915-20201B41629B}" type="pres">
      <dgm:prSet presAssocID="{0794FF1B-FD27-417E-8F1E-D5F5DB933FC8}" presName="hierChild5" presStyleCnt="0"/>
      <dgm:spPr/>
    </dgm:pt>
    <dgm:pt modelId="{1D37658C-DC64-40A4-8E31-B68EBCB8F7D5}" type="pres">
      <dgm:prSet presAssocID="{E0A8021E-1D07-4E87-A07C-A987EB4F1EB2}" presName="hierChild5" presStyleCnt="0"/>
      <dgm:spPr/>
    </dgm:pt>
    <dgm:pt modelId="{97A1B4ED-F0F3-41A0-88E1-8BF258A54C6C}" type="pres">
      <dgm:prSet presAssocID="{C7660431-F05A-48C2-8B24-CD44C2CCE228}" presName="hierChild5" presStyleCnt="0"/>
      <dgm:spPr/>
    </dgm:pt>
    <dgm:pt modelId="{0FE85D99-DF23-4140-BC93-0BF28F30B7BA}" type="pres">
      <dgm:prSet presAssocID="{F57C46CC-A971-418A-94C7-717C7BCB2EA4}" presName="hierChild3" presStyleCnt="0"/>
      <dgm:spPr/>
    </dgm:pt>
  </dgm:ptLst>
  <dgm:cxnLst>
    <dgm:cxn modelId="{28C46B3C-5338-4D00-A59D-A428D255CA00}" type="presOf" srcId="{94F32E22-E68F-4C2F-B27B-C02094720397}" destId="{869F0C75-6CA3-4C83-8141-D560A8FB5CD9}" srcOrd="1" destOrd="0" presId="urn:microsoft.com/office/officeart/2005/8/layout/orgChart1"/>
    <dgm:cxn modelId="{A9875C25-74EA-41CF-B3DF-24B1B0F2A6FD}" type="presOf" srcId="{E0A8021E-1D07-4E87-A07C-A987EB4F1EB2}" destId="{2300B9EC-45FE-4D7E-B4F9-0A0DF1722470}" srcOrd="0" destOrd="0" presId="urn:microsoft.com/office/officeart/2005/8/layout/orgChart1"/>
    <dgm:cxn modelId="{E8E16CC7-1B85-41C3-8777-A8CDAB056CF9}" type="presOf" srcId="{0794FF1B-FD27-417E-8F1E-D5F5DB933FC8}" destId="{AE8EDB48-2D10-4852-B035-449F2AEC1463}" srcOrd="0" destOrd="0" presId="urn:microsoft.com/office/officeart/2005/8/layout/orgChart1"/>
    <dgm:cxn modelId="{E688A5F9-52A2-4449-9366-3737B395E12F}" type="presOf" srcId="{3588F899-FFB2-4A35-B49D-66845FD3EC04}" destId="{A51E0649-F4C2-46E6-B248-DE6463E7EC69}" srcOrd="0" destOrd="0" presId="urn:microsoft.com/office/officeart/2005/8/layout/orgChart1"/>
    <dgm:cxn modelId="{4B809EB4-C137-4D4E-814B-8FCE54C0F5A2}" type="presOf" srcId="{5B5039C0-B1DF-4ED5-9F1A-1CE4EC89F78F}" destId="{F6AFEDA3-0B38-41E8-8A25-80075E979152}" srcOrd="1" destOrd="0" presId="urn:microsoft.com/office/officeart/2005/8/layout/orgChart1"/>
    <dgm:cxn modelId="{3A0B24BF-1F33-4BF1-89A9-CE0424F4A40D}" type="presOf" srcId="{F57C46CC-A971-418A-94C7-717C7BCB2EA4}" destId="{5E203E84-3D0E-49D1-B805-F8A9A3BB9603}" srcOrd="0" destOrd="0" presId="urn:microsoft.com/office/officeart/2005/8/layout/orgChart1"/>
    <dgm:cxn modelId="{4154DC5D-B1CD-4A0A-8B5D-B0F5D6BAC1E1}" type="presOf" srcId="{F57C46CC-A971-418A-94C7-717C7BCB2EA4}" destId="{E9393E3C-3B9C-436D-B8FF-FD2E920E8297}" srcOrd="1" destOrd="0" presId="urn:microsoft.com/office/officeart/2005/8/layout/orgChart1"/>
    <dgm:cxn modelId="{3A8D54B4-A765-47D5-BE5C-581DCE3A7C15}" type="presOf" srcId="{E5061036-08F2-4053-A55C-A35EF071D7A8}" destId="{0D9D5210-6AA0-44FB-963F-EE55C6DFA001}" srcOrd="0" destOrd="0" presId="urn:microsoft.com/office/officeart/2005/8/layout/orgChart1"/>
    <dgm:cxn modelId="{308CCD96-25F7-4701-A62F-372C00C4C0C8}" type="presOf" srcId="{5B5039C0-B1DF-4ED5-9F1A-1CE4EC89F78F}" destId="{329F0782-2AF5-478B-8403-1A8C104B9A93}" srcOrd="0" destOrd="0" presId="urn:microsoft.com/office/officeart/2005/8/layout/orgChart1"/>
    <dgm:cxn modelId="{2529616C-BF86-438E-BDF9-F6B2F9829A4B}" srcId="{C7660431-F05A-48C2-8B24-CD44C2CCE228}" destId="{E0A8021E-1D07-4E87-A07C-A987EB4F1EB2}" srcOrd="0" destOrd="0" parTransId="{E767A469-2519-42C2-A17A-D89EA63F91B6}" sibTransId="{E65DEA26-2FB2-4678-A703-2D7E2C4739E8}"/>
    <dgm:cxn modelId="{336F13ED-D0EC-44F7-85C6-9B5DBCC2FA65}" type="presOf" srcId="{4726894C-C040-484E-B7D1-4CE8F78FB2F8}" destId="{3D03B55C-D5C9-4442-9857-9A62E655EF27}" srcOrd="0" destOrd="0" presId="urn:microsoft.com/office/officeart/2005/8/layout/orgChart1"/>
    <dgm:cxn modelId="{0EA96F2D-3A66-45FF-8812-13DEE01F3F96}" srcId="{F57C46CC-A971-418A-94C7-717C7BCB2EA4}" destId="{C7660431-F05A-48C2-8B24-CD44C2CCE228}" srcOrd="3" destOrd="0" parTransId="{676553FA-98D8-4DCF-A30B-4DCE97432898}" sibTransId="{791E107E-A15D-41C1-9CB9-44DE6E7D82BD}"/>
    <dgm:cxn modelId="{02B1207D-762A-4B09-871A-7B3FC0537851}" type="presOf" srcId="{597DC6EB-7D48-476B-9C26-D6FEDAE7E6CC}" destId="{B6D3BA99-2751-4AEE-AB5A-70A23707A952}" srcOrd="0" destOrd="0" presId="urn:microsoft.com/office/officeart/2005/8/layout/orgChart1"/>
    <dgm:cxn modelId="{B9B1A164-700D-4809-BB11-4EE4D9C03C9B}" type="presOf" srcId="{0794FF1B-FD27-417E-8F1E-D5F5DB933FC8}" destId="{036DE26E-E0B4-4462-A685-2EA9E92590F8}" srcOrd="1" destOrd="0" presId="urn:microsoft.com/office/officeart/2005/8/layout/orgChart1"/>
    <dgm:cxn modelId="{076E5F03-46B4-4587-9557-8C856F6256C8}" srcId="{F57C46CC-A971-418A-94C7-717C7BCB2EA4}" destId="{5B5039C0-B1DF-4ED5-9F1A-1CE4EC89F78F}" srcOrd="1" destOrd="0" parTransId="{F0218AE3-B790-48EE-9743-8852473044E5}" sibTransId="{C0E5FFE3-6A1C-4A43-A022-A2B441A01C1E}"/>
    <dgm:cxn modelId="{28E41506-0470-4D23-BD72-84FE003B194E}" type="presOf" srcId="{E5061036-08F2-4053-A55C-A35EF071D7A8}" destId="{3EF35966-99AE-4439-9FA4-3E39A1972657}" srcOrd="1" destOrd="0" presId="urn:microsoft.com/office/officeart/2005/8/layout/orgChart1"/>
    <dgm:cxn modelId="{F8B4C7FB-D0C9-4ECB-BA7B-D28D16A72A07}" srcId="{0794FF1B-FD27-417E-8F1E-D5F5DB933FC8}" destId="{E5061036-08F2-4053-A55C-A35EF071D7A8}" srcOrd="0" destOrd="0" parTransId="{C5B80561-B8FB-4746-B9FF-E0AB6B674ED5}" sibTransId="{DF2B29CF-602F-428B-8677-62AB653D3E7B}"/>
    <dgm:cxn modelId="{379DA5A0-66D4-4CD2-9B01-C45B6155FB34}" type="presOf" srcId="{32820AC9-C9AF-4B07-B216-3A981AA5FA3C}" destId="{367971A6-64CC-4EC2-9D4C-14A54FFACDCF}" srcOrd="0" destOrd="0" presId="urn:microsoft.com/office/officeart/2005/8/layout/orgChart1"/>
    <dgm:cxn modelId="{DBD4DC98-EF84-463C-9C02-18C64173D59B}" type="presOf" srcId="{94F32E22-E68F-4C2F-B27B-C02094720397}" destId="{13F531BA-F040-48EE-A7F1-267FDC505D2D}" srcOrd="0" destOrd="0" presId="urn:microsoft.com/office/officeart/2005/8/layout/orgChart1"/>
    <dgm:cxn modelId="{2C8694E7-2AEF-4B7C-AC9C-8DFD3213131A}" type="presOf" srcId="{3588F899-FFB2-4A35-B49D-66845FD3EC04}" destId="{67F86E2F-7710-43A4-BB0C-59713D315AA5}" srcOrd="1" destOrd="0" presId="urn:microsoft.com/office/officeart/2005/8/layout/orgChart1"/>
    <dgm:cxn modelId="{166444BD-0996-42FC-B7CD-7B917EF492BD}" type="presOf" srcId="{E224B0C7-9C8B-4D5A-BC7D-FDDF3BB89DD4}" destId="{481018E7-874A-4A95-A943-18704B211C80}" srcOrd="0" destOrd="0" presId="urn:microsoft.com/office/officeart/2005/8/layout/orgChart1"/>
    <dgm:cxn modelId="{29233198-5101-4D25-8DD8-907FED93EC0F}" type="presOf" srcId="{1A4D5641-5A54-41A6-9611-B1345BA0B0D1}" destId="{5CABA269-0F80-4E83-B6BB-676ADFD4AA3F}" srcOrd="0" destOrd="0" presId="urn:microsoft.com/office/officeart/2005/8/layout/orgChart1"/>
    <dgm:cxn modelId="{45D8B588-3F66-4E13-A13A-B973A8158DE5}" srcId="{F57C46CC-A971-418A-94C7-717C7BCB2EA4}" destId="{12730D60-5466-4C4F-BE1D-99CDAED72CEC}" srcOrd="2" destOrd="0" parTransId="{4726894C-C040-484E-B7D1-4CE8F78FB2F8}" sibTransId="{3CA1443D-25ED-4D36-864D-093B9C7103B2}"/>
    <dgm:cxn modelId="{8B3FF054-CF7C-4CE2-BADE-F42BBBB04284}" type="presOf" srcId="{12730D60-5466-4C4F-BE1D-99CDAED72CEC}" destId="{EF613CCD-54D9-4DDC-82D0-8E97B9EA3A2B}" srcOrd="1" destOrd="0" presId="urn:microsoft.com/office/officeart/2005/8/layout/orgChart1"/>
    <dgm:cxn modelId="{08E00D52-2AC1-4121-A9A1-12447365FF50}" type="presOf" srcId="{C5B80561-B8FB-4746-B9FF-E0AB6B674ED5}" destId="{F96992CC-2667-474A-8CEE-EE7CCA6DE839}" srcOrd="0" destOrd="0" presId="urn:microsoft.com/office/officeart/2005/8/layout/orgChart1"/>
    <dgm:cxn modelId="{34A70309-A830-4B37-977F-C6D1EC37F6C3}" type="presOf" srcId="{32820AC9-C9AF-4B07-B216-3A981AA5FA3C}" destId="{1326AE48-8556-4912-9C10-522E88A22834}" srcOrd="1" destOrd="0" presId="urn:microsoft.com/office/officeart/2005/8/layout/orgChart1"/>
    <dgm:cxn modelId="{7537620D-2836-4593-A106-9CBDAD58C835}" srcId="{12730D60-5466-4C4F-BE1D-99CDAED72CEC}" destId="{94F32E22-E68F-4C2F-B27B-C02094720397}" srcOrd="0" destOrd="0" parTransId="{7BFE5F88-235A-4E08-8229-22EDB124BCBA}" sibTransId="{B9BEC6D1-A88E-41D6-9701-5719407DCB6E}"/>
    <dgm:cxn modelId="{57701AAF-91E7-423C-BA8B-C9648F4C3196}" srcId="{E5061036-08F2-4053-A55C-A35EF071D7A8}" destId="{8CF30E12-1158-451D-B93D-1E15D0AB0404}" srcOrd="0" destOrd="0" parTransId="{C8977832-718E-4FB0-A603-27A8E122622E}" sibTransId="{D2DF0201-3D4C-4F70-A206-C0984F5EFEA5}"/>
    <dgm:cxn modelId="{78147A6F-B1FC-4E45-BDC7-3E8CEC92E80F}" srcId="{94F32E22-E68F-4C2F-B27B-C02094720397}" destId="{32820AC9-C9AF-4B07-B216-3A981AA5FA3C}" srcOrd="0" destOrd="0" parTransId="{1A4D5641-5A54-41A6-9611-B1345BA0B0D1}" sibTransId="{746CB4DB-7169-4A26-A5D6-4A8775915D76}"/>
    <dgm:cxn modelId="{1CF62EE9-27CD-4121-B0E5-33F92D7E554A}" type="presOf" srcId="{C7660431-F05A-48C2-8B24-CD44C2CCE228}" destId="{FCE13E76-CF08-49FC-AB8C-457FBF2C43AC}" srcOrd="1" destOrd="0" presId="urn:microsoft.com/office/officeart/2005/8/layout/orgChart1"/>
    <dgm:cxn modelId="{33F723B5-F17A-42EF-B80E-98B7F7AB6C6E}" type="presOf" srcId="{7BFE5F88-235A-4E08-8229-22EDB124BCBA}" destId="{CC01B8D3-93D7-453A-8A4F-70E74EDE91E9}" srcOrd="0" destOrd="0" presId="urn:microsoft.com/office/officeart/2005/8/layout/orgChart1"/>
    <dgm:cxn modelId="{4BEE79AD-15F8-4585-8BE0-E41CC35A0224}" type="presOf" srcId="{C8977832-718E-4FB0-A603-27A8E122622E}" destId="{747D54DB-33A3-42BF-B2AB-C6325E7766A6}" srcOrd="0" destOrd="0" presId="urn:microsoft.com/office/officeart/2005/8/layout/orgChart1"/>
    <dgm:cxn modelId="{649375D4-23BA-43CC-AE79-59BA95A2A0EC}" type="presOf" srcId="{C7660431-F05A-48C2-8B24-CD44C2CCE228}" destId="{3EBF37A9-3865-424D-99F3-AFF53A626342}" srcOrd="0" destOrd="0" presId="urn:microsoft.com/office/officeart/2005/8/layout/orgChart1"/>
    <dgm:cxn modelId="{30FBBB6C-509E-4124-9657-9AFBD177152A}" type="presOf" srcId="{676553FA-98D8-4DCF-A30B-4DCE97432898}" destId="{1FD92B9B-C54D-4B7D-95FD-0C9564547B0D}" srcOrd="0" destOrd="0" presId="urn:microsoft.com/office/officeart/2005/8/layout/orgChart1"/>
    <dgm:cxn modelId="{3A4686A3-09D9-4141-B108-4F8E6A034021}" type="presOf" srcId="{E767A469-2519-42C2-A17A-D89EA63F91B6}" destId="{7DED7C2C-9786-43A0-BEFE-FC693A6A782A}" srcOrd="0" destOrd="0" presId="urn:microsoft.com/office/officeart/2005/8/layout/orgChart1"/>
    <dgm:cxn modelId="{E42BC2C9-DA45-47E3-AFD6-BC4CC1A4B057}" type="presOf" srcId="{8CF30E12-1158-451D-B93D-1E15D0AB0404}" destId="{66BB0E84-4443-41E1-A477-C528A8D0B9C3}" srcOrd="0" destOrd="0" presId="urn:microsoft.com/office/officeart/2005/8/layout/orgChart1"/>
    <dgm:cxn modelId="{E9C0857F-21F9-4A68-8A5D-787435608ABB}" srcId="{F57C46CC-A971-418A-94C7-717C7BCB2EA4}" destId="{3588F899-FFB2-4A35-B49D-66845FD3EC04}" srcOrd="0" destOrd="0" parTransId="{E224B0C7-9C8B-4D5A-BC7D-FDDF3BB89DD4}" sibTransId="{A5D5341C-F9F4-42D3-8F80-23AD3DE30BF6}"/>
    <dgm:cxn modelId="{A54847AA-86E2-4B80-90EC-878FD22C8C30}" srcId="{E0A8021E-1D07-4E87-A07C-A987EB4F1EB2}" destId="{0794FF1B-FD27-417E-8F1E-D5F5DB933FC8}" srcOrd="0" destOrd="0" parTransId="{597DC6EB-7D48-476B-9C26-D6FEDAE7E6CC}" sibTransId="{1A2C6B7C-1A1B-43DD-AE83-14EB66C5CFA4}"/>
    <dgm:cxn modelId="{27AC5950-19B3-4369-8ECF-6771AC365F89}" type="presOf" srcId="{E0A8021E-1D07-4E87-A07C-A987EB4F1EB2}" destId="{3EF3F84B-26A7-4869-A092-072C14C5D884}" srcOrd="1" destOrd="0" presId="urn:microsoft.com/office/officeart/2005/8/layout/orgChart1"/>
    <dgm:cxn modelId="{52E986F8-6D1B-4991-B141-6804BB76A0EC}" type="presOf" srcId="{EBA4FDF9-1E5D-47E3-B35F-1E694DD0FEF8}" destId="{AC6533D3-0217-474D-9FFC-36E32497678A}" srcOrd="0" destOrd="0" presId="urn:microsoft.com/office/officeart/2005/8/layout/orgChart1"/>
    <dgm:cxn modelId="{D99F7ABA-FB15-42CB-9FD3-3808DDE557C9}" type="presOf" srcId="{F0218AE3-B790-48EE-9743-8852473044E5}" destId="{25DAD3EC-D373-4A53-8F63-8005FEB0E403}" srcOrd="0" destOrd="0" presId="urn:microsoft.com/office/officeart/2005/8/layout/orgChart1"/>
    <dgm:cxn modelId="{732C397B-12D3-4C6E-A9E7-A2FDC722A45B}" srcId="{EBA4FDF9-1E5D-47E3-B35F-1E694DD0FEF8}" destId="{F57C46CC-A971-418A-94C7-717C7BCB2EA4}" srcOrd="0" destOrd="0" parTransId="{E8BCDACE-70BB-4C45-8E18-58F76B489A2A}" sibTransId="{6A116381-7275-46F2-AA8A-F49EDCA281A3}"/>
    <dgm:cxn modelId="{DF8F1F3C-38FC-468E-94F7-6A95744F2010}" type="presOf" srcId="{8CF30E12-1158-451D-B93D-1E15D0AB0404}" destId="{BAD5DD64-B3CF-4DD3-8844-4DF6A2C5695D}" srcOrd="1" destOrd="0" presId="urn:microsoft.com/office/officeart/2005/8/layout/orgChart1"/>
    <dgm:cxn modelId="{0B4161D1-464F-43FF-9B81-10F9A9D7F067}" type="presOf" srcId="{12730D60-5466-4C4F-BE1D-99CDAED72CEC}" destId="{CE5DA659-ADCF-47A7-ACF2-055C6E3AC288}" srcOrd="0" destOrd="0" presId="urn:microsoft.com/office/officeart/2005/8/layout/orgChart1"/>
    <dgm:cxn modelId="{962365A4-70AF-4CDD-9665-BEEC66D99B9B}" type="presParOf" srcId="{AC6533D3-0217-474D-9FFC-36E32497678A}" destId="{43594A6C-9CAF-4396-83C2-AEC6B0BA857C}" srcOrd="0" destOrd="0" presId="urn:microsoft.com/office/officeart/2005/8/layout/orgChart1"/>
    <dgm:cxn modelId="{73B67718-E27D-4BCF-8AA0-D0242DBC90FF}" type="presParOf" srcId="{43594A6C-9CAF-4396-83C2-AEC6B0BA857C}" destId="{7F5133B8-F50C-44E9-B4DE-49E8627120D7}" srcOrd="0" destOrd="0" presId="urn:microsoft.com/office/officeart/2005/8/layout/orgChart1"/>
    <dgm:cxn modelId="{9358888F-8382-430A-9F20-324664EDFBC2}" type="presParOf" srcId="{7F5133B8-F50C-44E9-B4DE-49E8627120D7}" destId="{5E203E84-3D0E-49D1-B805-F8A9A3BB9603}" srcOrd="0" destOrd="0" presId="urn:microsoft.com/office/officeart/2005/8/layout/orgChart1"/>
    <dgm:cxn modelId="{67BA671C-118C-4BC5-B416-D69D216B7244}" type="presParOf" srcId="{7F5133B8-F50C-44E9-B4DE-49E8627120D7}" destId="{E9393E3C-3B9C-436D-B8FF-FD2E920E8297}" srcOrd="1" destOrd="0" presId="urn:microsoft.com/office/officeart/2005/8/layout/orgChart1"/>
    <dgm:cxn modelId="{653F5C22-7759-4FBF-B8E2-BFD67B93E75C}" type="presParOf" srcId="{43594A6C-9CAF-4396-83C2-AEC6B0BA857C}" destId="{AD66AAD7-6C10-437D-8831-45BC89802834}" srcOrd="1" destOrd="0" presId="urn:microsoft.com/office/officeart/2005/8/layout/orgChart1"/>
    <dgm:cxn modelId="{AFE0C307-3529-4E1D-8000-C2573F204054}" type="presParOf" srcId="{AD66AAD7-6C10-437D-8831-45BC89802834}" destId="{481018E7-874A-4A95-A943-18704B211C80}" srcOrd="0" destOrd="0" presId="urn:microsoft.com/office/officeart/2005/8/layout/orgChart1"/>
    <dgm:cxn modelId="{1165C395-8C09-4618-A9F2-B2980F8E9B90}" type="presParOf" srcId="{AD66AAD7-6C10-437D-8831-45BC89802834}" destId="{4069CF54-401D-49C1-AE4F-A825AA67199D}" srcOrd="1" destOrd="0" presId="urn:microsoft.com/office/officeart/2005/8/layout/orgChart1"/>
    <dgm:cxn modelId="{B4B28091-DBAC-449C-9A1B-2A6BB504AC7E}" type="presParOf" srcId="{4069CF54-401D-49C1-AE4F-A825AA67199D}" destId="{7DD9DE77-E6D0-4B2D-9D45-AB330D317D34}" srcOrd="0" destOrd="0" presId="urn:microsoft.com/office/officeart/2005/8/layout/orgChart1"/>
    <dgm:cxn modelId="{79A4D1DC-19F9-4836-A4BE-47396BBA1667}" type="presParOf" srcId="{7DD9DE77-E6D0-4B2D-9D45-AB330D317D34}" destId="{A51E0649-F4C2-46E6-B248-DE6463E7EC69}" srcOrd="0" destOrd="0" presId="urn:microsoft.com/office/officeart/2005/8/layout/orgChart1"/>
    <dgm:cxn modelId="{DFA5B1D2-633A-4682-B9CC-75DADE528504}" type="presParOf" srcId="{7DD9DE77-E6D0-4B2D-9D45-AB330D317D34}" destId="{67F86E2F-7710-43A4-BB0C-59713D315AA5}" srcOrd="1" destOrd="0" presId="urn:microsoft.com/office/officeart/2005/8/layout/orgChart1"/>
    <dgm:cxn modelId="{1BEDB327-F744-4959-BAD9-5628E23E2B39}" type="presParOf" srcId="{4069CF54-401D-49C1-AE4F-A825AA67199D}" destId="{92D7DF68-ECBD-4329-B534-E726C76F767F}" srcOrd="1" destOrd="0" presId="urn:microsoft.com/office/officeart/2005/8/layout/orgChart1"/>
    <dgm:cxn modelId="{D385AE25-1799-4C86-BB29-1A4F7354F894}" type="presParOf" srcId="{4069CF54-401D-49C1-AE4F-A825AA67199D}" destId="{8DC50EBE-C881-4033-A1E1-CF287F1EBA64}" srcOrd="2" destOrd="0" presId="urn:microsoft.com/office/officeart/2005/8/layout/orgChart1"/>
    <dgm:cxn modelId="{9A69D6D8-0DCA-497D-A5F9-DA3DA54E8777}" type="presParOf" srcId="{AD66AAD7-6C10-437D-8831-45BC89802834}" destId="{25DAD3EC-D373-4A53-8F63-8005FEB0E403}" srcOrd="2" destOrd="0" presId="urn:microsoft.com/office/officeart/2005/8/layout/orgChart1"/>
    <dgm:cxn modelId="{0A18010C-69C9-4DD2-80BE-8814445918C6}" type="presParOf" srcId="{AD66AAD7-6C10-437D-8831-45BC89802834}" destId="{93C9B5DA-4D0C-4BC7-A6F3-6C40AE0E3619}" srcOrd="3" destOrd="0" presId="urn:microsoft.com/office/officeart/2005/8/layout/orgChart1"/>
    <dgm:cxn modelId="{FC11D92A-19B5-49FC-B0B3-AAD859EA6200}" type="presParOf" srcId="{93C9B5DA-4D0C-4BC7-A6F3-6C40AE0E3619}" destId="{BD2C2051-713F-4641-94E9-407719A91C2E}" srcOrd="0" destOrd="0" presId="urn:microsoft.com/office/officeart/2005/8/layout/orgChart1"/>
    <dgm:cxn modelId="{99FBCAEA-1EB8-4CE6-AAFD-EC696296ECB6}" type="presParOf" srcId="{BD2C2051-713F-4641-94E9-407719A91C2E}" destId="{329F0782-2AF5-478B-8403-1A8C104B9A93}" srcOrd="0" destOrd="0" presId="urn:microsoft.com/office/officeart/2005/8/layout/orgChart1"/>
    <dgm:cxn modelId="{EDB5FABF-BBCD-419E-9BC2-A71DB9B77707}" type="presParOf" srcId="{BD2C2051-713F-4641-94E9-407719A91C2E}" destId="{F6AFEDA3-0B38-41E8-8A25-80075E979152}" srcOrd="1" destOrd="0" presId="urn:microsoft.com/office/officeart/2005/8/layout/orgChart1"/>
    <dgm:cxn modelId="{A6EE6B55-B194-4172-BE3B-70BF6D960FE9}" type="presParOf" srcId="{93C9B5DA-4D0C-4BC7-A6F3-6C40AE0E3619}" destId="{127C7542-3619-47BB-ABA1-D85C2C1E7E12}" srcOrd="1" destOrd="0" presId="urn:microsoft.com/office/officeart/2005/8/layout/orgChart1"/>
    <dgm:cxn modelId="{FDE24DAB-1391-4889-BAAC-B9EA0A33F687}" type="presParOf" srcId="{93C9B5DA-4D0C-4BC7-A6F3-6C40AE0E3619}" destId="{51D62908-A0AA-4A47-8433-49588B4D74F6}" srcOrd="2" destOrd="0" presId="urn:microsoft.com/office/officeart/2005/8/layout/orgChart1"/>
    <dgm:cxn modelId="{C82B0534-0879-47B7-AB56-965A78E93A61}" type="presParOf" srcId="{AD66AAD7-6C10-437D-8831-45BC89802834}" destId="{3D03B55C-D5C9-4442-9857-9A62E655EF27}" srcOrd="4" destOrd="0" presId="urn:microsoft.com/office/officeart/2005/8/layout/orgChart1"/>
    <dgm:cxn modelId="{75934993-DB7A-4AC3-B2F7-EB297ADC261D}" type="presParOf" srcId="{AD66AAD7-6C10-437D-8831-45BC89802834}" destId="{AC4C48BD-DFFD-4BAD-B98A-1571FECA97EA}" srcOrd="5" destOrd="0" presId="urn:microsoft.com/office/officeart/2005/8/layout/orgChart1"/>
    <dgm:cxn modelId="{CFD75010-2C06-4C02-B80D-12B016BDF901}" type="presParOf" srcId="{AC4C48BD-DFFD-4BAD-B98A-1571FECA97EA}" destId="{6F73F532-D642-40A9-8040-181B63303197}" srcOrd="0" destOrd="0" presId="urn:microsoft.com/office/officeart/2005/8/layout/orgChart1"/>
    <dgm:cxn modelId="{9F0C5694-C569-480C-833E-576568C89FFE}" type="presParOf" srcId="{6F73F532-D642-40A9-8040-181B63303197}" destId="{CE5DA659-ADCF-47A7-ACF2-055C6E3AC288}" srcOrd="0" destOrd="0" presId="urn:microsoft.com/office/officeart/2005/8/layout/orgChart1"/>
    <dgm:cxn modelId="{D359C5ED-602A-475C-B302-5B5172EE2A72}" type="presParOf" srcId="{6F73F532-D642-40A9-8040-181B63303197}" destId="{EF613CCD-54D9-4DDC-82D0-8E97B9EA3A2B}" srcOrd="1" destOrd="0" presId="urn:microsoft.com/office/officeart/2005/8/layout/orgChart1"/>
    <dgm:cxn modelId="{8CBBA01F-6648-41E5-8AAB-E7E7D19269C6}" type="presParOf" srcId="{AC4C48BD-DFFD-4BAD-B98A-1571FECA97EA}" destId="{1113E8CC-2971-4532-A6F0-4D1E9CBCA307}" srcOrd="1" destOrd="0" presId="urn:microsoft.com/office/officeart/2005/8/layout/orgChart1"/>
    <dgm:cxn modelId="{674B270A-352C-4664-A95C-0640797E31E5}" type="presParOf" srcId="{1113E8CC-2971-4532-A6F0-4D1E9CBCA307}" destId="{CC01B8D3-93D7-453A-8A4F-70E74EDE91E9}" srcOrd="0" destOrd="0" presId="urn:microsoft.com/office/officeart/2005/8/layout/orgChart1"/>
    <dgm:cxn modelId="{DCCDBC65-FA8B-4D5E-AD45-593BDE3BB1CE}" type="presParOf" srcId="{1113E8CC-2971-4532-A6F0-4D1E9CBCA307}" destId="{DC642E19-3A50-473E-BE37-952CAE0D0500}" srcOrd="1" destOrd="0" presId="urn:microsoft.com/office/officeart/2005/8/layout/orgChart1"/>
    <dgm:cxn modelId="{41A4A992-EDA3-413B-A043-BC26E3CF1278}" type="presParOf" srcId="{DC642E19-3A50-473E-BE37-952CAE0D0500}" destId="{9243E3B7-58EA-44F7-B144-9339DB5A54BD}" srcOrd="0" destOrd="0" presId="urn:microsoft.com/office/officeart/2005/8/layout/orgChart1"/>
    <dgm:cxn modelId="{96FC8303-711B-4FE7-AF7B-C8EC065C619C}" type="presParOf" srcId="{9243E3B7-58EA-44F7-B144-9339DB5A54BD}" destId="{13F531BA-F040-48EE-A7F1-267FDC505D2D}" srcOrd="0" destOrd="0" presId="urn:microsoft.com/office/officeart/2005/8/layout/orgChart1"/>
    <dgm:cxn modelId="{6A3E75BD-3EC8-43F6-A3FD-501AA919183D}" type="presParOf" srcId="{9243E3B7-58EA-44F7-B144-9339DB5A54BD}" destId="{869F0C75-6CA3-4C83-8141-D560A8FB5CD9}" srcOrd="1" destOrd="0" presId="urn:microsoft.com/office/officeart/2005/8/layout/orgChart1"/>
    <dgm:cxn modelId="{54AA33F8-D496-4E73-9671-ABF9C6D86469}" type="presParOf" srcId="{DC642E19-3A50-473E-BE37-952CAE0D0500}" destId="{5836F890-9511-4549-A670-C1A83EB934C1}" srcOrd="1" destOrd="0" presId="urn:microsoft.com/office/officeart/2005/8/layout/orgChart1"/>
    <dgm:cxn modelId="{F2CAE8A2-D6E7-4F56-984C-1629A9D6A94D}" type="presParOf" srcId="{5836F890-9511-4549-A670-C1A83EB934C1}" destId="{5CABA269-0F80-4E83-B6BB-676ADFD4AA3F}" srcOrd="0" destOrd="0" presId="urn:microsoft.com/office/officeart/2005/8/layout/orgChart1"/>
    <dgm:cxn modelId="{06E864A2-2223-49D2-AB71-FF0C4C10623A}" type="presParOf" srcId="{5836F890-9511-4549-A670-C1A83EB934C1}" destId="{7BBA16EA-448D-4DB5-918C-15BA0E2C2BCF}" srcOrd="1" destOrd="0" presId="urn:microsoft.com/office/officeart/2005/8/layout/orgChart1"/>
    <dgm:cxn modelId="{DDE6CDA3-06FD-4A77-831D-1BC795C857AF}" type="presParOf" srcId="{7BBA16EA-448D-4DB5-918C-15BA0E2C2BCF}" destId="{B9581ED8-AA7B-4D9E-8FE7-5115B41AED4C}" srcOrd="0" destOrd="0" presId="urn:microsoft.com/office/officeart/2005/8/layout/orgChart1"/>
    <dgm:cxn modelId="{88FB0327-F76E-49AB-8354-9EAB63C70112}" type="presParOf" srcId="{B9581ED8-AA7B-4D9E-8FE7-5115B41AED4C}" destId="{367971A6-64CC-4EC2-9D4C-14A54FFACDCF}" srcOrd="0" destOrd="0" presId="urn:microsoft.com/office/officeart/2005/8/layout/orgChart1"/>
    <dgm:cxn modelId="{0DEC119F-2763-4FEF-A3B7-3F544CF0C592}" type="presParOf" srcId="{B9581ED8-AA7B-4D9E-8FE7-5115B41AED4C}" destId="{1326AE48-8556-4912-9C10-522E88A22834}" srcOrd="1" destOrd="0" presId="urn:microsoft.com/office/officeart/2005/8/layout/orgChart1"/>
    <dgm:cxn modelId="{72B1325F-39CE-4812-9D2C-8790B406C103}" type="presParOf" srcId="{7BBA16EA-448D-4DB5-918C-15BA0E2C2BCF}" destId="{7E4A438C-3716-40A7-9D14-921380EED7C6}" srcOrd="1" destOrd="0" presId="urn:microsoft.com/office/officeart/2005/8/layout/orgChart1"/>
    <dgm:cxn modelId="{9D21CAD9-4D44-451F-B947-DF783F2C60C2}" type="presParOf" srcId="{7BBA16EA-448D-4DB5-918C-15BA0E2C2BCF}" destId="{E48E418C-E14A-470B-B39A-C28A6F1DE9C1}" srcOrd="2" destOrd="0" presId="urn:microsoft.com/office/officeart/2005/8/layout/orgChart1"/>
    <dgm:cxn modelId="{C8899194-21E0-4768-9F2D-3A086221B003}" type="presParOf" srcId="{DC642E19-3A50-473E-BE37-952CAE0D0500}" destId="{156EE961-8557-4B9D-B8FB-ADAC2A9253D2}" srcOrd="2" destOrd="0" presId="urn:microsoft.com/office/officeart/2005/8/layout/orgChart1"/>
    <dgm:cxn modelId="{E349BC55-3381-437C-9706-227B799FAFDA}" type="presParOf" srcId="{AC4C48BD-DFFD-4BAD-B98A-1571FECA97EA}" destId="{90824793-0667-4555-A6F5-633003E29849}" srcOrd="2" destOrd="0" presId="urn:microsoft.com/office/officeart/2005/8/layout/orgChart1"/>
    <dgm:cxn modelId="{52273AA4-6DA4-4E28-AE96-6DF9FB7EAE0D}" type="presParOf" srcId="{AD66AAD7-6C10-437D-8831-45BC89802834}" destId="{1FD92B9B-C54D-4B7D-95FD-0C9564547B0D}" srcOrd="6" destOrd="0" presId="urn:microsoft.com/office/officeart/2005/8/layout/orgChart1"/>
    <dgm:cxn modelId="{BA517E13-8183-461D-98FF-4469BBCD5B81}" type="presParOf" srcId="{AD66AAD7-6C10-437D-8831-45BC89802834}" destId="{82E36505-9B59-42A4-A21D-91F3DA32D6B9}" srcOrd="7" destOrd="0" presId="urn:microsoft.com/office/officeart/2005/8/layout/orgChart1"/>
    <dgm:cxn modelId="{8B8B1CAA-B1CF-4783-B3C4-320A36BF6962}" type="presParOf" srcId="{82E36505-9B59-42A4-A21D-91F3DA32D6B9}" destId="{627D2458-6BE4-42A7-B1C3-D84AB6D1ACBF}" srcOrd="0" destOrd="0" presId="urn:microsoft.com/office/officeart/2005/8/layout/orgChart1"/>
    <dgm:cxn modelId="{1EA02869-9F75-494D-AA7F-DABF85DA52EA}" type="presParOf" srcId="{627D2458-6BE4-42A7-B1C3-D84AB6D1ACBF}" destId="{3EBF37A9-3865-424D-99F3-AFF53A626342}" srcOrd="0" destOrd="0" presId="urn:microsoft.com/office/officeart/2005/8/layout/orgChart1"/>
    <dgm:cxn modelId="{FD3BEB29-AA77-4E61-82F1-F7834A666018}" type="presParOf" srcId="{627D2458-6BE4-42A7-B1C3-D84AB6D1ACBF}" destId="{FCE13E76-CF08-49FC-AB8C-457FBF2C43AC}" srcOrd="1" destOrd="0" presId="urn:microsoft.com/office/officeart/2005/8/layout/orgChart1"/>
    <dgm:cxn modelId="{63891B81-C851-4FE1-B543-B1A7911233D4}" type="presParOf" srcId="{82E36505-9B59-42A4-A21D-91F3DA32D6B9}" destId="{547D06AA-9A2E-40D6-A5C2-FBCF462AC497}" srcOrd="1" destOrd="0" presId="urn:microsoft.com/office/officeart/2005/8/layout/orgChart1"/>
    <dgm:cxn modelId="{87B8846E-71B8-4D53-BC6B-4831E5F5A0B6}" type="presParOf" srcId="{547D06AA-9A2E-40D6-A5C2-FBCF462AC497}" destId="{7DED7C2C-9786-43A0-BEFE-FC693A6A782A}" srcOrd="0" destOrd="0" presId="urn:microsoft.com/office/officeart/2005/8/layout/orgChart1"/>
    <dgm:cxn modelId="{6020829F-275F-4AD9-A98D-0F2E150E0693}" type="presParOf" srcId="{547D06AA-9A2E-40D6-A5C2-FBCF462AC497}" destId="{17CC0181-21CE-49C9-9E16-6F98443FAF93}" srcOrd="1" destOrd="0" presId="urn:microsoft.com/office/officeart/2005/8/layout/orgChart1"/>
    <dgm:cxn modelId="{88AE0918-FB86-4705-87D8-548487348AFD}" type="presParOf" srcId="{17CC0181-21CE-49C9-9E16-6F98443FAF93}" destId="{D29C2B9B-C61F-483D-BC7C-04DC267C7967}" srcOrd="0" destOrd="0" presId="urn:microsoft.com/office/officeart/2005/8/layout/orgChart1"/>
    <dgm:cxn modelId="{86150073-E218-4903-A53B-CBC640C34A7C}" type="presParOf" srcId="{D29C2B9B-C61F-483D-BC7C-04DC267C7967}" destId="{2300B9EC-45FE-4D7E-B4F9-0A0DF1722470}" srcOrd="0" destOrd="0" presId="urn:microsoft.com/office/officeart/2005/8/layout/orgChart1"/>
    <dgm:cxn modelId="{71489CA9-CC2D-46CA-AFBB-029A23D9F693}" type="presParOf" srcId="{D29C2B9B-C61F-483D-BC7C-04DC267C7967}" destId="{3EF3F84B-26A7-4869-A092-072C14C5D884}" srcOrd="1" destOrd="0" presId="urn:microsoft.com/office/officeart/2005/8/layout/orgChart1"/>
    <dgm:cxn modelId="{9576254B-828A-4E52-999B-DF1BDA6B4BA1}" type="presParOf" srcId="{17CC0181-21CE-49C9-9E16-6F98443FAF93}" destId="{9BFA990F-FE21-4B4F-AB84-AC876483BA3F}" srcOrd="1" destOrd="0" presId="urn:microsoft.com/office/officeart/2005/8/layout/orgChart1"/>
    <dgm:cxn modelId="{23075B50-2010-4553-8ABC-FDACC76710FC}" type="presParOf" srcId="{9BFA990F-FE21-4B4F-AB84-AC876483BA3F}" destId="{B6D3BA99-2751-4AEE-AB5A-70A23707A952}" srcOrd="0" destOrd="0" presId="urn:microsoft.com/office/officeart/2005/8/layout/orgChart1"/>
    <dgm:cxn modelId="{5354721A-9D79-4840-A6DA-94127D50BBD3}" type="presParOf" srcId="{9BFA990F-FE21-4B4F-AB84-AC876483BA3F}" destId="{6ACDF694-9056-468B-9F2E-04702497AF73}" srcOrd="1" destOrd="0" presId="urn:microsoft.com/office/officeart/2005/8/layout/orgChart1"/>
    <dgm:cxn modelId="{99932C83-BDA7-4DB1-9F17-6D1654673D8A}" type="presParOf" srcId="{6ACDF694-9056-468B-9F2E-04702497AF73}" destId="{FAE5D680-7550-4FB8-AEEC-6B2EA8C3B22C}" srcOrd="0" destOrd="0" presId="urn:microsoft.com/office/officeart/2005/8/layout/orgChart1"/>
    <dgm:cxn modelId="{38B20E5D-53E7-47FC-B414-48C6B28360D6}" type="presParOf" srcId="{FAE5D680-7550-4FB8-AEEC-6B2EA8C3B22C}" destId="{AE8EDB48-2D10-4852-B035-449F2AEC1463}" srcOrd="0" destOrd="0" presId="urn:microsoft.com/office/officeart/2005/8/layout/orgChart1"/>
    <dgm:cxn modelId="{3E17A6EE-F91D-46F6-8DEE-84E097C90F56}" type="presParOf" srcId="{FAE5D680-7550-4FB8-AEEC-6B2EA8C3B22C}" destId="{036DE26E-E0B4-4462-A685-2EA9E92590F8}" srcOrd="1" destOrd="0" presId="urn:microsoft.com/office/officeart/2005/8/layout/orgChart1"/>
    <dgm:cxn modelId="{98ECAF59-F8E8-475B-B591-B788E810829D}" type="presParOf" srcId="{6ACDF694-9056-468B-9F2E-04702497AF73}" destId="{0C985DA2-5D3E-4F50-8A12-8991F38EF6E2}" srcOrd="1" destOrd="0" presId="urn:microsoft.com/office/officeart/2005/8/layout/orgChart1"/>
    <dgm:cxn modelId="{40A1FA25-376F-46E9-8D75-B27758EF5B20}" type="presParOf" srcId="{0C985DA2-5D3E-4F50-8A12-8991F38EF6E2}" destId="{F96992CC-2667-474A-8CEE-EE7CCA6DE839}" srcOrd="0" destOrd="0" presId="urn:microsoft.com/office/officeart/2005/8/layout/orgChart1"/>
    <dgm:cxn modelId="{E0E53849-DED6-49CA-8F98-7B27519C07BC}" type="presParOf" srcId="{0C985DA2-5D3E-4F50-8A12-8991F38EF6E2}" destId="{870906F3-777B-4283-BF00-B256E5D1E97D}" srcOrd="1" destOrd="0" presId="urn:microsoft.com/office/officeart/2005/8/layout/orgChart1"/>
    <dgm:cxn modelId="{EEE6EFB4-C809-4D70-8132-4D85375B68B2}" type="presParOf" srcId="{870906F3-777B-4283-BF00-B256E5D1E97D}" destId="{BB6A82EA-71F9-4A8D-A965-0DEC689E5C84}" srcOrd="0" destOrd="0" presId="urn:microsoft.com/office/officeart/2005/8/layout/orgChart1"/>
    <dgm:cxn modelId="{62DDB8A6-D91E-43DB-A146-20D7A8A269EA}" type="presParOf" srcId="{BB6A82EA-71F9-4A8D-A965-0DEC689E5C84}" destId="{0D9D5210-6AA0-44FB-963F-EE55C6DFA001}" srcOrd="0" destOrd="0" presId="urn:microsoft.com/office/officeart/2005/8/layout/orgChart1"/>
    <dgm:cxn modelId="{400E945D-9D0F-49F0-BD5E-DF0CE9A71A23}" type="presParOf" srcId="{BB6A82EA-71F9-4A8D-A965-0DEC689E5C84}" destId="{3EF35966-99AE-4439-9FA4-3E39A1972657}" srcOrd="1" destOrd="0" presId="urn:microsoft.com/office/officeart/2005/8/layout/orgChart1"/>
    <dgm:cxn modelId="{AEBEC52C-E417-4C21-ABDF-369F312640B9}" type="presParOf" srcId="{870906F3-777B-4283-BF00-B256E5D1E97D}" destId="{22F292C0-16BC-442C-ADB0-5305620837C3}" srcOrd="1" destOrd="0" presId="urn:microsoft.com/office/officeart/2005/8/layout/orgChart1"/>
    <dgm:cxn modelId="{4E678E2A-2598-4EAC-B336-0689358D2B93}" type="presParOf" srcId="{22F292C0-16BC-442C-ADB0-5305620837C3}" destId="{747D54DB-33A3-42BF-B2AB-C6325E7766A6}" srcOrd="0" destOrd="0" presId="urn:microsoft.com/office/officeart/2005/8/layout/orgChart1"/>
    <dgm:cxn modelId="{101D8C2A-AA4D-4BD4-9808-A5FE688B0FF2}" type="presParOf" srcId="{22F292C0-16BC-442C-ADB0-5305620837C3}" destId="{B15B21A5-3938-48B1-B725-FE1E17474273}" srcOrd="1" destOrd="0" presId="urn:microsoft.com/office/officeart/2005/8/layout/orgChart1"/>
    <dgm:cxn modelId="{A53D6A94-1BA8-494D-80E7-9F2DAE588051}" type="presParOf" srcId="{B15B21A5-3938-48B1-B725-FE1E17474273}" destId="{700E9664-F3B3-4255-858B-F3812A249E18}" srcOrd="0" destOrd="0" presId="urn:microsoft.com/office/officeart/2005/8/layout/orgChart1"/>
    <dgm:cxn modelId="{D2DD89BD-5DEF-4547-BE3E-74FDD1DF4C98}" type="presParOf" srcId="{700E9664-F3B3-4255-858B-F3812A249E18}" destId="{66BB0E84-4443-41E1-A477-C528A8D0B9C3}" srcOrd="0" destOrd="0" presId="urn:microsoft.com/office/officeart/2005/8/layout/orgChart1"/>
    <dgm:cxn modelId="{49A90587-A448-4CFB-ADA9-EE62BAA0DA43}" type="presParOf" srcId="{700E9664-F3B3-4255-858B-F3812A249E18}" destId="{BAD5DD64-B3CF-4DD3-8844-4DF6A2C5695D}" srcOrd="1" destOrd="0" presId="urn:microsoft.com/office/officeart/2005/8/layout/orgChart1"/>
    <dgm:cxn modelId="{00FDE5D0-1C20-4CF2-880C-F634AFD8066A}" type="presParOf" srcId="{B15B21A5-3938-48B1-B725-FE1E17474273}" destId="{3A184FD0-A832-4157-8D01-D0567332C5BF}" srcOrd="1" destOrd="0" presId="urn:microsoft.com/office/officeart/2005/8/layout/orgChart1"/>
    <dgm:cxn modelId="{15B91F7C-8B96-4DE7-AE88-7D11C05A95E1}" type="presParOf" srcId="{B15B21A5-3938-48B1-B725-FE1E17474273}" destId="{8FE75D3F-99A2-48BC-B6E7-A3EBCFA472C1}" srcOrd="2" destOrd="0" presId="urn:microsoft.com/office/officeart/2005/8/layout/orgChart1"/>
    <dgm:cxn modelId="{74CEF6C5-557F-479E-B8DF-31D7FF56DBEF}" type="presParOf" srcId="{870906F3-777B-4283-BF00-B256E5D1E97D}" destId="{6E5EE684-96C8-4195-8BC9-1B9BC4E3EE8F}" srcOrd="2" destOrd="0" presId="urn:microsoft.com/office/officeart/2005/8/layout/orgChart1"/>
    <dgm:cxn modelId="{50C25F7A-1E65-4A10-9F67-9565BC9230FD}" type="presParOf" srcId="{6ACDF694-9056-468B-9F2E-04702497AF73}" destId="{6AF1684C-5D63-4927-B915-20201B41629B}" srcOrd="2" destOrd="0" presId="urn:microsoft.com/office/officeart/2005/8/layout/orgChart1"/>
    <dgm:cxn modelId="{F65EEE1A-A3A3-4579-A369-9DA8D97BA724}" type="presParOf" srcId="{17CC0181-21CE-49C9-9E16-6F98443FAF93}" destId="{1D37658C-DC64-40A4-8E31-B68EBCB8F7D5}" srcOrd="2" destOrd="0" presId="urn:microsoft.com/office/officeart/2005/8/layout/orgChart1"/>
    <dgm:cxn modelId="{5DBE1699-EF9C-4ACB-9F3A-93BEAAFBBB15}" type="presParOf" srcId="{82E36505-9B59-42A4-A21D-91F3DA32D6B9}" destId="{97A1B4ED-F0F3-41A0-88E1-8BF258A54C6C}" srcOrd="2" destOrd="0" presId="urn:microsoft.com/office/officeart/2005/8/layout/orgChart1"/>
    <dgm:cxn modelId="{6AD86761-4EC2-4D8B-9151-2B7F0EB53959}" type="presParOf" srcId="{43594A6C-9CAF-4396-83C2-AEC6B0BA857C}" destId="{0FE85D99-DF23-4140-BC93-0BF28F30B7B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6EAB8E-6D26-4E7D-82DC-7FB2C6F8CDD9}">
      <dsp:nvSpPr>
        <dsp:cNvPr id="0" name=""/>
        <dsp:cNvSpPr/>
      </dsp:nvSpPr>
      <dsp:spPr>
        <a:xfrm>
          <a:off x="0" y="220381"/>
          <a:ext cx="9839458" cy="198345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D4EEC9-FCD4-48D7-82A6-B7FDFB52F7BA}">
      <dsp:nvSpPr>
        <dsp:cNvPr id="0" name=""/>
        <dsp:cNvSpPr/>
      </dsp:nvSpPr>
      <dsp:spPr>
        <a:xfrm>
          <a:off x="295183" y="264460"/>
          <a:ext cx="2890340" cy="145453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7A018FB-EE9A-4B12-8641-F4C09BBBD373}">
      <dsp:nvSpPr>
        <dsp:cNvPr id="0" name=""/>
        <dsp:cNvSpPr/>
      </dsp:nvSpPr>
      <dsp:spPr>
        <a:xfrm rot="10800000">
          <a:off x="295183" y="1983453"/>
          <a:ext cx="2890340" cy="2424221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kern="1200" dirty="0" smtClean="0"/>
            <a:t>Рост онлайн продаж у конкурентов, отсутствие интернет услуг в организации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 rot="10800000">
        <a:off x="369736" y="1983453"/>
        <a:ext cx="2741234" cy="2349668"/>
      </dsp:txXfrm>
    </dsp:sp>
    <dsp:sp modelId="{7D9B2E1A-CBE9-4A5E-83F4-ACA07EFFD96B}">
      <dsp:nvSpPr>
        <dsp:cNvPr id="0" name=""/>
        <dsp:cNvSpPr/>
      </dsp:nvSpPr>
      <dsp:spPr>
        <a:xfrm>
          <a:off x="3474558" y="264460"/>
          <a:ext cx="2890340" cy="145453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B22E094-6E30-4912-8788-4D6DB8A1B994}">
      <dsp:nvSpPr>
        <dsp:cNvPr id="0" name=""/>
        <dsp:cNvSpPr/>
      </dsp:nvSpPr>
      <dsp:spPr>
        <a:xfrm rot="10800000">
          <a:off x="3474558" y="1983453"/>
          <a:ext cx="2890340" cy="2424221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Covid-19</a:t>
          </a:r>
          <a:r>
            <a:rPr lang="ru-RU" sz="2200" kern="1200" dirty="0" smtClean="0"/>
            <a:t>, </a:t>
          </a:r>
          <a:r>
            <a:rPr lang="ru-RU" sz="2200" kern="1200" dirty="0" err="1" smtClean="0"/>
            <a:t>локдаун</a:t>
          </a:r>
          <a:r>
            <a:rPr lang="ru-RU" sz="2200" kern="1200" dirty="0" smtClean="0"/>
            <a:t>, закрытие образовательных организаций</a:t>
          </a:r>
        </a:p>
      </dsp:txBody>
      <dsp:txXfrm rot="10800000">
        <a:off x="3549111" y="1983453"/>
        <a:ext cx="2741234" cy="2349668"/>
      </dsp:txXfrm>
    </dsp:sp>
    <dsp:sp modelId="{D75A8301-7242-4DAE-B9FC-93FD664EB278}">
      <dsp:nvSpPr>
        <dsp:cNvPr id="0" name=""/>
        <dsp:cNvSpPr/>
      </dsp:nvSpPr>
      <dsp:spPr>
        <a:xfrm>
          <a:off x="6653933" y="264460"/>
          <a:ext cx="2890340" cy="145453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5169022-20AB-40B3-B22F-1F84C8392E71}">
      <dsp:nvSpPr>
        <dsp:cNvPr id="0" name=""/>
        <dsp:cNvSpPr/>
      </dsp:nvSpPr>
      <dsp:spPr>
        <a:xfrm rot="10800000">
          <a:off x="6653933" y="1983453"/>
          <a:ext cx="2890340" cy="2424221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Режим самоизоляции, удаленная работа, изменение модели поведения клиентов</a:t>
          </a:r>
        </a:p>
      </dsp:txBody>
      <dsp:txXfrm rot="10800000">
        <a:off x="6728486" y="1983453"/>
        <a:ext cx="2741234" cy="23496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7E9206-DEEE-4DA4-9279-ED8D1FC25FB9}">
      <dsp:nvSpPr>
        <dsp:cNvPr id="0" name=""/>
        <dsp:cNvSpPr/>
      </dsp:nvSpPr>
      <dsp:spPr>
        <a:xfrm>
          <a:off x="841321" y="0"/>
          <a:ext cx="5525034" cy="5525034"/>
        </a:xfrm>
        <a:prstGeom prst="triangle">
          <a:avLst/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</dsp:sp>
    <dsp:sp modelId="{B6DC860B-7857-42CD-ABA2-E9146FA486D0}">
      <dsp:nvSpPr>
        <dsp:cNvPr id="0" name=""/>
        <dsp:cNvSpPr/>
      </dsp:nvSpPr>
      <dsp:spPr>
        <a:xfrm>
          <a:off x="3711231" y="366206"/>
          <a:ext cx="3591272" cy="78667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Видение компании</a:t>
          </a:r>
        </a:p>
      </dsp:txBody>
      <dsp:txXfrm>
        <a:off x="3749633" y="404608"/>
        <a:ext cx="3514468" cy="709866"/>
      </dsp:txXfrm>
    </dsp:sp>
    <dsp:sp modelId="{C6C50162-AFA0-438B-8E9F-8E165BEBAD67}">
      <dsp:nvSpPr>
        <dsp:cNvPr id="0" name=""/>
        <dsp:cNvSpPr/>
      </dsp:nvSpPr>
      <dsp:spPr>
        <a:xfrm>
          <a:off x="3724124" y="1484240"/>
          <a:ext cx="3591272" cy="78667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Миссия компании</a:t>
          </a:r>
        </a:p>
      </dsp:txBody>
      <dsp:txXfrm>
        <a:off x="3762526" y="1522642"/>
        <a:ext cx="3514468" cy="709866"/>
      </dsp:txXfrm>
    </dsp:sp>
    <dsp:sp modelId="{1E792300-38CE-4F62-B645-11C95E83258C}">
      <dsp:nvSpPr>
        <dsp:cNvPr id="0" name=""/>
        <dsp:cNvSpPr/>
      </dsp:nvSpPr>
      <dsp:spPr>
        <a:xfrm>
          <a:off x="3722903" y="2435840"/>
          <a:ext cx="3591272" cy="78667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Стратегия компании</a:t>
          </a:r>
          <a:endParaRPr lang="ru-RU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761305" y="2474242"/>
        <a:ext cx="3514468" cy="709866"/>
      </dsp:txXfrm>
    </dsp:sp>
    <dsp:sp modelId="{E3DDCEF4-8FE6-47D1-B80C-3D1A8A3D23D7}">
      <dsp:nvSpPr>
        <dsp:cNvPr id="0" name=""/>
        <dsp:cNvSpPr/>
      </dsp:nvSpPr>
      <dsp:spPr>
        <a:xfrm>
          <a:off x="3749837" y="3467480"/>
          <a:ext cx="3591272" cy="78667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Стратегическая цель</a:t>
          </a:r>
          <a:endParaRPr lang="ru-RU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788239" y="3505882"/>
        <a:ext cx="3514468" cy="709866"/>
      </dsp:txXfrm>
    </dsp:sp>
    <dsp:sp modelId="{2E430336-86F0-4734-B1D4-77E42AAE34E4}">
      <dsp:nvSpPr>
        <dsp:cNvPr id="0" name=""/>
        <dsp:cNvSpPr/>
      </dsp:nvSpPr>
      <dsp:spPr>
        <a:xfrm>
          <a:off x="3701589" y="4566930"/>
          <a:ext cx="3677283" cy="777568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Функциональные стратегии компании (маркетинг, производство, персонал)</a:t>
          </a:r>
          <a:endParaRPr lang="ru-RU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739547" y="4604888"/>
        <a:ext cx="3601367" cy="7016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4B53C6-FC6F-4321-9230-54FF97FD4941}">
      <dsp:nvSpPr>
        <dsp:cNvPr id="0" name=""/>
        <dsp:cNvSpPr/>
      </dsp:nvSpPr>
      <dsp:spPr>
        <a:xfrm>
          <a:off x="0" y="221272"/>
          <a:ext cx="4355404" cy="34510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24D986-B4DE-436E-BBF1-EB99B4F23F7B}">
      <dsp:nvSpPr>
        <dsp:cNvPr id="0" name=""/>
        <dsp:cNvSpPr/>
      </dsp:nvSpPr>
      <dsp:spPr>
        <a:xfrm>
          <a:off x="5011327" y="713295"/>
          <a:ext cx="4522620" cy="27046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/>
            <a:t>Образование без границ. Выход из стен школы в онлайн пространство. Работа со студентами во всем мире с предоставлением уникального продукта</a:t>
          </a:r>
          <a:endParaRPr lang="ru-RU" sz="2000" b="0" kern="1200" dirty="0"/>
        </a:p>
      </dsp:txBody>
      <dsp:txXfrm>
        <a:off x="5011327" y="713295"/>
        <a:ext cx="4522620" cy="2704607"/>
      </dsp:txXfrm>
    </dsp:sp>
    <dsp:sp modelId="{A75D2BA5-A1E5-4864-886D-74C4A93D60B5}">
      <dsp:nvSpPr>
        <dsp:cNvPr id="0" name=""/>
        <dsp:cNvSpPr/>
      </dsp:nvSpPr>
      <dsp:spPr>
        <a:xfrm>
          <a:off x="4562893" y="235336"/>
          <a:ext cx="912614" cy="912850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0AE7F8-65E4-4C90-8046-51E75EE28E49}">
      <dsp:nvSpPr>
        <dsp:cNvPr id="0" name=""/>
        <dsp:cNvSpPr/>
      </dsp:nvSpPr>
      <dsp:spPr>
        <a:xfrm rot="5400000">
          <a:off x="9049363" y="209648"/>
          <a:ext cx="912850" cy="912614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772BBE-3A04-4807-BEC4-76DF76E8F5B0}">
      <dsp:nvSpPr>
        <dsp:cNvPr id="0" name=""/>
        <dsp:cNvSpPr/>
      </dsp:nvSpPr>
      <dsp:spPr>
        <a:xfrm rot="16200000">
          <a:off x="4537815" y="2737014"/>
          <a:ext cx="912850" cy="912614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9CE375-617E-475D-8C3A-EE3D0B2208EE}">
      <dsp:nvSpPr>
        <dsp:cNvPr id="0" name=""/>
        <dsp:cNvSpPr/>
      </dsp:nvSpPr>
      <dsp:spPr>
        <a:xfrm rot="10800000">
          <a:off x="9069239" y="2749777"/>
          <a:ext cx="912614" cy="912850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E90631-6260-494F-91CD-E84D49E5EB3E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E00BDD-AE07-4710-B292-71DC91233A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43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00BDD-AE07-4710-B292-71DC91233A1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126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23CDF-415E-46EF-8F22-DFAFA83711C7}" type="datetime1">
              <a:rPr lang="ru-RU" smtClean="0"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8076-4361-428D-B0DC-2F87B33D30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29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D123F-F67F-4237-8482-2783B996E56B}" type="datetime1">
              <a:rPr lang="ru-RU" smtClean="0"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8076-4361-428D-B0DC-2F87B33D30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860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6F95-67CE-4762-9156-9391589B8AB6}" type="datetime1">
              <a:rPr lang="ru-RU" smtClean="0"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8076-4361-428D-B0DC-2F87B33D30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7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C6A1-712D-4E43-A1F4-91F38F71E1BD}" type="datetime1">
              <a:rPr lang="ru-RU" smtClean="0"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8076-4361-428D-B0DC-2F87B33D30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173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F7BA1-83E2-458C-B969-DF13D67FB20C}" type="datetime1">
              <a:rPr lang="ru-RU" smtClean="0"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8076-4361-428D-B0DC-2F87B33D30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516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3F7FC-2204-4BD0-B2BC-C37268B31591}" type="datetime1">
              <a:rPr lang="ru-RU" smtClean="0"/>
              <a:t>04.12.2020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8076-4361-428D-B0DC-2F87B33D30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436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A1855-37A6-444B-9B88-80DCBB6A46DD}" type="datetime1">
              <a:rPr lang="ru-RU" smtClean="0"/>
              <a:t>04.12.2020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8076-4361-428D-B0DC-2F87B33D30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360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0C9FA-1201-4A58-AE37-25EFC43B04C1}" type="datetime1">
              <a:rPr lang="ru-RU" smtClean="0"/>
              <a:t>04.12.2020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8076-4361-428D-B0DC-2F87B33D30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137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C28C-DBF6-4F63-AC63-A0D0A8C1B699}" type="datetime1">
              <a:rPr lang="ru-RU" smtClean="0"/>
              <a:t>04.12.2020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8076-4361-428D-B0DC-2F87B33D30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64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FE6C-BF57-4641-9022-2761B141915F}" type="datetime1">
              <a:rPr lang="ru-RU" smtClean="0"/>
              <a:t>04.12.2020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8076-4361-428D-B0DC-2F87B33D30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090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56286-BE9C-46F5-ADE4-D074B5EADE90}" type="datetime1">
              <a:rPr lang="ru-RU" smtClean="0"/>
              <a:t>04.12.2020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8076-4361-428D-B0DC-2F87B33D30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431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525C2-7D71-4F8A-AF7D-DB233A3E5F10}" type="datetime1">
              <a:rPr lang="ru-RU" smtClean="0"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B8076-4361-428D-B0DC-2F87B33D30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75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4.jpg"/><Relationship Id="rId7" Type="http://schemas.openxmlformats.org/officeDocument/2006/relationships/diagramColors" Target="../diagrams/colors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40665" y="1602349"/>
            <a:ext cx="10118501" cy="4721177"/>
          </a:xfrm>
        </p:spPr>
        <p:txBody>
          <a:bodyPr>
            <a:normAutofit fontScale="77500" lnSpcReduction="20000"/>
          </a:bodyPr>
          <a:lstStyle/>
          <a:p>
            <a:endParaRPr lang="ru-RU" b="1" dirty="0" smtClean="0">
              <a:cs typeface="Arial" panose="020B0604020202020204" pitchFamily="34" charset="0"/>
            </a:endParaRPr>
          </a:p>
          <a:p>
            <a:endParaRPr lang="en-US" sz="2800" b="1" dirty="0" smtClean="0">
              <a:cs typeface="Arial" panose="020B0604020202020204" pitchFamily="34" charset="0"/>
            </a:endParaRPr>
          </a:p>
          <a:p>
            <a:r>
              <a:rPr lang="ru-RU" sz="2800" b="1" dirty="0" smtClean="0">
                <a:cs typeface="Arial" panose="020B0604020202020204" pitchFamily="34" charset="0"/>
              </a:rPr>
              <a:t>ВЫПУСКНАЯ</a:t>
            </a:r>
            <a:r>
              <a:rPr lang="ru-RU" sz="2800" b="1" dirty="0" smtClean="0">
                <a:cs typeface="Helvetica" panose="020B0604020202020204" pitchFamily="34" charset="0"/>
              </a:rPr>
              <a:t> АТТЕСТАЦИОННАЯ РАБОТА НА ТЕМУ</a:t>
            </a:r>
            <a:r>
              <a:rPr lang="en-US" sz="2800" b="1" dirty="0">
                <a:cs typeface="Helvetica" panose="020B0604020202020204" pitchFamily="34" charset="0"/>
              </a:rPr>
              <a:t>:</a:t>
            </a:r>
            <a:r>
              <a:rPr lang="ru-RU" sz="2800" b="1" dirty="0" smtClean="0">
                <a:cs typeface="Helvetica" panose="020B0604020202020204" pitchFamily="34" charset="0"/>
              </a:rPr>
              <a:t> </a:t>
            </a:r>
          </a:p>
          <a:p>
            <a:r>
              <a:rPr lang="ru-RU" sz="2800" dirty="0" smtClean="0">
                <a:cs typeface="Helvetica" panose="020B0604020202020204" pitchFamily="34" charset="0"/>
              </a:rPr>
              <a:t>Стратегия </a:t>
            </a:r>
            <a:r>
              <a:rPr lang="ru-RU" sz="2800" dirty="0">
                <a:cs typeface="Helvetica" panose="020B0604020202020204" pitchFamily="34" charset="0"/>
              </a:rPr>
              <a:t>развития частного образовательного учреждения дополнительного образования «Школа иностранных языков «Диалог»</a:t>
            </a:r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en-US" dirty="0" smtClean="0"/>
          </a:p>
          <a:p>
            <a:pPr algn="r"/>
            <a:r>
              <a:rPr lang="ru-RU" sz="1900" b="1" dirty="0" smtClean="0"/>
              <a:t>Научный руководитель:</a:t>
            </a:r>
          </a:p>
          <a:p>
            <a:pPr algn="r"/>
            <a:r>
              <a:rPr lang="ru-RU" sz="1900" b="1" dirty="0" smtClean="0"/>
              <a:t>Е. Ю. </a:t>
            </a:r>
            <a:r>
              <a:rPr lang="ru-RU" sz="1900" b="1" dirty="0" err="1" smtClean="0"/>
              <a:t>Афонина</a:t>
            </a:r>
            <a:endParaRPr lang="ru-RU" sz="1900" b="1" dirty="0" smtClean="0"/>
          </a:p>
          <a:p>
            <a:pPr algn="r"/>
            <a:endParaRPr lang="ru-RU" sz="1900" b="1" dirty="0" smtClean="0"/>
          </a:p>
          <a:p>
            <a:pPr algn="r"/>
            <a:r>
              <a:rPr lang="ru-RU" sz="1900" b="1" dirty="0" smtClean="0"/>
              <a:t>Слушатель: </a:t>
            </a:r>
          </a:p>
          <a:p>
            <a:pPr algn="r"/>
            <a:r>
              <a:rPr lang="ru-RU" sz="1900" b="1" dirty="0" smtClean="0"/>
              <a:t>А. В. </a:t>
            </a:r>
            <a:r>
              <a:rPr lang="ru-RU" sz="1900" b="1" dirty="0" err="1" smtClean="0"/>
              <a:t>Маганова</a:t>
            </a:r>
            <a:r>
              <a:rPr lang="ru-RU" sz="1900" b="1" dirty="0" smtClean="0"/>
              <a:t> </a:t>
            </a:r>
            <a:endParaRPr lang="en-US" sz="1900" b="1" dirty="0"/>
          </a:p>
          <a:p>
            <a:pPr algn="r"/>
            <a:endParaRPr lang="en-US" dirty="0" smtClean="0"/>
          </a:p>
          <a:p>
            <a:r>
              <a:rPr lang="ru-RU" dirty="0" smtClean="0"/>
              <a:t>Москва, 2020</a:t>
            </a:r>
            <a:endParaRPr lang="en-US" dirty="0"/>
          </a:p>
          <a:p>
            <a:pPr algn="r"/>
            <a:endParaRPr lang="ru-RU" dirty="0"/>
          </a:p>
        </p:txBody>
      </p:sp>
      <p:pic>
        <p:nvPicPr>
          <p:cNvPr id="4" name="Picture 10" descr="Описание: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76" y="250066"/>
            <a:ext cx="3138215" cy="97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3" descr="Описание: http://www.bshe.ru/data/images/logo2bl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090" y="250066"/>
            <a:ext cx="1013138" cy="1023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8076-4361-428D-B0DC-2F87B33D30C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8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Описание: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77" y="250065"/>
            <a:ext cx="3184302" cy="987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8076-4361-428D-B0DC-2F87B33D30C3}" type="slidenum">
              <a:rPr lang="ru-RU" smtClean="0"/>
              <a:t>10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232323" y="406791"/>
            <a:ext cx="58637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ФУНКЦИОНАЛЬНЫЕ СТРАТЕГИИ РАЗВИТИЯ</a:t>
            </a:r>
          </a:p>
          <a:p>
            <a:pPr algn="ctr"/>
            <a:r>
              <a:rPr lang="ru-RU" sz="2400" b="1" dirty="0" smtClean="0"/>
              <a:t>ОНЛАЙН ШКОЛЫ</a:t>
            </a:r>
            <a:endParaRPr lang="ru-RU" sz="2400" b="1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4697462" y="3032912"/>
            <a:ext cx="3355162" cy="1852244"/>
            <a:chOff x="0" y="140681"/>
            <a:chExt cx="2365900" cy="1460264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0" y="140681"/>
              <a:ext cx="2365900" cy="146026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71284" y="211965"/>
              <a:ext cx="2223332" cy="13176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kern="1200" dirty="0" smtClean="0"/>
                <a:t>Управление персоналом</a:t>
              </a:r>
              <a:endParaRPr lang="ru-RU" sz="3200" kern="1200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56492" y="3032912"/>
            <a:ext cx="3692770" cy="1852243"/>
            <a:chOff x="0" y="2190397"/>
            <a:chExt cx="4295371" cy="1460264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0" y="2190397"/>
              <a:ext cx="4295371" cy="146026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71284" y="2261681"/>
              <a:ext cx="4152803" cy="13176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32410" tIns="232410" rIns="232410" bIns="232410" numCol="1" spcCol="1270" anchor="ctr" anchorCtr="0">
              <a:noAutofit/>
            </a:bodyPr>
            <a:lstStyle/>
            <a:p>
              <a:pPr lvl="0" algn="ctr" defTabSz="2711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600" kern="1200" dirty="0" smtClean="0"/>
                <a:t>Маркетинг</a:t>
              </a:r>
              <a:endParaRPr lang="ru-RU" sz="3600" kern="1200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8473028" y="3032912"/>
            <a:ext cx="3246159" cy="1910714"/>
            <a:chOff x="212675" y="-35165"/>
            <a:chExt cx="2365900" cy="1460264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212675" y="-35165"/>
              <a:ext cx="2365900" cy="146026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378870" y="257225"/>
              <a:ext cx="1939520" cy="8754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kern="1200" dirty="0" smtClean="0"/>
                <a:t>Производство</a:t>
              </a:r>
              <a:endParaRPr lang="ru-RU" sz="3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0109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Описание: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77" y="250065"/>
            <a:ext cx="3184302" cy="987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999963" y="1945343"/>
            <a:ext cx="7083381" cy="3382559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Анализ потребительского рынка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Собственная наработанная база клиентов, готовая идти в онлайн 40 человек. Прогнозируемый объем продаж онлайн курса составит 40 шт.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Рост доли онлайн продаж курсов по иностранным языкам выросло в 5 раз.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8076-4361-428D-B0DC-2F87B33D30C3}" type="slidenum">
              <a:rPr lang="ru-RU" smtClean="0"/>
              <a:t>11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0" t="4830" r="54290" b="7369"/>
          <a:stretch/>
        </p:blipFill>
        <p:spPr>
          <a:xfrm>
            <a:off x="553745" y="2099889"/>
            <a:ext cx="3116734" cy="272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74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Описание: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77" y="250065"/>
            <a:ext cx="3184302" cy="987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1179579" y="1405214"/>
            <a:ext cx="10515600" cy="52661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Стоимость мероприятий по продвижению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8076-4361-428D-B0DC-2F87B33D30C3}" type="slidenum">
              <a:rPr lang="ru-RU" smtClean="0"/>
              <a:pPr/>
              <a:t>12</a:t>
            </a:fld>
            <a:endParaRPr lang="ru-RU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108578"/>
              </p:ext>
            </p:extLst>
          </p:nvPr>
        </p:nvGraphicFramePr>
        <p:xfrm>
          <a:off x="2078328" y="2206630"/>
          <a:ext cx="812800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Сайт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дизайн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Верстка,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создание сайта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доработка, хостинг,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домен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33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15 000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15 000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10 000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8442920"/>
              </p:ext>
            </p:extLst>
          </p:nvPr>
        </p:nvGraphicFramePr>
        <p:xfrm>
          <a:off x="2078328" y="3827950"/>
          <a:ext cx="8128000" cy="155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0033"/>
                <a:gridCol w="2047740"/>
                <a:gridCol w="1236372"/>
                <a:gridCol w="1365161"/>
                <a:gridCol w="1448694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ru-RU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b="1" dirty="0" err="1" smtClean="0">
                          <a:solidFill>
                            <a:schemeClr val="tx1"/>
                          </a:solidFill>
                        </a:rPr>
                        <a:t>Таргетированная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 реклама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Настройка</a:t>
                      </a:r>
                    </a:p>
                    <a:p>
                      <a:pPr algn="ctr"/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b="1" baseline="0" dirty="0" err="1" smtClean="0">
                          <a:solidFill>
                            <a:schemeClr val="tx1"/>
                          </a:solidFill>
                        </a:rPr>
                        <a:t>таргетолог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</a:p>
                    <a:p>
                      <a:pPr algn="ctr"/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дизайнер,</a:t>
                      </a:r>
                    </a:p>
                    <a:p>
                      <a:pPr algn="ctr"/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копирайтер)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Цена за клик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Количество кликов в месяц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Стоимость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в месяц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33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17 000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4р.- 6р.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7 500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30 000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47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Описание: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77" y="250065"/>
            <a:ext cx="3184302" cy="987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1179579" y="1561966"/>
            <a:ext cx="10515600" cy="52661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Экономика продукта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8076-4361-428D-B0DC-2F87B33D30C3}" type="slidenum">
              <a:rPr lang="ru-RU" smtClean="0"/>
              <a:pPr/>
              <a:t>13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549126"/>
              </p:ext>
            </p:extLst>
          </p:nvPr>
        </p:nvGraphicFramePr>
        <p:xfrm>
          <a:off x="2078327" y="2337523"/>
          <a:ext cx="8263407" cy="2994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9948"/>
                <a:gridCol w="3803459"/>
              </a:tblGrid>
              <a:tr h="49905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Стоимость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99055"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Вебинарная</a:t>
                      </a:r>
                      <a:r>
                        <a:rPr lang="ru-RU" dirty="0" smtClean="0"/>
                        <a:t> комната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1 000 руб.</a:t>
                      </a:r>
                      <a:endParaRPr lang="ru-RU" dirty="0"/>
                    </a:p>
                  </a:txBody>
                  <a:tcPr/>
                </a:tc>
              </a:tr>
              <a:tr h="49905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Рассылка в </a:t>
                      </a:r>
                      <a:r>
                        <a:rPr lang="ru-RU" dirty="0" err="1" smtClean="0"/>
                        <a:t>директ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5 000 руб.</a:t>
                      </a:r>
                      <a:endParaRPr lang="ru-RU" dirty="0"/>
                    </a:p>
                  </a:txBody>
                  <a:tcPr/>
                </a:tc>
              </a:tr>
              <a:tr h="49905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Чат бот Телеграмм канала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800 руб.</a:t>
                      </a:r>
                      <a:endParaRPr lang="ru-RU" dirty="0"/>
                    </a:p>
                  </a:txBody>
                  <a:tcPr/>
                </a:tc>
              </a:tr>
              <a:tr h="49905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Преподаватель-куратор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15 000 руб.</a:t>
                      </a:r>
                      <a:endParaRPr lang="ru-RU" dirty="0"/>
                    </a:p>
                  </a:txBody>
                  <a:tcPr/>
                </a:tc>
              </a:tr>
              <a:tr h="49905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Создание видео уроков</a:t>
                      </a:r>
                      <a:r>
                        <a:rPr lang="ru-RU" baseline="0" dirty="0" smtClean="0"/>
                        <a:t> и презентаций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96 000 руб.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036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Описание: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36" y="165738"/>
            <a:ext cx="3184302" cy="987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8076-4361-428D-B0DC-2F87B33D30C3}" type="slidenum">
              <a:rPr lang="ru-RU" smtClean="0"/>
              <a:pPr/>
              <a:t>14</a:t>
            </a:fld>
            <a:endParaRPr lang="ru-RU"/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65599"/>
              </p:ext>
            </p:extLst>
          </p:nvPr>
        </p:nvGraphicFramePr>
        <p:xfrm>
          <a:off x="2201191" y="657912"/>
          <a:ext cx="8128000" cy="5507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8564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Описание: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36" y="165738"/>
            <a:ext cx="3184302" cy="987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842457" y="656513"/>
            <a:ext cx="5537916" cy="99389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Воронка продаж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8076-4361-428D-B0DC-2F87B33D30C3}" type="slidenum">
              <a:rPr lang="ru-RU" smtClean="0"/>
              <a:pPr/>
              <a:t>15</a:t>
            </a:fld>
            <a:endParaRPr lang="ru-RU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13239017"/>
              </p:ext>
            </p:extLst>
          </p:nvPr>
        </p:nvGraphicFramePr>
        <p:xfrm>
          <a:off x="428736" y="1902302"/>
          <a:ext cx="6941713" cy="4454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014693" y="2521151"/>
            <a:ext cx="50012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При реализации </a:t>
            </a:r>
            <a:r>
              <a:rPr lang="ru-RU" dirty="0"/>
              <a:t>одного </a:t>
            </a:r>
            <a:r>
              <a:rPr lang="ru-RU" dirty="0" smtClean="0"/>
              <a:t>онлайн образовательного курса </a:t>
            </a:r>
            <a:r>
              <a:rPr lang="ru-RU" dirty="0"/>
              <a:t>с размещением на сайте для студентов со всего мира, можно сделать предположение о следующей доходности от реализации </a:t>
            </a:r>
            <a:r>
              <a:rPr lang="ru-RU" dirty="0" smtClean="0"/>
              <a:t>продукта:</a:t>
            </a:r>
            <a:endParaRPr lang="ru-RU" dirty="0"/>
          </a:p>
          <a:p>
            <a:r>
              <a:rPr lang="ru-RU" dirty="0"/>
              <a:t>При условии привлечения на </a:t>
            </a:r>
            <a:r>
              <a:rPr lang="ru-RU" dirty="0" err="1"/>
              <a:t>вебинар</a:t>
            </a:r>
            <a:r>
              <a:rPr lang="ru-RU" dirty="0"/>
              <a:t> 1000 человек, с </a:t>
            </a:r>
            <a:r>
              <a:rPr lang="ru-RU" dirty="0" err="1"/>
              <a:t>таргетированной</a:t>
            </a:r>
            <a:r>
              <a:rPr lang="ru-RU" dirty="0"/>
              <a:t> рекламы через чат- бот (возьмём минимальную конверсию 10%), получаем 100 клиентов, которые приобретают образовательный курс</a:t>
            </a:r>
          </a:p>
        </p:txBody>
      </p:sp>
    </p:spTree>
    <p:extLst>
      <p:ext uri="{BB962C8B-B14F-4D97-AF65-F5344CB8AC3E}">
        <p14:creationId xmlns:p14="http://schemas.microsoft.com/office/powerpoint/2010/main" val="4432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Описание: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36" y="165738"/>
            <a:ext cx="3184302" cy="987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Текст 19"/>
          <p:cNvSpPr>
            <a:spLocks noGrp="1"/>
          </p:cNvSpPr>
          <p:nvPr>
            <p:ph type="body" idx="1"/>
          </p:nvPr>
        </p:nvSpPr>
        <p:spPr>
          <a:xfrm>
            <a:off x="3922780" y="854596"/>
            <a:ext cx="6217000" cy="150018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ПРОДУКТ БАЗОВЫЙ ДЛЯ ВЗРОСЛЫХ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8076-4361-428D-B0DC-2F87B33D30C3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36" y="1833385"/>
            <a:ext cx="5774370" cy="38507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1961158137"/>
              </p:ext>
            </p:extLst>
          </p:nvPr>
        </p:nvGraphicFramePr>
        <p:xfrm>
          <a:off x="6203106" y="2048178"/>
          <a:ext cx="5791200" cy="3421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4997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Описание: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36" y="165738"/>
            <a:ext cx="3184302" cy="987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Текст 14"/>
          <p:cNvSpPr>
            <a:spLocks noGrp="1"/>
          </p:cNvSpPr>
          <p:nvPr>
            <p:ph type="body" idx="1"/>
          </p:nvPr>
        </p:nvSpPr>
        <p:spPr>
          <a:xfrm>
            <a:off x="1356407" y="895157"/>
            <a:ext cx="10515600" cy="93935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Организационная структура онлайн школы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8076-4361-428D-B0DC-2F87B33D30C3}" type="slidenum">
              <a:rPr lang="ru-RU" smtClean="0"/>
              <a:pPr/>
              <a:t>17</a:t>
            </a:fld>
            <a:endParaRPr lang="ru-RU"/>
          </a:p>
        </p:txBody>
      </p:sp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3499956040"/>
              </p:ext>
            </p:extLst>
          </p:nvPr>
        </p:nvGraphicFramePr>
        <p:xfrm>
          <a:off x="1874615" y="1547398"/>
          <a:ext cx="9479185" cy="4991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5758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Описание: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76" y="250064"/>
            <a:ext cx="2733542" cy="847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695717" y="1557930"/>
            <a:ext cx="9354356" cy="4173170"/>
          </a:xfrm>
        </p:spPr>
        <p:txBody>
          <a:bodyPr>
            <a:normAutofit fontScale="92500" lnSpcReduction="20000"/>
          </a:bodyPr>
          <a:lstStyle/>
          <a:p>
            <a:pPr algn="l"/>
            <a:endParaRPr lang="en-US" b="1" dirty="0" smtClean="0"/>
          </a:p>
          <a:p>
            <a:pPr algn="l"/>
            <a:r>
              <a:rPr lang="ru-RU" b="1" dirty="0" smtClean="0"/>
              <a:t>Цель: </a:t>
            </a:r>
          </a:p>
          <a:p>
            <a:pPr algn="l"/>
            <a:r>
              <a:rPr lang="ru-RU" dirty="0" smtClean="0"/>
              <a:t>разработка стратегии развития частного образовательного учреждения дополнительного образования «Школа иностранных языков «Диалог» до 2023 г. г.</a:t>
            </a:r>
          </a:p>
          <a:p>
            <a:pPr algn="l"/>
            <a:endParaRPr lang="ru-RU" dirty="0" smtClean="0"/>
          </a:p>
          <a:p>
            <a:pPr algn="l"/>
            <a:r>
              <a:rPr lang="ru-RU" b="1" dirty="0" smtClean="0"/>
              <a:t>Задачи: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 smtClean="0"/>
              <a:t>раскрыть сущность и содержание понятия «стратегия развития» и охарактеризовать основные стратегии развития организации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 smtClean="0"/>
              <a:t>провести стратегический анализ учреждения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/>
              <a:t>р</a:t>
            </a:r>
            <a:r>
              <a:rPr lang="ru-RU" dirty="0" smtClean="0"/>
              <a:t>азработать стратегию развития ЧОУ ДО «Школа иностранных языков «Диалог» до 2023 г.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8076-4361-428D-B0DC-2F87B33D30C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55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Описание: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76" y="250065"/>
            <a:ext cx="2978241" cy="923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400577" y="1761231"/>
            <a:ext cx="10108842" cy="375092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r>
              <a:rPr lang="ru-RU" sz="2400" b="1" dirty="0" smtClean="0"/>
              <a:t>Объект исследования </a:t>
            </a:r>
          </a:p>
          <a:p>
            <a:pPr marL="0" indent="0">
              <a:buNone/>
            </a:pPr>
            <a:r>
              <a:rPr lang="ru-RU" sz="2400" dirty="0"/>
              <a:t>ЧОУ ДО «Школа иностранных языков «Диалог» </a:t>
            </a:r>
            <a:endParaRPr lang="ru-RU" sz="2400" dirty="0" smtClean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b="1" dirty="0" smtClean="0"/>
              <a:t>Предмет исследования</a:t>
            </a:r>
          </a:p>
          <a:p>
            <a:pPr marL="0" indent="0">
              <a:buNone/>
            </a:pPr>
            <a:r>
              <a:rPr lang="ru-RU" sz="2400" dirty="0" smtClean="0"/>
              <a:t>стратегия </a:t>
            </a:r>
            <a:r>
              <a:rPr lang="ru-RU" sz="2400" dirty="0"/>
              <a:t>развития частного учреждения дополнительного образования </a:t>
            </a:r>
          </a:p>
          <a:p>
            <a:pPr marL="0" indent="0">
              <a:buNone/>
            </a:pPr>
            <a:r>
              <a:rPr lang="ru-RU" sz="2400" dirty="0"/>
              <a:t>ЧОУ ДО «Школа иностранных языков «Диалог»</a:t>
            </a:r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8076-4361-428D-B0DC-2F87B33D30C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54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Описание: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0" y="55353"/>
            <a:ext cx="3387343" cy="1050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8076-4361-428D-B0DC-2F87B33D30C3}" type="slidenum">
              <a:rPr lang="ru-RU" smtClean="0"/>
              <a:t>4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523" y="250064"/>
            <a:ext cx="3258355" cy="325835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1" y="4192185"/>
            <a:ext cx="3539407" cy="235813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523" y="3696237"/>
            <a:ext cx="3258355" cy="285407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0" y="1300767"/>
            <a:ext cx="3574528" cy="268089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027" y="1412605"/>
            <a:ext cx="3726369" cy="248618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027" y="4069951"/>
            <a:ext cx="3726369" cy="248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11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Описание: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13" y="250064"/>
            <a:ext cx="2639979" cy="818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352282" y="297124"/>
            <a:ext cx="10515600" cy="21636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400" b="1" dirty="0"/>
          </a:p>
          <a:p>
            <a:pPr marL="0" indent="0" algn="ctr">
              <a:buNone/>
            </a:pPr>
            <a:endParaRPr lang="en-US" sz="2400" b="1" dirty="0" smtClean="0"/>
          </a:p>
          <a:p>
            <a:pPr marL="0" indent="0" algn="ctr">
              <a:buNone/>
            </a:pPr>
            <a:r>
              <a:rPr lang="ru-RU" sz="2400" b="1" dirty="0" smtClean="0"/>
              <a:t>Проблема- уменьшение клиентов и снижение прибыли</a:t>
            </a:r>
          </a:p>
          <a:p>
            <a:pPr marL="0" indent="0" algn="ctr">
              <a:buNone/>
            </a:pPr>
            <a:r>
              <a:rPr lang="ru-RU" sz="2400" b="1" dirty="0" smtClean="0"/>
              <a:t>Причины возникновения проблемы</a:t>
            </a:r>
          </a:p>
          <a:p>
            <a:pPr marL="0" indent="0" algn="ctr">
              <a:buNone/>
            </a:pPr>
            <a:endParaRPr lang="ru-RU" sz="2400" b="1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8076-4361-428D-B0DC-2F87B33D30C3}" type="slidenum">
              <a:rPr lang="ru-RU" smtClean="0"/>
              <a:t>5</a:t>
            </a:fld>
            <a:endParaRPr lang="ru-RU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879265237"/>
              </p:ext>
            </p:extLst>
          </p:nvPr>
        </p:nvGraphicFramePr>
        <p:xfrm>
          <a:off x="1352282" y="2028386"/>
          <a:ext cx="9839458" cy="4407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3420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Описание: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77" y="250065"/>
            <a:ext cx="2321417" cy="72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093322"/>
              </p:ext>
            </p:extLst>
          </p:nvPr>
        </p:nvGraphicFramePr>
        <p:xfrm>
          <a:off x="2382587" y="1384228"/>
          <a:ext cx="8113691" cy="5020572"/>
        </p:xfrm>
        <a:graphic>
          <a:graphicData uri="http://schemas.openxmlformats.org/drawingml/2006/table">
            <a:tbl>
              <a:tblPr firstRow="1" firstCol="1" lastRow="1" lastCol="1" bandRow="1" bandCol="1">
                <a:effectLst/>
              </a:tblPr>
              <a:tblGrid>
                <a:gridCol w="4031088"/>
                <a:gridCol w="4082603"/>
              </a:tblGrid>
              <a:tr h="3054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Сильные стороны</a:t>
                      </a:r>
                      <a:endParaRPr lang="ru-RU" sz="18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510" marR="36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Слабые стороны</a:t>
                      </a:r>
                      <a:endParaRPr lang="ru-RU" sz="18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510" marR="36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846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500" dirty="0" smtClean="0">
                          <a:solidFill>
                            <a:srgbClr val="19191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Бессрочная лицензия на ведение образовательной деятельности </a:t>
                      </a:r>
                      <a:endParaRPr lang="ru-RU" sz="15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500" dirty="0" smtClean="0">
                          <a:solidFill>
                            <a:srgbClr val="19191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Устойчивая репутация и имидж организации</a:t>
                      </a:r>
                      <a:endParaRPr lang="ru-RU" sz="15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500" dirty="0" smtClean="0">
                          <a:solidFill>
                            <a:srgbClr val="19191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Высокая квалификация и опыт сотрудников </a:t>
                      </a:r>
                      <a:endParaRPr lang="ru-RU" sz="15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5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Высокие результаты студентов</a:t>
                      </a:r>
                      <a:endParaRPr lang="ru-RU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10" marR="36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5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Дефицит кадров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5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Слабый </a:t>
                      </a:r>
                      <a:r>
                        <a:rPr lang="ru-RU" sz="15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маркетинг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5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Отсутствие </a:t>
                      </a:r>
                      <a:r>
                        <a:rPr lang="ru-RU" sz="15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собственного помещения</a:t>
                      </a:r>
                    </a:p>
                    <a:p>
                      <a:pPr marL="28829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510" marR="36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159">
                <a:tc>
                  <a:txBody>
                    <a:bodyPr/>
                    <a:lstStyle/>
                    <a:p>
                      <a:pPr marL="3784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19191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Возможности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10" marR="36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Угрозы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10" marR="36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2839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5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Потребность в проведении мастер - классов для педагогов и студентов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5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Возрастающий спрос на онлайн обучение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5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Свободные специалисты на рынке труда в других регионах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5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Стремительное развитие технических программ для онлайн обучения</a:t>
                      </a:r>
                    </a:p>
                  </a:txBody>
                  <a:tcPr marL="36510" marR="36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5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Расторжение договора аренды муниципального имущества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5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Близкое местоположение прямого конкурента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5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Постановления правительства о временном приостановлении деятельности в связи с профилактикой распространения новой </a:t>
                      </a:r>
                      <a:r>
                        <a:rPr lang="ru-RU" sz="15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коронавирусной</a:t>
                      </a:r>
                      <a:r>
                        <a:rPr lang="ru-RU" sz="15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инфекции</a:t>
                      </a:r>
                    </a:p>
                  </a:txBody>
                  <a:tcPr marL="36510" marR="36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299653" y="508469"/>
            <a:ext cx="2279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SWOT - </a:t>
            </a:r>
            <a:r>
              <a:rPr lang="ru-RU" sz="2400" b="1" dirty="0" smtClean="0"/>
              <a:t>анализ</a:t>
            </a:r>
            <a:endParaRPr lang="ru-RU" sz="24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8076-4361-428D-B0DC-2F87B33D30C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86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Описание: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77" y="250065"/>
            <a:ext cx="3184302" cy="987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0797466"/>
              </p:ext>
            </p:extLst>
          </p:nvPr>
        </p:nvGraphicFramePr>
        <p:xfrm>
          <a:off x="2595092" y="743926"/>
          <a:ext cx="8699679" cy="5525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8076-4361-428D-B0DC-2F87B33D30C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95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Описание: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77" y="250065"/>
            <a:ext cx="3184302" cy="987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8076-4361-428D-B0DC-2F87B33D30C3}" type="slidenum">
              <a:rPr lang="ru-RU" smtClean="0"/>
              <a:t>8</a:t>
            </a:fld>
            <a:endParaRPr lang="ru-RU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877328224"/>
              </p:ext>
            </p:extLst>
          </p:nvPr>
        </p:nvGraphicFramePr>
        <p:xfrm>
          <a:off x="940158" y="1727811"/>
          <a:ext cx="1004552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8887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Описание: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77" y="250065"/>
            <a:ext cx="3184302" cy="987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999963" y="1945343"/>
            <a:ext cx="7083381" cy="3382559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Стратегическая цель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создание </a:t>
            </a:r>
            <a:r>
              <a:rPr lang="ru-RU" dirty="0">
                <a:solidFill>
                  <a:schemeClr val="tx1"/>
                </a:solidFill>
              </a:rPr>
              <a:t>эффективных бизнес- процессов в ЧОУ ДО «Школа иностранных языков «Диалог» по оказанию образовательных онлайн услуг с объемом </a:t>
            </a:r>
            <a:r>
              <a:rPr lang="ru-RU" dirty="0" smtClean="0">
                <a:solidFill>
                  <a:schemeClr val="tx1"/>
                </a:solidFill>
              </a:rPr>
              <a:t>производства в </a:t>
            </a:r>
            <a:r>
              <a:rPr lang="ru-RU" dirty="0">
                <a:solidFill>
                  <a:schemeClr val="tx1"/>
                </a:solidFill>
              </a:rPr>
              <a:t>3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млн. рублей с размещением в </a:t>
            </a:r>
            <a:r>
              <a:rPr lang="ru-RU" dirty="0" smtClean="0">
                <a:solidFill>
                  <a:schemeClr val="tx1"/>
                </a:solidFill>
              </a:rPr>
              <a:t>г</a:t>
            </a:r>
            <a:r>
              <a:rPr lang="ru-RU" dirty="0">
                <a:solidFill>
                  <a:schemeClr val="tx1"/>
                </a:solidFill>
              </a:rPr>
              <a:t>. Когалыме, Ханты- Мансийского автономного округа- Югры, </a:t>
            </a:r>
            <a:r>
              <a:rPr lang="ru-RU" dirty="0" smtClean="0">
                <a:solidFill>
                  <a:schemeClr val="tx1"/>
                </a:solidFill>
              </a:rPr>
              <a:t>с </a:t>
            </a:r>
            <a:r>
              <a:rPr lang="ru-RU" dirty="0">
                <a:solidFill>
                  <a:schemeClr val="tx1"/>
                </a:solidFill>
              </a:rPr>
              <a:t>территорией реализации продукта в России, странах Ближнего и Дальнего зарубежья до 31 декабря </a:t>
            </a:r>
            <a:r>
              <a:rPr lang="ru-RU" dirty="0" smtClean="0">
                <a:solidFill>
                  <a:schemeClr val="tx1"/>
                </a:solidFill>
              </a:rPr>
              <a:t>2023 года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B8076-4361-428D-B0DC-2F87B33D30C3}" type="slidenum">
              <a:rPr lang="ru-RU" smtClean="0"/>
              <a:t>9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0" t="4830" r="54290" b="7369"/>
          <a:stretch/>
        </p:blipFill>
        <p:spPr>
          <a:xfrm>
            <a:off x="553745" y="2099889"/>
            <a:ext cx="3116734" cy="272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17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816</TotalTime>
  <Words>651</Words>
  <Application>Microsoft Office PowerPoint</Application>
  <PresentationFormat>Широкоэкранный</PresentationFormat>
  <Paragraphs>171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Helvetica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Диалог</dc:creator>
  <cp:lastModifiedBy>Диалог</cp:lastModifiedBy>
  <cp:revision>59</cp:revision>
  <dcterms:created xsi:type="dcterms:W3CDTF">2020-11-28T12:44:33Z</dcterms:created>
  <dcterms:modified xsi:type="dcterms:W3CDTF">2020-12-04T18:53:34Z</dcterms:modified>
</cp:coreProperties>
</file>