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8" r:id="rId3"/>
    <p:sldId id="288" r:id="rId4"/>
    <p:sldId id="284" r:id="rId5"/>
    <p:sldId id="269" r:id="rId6"/>
    <p:sldId id="270" r:id="rId7"/>
    <p:sldId id="283" r:id="rId8"/>
    <p:sldId id="289" r:id="rId9"/>
    <p:sldId id="277" r:id="rId10"/>
    <p:sldId id="278" r:id="rId11"/>
    <p:sldId id="281" r:id="rId12"/>
    <p:sldId id="282" r:id="rId13"/>
    <p:sldId id="285" r:id="rId14"/>
    <p:sldId id="286" r:id="rId15"/>
    <p:sldId id="290" r:id="rId16"/>
    <p:sldId id="287" r:id="rId17"/>
    <p:sldId id="292" r:id="rId18"/>
    <p:sldId id="291" r:id="rId1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3552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F76CE0-1218-4F59-A509-641E09D10D2A}" type="doc">
      <dgm:prSet loTypeId="urn:microsoft.com/office/officeart/2005/8/layout/chevron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F0D5282D-655F-440E-93F8-DF50FCFF5518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ОБЪЕКТ ИССЛЕДОВАНИЯ </a:t>
          </a:r>
        </a:p>
        <a:p>
          <a:pPr lvl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9A75B8-BBB3-443A-A853-FC6C0C185685}" type="parTrans" cxnId="{7F73EECE-C227-40EE-AF20-DF92252C6D81}">
      <dgm:prSet/>
      <dgm:spPr/>
      <dgm:t>
        <a:bodyPr/>
        <a:lstStyle/>
        <a:p>
          <a:endParaRPr lang="ru-RU" sz="1100"/>
        </a:p>
      </dgm:t>
    </dgm:pt>
    <dgm:pt modelId="{DFA4CBCE-C5BE-49A7-BEA9-8F35B0686AF8}" type="sibTrans" cxnId="{7F73EECE-C227-40EE-AF20-DF92252C6D81}">
      <dgm:prSet/>
      <dgm:spPr/>
      <dgm:t>
        <a:bodyPr/>
        <a:lstStyle/>
        <a:p>
          <a:endParaRPr lang="ru-RU" sz="1100"/>
        </a:p>
      </dgm:t>
    </dgm:pt>
    <dgm:pt modelId="{50E7067B-E5D6-40AC-8BE2-04A8CB556ADD}">
      <dgm:prSet phldrT="[Текст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БУ «КОГАЛЫМСКИЙ КОМПЛЕКСНЫЙ ЦЕНТР СОЦИАЛЬНОГО ОБСЛУЖИВАНИЯ НАСЕЛЕНИЯ»</a:t>
          </a:r>
          <a:endParaRPr lang="ru-RU" sz="135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036DA7-238A-45A1-99F8-79D1669A23E8}" type="parTrans" cxnId="{4EBD8F90-4C84-4BC3-8E0B-3D47D00092DB}">
      <dgm:prSet/>
      <dgm:spPr/>
      <dgm:t>
        <a:bodyPr/>
        <a:lstStyle/>
        <a:p>
          <a:endParaRPr lang="ru-RU" sz="1100"/>
        </a:p>
      </dgm:t>
    </dgm:pt>
    <dgm:pt modelId="{012D531A-3E4B-499C-B955-2B78B369E5CB}" type="sibTrans" cxnId="{4EBD8F90-4C84-4BC3-8E0B-3D47D00092DB}">
      <dgm:prSet/>
      <dgm:spPr/>
      <dgm:t>
        <a:bodyPr/>
        <a:lstStyle/>
        <a:p>
          <a:endParaRPr lang="ru-RU" sz="1100"/>
        </a:p>
      </dgm:t>
    </dgm:pt>
    <dgm:pt modelId="{E3B26ECF-2760-4414-A57A-E7AB4BD19F6C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900" b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ПРЕДМЕТ ИССЛЕДОВАНИЯ </a:t>
          </a:r>
        </a:p>
        <a:p>
          <a:pPr lvl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978EE3-C8F9-480F-86E3-0BFCDE4EFF0A}" type="parTrans" cxnId="{DCDBDDB7-597A-423C-8088-866CBB51BDD0}">
      <dgm:prSet/>
      <dgm:spPr/>
      <dgm:t>
        <a:bodyPr/>
        <a:lstStyle/>
        <a:p>
          <a:endParaRPr lang="ru-RU" sz="1100"/>
        </a:p>
      </dgm:t>
    </dgm:pt>
    <dgm:pt modelId="{7C5032BE-FB21-4369-91DE-82E5F014BE87}" type="sibTrans" cxnId="{DCDBDDB7-597A-423C-8088-866CBB51BDD0}">
      <dgm:prSet/>
      <dgm:spPr/>
      <dgm:t>
        <a:bodyPr/>
        <a:lstStyle/>
        <a:p>
          <a:endParaRPr lang="ru-RU" sz="1100"/>
        </a:p>
      </dgm:t>
    </dgm:pt>
    <dgm:pt modelId="{EED2EBF6-4BCA-4988-B1D0-BE6B25E074E5}">
      <dgm:prSet phldrT="[Текст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35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2EAB00-AE30-45AB-97DD-E0B520FC8D6E}" type="parTrans" cxnId="{E500EC7A-2792-46A9-B799-E85172499EF7}">
      <dgm:prSet/>
      <dgm:spPr/>
      <dgm:t>
        <a:bodyPr/>
        <a:lstStyle/>
        <a:p>
          <a:endParaRPr lang="ru-RU" sz="1100"/>
        </a:p>
      </dgm:t>
    </dgm:pt>
    <dgm:pt modelId="{A0726733-4C76-4E3A-96D7-5162E51C9D83}" type="sibTrans" cxnId="{E500EC7A-2792-46A9-B799-E85172499EF7}">
      <dgm:prSet/>
      <dgm:spPr/>
      <dgm:t>
        <a:bodyPr/>
        <a:lstStyle/>
        <a:p>
          <a:endParaRPr lang="ru-RU" sz="1100"/>
        </a:p>
      </dgm:t>
    </dgm:pt>
    <dgm:pt modelId="{D60B6B01-9B3A-4B4E-B12B-6B888F0A9233}">
      <dgm:prSet custT="1"/>
      <dgm:spPr/>
      <dgm:t>
        <a:bodyPr/>
        <a:lstStyle/>
        <a:p>
          <a:pPr algn="just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НЕМАТЕРИАЛЬНАЯ СИСТЕМА МОТИВАЦИИ ПЕРСОНАЛА В УЧРЕЖДЕНИИ</a:t>
          </a:r>
        </a:p>
      </dgm:t>
    </dgm:pt>
    <dgm:pt modelId="{D6C00F8A-B18D-4C82-825D-F5C8FCF9B251}" type="parTrans" cxnId="{6BFD2DB2-C413-47C3-9901-89CCCC3F3FFC}">
      <dgm:prSet/>
      <dgm:spPr/>
      <dgm:t>
        <a:bodyPr/>
        <a:lstStyle/>
        <a:p>
          <a:endParaRPr lang="ru-RU"/>
        </a:p>
      </dgm:t>
    </dgm:pt>
    <dgm:pt modelId="{F6C67FDA-70C0-41AE-8D56-563BBBDD64E0}" type="sibTrans" cxnId="{6BFD2DB2-C413-47C3-9901-89CCCC3F3FFC}">
      <dgm:prSet/>
      <dgm:spPr/>
      <dgm:t>
        <a:bodyPr/>
        <a:lstStyle/>
        <a:p>
          <a:endParaRPr lang="ru-RU"/>
        </a:p>
      </dgm:t>
    </dgm:pt>
    <dgm:pt modelId="{E6751CB3-7825-4C33-85B0-00DDC7FBE713}" type="pres">
      <dgm:prSet presAssocID="{55F76CE0-1218-4F59-A509-641E09D10D2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D19241-F496-4821-97AD-DA3750FD2C00}" type="pres">
      <dgm:prSet presAssocID="{F0D5282D-655F-440E-93F8-DF50FCFF5518}" presName="composite" presStyleCnt="0"/>
      <dgm:spPr/>
      <dgm:t>
        <a:bodyPr/>
        <a:lstStyle/>
        <a:p>
          <a:endParaRPr lang="ru-RU"/>
        </a:p>
      </dgm:t>
    </dgm:pt>
    <dgm:pt modelId="{71D8CF45-A874-4093-93CF-A3EB60C34346}" type="pres">
      <dgm:prSet presAssocID="{F0D5282D-655F-440E-93F8-DF50FCFF5518}" presName="parentText" presStyleLbl="alignNode1" presStyleIdx="0" presStyleCnt="2" custLinFactNeighborX="-662" custLinFactNeighborY="-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74C8B2-71BE-49EF-B95C-D88EAB6FD95A}" type="pres">
      <dgm:prSet presAssocID="{F0D5282D-655F-440E-93F8-DF50FCFF5518}" presName="descendantText" presStyleLbl="alignAcc1" presStyleIdx="0" presStyleCnt="2" custLinFactNeighborX="670" custLinFactNeighborY="15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FB9076-7B42-4C95-99E4-D242454F7D7B}" type="pres">
      <dgm:prSet presAssocID="{DFA4CBCE-C5BE-49A7-BEA9-8F35B0686AF8}" presName="sp" presStyleCnt="0"/>
      <dgm:spPr/>
      <dgm:t>
        <a:bodyPr/>
        <a:lstStyle/>
        <a:p>
          <a:endParaRPr lang="ru-RU"/>
        </a:p>
      </dgm:t>
    </dgm:pt>
    <dgm:pt modelId="{542D6191-5094-485F-9ED7-6AE659170DDC}" type="pres">
      <dgm:prSet presAssocID="{E3B26ECF-2760-4414-A57A-E7AB4BD19F6C}" presName="composite" presStyleCnt="0"/>
      <dgm:spPr/>
      <dgm:t>
        <a:bodyPr/>
        <a:lstStyle/>
        <a:p>
          <a:endParaRPr lang="ru-RU"/>
        </a:p>
      </dgm:t>
    </dgm:pt>
    <dgm:pt modelId="{9CBDA811-88D7-4457-915C-41EFED67E1D4}" type="pres">
      <dgm:prSet presAssocID="{E3B26ECF-2760-4414-A57A-E7AB4BD19F6C}" presName="parentText" presStyleLbl="alignNode1" presStyleIdx="1" presStyleCnt="2" custLinFactNeighborX="610" custLinFactNeighborY="-15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F11AC-9750-49D2-9EDB-983297652D1C}" type="pres">
      <dgm:prSet presAssocID="{E3B26ECF-2760-4414-A57A-E7AB4BD19F6C}" presName="descendantText" presStyleLbl="alignAcc1" presStyleIdx="1" presStyleCnt="2" custLinFactNeighborX="87" custLinFactNeighborY="-2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BB8A52-FC2B-46A2-A7B1-E0F2E2A5561A}" type="presOf" srcId="{EED2EBF6-4BCA-4988-B1D0-BE6B25E074E5}" destId="{29EF11AC-9750-49D2-9EDB-983297652D1C}" srcOrd="0" destOrd="0" presId="urn:microsoft.com/office/officeart/2005/8/layout/chevron2"/>
    <dgm:cxn modelId="{4EBD8F90-4C84-4BC3-8E0B-3D47D00092DB}" srcId="{F0D5282D-655F-440E-93F8-DF50FCFF5518}" destId="{50E7067B-E5D6-40AC-8BE2-04A8CB556ADD}" srcOrd="0" destOrd="0" parTransId="{BB036DA7-238A-45A1-99F8-79D1669A23E8}" sibTransId="{012D531A-3E4B-499C-B955-2B78B369E5CB}"/>
    <dgm:cxn modelId="{E6318BD0-6092-4DBE-9184-E1A89EB4A5C5}" type="presOf" srcId="{55F76CE0-1218-4F59-A509-641E09D10D2A}" destId="{E6751CB3-7825-4C33-85B0-00DDC7FBE713}" srcOrd="0" destOrd="0" presId="urn:microsoft.com/office/officeart/2005/8/layout/chevron2"/>
    <dgm:cxn modelId="{5996CDE0-AEED-4778-A2C7-EA7F33849955}" type="presOf" srcId="{E3B26ECF-2760-4414-A57A-E7AB4BD19F6C}" destId="{9CBDA811-88D7-4457-915C-41EFED67E1D4}" srcOrd="0" destOrd="0" presId="urn:microsoft.com/office/officeart/2005/8/layout/chevron2"/>
    <dgm:cxn modelId="{8DE7F603-F05A-4827-9A14-9DA0E0C86FA2}" type="presOf" srcId="{50E7067B-E5D6-40AC-8BE2-04A8CB556ADD}" destId="{2874C8B2-71BE-49EF-B95C-D88EAB6FD95A}" srcOrd="0" destOrd="0" presId="urn:microsoft.com/office/officeart/2005/8/layout/chevron2"/>
    <dgm:cxn modelId="{3F785D45-F9C7-40CF-B871-E06DD05CDBBA}" type="presOf" srcId="{F0D5282D-655F-440E-93F8-DF50FCFF5518}" destId="{71D8CF45-A874-4093-93CF-A3EB60C34346}" srcOrd="0" destOrd="0" presId="urn:microsoft.com/office/officeart/2005/8/layout/chevron2"/>
    <dgm:cxn modelId="{65112B61-4AC9-4294-B7F1-3A44247D3997}" type="presOf" srcId="{D60B6B01-9B3A-4B4E-B12B-6B888F0A9233}" destId="{29EF11AC-9750-49D2-9EDB-983297652D1C}" srcOrd="0" destOrd="1" presId="urn:microsoft.com/office/officeart/2005/8/layout/chevron2"/>
    <dgm:cxn modelId="{6BFD2DB2-C413-47C3-9901-89CCCC3F3FFC}" srcId="{E3B26ECF-2760-4414-A57A-E7AB4BD19F6C}" destId="{D60B6B01-9B3A-4B4E-B12B-6B888F0A9233}" srcOrd="1" destOrd="0" parTransId="{D6C00F8A-B18D-4C82-825D-F5C8FCF9B251}" sibTransId="{F6C67FDA-70C0-41AE-8D56-563BBBDD64E0}"/>
    <dgm:cxn modelId="{E500EC7A-2792-46A9-B799-E85172499EF7}" srcId="{E3B26ECF-2760-4414-A57A-E7AB4BD19F6C}" destId="{EED2EBF6-4BCA-4988-B1D0-BE6B25E074E5}" srcOrd="0" destOrd="0" parTransId="{0F2EAB00-AE30-45AB-97DD-E0B520FC8D6E}" sibTransId="{A0726733-4C76-4E3A-96D7-5162E51C9D83}"/>
    <dgm:cxn modelId="{DCDBDDB7-597A-423C-8088-866CBB51BDD0}" srcId="{55F76CE0-1218-4F59-A509-641E09D10D2A}" destId="{E3B26ECF-2760-4414-A57A-E7AB4BD19F6C}" srcOrd="1" destOrd="0" parTransId="{80978EE3-C8F9-480F-86E3-0BFCDE4EFF0A}" sibTransId="{7C5032BE-FB21-4369-91DE-82E5F014BE87}"/>
    <dgm:cxn modelId="{7F73EECE-C227-40EE-AF20-DF92252C6D81}" srcId="{55F76CE0-1218-4F59-A509-641E09D10D2A}" destId="{F0D5282D-655F-440E-93F8-DF50FCFF5518}" srcOrd="0" destOrd="0" parTransId="{659A75B8-BBB3-443A-A853-FC6C0C185685}" sibTransId="{DFA4CBCE-C5BE-49A7-BEA9-8F35B0686AF8}"/>
    <dgm:cxn modelId="{9D085258-50DB-43FA-8CF6-CA7C03535573}" type="presParOf" srcId="{E6751CB3-7825-4C33-85B0-00DDC7FBE713}" destId="{DFD19241-F496-4821-97AD-DA3750FD2C00}" srcOrd="0" destOrd="0" presId="urn:microsoft.com/office/officeart/2005/8/layout/chevron2"/>
    <dgm:cxn modelId="{C9890736-9F01-43BE-A94F-5B082A838F4F}" type="presParOf" srcId="{DFD19241-F496-4821-97AD-DA3750FD2C00}" destId="{71D8CF45-A874-4093-93CF-A3EB60C34346}" srcOrd="0" destOrd="0" presId="urn:microsoft.com/office/officeart/2005/8/layout/chevron2"/>
    <dgm:cxn modelId="{50A9C02D-EE6C-497E-AAF0-3680934CEDE9}" type="presParOf" srcId="{DFD19241-F496-4821-97AD-DA3750FD2C00}" destId="{2874C8B2-71BE-49EF-B95C-D88EAB6FD95A}" srcOrd="1" destOrd="0" presId="urn:microsoft.com/office/officeart/2005/8/layout/chevron2"/>
    <dgm:cxn modelId="{8D7E9AF8-ED51-49B2-B249-457ECDED48B7}" type="presParOf" srcId="{E6751CB3-7825-4C33-85B0-00DDC7FBE713}" destId="{0FFB9076-7B42-4C95-99E4-D242454F7D7B}" srcOrd="1" destOrd="0" presId="urn:microsoft.com/office/officeart/2005/8/layout/chevron2"/>
    <dgm:cxn modelId="{561E7A2C-5C6A-4215-921D-F38A1EEA8C13}" type="presParOf" srcId="{E6751CB3-7825-4C33-85B0-00DDC7FBE713}" destId="{542D6191-5094-485F-9ED7-6AE659170DDC}" srcOrd="2" destOrd="0" presId="urn:microsoft.com/office/officeart/2005/8/layout/chevron2"/>
    <dgm:cxn modelId="{6FB9DE41-92A2-4B81-9CE8-455B4839E36D}" type="presParOf" srcId="{542D6191-5094-485F-9ED7-6AE659170DDC}" destId="{9CBDA811-88D7-4457-915C-41EFED67E1D4}" srcOrd="0" destOrd="0" presId="urn:microsoft.com/office/officeart/2005/8/layout/chevron2"/>
    <dgm:cxn modelId="{7150B957-E71D-45FD-9C12-90627B2C65E6}" type="presParOf" srcId="{542D6191-5094-485F-9ED7-6AE659170DDC}" destId="{29EF11AC-9750-49D2-9EDB-983297652D1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9D8453-6400-453B-A08E-BECC9A9BBB33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</dgm:pt>
    <dgm:pt modelId="{DE567FAE-2EC8-49D9-AB4D-3C57925C19EA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ФУНКЦИОНИРУЕТ С 2003 ГОДА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429108-08FA-40C1-AA55-7D365639F042}" type="parTrans" cxnId="{DB98C0A7-ED91-4196-9465-C6E2F6B9DFC2}">
      <dgm:prSet/>
      <dgm:spPr/>
      <dgm:t>
        <a:bodyPr/>
        <a:lstStyle/>
        <a:p>
          <a:endParaRPr lang="ru-RU"/>
        </a:p>
      </dgm:t>
    </dgm:pt>
    <dgm:pt modelId="{F9931C58-111C-4C48-9073-EE16B6D05BBA}" type="sibTrans" cxnId="{DB98C0A7-ED91-4196-9465-C6E2F6B9DFC2}">
      <dgm:prSet/>
      <dgm:spPr/>
      <dgm:t>
        <a:bodyPr/>
        <a:lstStyle/>
        <a:p>
          <a:endParaRPr lang="ru-RU"/>
        </a:p>
      </dgm:t>
    </dgm:pt>
    <dgm:pt modelId="{29AB168E-55D9-4FC0-8492-5B03CCCB45FF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ОКАЗЫВАЕТ СОЦИАЛЬНЫЕ УСЛУГИ НАСЕЛЕНИЮ ГОРОДА КОГАЛЫМА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4ABF11-7516-4A3F-80D1-49800B6BEB31}" type="parTrans" cxnId="{3CF0952F-21A9-40C3-85FD-3E304E3AE752}">
      <dgm:prSet/>
      <dgm:spPr/>
      <dgm:t>
        <a:bodyPr/>
        <a:lstStyle/>
        <a:p>
          <a:endParaRPr lang="ru-RU"/>
        </a:p>
      </dgm:t>
    </dgm:pt>
    <dgm:pt modelId="{228D5CC3-8EBD-4C3D-8E55-453B4F82EC25}" type="sibTrans" cxnId="{3CF0952F-21A9-40C3-85FD-3E304E3AE752}">
      <dgm:prSet/>
      <dgm:spPr/>
      <dgm:t>
        <a:bodyPr/>
        <a:lstStyle/>
        <a:p>
          <a:endParaRPr lang="ru-RU"/>
        </a:p>
      </dgm:t>
    </dgm:pt>
    <dgm:pt modelId="{3BB7FC8E-F6FE-49C9-B691-241CA114898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ШТАТНАЯ ЧИСЛЕННОСТЬ – 106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шт.ед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9B97AF-A2CA-497A-9C26-D49108ABDDD6}" type="parTrans" cxnId="{5240EAF9-48A6-4E3B-BFD9-68CAA5D04304}">
      <dgm:prSet/>
      <dgm:spPr/>
      <dgm:t>
        <a:bodyPr/>
        <a:lstStyle/>
        <a:p>
          <a:endParaRPr lang="ru-RU"/>
        </a:p>
      </dgm:t>
    </dgm:pt>
    <dgm:pt modelId="{6F0C4609-6956-44C9-AC7F-13266792481B}" type="sibTrans" cxnId="{5240EAF9-48A6-4E3B-BFD9-68CAA5D04304}">
      <dgm:prSet/>
      <dgm:spPr/>
      <dgm:t>
        <a:bodyPr/>
        <a:lstStyle/>
        <a:p>
          <a:endParaRPr lang="ru-RU"/>
        </a:p>
      </dgm:t>
    </dgm:pt>
    <dgm:pt modelId="{46187E94-82A7-4799-9DC6-F9A1D16C643C}" type="pres">
      <dgm:prSet presAssocID="{099D8453-6400-453B-A08E-BECC9A9BBB33}" presName="linear" presStyleCnt="0">
        <dgm:presLayoutVars>
          <dgm:animLvl val="lvl"/>
          <dgm:resizeHandles val="exact"/>
        </dgm:presLayoutVars>
      </dgm:prSet>
      <dgm:spPr/>
    </dgm:pt>
    <dgm:pt modelId="{A7E9A08D-C692-4D62-A8BD-8D424D0288E4}" type="pres">
      <dgm:prSet presAssocID="{DE567FAE-2EC8-49D9-AB4D-3C57925C19E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EBD549-6F91-4ADA-8B54-0250CDF8F9EC}" type="pres">
      <dgm:prSet presAssocID="{F9931C58-111C-4C48-9073-EE16B6D05BBA}" presName="spacer" presStyleCnt="0"/>
      <dgm:spPr/>
    </dgm:pt>
    <dgm:pt modelId="{CA92A3C9-E4D1-4E6D-9C80-22C72DCC872B}" type="pres">
      <dgm:prSet presAssocID="{29AB168E-55D9-4FC0-8492-5B03CCCB45F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9E5E5-FCB0-4A2B-9490-FB0A32B39742}" type="pres">
      <dgm:prSet presAssocID="{228D5CC3-8EBD-4C3D-8E55-453B4F82EC25}" presName="spacer" presStyleCnt="0"/>
      <dgm:spPr/>
    </dgm:pt>
    <dgm:pt modelId="{8169F62B-AA95-4212-B339-2FAF2EECE724}" type="pres">
      <dgm:prSet presAssocID="{3BB7FC8E-F6FE-49C9-B691-241CA114898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E9E8B4-82D7-4B36-9AF7-4138835D46F8}" type="presOf" srcId="{3BB7FC8E-F6FE-49C9-B691-241CA114898C}" destId="{8169F62B-AA95-4212-B339-2FAF2EECE724}" srcOrd="0" destOrd="0" presId="urn:microsoft.com/office/officeart/2005/8/layout/vList2"/>
    <dgm:cxn modelId="{3CF0952F-21A9-40C3-85FD-3E304E3AE752}" srcId="{099D8453-6400-453B-A08E-BECC9A9BBB33}" destId="{29AB168E-55D9-4FC0-8492-5B03CCCB45FF}" srcOrd="1" destOrd="0" parTransId="{854ABF11-7516-4A3F-80D1-49800B6BEB31}" sibTransId="{228D5CC3-8EBD-4C3D-8E55-453B4F82EC25}"/>
    <dgm:cxn modelId="{94E3818C-6502-4E5F-8921-A6CF3EA22D84}" type="presOf" srcId="{DE567FAE-2EC8-49D9-AB4D-3C57925C19EA}" destId="{A7E9A08D-C692-4D62-A8BD-8D424D0288E4}" srcOrd="0" destOrd="0" presId="urn:microsoft.com/office/officeart/2005/8/layout/vList2"/>
    <dgm:cxn modelId="{BEE6E1EC-2876-40C5-94E3-8D2AE6E52B3C}" type="presOf" srcId="{099D8453-6400-453B-A08E-BECC9A9BBB33}" destId="{46187E94-82A7-4799-9DC6-F9A1D16C643C}" srcOrd="0" destOrd="0" presId="urn:microsoft.com/office/officeart/2005/8/layout/vList2"/>
    <dgm:cxn modelId="{DB98C0A7-ED91-4196-9465-C6E2F6B9DFC2}" srcId="{099D8453-6400-453B-A08E-BECC9A9BBB33}" destId="{DE567FAE-2EC8-49D9-AB4D-3C57925C19EA}" srcOrd="0" destOrd="0" parTransId="{67429108-08FA-40C1-AA55-7D365639F042}" sibTransId="{F9931C58-111C-4C48-9073-EE16B6D05BBA}"/>
    <dgm:cxn modelId="{5BAD0F0E-0696-4FF7-97A7-1CDFCF9D567B}" type="presOf" srcId="{29AB168E-55D9-4FC0-8492-5B03CCCB45FF}" destId="{CA92A3C9-E4D1-4E6D-9C80-22C72DCC872B}" srcOrd="0" destOrd="0" presId="urn:microsoft.com/office/officeart/2005/8/layout/vList2"/>
    <dgm:cxn modelId="{5240EAF9-48A6-4E3B-BFD9-68CAA5D04304}" srcId="{099D8453-6400-453B-A08E-BECC9A9BBB33}" destId="{3BB7FC8E-F6FE-49C9-B691-241CA114898C}" srcOrd="2" destOrd="0" parTransId="{F69B97AF-A2CA-497A-9C26-D49108ABDDD6}" sibTransId="{6F0C4609-6956-44C9-AC7F-13266792481B}"/>
    <dgm:cxn modelId="{904C1D12-1CC6-4E3B-92BF-1BD59BA5C87D}" type="presParOf" srcId="{46187E94-82A7-4799-9DC6-F9A1D16C643C}" destId="{A7E9A08D-C692-4D62-A8BD-8D424D0288E4}" srcOrd="0" destOrd="0" presId="urn:microsoft.com/office/officeart/2005/8/layout/vList2"/>
    <dgm:cxn modelId="{67EA75DF-233E-488E-BE65-BC5080676861}" type="presParOf" srcId="{46187E94-82A7-4799-9DC6-F9A1D16C643C}" destId="{A8EBD549-6F91-4ADA-8B54-0250CDF8F9EC}" srcOrd="1" destOrd="0" presId="urn:microsoft.com/office/officeart/2005/8/layout/vList2"/>
    <dgm:cxn modelId="{88661DF2-E30A-421E-8B4D-F5E18652FEF8}" type="presParOf" srcId="{46187E94-82A7-4799-9DC6-F9A1D16C643C}" destId="{CA92A3C9-E4D1-4E6D-9C80-22C72DCC872B}" srcOrd="2" destOrd="0" presId="urn:microsoft.com/office/officeart/2005/8/layout/vList2"/>
    <dgm:cxn modelId="{058AD616-1D7D-43A6-807A-88B9BD02DDE0}" type="presParOf" srcId="{46187E94-82A7-4799-9DC6-F9A1D16C643C}" destId="{FAB9E5E5-FCB0-4A2B-9490-FB0A32B39742}" srcOrd="3" destOrd="0" presId="urn:microsoft.com/office/officeart/2005/8/layout/vList2"/>
    <dgm:cxn modelId="{9481A9C4-028E-476D-BCA0-9A4AD720634A}" type="presParOf" srcId="{46187E94-82A7-4799-9DC6-F9A1D16C643C}" destId="{8169F62B-AA95-4212-B339-2FAF2EECE72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001CB7-7564-44BA-A8AB-CDD90E9C9617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8F33B919-3AD7-471C-8D6C-A57387E0DEDB}">
      <dgm:prSet phldrT="[Текст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ПРОАНАЛИЗИРОВАТЬ ФУНКЦИОНИРУЮЩУЮ НЕМАТЕРИАЛЬНУЮ СИСТЕМУ МОТИВАЦИИ ПЕРСОНАЛА УЧРЕЖДЕНИЯ, ДАТЬ ОЦЕНКУ ЕЕ ЭФФЕКТИВНОСТИ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BA7FB8-FE66-4506-887E-C078563BF034}" type="parTrans" cxnId="{4BE94ED2-A123-46D2-96D1-BC48337F7297}">
      <dgm:prSet/>
      <dgm:spPr/>
      <dgm:t>
        <a:bodyPr/>
        <a:lstStyle/>
        <a:p>
          <a:endParaRPr lang="ru-RU"/>
        </a:p>
      </dgm:t>
    </dgm:pt>
    <dgm:pt modelId="{F5F1E4C2-EBC4-4C59-A876-272524D2A6D1}" type="sibTrans" cxnId="{4BE94ED2-A123-46D2-96D1-BC48337F7297}">
      <dgm:prSet/>
      <dgm:spPr/>
      <dgm:t>
        <a:bodyPr/>
        <a:lstStyle/>
        <a:p>
          <a:endParaRPr lang="ru-RU"/>
        </a:p>
      </dgm:t>
    </dgm:pt>
    <dgm:pt modelId="{EF581A2B-79B8-498F-8590-4AE901132F40}">
      <dgm:prSet phldrT="[Текст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ПРОВЕСТИ ДИАГНОСТИКУ ВОВЛЕЧЕННОСТИ И УДОВЛЕТВОРЕННОСТИ ПЕРСОНАЛА УЧРЕЖДЕНИЯ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B2013C-DB91-43C5-9F2B-E9CC96BA0E46}" type="parTrans" cxnId="{FA046F45-764E-43C8-8B51-3FEEF60830C7}">
      <dgm:prSet/>
      <dgm:spPr/>
      <dgm:t>
        <a:bodyPr/>
        <a:lstStyle/>
        <a:p>
          <a:endParaRPr lang="ru-RU"/>
        </a:p>
      </dgm:t>
    </dgm:pt>
    <dgm:pt modelId="{D1B17038-A85D-4B56-89F6-56EFCB76BFA6}" type="sibTrans" cxnId="{FA046F45-764E-43C8-8B51-3FEEF60830C7}">
      <dgm:prSet/>
      <dgm:spPr/>
      <dgm:t>
        <a:bodyPr/>
        <a:lstStyle/>
        <a:p>
          <a:endParaRPr lang="ru-RU"/>
        </a:p>
      </dgm:t>
    </dgm:pt>
    <dgm:pt modelId="{0517A2EA-08B7-4315-ADF5-8124ABE32F99}">
      <dgm:prSet phldrT="[Текст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3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just" defTabSz="1377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МЕРОПРИЯТИЯ ПО СОВЕРШЕНСТВОВАНИЮ НЕМАТЕРИАЛЬНОЙ СИСТЕМЫ МОТИВАЦИИ ПЕРСОНАЛА</a:t>
          </a:r>
        </a:p>
        <a:p>
          <a:pPr lvl="0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98E14720-6F29-4AEC-85B4-6C4A32F35CC0}" type="parTrans" cxnId="{9E26B574-BC5A-4E87-8597-E20EE0504FBE}">
      <dgm:prSet/>
      <dgm:spPr/>
      <dgm:t>
        <a:bodyPr/>
        <a:lstStyle/>
        <a:p>
          <a:endParaRPr lang="ru-RU"/>
        </a:p>
      </dgm:t>
    </dgm:pt>
    <dgm:pt modelId="{C1BD5A03-CCF7-4079-954C-5E02A4D7E561}" type="sibTrans" cxnId="{9E26B574-BC5A-4E87-8597-E20EE0504FBE}">
      <dgm:prSet/>
      <dgm:spPr/>
      <dgm:t>
        <a:bodyPr/>
        <a:lstStyle/>
        <a:p>
          <a:endParaRPr lang="ru-RU"/>
        </a:p>
      </dgm:t>
    </dgm:pt>
    <dgm:pt modelId="{88A65505-9049-42B9-8542-00169042EB9D}" type="pres">
      <dgm:prSet presAssocID="{C3001CB7-7564-44BA-A8AB-CDD90E9C961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8624A0-C145-43D9-BC9F-3B089E76D64E}" type="pres">
      <dgm:prSet presAssocID="{8F33B919-3AD7-471C-8D6C-A57387E0DEDB}" presName="parentLin" presStyleCnt="0"/>
      <dgm:spPr/>
    </dgm:pt>
    <dgm:pt modelId="{C7EFD196-CEEC-40B9-A34F-98B5EDFB8B25}" type="pres">
      <dgm:prSet presAssocID="{8F33B919-3AD7-471C-8D6C-A57387E0DED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45289A1-1AC4-4497-B540-CF6FF9DD0A3B}" type="pres">
      <dgm:prSet presAssocID="{8F33B919-3AD7-471C-8D6C-A57387E0DED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8664DE-D0B2-4232-948B-1BED7AE8D121}" type="pres">
      <dgm:prSet presAssocID="{8F33B919-3AD7-471C-8D6C-A57387E0DEDB}" presName="negativeSpace" presStyleCnt="0"/>
      <dgm:spPr/>
    </dgm:pt>
    <dgm:pt modelId="{703F04FA-F6AA-4612-B7B5-8C86DF21E935}" type="pres">
      <dgm:prSet presAssocID="{8F33B919-3AD7-471C-8D6C-A57387E0DEDB}" presName="childText" presStyleLbl="conFgAcc1" presStyleIdx="0" presStyleCnt="3">
        <dgm:presLayoutVars>
          <dgm:bulletEnabled val="1"/>
        </dgm:presLayoutVars>
      </dgm:prSet>
      <dgm:spPr/>
    </dgm:pt>
    <dgm:pt modelId="{0D74DA87-F740-471E-B7FC-D07EDA0520A8}" type="pres">
      <dgm:prSet presAssocID="{F5F1E4C2-EBC4-4C59-A876-272524D2A6D1}" presName="spaceBetweenRectangles" presStyleCnt="0"/>
      <dgm:spPr/>
    </dgm:pt>
    <dgm:pt modelId="{6AA69E15-48D1-4F58-B5F6-0433D12699E3}" type="pres">
      <dgm:prSet presAssocID="{EF581A2B-79B8-498F-8590-4AE901132F40}" presName="parentLin" presStyleCnt="0"/>
      <dgm:spPr/>
    </dgm:pt>
    <dgm:pt modelId="{40E5C92A-317B-423C-B358-1E6A57068BEB}" type="pres">
      <dgm:prSet presAssocID="{EF581A2B-79B8-498F-8590-4AE901132F4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257B034-C814-4308-92DB-27F9D8F60D7D}" type="pres">
      <dgm:prSet presAssocID="{EF581A2B-79B8-498F-8590-4AE901132F4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5A44C1-6BE1-407B-823D-2CBCC719468C}" type="pres">
      <dgm:prSet presAssocID="{EF581A2B-79B8-498F-8590-4AE901132F40}" presName="negativeSpace" presStyleCnt="0"/>
      <dgm:spPr/>
    </dgm:pt>
    <dgm:pt modelId="{AE0845C4-BE79-42C0-9DE4-5ED2F3F58A80}" type="pres">
      <dgm:prSet presAssocID="{EF581A2B-79B8-498F-8590-4AE901132F40}" presName="childText" presStyleLbl="conFgAcc1" presStyleIdx="1" presStyleCnt="3">
        <dgm:presLayoutVars>
          <dgm:bulletEnabled val="1"/>
        </dgm:presLayoutVars>
      </dgm:prSet>
      <dgm:spPr/>
    </dgm:pt>
    <dgm:pt modelId="{3510222E-15C3-4D6A-B475-93E717C48C29}" type="pres">
      <dgm:prSet presAssocID="{D1B17038-A85D-4B56-89F6-56EFCB76BFA6}" presName="spaceBetweenRectangles" presStyleCnt="0"/>
      <dgm:spPr/>
    </dgm:pt>
    <dgm:pt modelId="{F0BE52F4-3B73-4FF0-A64F-15A4FBB10CB8}" type="pres">
      <dgm:prSet presAssocID="{0517A2EA-08B7-4315-ADF5-8124ABE32F99}" presName="parentLin" presStyleCnt="0"/>
      <dgm:spPr/>
    </dgm:pt>
    <dgm:pt modelId="{867B3712-8245-43AD-88BA-DDFF85A5F5E9}" type="pres">
      <dgm:prSet presAssocID="{0517A2EA-08B7-4315-ADF5-8124ABE32F99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66F2BAC9-ACF1-44C7-94F1-09A163E206AA}" type="pres">
      <dgm:prSet presAssocID="{0517A2EA-08B7-4315-ADF5-8124ABE32F9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70DFB-61B8-4B25-B689-C2FDA31AD41C}" type="pres">
      <dgm:prSet presAssocID="{0517A2EA-08B7-4315-ADF5-8124ABE32F99}" presName="negativeSpace" presStyleCnt="0"/>
      <dgm:spPr/>
    </dgm:pt>
    <dgm:pt modelId="{9E3AAB55-E42F-4AF5-ADDC-E10502911C57}" type="pres">
      <dgm:prSet presAssocID="{0517A2EA-08B7-4315-ADF5-8124ABE32F9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BE94ED2-A123-46D2-96D1-BC48337F7297}" srcId="{C3001CB7-7564-44BA-A8AB-CDD90E9C9617}" destId="{8F33B919-3AD7-471C-8D6C-A57387E0DEDB}" srcOrd="0" destOrd="0" parTransId="{33BA7FB8-FE66-4506-887E-C078563BF034}" sibTransId="{F5F1E4C2-EBC4-4C59-A876-272524D2A6D1}"/>
    <dgm:cxn modelId="{D3171C6E-1BC1-45AC-8494-12267454460B}" type="presOf" srcId="{EF581A2B-79B8-498F-8590-4AE901132F40}" destId="{40E5C92A-317B-423C-B358-1E6A57068BEB}" srcOrd="0" destOrd="0" presId="urn:microsoft.com/office/officeart/2005/8/layout/list1"/>
    <dgm:cxn modelId="{F55FFA4D-EDC1-4665-9EF9-D8BEDE1404FC}" type="presOf" srcId="{C3001CB7-7564-44BA-A8AB-CDD90E9C9617}" destId="{88A65505-9049-42B9-8542-00169042EB9D}" srcOrd="0" destOrd="0" presId="urn:microsoft.com/office/officeart/2005/8/layout/list1"/>
    <dgm:cxn modelId="{9E26B574-BC5A-4E87-8597-E20EE0504FBE}" srcId="{C3001CB7-7564-44BA-A8AB-CDD90E9C9617}" destId="{0517A2EA-08B7-4315-ADF5-8124ABE32F99}" srcOrd="2" destOrd="0" parTransId="{98E14720-6F29-4AEC-85B4-6C4A32F35CC0}" sibTransId="{C1BD5A03-CCF7-4079-954C-5E02A4D7E561}"/>
    <dgm:cxn modelId="{FB028545-C76C-4500-AA6A-974EF917CF83}" type="presOf" srcId="{8F33B919-3AD7-471C-8D6C-A57387E0DEDB}" destId="{445289A1-1AC4-4497-B540-CF6FF9DD0A3B}" srcOrd="1" destOrd="0" presId="urn:microsoft.com/office/officeart/2005/8/layout/list1"/>
    <dgm:cxn modelId="{0A46B4C6-831B-44D5-BEA2-8925B44D84FB}" type="presOf" srcId="{0517A2EA-08B7-4315-ADF5-8124ABE32F99}" destId="{867B3712-8245-43AD-88BA-DDFF85A5F5E9}" srcOrd="0" destOrd="0" presId="urn:microsoft.com/office/officeart/2005/8/layout/list1"/>
    <dgm:cxn modelId="{C63DE982-45D2-494D-9421-0B96C832DD92}" type="presOf" srcId="{8F33B919-3AD7-471C-8D6C-A57387E0DEDB}" destId="{C7EFD196-CEEC-40B9-A34F-98B5EDFB8B25}" srcOrd="0" destOrd="0" presId="urn:microsoft.com/office/officeart/2005/8/layout/list1"/>
    <dgm:cxn modelId="{1EB8FBCD-0C63-4061-903B-A54C41282201}" type="presOf" srcId="{EF581A2B-79B8-498F-8590-4AE901132F40}" destId="{B257B034-C814-4308-92DB-27F9D8F60D7D}" srcOrd="1" destOrd="0" presId="urn:microsoft.com/office/officeart/2005/8/layout/list1"/>
    <dgm:cxn modelId="{332E3F5D-9BC3-4F71-9711-B4BFE793B20F}" type="presOf" srcId="{0517A2EA-08B7-4315-ADF5-8124ABE32F99}" destId="{66F2BAC9-ACF1-44C7-94F1-09A163E206AA}" srcOrd="1" destOrd="0" presId="urn:microsoft.com/office/officeart/2005/8/layout/list1"/>
    <dgm:cxn modelId="{FA046F45-764E-43C8-8B51-3FEEF60830C7}" srcId="{C3001CB7-7564-44BA-A8AB-CDD90E9C9617}" destId="{EF581A2B-79B8-498F-8590-4AE901132F40}" srcOrd="1" destOrd="0" parTransId="{5AB2013C-DB91-43C5-9F2B-E9CC96BA0E46}" sibTransId="{D1B17038-A85D-4B56-89F6-56EFCB76BFA6}"/>
    <dgm:cxn modelId="{55A8FB1D-67AF-4C5B-BB1F-200E36AF6978}" type="presParOf" srcId="{88A65505-9049-42B9-8542-00169042EB9D}" destId="{468624A0-C145-43D9-BC9F-3B089E76D64E}" srcOrd="0" destOrd="0" presId="urn:microsoft.com/office/officeart/2005/8/layout/list1"/>
    <dgm:cxn modelId="{77F33363-0DA8-47B3-9A13-46A62126A67A}" type="presParOf" srcId="{468624A0-C145-43D9-BC9F-3B089E76D64E}" destId="{C7EFD196-CEEC-40B9-A34F-98B5EDFB8B25}" srcOrd="0" destOrd="0" presId="urn:microsoft.com/office/officeart/2005/8/layout/list1"/>
    <dgm:cxn modelId="{D8E0E1AB-82D6-49F3-9F8A-E3763C0912C7}" type="presParOf" srcId="{468624A0-C145-43D9-BC9F-3B089E76D64E}" destId="{445289A1-1AC4-4497-B540-CF6FF9DD0A3B}" srcOrd="1" destOrd="0" presId="urn:microsoft.com/office/officeart/2005/8/layout/list1"/>
    <dgm:cxn modelId="{968ADD90-44E2-4488-9F6F-77E5E2754FD1}" type="presParOf" srcId="{88A65505-9049-42B9-8542-00169042EB9D}" destId="{428664DE-D0B2-4232-948B-1BED7AE8D121}" srcOrd="1" destOrd="0" presId="urn:microsoft.com/office/officeart/2005/8/layout/list1"/>
    <dgm:cxn modelId="{9808CB67-0AA8-4624-8D7C-A0D5D7691ADF}" type="presParOf" srcId="{88A65505-9049-42B9-8542-00169042EB9D}" destId="{703F04FA-F6AA-4612-B7B5-8C86DF21E935}" srcOrd="2" destOrd="0" presId="urn:microsoft.com/office/officeart/2005/8/layout/list1"/>
    <dgm:cxn modelId="{207F06C0-35DD-4D70-B37B-A17EA5CBD95B}" type="presParOf" srcId="{88A65505-9049-42B9-8542-00169042EB9D}" destId="{0D74DA87-F740-471E-B7FC-D07EDA0520A8}" srcOrd="3" destOrd="0" presId="urn:microsoft.com/office/officeart/2005/8/layout/list1"/>
    <dgm:cxn modelId="{5DAFA356-CC12-49D2-8B7D-DA654A906DA6}" type="presParOf" srcId="{88A65505-9049-42B9-8542-00169042EB9D}" destId="{6AA69E15-48D1-4F58-B5F6-0433D12699E3}" srcOrd="4" destOrd="0" presId="urn:microsoft.com/office/officeart/2005/8/layout/list1"/>
    <dgm:cxn modelId="{71ED4B45-1BD7-4C89-8460-292D73C26496}" type="presParOf" srcId="{6AA69E15-48D1-4F58-B5F6-0433D12699E3}" destId="{40E5C92A-317B-423C-B358-1E6A57068BEB}" srcOrd="0" destOrd="0" presId="urn:microsoft.com/office/officeart/2005/8/layout/list1"/>
    <dgm:cxn modelId="{A1AE44FF-9F02-4CD2-B69D-ECE13FE44B74}" type="presParOf" srcId="{6AA69E15-48D1-4F58-B5F6-0433D12699E3}" destId="{B257B034-C814-4308-92DB-27F9D8F60D7D}" srcOrd="1" destOrd="0" presId="urn:microsoft.com/office/officeart/2005/8/layout/list1"/>
    <dgm:cxn modelId="{38172498-1FAB-4883-A88D-AFE00368DAC1}" type="presParOf" srcId="{88A65505-9049-42B9-8542-00169042EB9D}" destId="{B35A44C1-6BE1-407B-823D-2CBCC719468C}" srcOrd="5" destOrd="0" presId="urn:microsoft.com/office/officeart/2005/8/layout/list1"/>
    <dgm:cxn modelId="{612AE40B-BA46-47AF-BAB6-268A9DD91323}" type="presParOf" srcId="{88A65505-9049-42B9-8542-00169042EB9D}" destId="{AE0845C4-BE79-42C0-9DE4-5ED2F3F58A80}" srcOrd="6" destOrd="0" presId="urn:microsoft.com/office/officeart/2005/8/layout/list1"/>
    <dgm:cxn modelId="{C05C9F98-92BC-40EE-A7C4-94FE74980A2F}" type="presParOf" srcId="{88A65505-9049-42B9-8542-00169042EB9D}" destId="{3510222E-15C3-4D6A-B475-93E717C48C29}" srcOrd="7" destOrd="0" presId="urn:microsoft.com/office/officeart/2005/8/layout/list1"/>
    <dgm:cxn modelId="{C8979965-646F-4071-A277-D9A52BC95DA0}" type="presParOf" srcId="{88A65505-9049-42B9-8542-00169042EB9D}" destId="{F0BE52F4-3B73-4FF0-A64F-15A4FBB10CB8}" srcOrd="8" destOrd="0" presId="urn:microsoft.com/office/officeart/2005/8/layout/list1"/>
    <dgm:cxn modelId="{008B15E8-81B6-49E9-95E0-C123CB6148EF}" type="presParOf" srcId="{F0BE52F4-3B73-4FF0-A64F-15A4FBB10CB8}" destId="{867B3712-8245-43AD-88BA-DDFF85A5F5E9}" srcOrd="0" destOrd="0" presId="urn:microsoft.com/office/officeart/2005/8/layout/list1"/>
    <dgm:cxn modelId="{A0F1375A-4DB6-4BED-8E3F-DBC3680F9552}" type="presParOf" srcId="{F0BE52F4-3B73-4FF0-A64F-15A4FBB10CB8}" destId="{66F2BAC9-ACF1-44C7-94F1-09A163E206AA}" srcOrd="1" destOrd="0" presId="urn:microsoft.com/office/officeart/2005/8/layout/list1"/>
    <dgm:cxn modelId="{011F1DBA-56B3-4DCB-A64D-C6C0F05EC9CE}" type="presParOf" srcId="{88A65505-9049-42B9-8542-00169042EB9D}" destId="{19C70DFB-61B8-4B25-B689-C2FDA31AD41C}" srcOrd="9" destOrd="0" presId="urn:microsoft.com/office/officeart/2005/8/layout/list1"/>
    <dgm:cxn modelId="{7B3698F2-4D5F-4A4E-BD07-668F2BEEBCDE}" type="presParOf" srcId="{88A65505-9049-42B9-8542-00169042EB9D}" destId="{9E3AAB55-E42F-4AF5-ADDC-E10502911C5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6445E1-E3B8-4A28-A5A9-71AC5C29CC9A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EFB522D-B8F9-4674-BBA4-F615796DEC9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ДОКУМЕНТОВ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CB9EFC-5C62-4A22-8934-E0A47E41752B}" type="parTrans" cxnId="{1B646F62-F891-4BC1-B83F-4ABB2D7AD3D8}">
      <dgm:prSet/>
      <dgm:spPr/>
      <dgm:t>
        <a:bodyPr/>
        <a:lstStyle/>
        <a:p>
          <a:endParaRPr lang="ru-RU"/>
        </a:p>
      </dgm:t>
    </dgm:pt>
    <dgm:pt modelId="{2641FA57-2A8F-423B-87D8-F9D7B45A82AB}" type="sibTrans" cxnId="{1B646F62-F891-4BC1-B83F-4ABB2D7AD3D8}">
      <dgm:prSet/>
      <dgm:spPr/>
      <dgm:t>
        <a:bodyPr/>
        <a:lstStyle/>
        <a:p>
          <a:endParaRPr lang="ru-RU"/>
        </a:p>
      </dgm:t>
    </dgm:pt>
    <dgm:pt modelId="{84B325BE-286B-48F4-A2AB-C3240B18E692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НАБЛЮДЕНИЕ,ОПРОС</a:t>
          </a:r>
          <a:endParaRPr lang="ru-RU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277F6C-287F-49E6-BBC6-14246CE04290}" type="parTrans" cxnId="{1F6FEEED-4B84-49D4-8736-F345258B49FC}">
      <dgm:prSet/>
      <dgm:spPr/>
      <dgm:t>
        <a:bodyPr/>
        <a:lstStyle/>
        <a:p>
          <a:endParaRPr lang="ru-RU"/>
        </a:p>
      </dgm:t>
    </dgm:pt>
    <dgm:pt modelId="{19AD09E5-15BB-401C-8ADF-489A0E5F5A94}" type="sibTrans" cxnId="{1F6FEEED-4B84-49D4-8736-F345258B49FC}">
      <dgm:prSet/>
      <dgm:spPr/>
      <dgm:t>
        <a:bodyPr/>
        <a:lstStyle/>
        <a:p>
          <a:endParaRPr lang="ru-RU"/>
        </a:p>
      </dgm:t>
    </dgm:pt>
    <dgm:pt modelId="{1D81177B-58EB-451D-99C3-E8906B8A8791}">
      <dgm:prSet phldrT="[Текст]" custT="1"/>
      <dgm:spPr/>
      <dgm:t>
        <a:bodyPr/>
        <a:lstStyle/>
        <a:p>
          <a:r>
            <a: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ГЛУБИННОЕ ИНТЕРВЬЮ </a:t>
          </a:r>
        </a:p>
      </dgm:t>
    </dgm:pt>
    <dgm:pt modelId="{E39CEC73-BC4A-48B7-A5C3-2F0FCC668A89}" type="parTrans" cxnId="{9843D0B8-5B5E-464E-A323-CB78827D4CE0}">
      <dgm:prSet/>
      <dgm:spPr/>
      <dgm:t>
        <a:bodyPr/>
        <a:lstStyle/>
        <a:p>
          <a:endParaRPr lang="ru-RU"/>
        </a:p>
      </dgm:t>
    </dgm:pt>
    <dgm:pt modelId="{176D5A0A-F66E-465D-A5D6-48BAE430E89B}" type="sibTrans" cxnId="{9843D0B8-5B5E-464E-A323-CB78827D4CE0}">
      <dgm:prSet/>
      <dgm:spPr/>
      <dgm:t>
        <a:bodyPr/>
        <a:lstStyle/>
        <a:p>
          <a:endParaRPr lang="ru-RU"/>
        </a:p>
      </dgm:t>
    </dgm:pt>
    <dgm:pt modelId="{A846E060-C325-4266-A562-370EF594741A}" type="pres">
      <dgm:prSet presAssocID="{066445E1-E3B8-4A28-A5A9-71AC5C29CC9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F443DE-DC7B-411E-8FC3-0A93B10D5AF3}" type="pres">
      <dgm:prSet presAssocID="{066445E1-E3B8-4A28-A5A9-71AC5C29CC9A}" presName="arrow" presStyleLbl="bgShp" presStyleIdx="0" presStyleCnt="1"/>
      <dgm:spPr/>
    </dgm:pt>
    <dgm:pt modelId="{A5C90A67-94D2-42B4-A0A0-84D83CB74421}" type="pres">
      <dgm:prSet presAssocID="{066445E1-E3B8-4A28-A5A9-71AC5C29CC9A}" presName="linearProcess" presStyleCnt="0"/>
      <dgm:spPr/>
    </dgm:pt>
    <dgm:pt modelId="{6B0BA74A-7AE1-40F9-8E46-F7A8772D6BD3}" type="pres">
      <dgm:prSet presAssocID="{5EFB522D-B8F9-4674-BBA4-F615796DEC9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D41AEF-F0DD-4FC0-AD4C-A23CBE54F54E}" type="pres">
      <dgm:prSet presAssocID="{2641FA57-2A8F-423B-87D8-F9D7B45A82AB}" presName="sibTrans" presStyleCnt="0"/>
      <dgm:spPr/>
    </dgm:pt>
    <dgm:pt modelId="{6FA526BD-CA7E-4BD5-A306-93B7F8F4E48E}" type="pres">
      <dgm:prSet presAssocID="{84B325BE-286B-48F4-A2AB-C3240B18E69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EA7FB3-ED63-4662-88BF-D7361736C005}" type="pres">
      <dgm:prSet presAssocID="{19AD09E5-15BB-401C-8ADF-489A0E5F5A94}" presName="sibTrans" presStyleCnt="0"/>
      <dgm:spPr/>
    </dgm:pt>
    <dgm:pt modelId="{3968C73B-63CE-45BF-855B-6E524AFFA583}" type="pres">
      <dgm:prSet presAssocID="{1D81177B-58EB-451D-99C3-E8906B8A879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43D0B8-5B5E-464E-A323-CB78827D4CE0}" srcId="{066445E1-E3B8-4A28-A5A9-71AC5C29CC9A}" destId="{1D81177B-58EB-451D-99C3-E8906B8A8791}" srcOrd="2" destOrd="0" parTransId="{E39CEC73-BC4A-48B7-A5C3-2F0FCC668A89}" sibTransId="{176D5A0A-F66E-465D-A5D6-48BAE430E89B}"/>
    <dgm:cxn modelId="{1B646F62-F891-4BC1-B83F-4ABB2D7AD3D8}" srcId="{066445E1-E3B8-4A28-A5A9-71AC5C29CC9A}" destId="{5EFB522D-B8F9-4674-BBA4-F615796DEC9C}" srcOrd="0" destOrd="0" parTransId="{ECCB9EFC-5C62-4A22-8934-E0A47E41752B}" sibTransId="{2641FA57-2A8F-423B-87D8-F9D7B45A82AB}"/>
    <dgm:cxn modelId="{707374FF-BDBE-4A63-A4A2-B5B6A5D5E214}" type="presOf" srcId="{066445E1-E3B8-4A28-A5A9-71AC5C29CC9A}" destId="{A846E060-C325-4266-A562-370EF594741A}" srcOrd="0" destOrd="0" presId="urn:microsoft.com/office/officeart/2005/8/layout/hProcess9"/>
    <dgm:cxn modelId="{1F6FEEED-4B84-49D4-8736-F345258B49FC}" srcId="{066445E1-E3B8-4A28-A5A9-71AC5C29CC9A}" destId="{84B325BE-286B-48F4-A2AB-C3240B18E692}" srcOrd="1" destOrd="0" parTransId="{16277F6C-287F-49E6-BBC6-14246CE04290}" sibTransId="{19AD09E5-15BB-401C-8ADF-489A0E5F5A94}"/>
    <dgm:cxn modelId="{84EFDBAC-CDB7-41B9-965E-B2098B6513A7}" type="presOf" srcId="{84B325BE-286B-48F4-A2AB-C3240B18E692}" destId="{6FA526BD-CA7E-4BD5-A306-93B7F8F4E48E}" srcOrd="0" destOrd="0" presId="urn:microsoft.com/office/officeart/2005/8/layout/hProcess9"/>
    <dgm:cxn modelId="{D091FF70-B0B5-468F-B581-0EA81A1A3A8F}" type="presOf" srcId="{1D81177B-58EB-451D-99C3-E8906B8A8791}" destId="{3968C73B-63CE-45BF-855B-6E524AFFA583}" srcOrd="0" destOrd="0" presId="urn:microsoft.com/office/officeart/2005/8/layout/hProcess9"/>
    <dgm:cxn modelId="{3639AE3E-6B66-4235-8253-C50B5B8E3AA9}" type="presOf" srcId="{5EFB522D-B8F9-4674-BBA4-F615796DEC9C}" destId="{6B0BA74A-7AE1-40F9-8E46-F7A8772D6BD3}" srcOrd="0" destOrd="0" presId="urn:microsoft.com/office/officeart/2005/8/layout/hProcess9"/>
    <dgm:cxn modelId="{A71647DD-C7F5-4853-B30B-DF871BAD775D}" type="presParOf" srcId="{A846E060-C325-4266-A562-370EF594741A}" destId="{73F443DE-DC7B-411E-8FC3-0A93B10D5AF3}" srcOrd="0" destOrd="0" presId="urn:microsoft.com/office/officeart/2005/8/layout/hProcess9"/>
    <dgm:cxn modelId="{305AFF1A-774B-4B30-BA93-C849FA1A9206}" type="presParOf" srcId="{A846E060-C325-4266-A562-370EF594741A}" destId="{A5C90A67-94D2-42B4-A0A0-84D83CB74421}" srcOrd="1" destOrd="0" presId="urn:microsoft.com/office/officeart/2005/8/layout/hProcess9"/>
    <dgm:cxn modelId="{842F17AF-6CC1-4767-953E-86277BC49AB7}" type="presParOf" srcId="{A5C90A67-94D2-42B4-A0A0-84D83CB74421}" destId="{6B0BA74A-7AE1-40F9-8E46-F7A8772D6BD3}" srcOrd="0" destOrd="0" presId="urn:microsoft.com/office/officeart/2005/8/layout/hProcess9"/>
    <dgm:cxn modelId="{5AF37AD4-7709-4CA9-B96B-9A436CCD4CDA}" type="presParOf" srcId="{A5C90A67-94D2-42B4-A0A0-84D83CB74421}" destId="{7CD41AEF-F0DD-4FC0-AD4C-A23CBE54F54E}" srcOrd="1" destOrd="0" presId="urn:microsoft.com/office/officeart/2005/8/layout/hProcess9"/>
    <dgm:cxn modelId="{C47911B1-C192-47FB-BA27-77DFE9F72EDB}" type="presParOf" srcId="{A5C90A67-94D2-42B4-A0A0-84D83CB74421}" destId="{6FA526BD-CA7E-4BD5-A306-93B7F8F4E48E}" srcOrd="2" destOrd="0" presId="urn:microsoft.com/office/officeart/2005/8/layout/hProcess9"/>
    <dgm:cxn modelId="{612F9D0E-4FCA-48DB-BD08-14253D3C24C8}" type="presParOf" srcId="{A5C90A67-94D2-42B4-A0A0-84D83CB74421}" destId="{A2EA7FB3-ED63-4662-88BF-D7361736C005}" srcOrd="3" destOrd="0" presId="urn:microsoft.com/office/officeart/2005/8/layout/hProcess9"/>
    <dgm:cxn modelId="{25749EE7-75DE-462D-9423-F1D3BCC1B47C}" type="presParOf" srcId="{A5C90A67-94D2-42B4-A0A0-84D83CB74421}" destId="{3968C73B-63CE-45BF-855B-6E524AFFA58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D55327-8804-48F8-B0CD-93035AB948BF}" type="doc">
      <dgm:prSet loTypeId="urn:microsoft.com/office/officeart/2005/8/layout/vList3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4D6A06C0-770E-4F4D-AED5-979EB2759D28}">
      <dgm:prSet phldrT="[Текст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СОЗДАТЬ УСЛОВИЯ ДЛЯ ФОРМИРОВАНИЯ РЕЗЕРВА УПРАВЛЕНЧЕСКИХ КАДРОВ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31E623-AAD6-4A45-AD19-AE24D1C4C352}" type="parTrans" cxnId="{CF4A8006-85EF-40BB-9AC5-0F79A0CD766B}">
      <dgm:prSet/>
      <dgm:spPr/>
      <dgm:t>
        <a:bodyPr/>
        <a:lstStyle/>
        <a:p>
          <a:endParaRPr lang="ru-RU"/>
        </a:p>
      </dgm:t>
    </dgm:pt>
    <dgm:pt modelId="{1958E0D7-11A1-4CA5-85FD-53A5E5114191}" type="sibTrans" cxnId="{CF4A8006-85EF-40BB-9AC5-0F79A0CD766B}">
      <dgm:prSet/>
      <dgm:spPr/>
      <dgm:t>
        <a:bodyPr/>
        <a:lstStyle/>
        <a:p>
          <a:endParaRPr lang="ru-RU"/>
        </a:p>
      </dgm:t>
    </dgm:pt>
    <dgm:pt modelId="{7C3D3C5D-29A4-4E05-A6B6-6D0D11ABC905}">
      <dgm:prSet phldrT="[Текст]" custT="1"/>
      <dgm:spPr/>
      <dgm:t>
        <a:bodyPr/>
        <a:lstStyle/>
        <a:p>
          <a:pPr marL="0" marR="0" lvl="0" indent="0" algn="just" defTabSz="4000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НАЛАДИТЬ СИСТЕМУ ИНФОРМИРОВАНИЯ ПЕРСОНАЛА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A632FA-D23E-4408-859F-0F450E3E2A4C}" type="parTrans" cxnId="{55CD7432-0A90-482C-A8DA-C6CDAE69D3C8}">
      <dgm:prSet/>
      <dgm:spPr/>
      <dgm:t>
        <a:bodyPr/>
        <a:lstStyle/>
        <a:p>
          <a:endParaRPr lang="ru-RU"/>
        </a:p>
      </dgm:t>
    </dgm:pt>
    <dgm:pt modelId="{3708264E-9E09-43D0-B26B-88C720401C62}" type="sibTrans" cxnId="{55CD7432-0A90-482C-A8DA-C6CDAE69D3C8}">
      <dgm:prSet/>
      <dgm:spPr/>
      <dgm:t>
        <a:bodyPr/>
        <a:lstStyle/>
        <a:p>
          <a:endParaRPr lang="ru-RU"/>
        </a:p>
      </dgm:t>
    </dgm:pt>
    <dgm:pt modelId="{BFD69824-38E3-4A1B-AEC9-80D1B15DEEE1}">
      <dgm:prSet phldrT="[Текст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ВЫСТРОИТЬ СИСТЕМУ ПРИЗНАНИЯ И ПООЩРЕНИЯ РАБОТНИКОВ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4AF466-51B2-4F81-9774-517047C4E552}" type="parTrans" cxnId="{722D0CA8-B5AF-4126-A434-527B43AECBB5}">
      <dgm:prSet/>
      <dgm:spPr/>
      <dgm:t>
        <a:bodyPr/>
        <a:lstStyle/>
        <a:p>
          <a:endParaRPr lang="ru-RU"/>
        </a:p>
      </dgm:t>
    </dgm:pt>
    <dgm:pt modelId="{FE5D7115-9B9C-4098-8C9B-9E1776AF55E6}" type="sibTrans" cxnId="{722D0CA8-B5AF-4126-A434-527B43AECBB5}">
      <dgm:prSet/>
      <dgm:spPr/>
      <dgm:t>
        <a:bodyPr/>
        <a:lstStyle/>
        <a:p>
          <a:endParaRPr lang="ru-RU"/>
        </a:p>
      </dgm:t>
    </dgm:pt>
    <dgm:pt modelId="{28B8F196-FD94-490C-950D-FFAD502E3521}" type="pres">
      <dgm:prSet presAssocID="{54D55327-8804-48F8-B0CD-93035AB948B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392836-39C2-4388-90AD-9F5B256DA59B}" type="pres">
      <dgm:prSet presAssocID="{4D6A06C0-770E-4F4D-AED5-979EB2759D28}" presName="composite" presStyleCnt="0"/>
      <dgm:spPr/>
      <dgm:t>
        <a:bodyPr/>
        <a:lstStyle/>
        <a:p>
          <a:endParaRPr lang="ru-RU"/>
        </a:p>
      </dgm:t>
    </dgm:pt>
    <dgm:pt modelId="{D6A3C794-85D5-4641-9DA6-644DD11B6516}" type="pres">
      <dgm:prSet presAssocID="{4D6A06C0-770E-4F4D-AED5-979EB2759D28}" presName="imgShp" presStyleLbl="fgImgPlace1" presStyleIdx="0" presStyleCnt="3" custLinFactNeighborX="11898" custLinFactNeighborY="655"/>
      <dgm:spPr/>
      <dgm:t>
        <a:bodyPr/>
        <a:lstStyle/>
        <a:p>
          <a:endParaRPr lang="ru-RU"/>
        </a:p>
      </dgm:t>
    </dgm:pt>
    <dgm:pt modelId="{8E473927-233D-4D5D-9BB3-9978C18DAA1E}" type="pres">
      <dgm:prSet presAssocID="{4D6A06C0-770E-4F4D-AED5-979EB2759D28}" presName="txShp" presStyleLbl="node1" presStyleIdx="0" presStyleCnt="3" custLinFactNeighborX="590" custLinFactNeighborY="-96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A8078F-B87B-4349-92EB-B588571CB1A6}" type="pres">
      <dgm:prSet presAssocID="{1958E0D7-11A1-4CA5-85FD-53A5E5114191}" presName="spacing" presStyleCnt="0"/>
      <dgm:spPr/>
      <dgm:t>
        <a:bodyPr/>
        <a:lstStyle/>
        <a:p>
          <a:endParaRPr lang="ru-RU"/>
        </a:p>
      </dgm:t>
    </dgm:pt>
    <dgm:pt modelId="{32263FAA-9E60-4070-8787-B0724EC69FDC}" type="pres">
      <dgm:prSet presAssocID="{7C3D3C5D-29A4-4E05-A6B6-6D0D11ABC905}" presName="composite" presStyleCnt="0"/>
      <dgm:spPr/>
      <dgm:t>
        <a:bodyPr/>
        <a:lstStyle/>
        <a:p>
          <a:endParaRPr lang="ru-RU"/>
        </a:p>
      </dgm:t>
    </dgm:pt>
    <dgm:pt modelId="{488EA546-728D-4A52-9640-EA770C6FF05A}" type="pres">
      <dgm:prSet presAssocID="{7C3D3C5D-29A4-4E05-A6B6-6D0D11ABC905}" presName="imgShp" presStyleLbl="fgImgPlace1" presStyleIdx="1" presStyleCnt="3" custLinFactNeighborX="11262" custLinFactNeighborY="-4244"/>
      <dgm:spPr/>
      <dgm:t>
        <a:bodyPr/>
        <a:lstStyle/>
        <a:p>
          <a:endParaRPr lang="ru-RU"/>
        </a:p>
      </dgm:t>
    </dgm:pt>
    <dgm:pt modelId="{5A55B801-74A1-4A2B-BFEB-4D8473263196}" type="pres">
      <dgm:prSet presAssocID="{7C3D3C5D-29A4-4E05-A6B6-6D0D11ABC905}" presName="txShp" presStyleLbl="node1" presStyleIdx="1" presStyleCnt="3" custLinFactNeighborX="109" custLinFactNeighborY="-14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416C5F-8835-4DE6-BA2C-A61AD1D903FA}" type="pres">
      <dgm:prSet presAssocID="{3708264E-9E09-43D0-B26B-88C720401C62}" presName="spacing" presStyleCnt="0"/>
      <dgm:spPr/>
      <dgm:t>
        <a:bodyPr/>
        <a:lstStyle/>
        <a:p>
          <a:endParaRPr lang="ru-RU"/>
        </a:p>
      </dgm:t>
    </dgm:pt>
    <dgm:pt modelId="{D238F85A-B24B-4A50-A2DC-254EDD8D8782}" type="pres">
      <dgm:prSet presAssocID="{BFD69824-38E3-4A1B-AEC9-80D1B15DEEE1}" presName="composite" presStyleCnt="0"/>
      <dgm:spPr/>
      <dgm:t>
        <a:bodyPr/>
        <a:lstStyle/>
        <a:p>
          <a:endParaRPr lang="ru-RU"/>
        </a:p>
      </dgm:t>
    </dgm:pt>
    <dgm:pt modelId="{904EDF58-ECDD-43E8-BCF4-8547A786109E}" type="pres">
      <dgm:prSet presAssocID="{BFD69824-38E3-4A1B-AEC9-80D1B15DEEE1}" presName="imgShp" presStyleLbl="fgImgPlace1" presStyleIdx="2" presStyleCnt="3" custLinFactNeighborX="9574" custLinFactNeighborY="-2949"/>
      <dgm:spPr/>
      <dgm:t>
        <a:bodyPr/>
        <a:lstStyle/>
        <a:p>
          <a:endParaRPr lang="ru-RU"/>
        </a:p>
      </dgm:t>
    </dgm:pt>
    <dgm:pt modelId="{BC1F84EE-6241-48DA-8095-415C4B2CFB92}" type="pres">
      <dgm:prSet presAssocID="{BFD69824-38E3-4A1B-AEC9-80D1B15DEEE1}" presName="txShp" presStyleLbl="node1" presStyleIdx="2" presStyleCnt="3" custScaleY="125737" custLinFactNeighborX="109" custLinFactNeighborY="-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CD7432-0A90-482C-A8DA-C6CDAE69D3C8}" srcId="{54D55327-8804-48F8-B0CD-93035AB948BF}" destId="{7C3D3C5D-29A4-4E05-A6B6-6D0D11ABC905}" srcOrd="1" destOrd="0" parTransId="{AAA632FA-D23E-4408-859F-0F450E3E2A4C}" sibTransId="{3708264E-9E09-43D0-B26B-88C720401C62}"/>
    <dgm:cxn modelId="{722D0CA8-B5AF-4126-A434-527B43AECBB5}" srcId="{54D55327-8804-48F8-B0CD-93035AB948BF}" destId="{BFD69824-38E3-4A1B-AEC9-80D1B15DEEE1}" srcOrd="2" destOrd="0" parTransId="{524AF466-51B2-4F81-9774-517047C4E552}" sibTransId="{FE5D7115-9B9C-4098-8C9B-9E1776AF55E6}"/>
    <dgm:cxn modelId="{58FA263B-DE67-4438-8E41-A3802F4C584B}" type="presOf" srcId="{BFD69824-38E3-4A1B-AEC9-80D1B15DEEE1}" destId="{BC1F84EE-6241-48DA-8095-415C4B2CFB92}" srcOrd="0" destOrd="0" presId="urn:microsoft.com/office/officeart/2005/8/layout/vList3"/>
    <dgm:cxn modelId="{CF4A8006-85EF-40BB-9AC5-0F79A0CD766B}" srcId="{54D55327-8804-48F8-B0CD-93035AB948BF}" destId="{4D6A06C0-770E-4F4D-AED5-979EB2759D28}" srcOrd="0" destOrd="0" parTransId="{C031E623-AAD6-4A45-AD19-AE24D1C4C352}" sibTransId="{1958E0D7-11A1-4CA5-85FD-53A5E5114191}"/>
    <dgm:cxn modelId="{6A1220DC-052C-4A93-B4F3-E0F2F1584F58}" type="presOf" srcId="{7C3D3C5D-29A4-4E05-A6B6-6D0D11ABC905}" destId="{5A55B801-74A1-4A2B-BFEB-4D8473263196}" srcOrd="0" destOrd="0" presId="urn:microsoft.com/office/officeart/2005/8/layout/vList3"/>
    <dgm:cxn modelId="{9504195D-6FE6-495F-A85D-7472DD335B69}" type="presOf" srcId="{54D55327-8804-48F8-B0CD-93035AB948BF}" destId="{28B8F196-FD94-490C-950D-FFAD502E3521}" srcOrd="0" destOrd="0" presId="urn:microsoft.com/office/officeart/2005/8/layout/vList3"/>
    <dgm:cxn modelId="{CB1CCD41-C966-435B-ADF6-AB76C678F76B}" type="presOf" srcId="{4D6A06C0-770E-4F4D-AED5-979EB2759D28}" destId="{8E473927-233D-4D5D-9BB3-9978C18DAA1E}" srcOrd="0" destOrd="0" presId="urn:microsoft.com/office/officeart/2005/8/layout/vList3"/>
    <dgm:cxn modelId="{5F325616-D0BF-41BE-A623-95595FDBD955}" type="presParOf" srcId="{28B8F196-FD94-490C-950D-FFAD502E3521}" destId="{9C392836-39C2-4388-90AD-9F5B256DA59B}" srcOrd="0" destOrd="0" presId="urn:microsoft.com/office/officeart/2005/8/layout/vList3"/>
    <dgm:cxn modelId="{485FCD47-B8D5-403B-98C1-89661EE9D512}" type="presParOf" srcId="{9C392836-39C2-4388-90AD-9F5B256DA59B}" destId="{D6A3C794-85D5-4641-9DA6-644DD11B6516}" srcOrd="0" destOrd="0" presId="urn:microsoft.com/office/officeart/2005/8/layout/vList3"/>
    <dgm:cxn modelId="{831F4D2F-DD0F-4FBB-A3DC-ABBF6A34432D}" type="presParOf" srcId="{9C392836-39C2-4388-90AD-9F5B256DA59B}" destId="{8E473927-233D-4D5D-9BB3-9978C18DAA1E}" srcOrd="1" destOrd="0" presId="urn:microsoft.com/office/officeart/2005/8/layout/vList3"/>
    <dgm:cxn modelId="{F525A36C-0E58-4E40-BD58-0B075F6F92D2}" type="presParOf" srcId="{28B8F196-FD94-490C-950D-FFAD502E3521}" destId="{4EA8078F-B87B-4349-92EB-B588571CB1A6}" srcOrd="1" destOrd="0" presId="urn:microsoft.com/office/officeart/2005/8/layout/vList3"/>
    <dgm:cxn modelId="{B7AD3A1E-752C-49C8-8B6B-9B48AEA80723}" type="presParOf" srcId="{28B8F196-FD94-490C-950D-FFAD502E3521}" destId="{32263FAA-9E60-4070-8787-B0724EC69FDC}" srcOrd="2" destOrd="0" presId="urn:microsoft.com/office/officeart/2005/8/layout/vList3"/>
    <dgm:cxn modelId="{F380E175-6CD8-4CD6-9673-3E6146CA464C}" type="presParOf" srcId="{32263FAA-9E60-4070-8787-B0724EC69FDC}" destId="{488EA546-728D-4A52-9640-EA770C6FF05A}" srcOrd="0" destOrd="0" presId="urn:microsoft.com/office/officeart/2005/8/layout/vList3"/>
    <dgm:cxn modelId="{F2F27A1F-BA66-469C-B8AA-917CC65C6D45}" type="presParOf" srcId="{32263FAA-9E60-4070-8787-B0724EC69FDC}" destId="{5A55B801-74A1-4A2B-BFEB-4D8473263196}" srcOrd="1" destOrd="0" presId="urn:microsoft.com/office/officeart/2005/8/layout/vList3"/>
    <dgm:cxn modelId="{C60A6459-B085-42AB-B676-0B0FD49200C1}" type="presParOf" srcId="{28B8F196-FD94-490C-950D-FFAD502E3521}" destId="{E9416C5F-8835-4DE6-BA2C-A61AD1D903FA}" srcOrd="3" destOrd="0" presId="urn:microsoft.com/office/officeart/2005/8/layout/vList3"/>
    <dgm:cxn modelId="{1886E2B2-676B-47F0-9B62-0D97DF38678A}" type="presParOf" srcId="{28B8F196-FD94-490C-950D-FFAD502E3521}" destId="{D238F85A-B24B-4A50-A2DC-254EDD8D8782}" srcOrd="4" destOrd="0" presId="urn:microsoft.com/office/officeart/2005/8/layout/vList3"/>
    <dgm:cxn modelId="{C0CC2887-6EB8-4A1D-A5AE-2A4B57DDEF3D}" type="presParOf" srcId="{D238F85A-B24B-4A50-A2DC-254EDD8D8782}" destId="{904EDF58-ECDD-43E8-BCF4-8547A786109E}" srcOrd="0" destOrd="0" presId="urn:microsoft.com/office/officeart/2005/8/layout/vList3"/>
    <dgm:cxn modelId="{F8978854-3A13-40B8-AFD9-513CF35EEF87}" type="presParOf" srcId="{D238F85A-B24B-4A50-A2DC-254EDD8D8782}" destId="{BC1F84EE-6241-48DA-8095-415C4B2CFB9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BB8689-6C50-4BA5-B1EB-AEDC453AF84B}" type="doc">
      <dgm:prSet loTypeId="urn:microsoft.com/office/officeart/2005/8/layout/vList5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620C6396-8B3D-4325-9384-0898B0123C27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ПРИВЛЕЧЕНИЕ К РЕАЛИЗАЦИИ ПРОЕКТОВ</a:t>
          </a:r>
        </a:p>
        <a:p>
          <a:endParaRPr lang="ru-RU" sz="19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D85C57-1AB4-43C1-99B1-4C8FA22513B1}" type="parTrans" cxnId="{FC4FA8D8-98E2-4083-8028-6E4D32A0BEF3}">
      <dgm:prSet/>
      <dgm:spPr/>
      <dgm:t>
        <a:bodyPr/>
        <a:lstStyle/>
        <a:p>
          <a:endParaRPr lang="ru-RU"/>
        </a:p>
      </dgm:t>
    </dgm:pt>
    <dgm:pt modelId="{80F05B2F-0113-4D5E-90EB-4FA3287FC421}" type="sibTrans" cxnId="{FC4FA8D8-98E2-4083-8028-6E4D32A0BEF3}">
      <dgm:prSet/>
      <dgm:spPr/>
      <dgm:t>
        <a:bodyPr/>
        <a:lstStyle/>
        <a:p>
          <a:endParaRPr lang="ru-RU"/>
        </a:p>
      </dgm:t>
    </dgm:pt>
    <dgm:pt modelId="{34A38800-302D-47FF-8DBF-47440F3E38D7}">
      <dgm:prSet phldrT="[Текст]" custT="1"/>
      <dgm:spPr/>
      <dgm:t>
        <a:bodyPr/>
        <a:lstStyle/>
        <a:p>
          <a:pPr algn="l"/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«МОЗГОВЫЕ ШТУРМЫ»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C530E5-4373-4B8A-B9B5-24F9B85A8E72}" type="parTrans" cxnId="{B1B66F6C-0AF6-4E97-8C54-34240D931D00}">
      <dgm:prSet/>
      <dgm:spPr/>
      <dgm:t>
        <a:bodyPr/>
        <a:lstStyle/>
        <a:p>
          <a:endParaRPr lang="ru-RU"/>
        </a:p>
      </dgm:t>
    </dgm:pt>
    <dgm:pt modelId="{770553EB-E5AF-4D0D-B958-9B0C3F3C9BAA}" type="sibTrans" cxnId="{B1B66F6C-0AF6-4E97-8C54-34240D931D00}">
      <dgm:prSet/>
      <dgm:spPr/>
      <dgm:t>
        <a:bodyPr/>
        <a:lstStyle/>
        <a:p>
          <a:endParaRPr lang="ru-RU"/>
        </a:p>
      </dgm:t>
    </dgm:pt>
    <dgm:pt modelId="{4D39EE10-DA54-4D56-B83F-1D61EF94B464}">
      <dgm:prSet phldrT="[Текст]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НАПРАВЛЕНИЕ НА ОБУЧАЮЩИЕ КУРСЫ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0E100E-3FE1-4CC0-9644-E47D28F0201A}" type="parTrans" cxnId="{35A9B4EF-0350-4FA0-80C6-27F419AFED2F}">
      <dgm:prSet/>
      <dgm:spPr/>
      <dgm:t>
        <a:bodyPr/>
        <a:lstStyle/>
        <a:p>
          <a:endParaRPr lang="ru-RU"/>
        </a:p>
      </dgm:t>
    </dgm:pt>
    <dgm:pt modelId="{831CB016-7BB9-472F-A081-ACA749BC0A26}" type="sibTrans" cxnId="{35A9B4EF-0350-4FA0-80C6-27F419AFED2F}">
      <dgm:prSet/>
      <dgm:spPr/>
      <dgm:t>
        <a:bodyPr/>
        <a:lstStyle/>
        <a:p>
          <a:endParaRPr lang="ru-RU"/>
        </a:p>
      </dgm:t>
    </dgm:pt>
    <dgm:pt modelId="{E368144B-C617-4A43-ACE6-1294D0307C72}">
      <dgm:prSet phldrT="[Текст]" custT="1"/>
      <dgm:spPr/>
      <dgm:t>
        <a:bodyPr/>
        <a:lstStyle/>
        <a:p>
          <a:pPr marL="171450" indent="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ПЕРСОНАЛОМ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BEBB40-C908-4540-9784-23BF0F29D0B4}" type="parTrans" cxnId="{89284F5D-DA0A-4A09-A815-433443D3FEDE}">
      <dgm:prSet/>
      <dgm:spPr/>
      <dgm:t>
        <a:bodyPr/>
        <a:lstStyle/>
        <a:p>
          <a:endParaRPr lang="ru-RU"/>
        </a:p>
      </dgm:t>
    </dgm:pt>
    <dgm:pt modelId="{74D596FD-53E5-4AED-BDA2-487CBC0B44F0}" type="sibTrans" cxnId="{89284F5D-DA0A-4A09-A815-433443D3FEDE}">
      <dgm:prSet/>
      <dgm:spPr/>
      <dgm:t>
        <a:bodyPr/>
        <a:lstStyle/>
        <a:p>
          <a:endParaRPr lang="ru-RU"/>
        </a:p>
      </dgm:t>
    </dgm:pt>
    <dgm:pt modelId="{FBF34461-7560-4197-9363-D14CB275BFEF}">
      <dgm:prSet phldrT="[Текст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ПРИВЛЕЧЕНИЕ К ПОИСКУ РЕШЕНИЙ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92491E-5190-48AD-A70C-2B8BE66C6029}" type="sibTrans" cxnId="{F3E6F249-F1AE-4FAA-B812-2E2BAD97E92F}">
      <dgm:prSet/>
      <dgm:spPr/>
      <dgm:t>
        <a:bodyPr/>
        <a:lstStyle/>
        <a:p>
          <a:endParaRPr lang="ru-RU"/>
        </a:p>
      </dgm:t>
    </dgm:pt>
    <dgm:pt modelId="{D6AB433C-F049-4CAE-97A4-C0C06B1F5B0A}" type="parTrans" cxnId="{F3E6F249-F1AE-4FAA-B812-2E2BAD97E92F}">
      <dgm:prSet/>
      <dgm:spPr/>
      <dgm:t>
        <a:bodyPr/>
        <a:lstStyle/>
        <a:p>
          <a:endParaRPr lang="ru-RU"/>
        </a:p>
      </dgm:t>
    </dgm:pt>
    <dgm:pt modelId="{7CF1CABF-6C02-4573-8C20-370DDA618B59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НАЗНАЧЕНИЕ РУКОВОДИТЕЛЕМ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CF3C99-1C1C-4CE0-92CC-F13A3E0C8DDA}" type="sibTrans" cxnId="{B5D02B8B-94BD-47C8-865A-81BB4CC6F602}">
      <dgm:prSet/>
      <dgm:spPr/>
      <dgm:t>
        <a:bodyPr/>
        <a:lstStyle/>
        <a:p>
          <a:endParaRPr lang="ru-RU"/>
        </a:p>
      </dgm:t>
    </dgm:pt>
    <dgm:pt modelId="{50782C19-C39D-40A0-A119-844E1CF569F9}" type="parTrans" cxnId="{B5D02B8B-94BD-47C8-865A-81BB4CC6F602}">
      <dgm:prSet/>
      <dgm:spPr/>
      <dgm:t>
        <a:bodyPr/>
        <a:lstStyle/>
        <a:p>
          <a:endParaRPr lang="ru-RU"/>
        </a:p>
      </dgm:t>
    </dgm:pt>
    <dgm:pt modelId="{C84EC651-C8F2-4094-810D-BE6D5723BB3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ДОКУМЕНТОВ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C54254-90BD-4E16-A233-B3D846AC6570}" type="parTrans" cxnId="{2E983D03-378B-4400-A16B-FC06A7606443}">
      <dgm:prSet/>
      <dgm:spPr/>
      <dgm:t>
        <a:bodyPr/>
        <a:lstStyle/>
        <a:p>
          <a:endParaRPr lang="ru-RU"/>
        </a:p>
      </dgm:t>
    </dgm:pt>
    <dgm:pt modelId="{630C2B65-3BDF-4F7D-9833-17F35B9EADCA}" type="sibTrans" cxnId="{2E983D03-378B-4400-A16B-FC06A7606443}">
      <dgm:prSet/>
      <dgm:spPr/>
      <dgm:t>
        <a:bodyPr/>
        <a:lstStyle/>
        <a:p>
          <a:endParaRPr lang="ru-RU"/>
        </a:p>
      </dgm:t>
    </dgm:pt>
    <dgm:pt modelId="{1773C7A3-1F65-40B7-9F0B-9F0694CFF26E}">
      <dgm:prSet custT="1"/>
      <dgm:spPr/>
      <dgm:t>
        <a:bodyPr/>
        <a:lstStyle/>
        <a:p>
          <a:pPr algn="just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ФАССИЛИТАЦИОННЫЕ СЕССИИ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484D92-368C-4B55-9A7A-FEF3AF27619E}" type="parTrans" cxnId="{51A719CE-2D38-4683-9072-123FC9E3011B}">
      <dgm:prSet/>
      <dgm:spPr/>
      <dgm:t>
        <a:bodyPr/>
        <a:lstStyle/>
        <a:p>
          <a:endParaRPr lang="ru-RU"/>
        </a:p>
      </dgm:t>
    </dgm:pt>
    <dgm:pt modelId="{E20F0500-0DEB-4634-848E-5CC10690B1D7}" type="sibTrans" cxnId="{51A719CE-2D38-4683-9072-123FC9E3011B}">
      <dgm:prSet/>
      <dgm:spPr/>
      <dgm:t>
        <a:bodyPr/>
        <a:lstStyle/>
        <a:p>
          <a:endParaRPr lang="ru-RU"/>
        </a:p>
      </dgm:t>
    </dgm:pt>
    <dgm:pt modelId="{CC71E644-7B8C-4580-9B95-C6D5D4636CC5}">
      <dgm:prSet custT="1"/>
      <dgm:spPr/>
      <dgm:t>
        <a:bodyPr/>
        <a:lstStyle/>
        <a:p>
          <a:pPr algn="just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СТРАТЕГИЧЕСКИЕ СЕССИИ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3BE0E5-22EB-493A-9E3D-C61235F2AD21}" type="parTrans" cxnId="{86E79264-5532-4DC9-B0EC-0051D51B6D03}">
      <dgm:prSet/>
      <dgm:spPr/>
      <dgm:t>
        <a:bodyPr/>
        <a:lstStyle/>
        <a:p>
          <a:endParaRPr lang="ru-RU"/>
        </a:p>
      </dgm:t>
    </dgm:pt>
    <dgm:pt modelId="{8DE4AED3-B5EF-483C-9E52-7BB5B38B9AE4}" type="sibTrans" cxnId="{86E79264-5532-4DC9-B0EC-0051D51B6D03}">
      <dgm:prSet/>
      <dgm:spPr/>
      <dgm:t>
        <a:bodyPr/>
        <a:lstStyle/>
        <a:p>
          <a:endParaRPr lang="ru-RU"/>
        </a:p>
      </dgm:t>
    </dgm:pt>
    <dgm:pt modelId="{48BC5C5E-C073-4168-92D4-DD63F349E5CA}">
      <dgm:prSet phldrT="[Текст]" custT="1"/>
      <dgm:spPr/>
      <dgm:t>
        <a:bodyPr/>
        <a:lstStyle/>
        <a:p>
          <a:pPr marL="171450" indent="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ЛИДЕРСТВО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1A5930-A667-4026-898D-3CE66135EB5B}" type="parTrans" cxnId="{D0488F75-ACD6-4470-8E0C-5A5BAE0CE5E0}">
      <dgm:prSet/>
      <dgm:spPr/>
      <dgm:t>
        <a:bodyPr/>
        <a:lstStyle/>
        <a:p>
          <a:endParaRPr lang="ru-RU"/>
        </a:p>
      </dgm:t>
    </dgm:pt>
    <dgm:pt modelId="{B47A9AAB-A3DB-4CC5-97ED-8E7F80446B8A}" type="sibTrans" cxnId="{D0488F75-ACD6-4470-8E0C-5A5BAE0CE5E0}">
      <dgm:prSet/>
      <dgm:spPr/>
      <dgm:t>
        <a:bodyPr/>
        <a:lstStyle/>
        <a:p>
          <a:endParaRPr lang="ru-RU"/>
        </a:p>
      </dgm:t>
    </dgm:pt>
    <dgm:pt modelId="{4F8DB9C7-45D5-41EE-8E3D-37C6D04CE6D3}">
      <dgm:prSet phldrT="[Текст]" custT="1"/>
      <dgm:spPr/>
      <dgm:t>
        <a:bodyPr/>
        <a:lstStyle/>
        <a:p>
          <a:pPr marL="171450" indent="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ДЕЛЕГИРОВАНИЕ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84249F-F9C4-4E68-BF70-2C5DE50BF861}" type="parTrans" cxnId="{DBCD2937-16F3-41DC-AF71-50554E53B3BD}">
      <dgm:prSet/>
      <dgm:spPr/>
      <dgm:t>
        <a:bodyPr/>
        <a:lstStyle/>
        <a:p>
          <a:endParaRPr lang="ru-RU"/>
        </a:p>
      </dgm:t>
    </dgm:pt>
    <dgm:pt modelId="{D8D00F13-AB0C-4011-A90F-9D31BC954EAF}" type="sibTrans" cxnId="{DBCD2937-16F3-41DC-AF71-50554E53B3BD}">
      <dgm:prSet/>
      <dgm:spPr/>
      <dgm:t>
        <a:bodyPr/>
        <a:lstStyle/>
        <a:p>
          <a:endParaRPr lang="ru-RU"/>
        </a:p>
      </dgm:t>
    </dgm:pt>
    <dgm:pt modelId="{7D70E168-D301-4DEC-8762-E66E46AC8596}" type="pres">
      <dgm:prSet presAssocID="{37BB8689-6C50-4BA5-B1EB-AEDC453AF8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051395-9FD8-466D-9A73-61C53CECD06E}" type="pres">
      <dgm:prSet presAssocID="{620C6396-8B3D-4325-9384-0898B0123C27}" presName="linNode" presStyleCnt="0"/>
      <dgm:spPr/>
    </dgm:pt>
    <dgm:pt modelId="{B457D10B-27BB-4788-835C-ABA1B01FED65}" type="pres">
      <dgm:prSet presAssocID="{620C6396-8B3D-4325-9384-0898B0123C27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BF0C3-F159-45AF-B48D-E1B0518C0A36}" type="pres">
      <dgm:prSet presAssocID="{620C6396-8B3D-4325-9384-0898B0123C27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D1661-12E2-4C2F-8FCA-ECA5E90819E7}" type="pres">
      <dgm:prSet presAssocID="{80F05B2F-0113-4D5E-90EB-4FA3287FC421}" presName="sp" presStyleCnt="0"/>
      <dgm:spPr/>
    </dgm:pt>
    <dgm:pt modelId="{8046404C-2071-479F-9399-231DDE5E8AB1}" type="pres">
      <dgm:prSet presAssocID="{FBF34461-7560-4197-9363-D14CB275BFEF}" presName="linNode" presStyleCnt="0"/>
      <dgm:spPr/>
    </dgm:pt>
    <dgm:pt modelId="{1281B0E5-BDAF-4AB2-B0F2-356034815DBB}" type="pres">
      <dgm:prSet presAssocID="{FBF34461-7560-4197-9363-D14CB275BFEF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ECB8B9-5BEB-423B-ACE3-7D4037011A0B}" type="pres">
      <dgm:prSet presAssocID="{FBF34461-7560-4197-9363-D14CB275BFEF}" presName="descendantText" presStyleLbl="alignAccFollowNode1" presStyleIdx="1" presStyleCnt="3" custScaleY="1208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99C6ED-97F1-4321-95FB-78BCE5BF21BA}" type="pres">
      <dgm:prSet presAssocID="{2892491E-5190-48AD-A70C-2B8BE66C6029}" presName="sp" presStyleCnt="0"/>
      <dgm:spPr/>
    </dgm:pt>
    <dgm:pt modelId="{9426F04D-025F-4B24-BC2F-CC1F1763EE47}" type="pres">
      <dgm:prSet presAssocID="{4D39EE10-DA54-4D56-B83F-1D61EF94B464}" presName="linNode" presStyleCnt="0"/>
      <dgm:spPr/>
    </dgm:pt>
    <dgm:pt modelId="{9D1D1624-0B54-4759-807E-33FA196E6457}" type="pres">
      <dgm:prSet presAssocID="{4D39EE10-DA54-4D56-B83F-1D61EF94B46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9353BF-6A21-4E22-BBEE-913210A34C5D}" type="pres">
      <dgm:prSet presAssocID="{4D39EE10-DA54-4D56-B83F-1D61EF94B46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A9B4EF-0350-4FA0-80C6-27F419AFED2F}" srcId="{37BB8689-6C50-4BA5-B1EB-AEDC453AF84B}" destId="{4D39EE10-DA54-4D56-B83F-1D61EF94B464}" srcOrd="2" destOrd="0" parTransId="{720E100E-3FE1-4CC0-9644-E47D28F0201A}" sibTransId="{831CB016-7BB9-472F-A081-ACA749BC0A26}"/>
    <dgm:cxn modelId="{D0488F75-ACD6-4470-8E0C-5A5BAE0CE5E0}" srcId="{4D39EE10-DA54-4D56-B83F-1D61EF94B464}" destId="{48BC5C5E-C073-4168-92D4-DD63F349E5CA}" srcOrd="1" destOrd="0" parTransId="{731A5930-A667-4026-898D-3CE66135EB5B}" sibTransId="{B47A9AAB-A3DB-4CC5-97ED-8E7F80446B8A}"/>
    <dgm:cxn modelId="{51A719CE-2D38-4683-9072-123FC9E3011B}" srcId="{FBF34461-7560-4197-9363-D14CB275BFEF}" destId="{1773C7A3-1F65-40B7-9F0B-9F0694CFF26E}" srcOrd="1" destOrd="0" parTransId="{36484D92-368C-4B55-9A7A-FEF3AF27619E}" sibTransId="{E20F0500-0DEB-4634-848E-5CC10690B1D7}"/>
    <dgm:cxn modelId="{86E79264-5532-4DC9-B0EC-0051D51B6D03}" srcId="{FBF34461-7560-4197-9363-D14CB275BFEF}" destId="{CC71E644-7B8C-4580-9B95-C6D5D4636CC5}" srcOrd="2" destOrd="0" parTransId="{083BE0E5-22EB-493A-9E3D-C61235F2AD21}" sibTransId="{8DE4AED3-B5EF-483C-9E52-7BB5B38B9AE4}"/>
    <dgm:cxn modelId="{AF9CBB7B-B0C7-41FD-B687-DD1A64BEAB33}" type="presOf" srcId="{48BC5C5E-C073-4168-92D4-DD63F349E5CA}" destId="{209353BF-6A21-4E22-BBEE-913210A34C5D}" srcOrd="0" destOrd="1" presId="urn:microsoft.com/office/officeart/2005/8/layout/vList5"/>
    <dgm:cxn modelId="{1C3BA9CC-CF63-4D58-A016-E21AE1798F13}" type="presOf" srcId="{7CF1CABF-6C02-4573-8C20-370DDA618B59}" destId="{58DBF0C3-F159-45AF-B48D-E1B0518C0A36}" srcOrd="0" destOrd="0" presId="urn:microsoft.com/office/officeart/2005/8/layout/vList5"/>
    <dgm:cxn modelId="{B77D1D2A-EDEB-48E6-9488-C9008692B377}" type="presOf" srcId="{1773C7A3-1F65-40B7-9F0B-9F0694CFF26E}" destId="{0FECB8B9-5BEB-423B-ACE3-7D4037011A0B}" srcOrd="0" destOrd="1" presId="urn:microsoft.com/office/officeart/2005/8/layout/vList5"/>
    <dgm:cxn modelId="{3528EBBE-EF9A-417D-8610-5735ED6E039F}" type="presOf" srcId="{34A38800-302D-47FF-8DBF-47440F3E38D7}" destId="{0FECB8B9-5BEB-423B-ACE3-7D4037011A0B}" srcOrd="0" destOrd="0" presId="urn:microsoft.com/office/officeart/2005/8/layout/vList5"/>
    <dgm:cxn modelId="{B1B66F6C-0AF6-4E97-8C54-34240D931D00}" srcId="{FBF34461-7560-4197-9363-D14CB275BFEF}" destId="{34A38800-302D-47FF-8DBF-47440F3E38D7}" srcOrd="0" destOrd="0" parTransId="{A8C530E5-4373-4B8A-B9B5-24F9B85A8E72}" sibTransId="{770553EB-E5AF-4D0D-B958-9B0C3F3C9BAA}"/>
    <dgm:cxn modelId="{FD4C293B-8EA9-4DAA-AE88-A956F606DE69}" type="presOf" srcId="{C84EC651-C8F2-4094-810D-BE6D5723BB34}" destId="{58DBF0C3-F159-45AF-B48D-E1B0518C0A36}" srcOrd="0" destOrd="1" presId="urn:microsoft.com/office/officeart/2005/8/layout/vList5"/>
    <dgm:cxn modelId="{60BF5C50-2DF8-44CB-A20F-F24A4B510B47}" type="presOf" srcId="{4D39EE10-DA54-4D56-B83F-1D61EF94B464}" destId="{9D1D1624-0B54-4759-807E-33FA196E6457}" srcOrd="0" destOrd="0" presId="urn:microsoft.com/office/officeart/2005/8/layout/vList5"/>
    <dgm:cxn modelId="{26A169C4-DFD9-4A13-B948-FDD511D0D754}" type="presOf" srcId="{620C6396-8B3D-4325-9384-0898B0123C27}" destId="{B457D10B-27BB-4788-835C-ABA1B01FED65}" srcOrd="0" destOrd="0" presId="urn:microsoft.com/office/officeart/2005/8/layout/vList5"/>
    <dgm:cxn modelId="{F3E6F249-F1AE-4FAA-B812-2E2BAD97E92F}" srcId="{37BB8689-6C50-4BA5-B1EB-AEDC453AF84B}" destId="{FBF34461-7560-4197-9363-D14CB275BFEF}" srcOrd="1" destOrd="0" parTransId="{D6AB433C-F049-4CAE-97A4-C0C06B1F5B0A}" sibTransId="{2892491E-5190-48AD-A70C-2B8BE66C6029}"/>
    <dgm:cxn modelId="{93A66E9E-437A-4863-8748-FE3182E6E028}" type="presOf" srcId="{E368144B-C617-4A43-ACE6-1294D0307C72}" destId="{209353BF-6A21-4E22-BBEE-913210A34C5D}" srcOrd="0" destOrd="0" presId="urn:microsoft.com/office/officeart/2005/8/layout/vList5"/>
    <dgm:cxn modelId="{FC4FA8D8-98E2-4083-8028-6E4D32A0BEF3}" srcId="{37BB8689-6C50-4BA5-B1EB-AEDC453AF84B}" destId="{620C6396-8B3D-4325-9384-0898B0123C27}" srcOrd="0" destOrd="0" parTransId="{07D85C57-1AB4-43C1-99B1-4C8FA22513B1}" sibTransId="{80F05B2F-0113-4D5E-90EB-4FA3287FC421}"/>
    <dgm:cxn modelId="{DBCD2937-16F3-41DC-AF71-50554E53B3BD}" srcId="{4D39EE10-DA54-4D56-B83F-1D61EF94B464}" destId="{4F8DB9C7-45D5-41EE-8E3D-37C6D04CE6D3}" srcOrd="2" destOrd="0" parTransId="{4884249F-F9C4-4E68-BF70-2C5DE50BF861}" sibTransId="{D8D00F13-AB0C-4011-A90F-9D31BC954EAF}"/>
    <dgm:cxn modelId="{89284F5D-DA0A-4A09-A815-433443D3FEDE}" srcId="{4D39EE10-DA54-4D56-B83F-1D61EF94B464}" destId="{E368144B-C617-4A43-ACE6-1294D0307C72}" srcOrd="0" destOrd="0" parTransId="{4BBEBB40-C908-4540-9784-23BF0F29D0B4}" sibTransId="{74D596FD-53E5-4AED-BDA2-487CBC0B44F0}"/>
    <dgm:cxn modelId="{8330B17C-0594-46C4-88FF-E0A31F7B7E4E}" type="presOf" srcId="{FBF34461-7560-4197-9363-D14CB275BFEF}" destId="{1281B0E5-BDAF-4AB2-B0F2-356034815DBB}" srcOrd="0" destOrd="0" presId="urn:microsoft.com/office/officeart/2005/8/layout/vList5"/>
    <dgm:cxn modelId="{B82EDC28-9D4B-40A8-A016-8134CC5BF45F}" type="presOf" srcId="{4F8DB9C7-45D5-41EE-8E3D-37C6D04CE6D3}" destId="{209353BF-6A21-4E22-BBEE-913210A34C5D}" srcOrd="0" destOrd="2" presId="urn:microsoft.com/office/officeart/2005/8/layout/vList5"/>
    <dgm:cxn modelId="{2E983D03-378B-4400-A16B-FC06A7606443}" srcId="{620C6396-8B3D-4325-9384-0898B0123C27}" destId="{C84EC651-C8F2-4094-810D-BE6D5723BB34}" srcOrd="1" destOrd="0" parTransId="{C4C54254-90BD-4E16-A233-B3D846AC6570}" sibTransId="{630C2B65-3BDF-4F7D-9833-17F35B9EADCA}"/>
    <dgm:cxn modelId="{B5D02B8B-94BD-47C8-865A-81BB4CC6F602}" srcId="{620C6396-8B3D-4325-9384-0898B0123C27}" destId="{7CF1CABF-6C02-4573-8C20-370DDA618B59}" srcOrd="0" destOrd="0" parTransId="{50782C19-C39D-40A0-A119-844E1CF569F9}" sibTransId="{6CCF3C99-1C1C-4CE0-92CC-F13A3E0C8DDA}"/>
    <dgm:cxn modelId="{91E52462-F2DE-4174-B95B-6CE411C2D0E7}" type="presOf" srcId="{37BB8689-6C50-4BA5-B1EB-AEDC453AF84B}" destId="{7D70E168-D301-4DEC-8762-E66E46AC8596}" srcOrd="0" destOrd="0" presId="urn:microsoft.com/office/officeart/2005/8/layout/vList5"/>
    <dgm:cxn modelId="{965E2AAE-8E66-4735-9FB6-AC268DF3F4EA}" type="presOf" srcId="{CC71E644-7B8C-4580-9B95-C6D5D4636CC5}" destId="{0FECB8B9-5BEB-423B-ACE3-7D4037011A0B}" srcOrd="0" destOrd="2" presId="urn:microsoft.com/office/officeart/2005/8/layout/vList5"/>
    <dgm:cxn modelId="{7C298B54-BBC8-4FDE-86D0-B7958F91B42A}" type="presParOf" srcId="{7D70E168-D301-4DEC-8762-E66E46AC8596}" destId="{B7051395-9FD8-466D-9A73-61C53CECD06E}" srcOrd="0" destOrd="0" presId="urn:microsoft.com/office/officeart/2005/8/layout/vList5"/>
    <dgm:cxn modelId="{16C462C7-450F-453E-96C8-868432582E93}" type="presParOf" srcId="{B7051395-9FD8-466D-9A73-61C53CECD06E}" destId="{B457D10B-27BB-4788-835C-ABA1B01FED65}" srcOrd="0" destOrd="0" presId="urn:microsoft.com/office/officeart/2005/8/layout/vList5"/>
    <dgm:cxn modelId="{D6D9C418-7D10-43E7-9929-8DCB906A7178}" type="presParOf" srcId="{B7051395-9FD8-466D-9A73-61C53CECD06E}" destId="{58DBF0C3-F159-45AF-B48D-E1B0518C0A36}" srcOrd="1" destOrd="0" presId="urn:microsoft.com/office/officeart/2005/8/layout/vList5"/>
    <dgm:cxn modelId="{61F9FC8C-E8F9-4B87-8FC7-4C4A21DAEA15}" type="presParOf" srcId="{7D70E168-D301-4DEC-8762-E66E46AC8596}" destId="{B11D1661-12E2-4C2F-8FCA-ECA5E90819E7}" srcOrd="1" destOrd="0" presId="urn:microsoft.com/office/officeart/2005/8/layout/vList5"/>
    <dgm:cxn modelId="{6F2CC69A-00E9-400E-92B0-CC79A34A10BC}" type="presParOf" srcId="{7D70E168-D301-4DEC-8762-E66E46AC8596}" destId="{8046404C-2071-479F-9399-231DDE5E8AB1}" srcOrd="2" destOrd="0" presId="urn:microsoft.com/office/officeart/2005/8/layout/vList5"/>
    <dgm:cxn modelId="{FD9DDD3F-7CA5-4E57-AFCB-97828C852A8E}" type="presParOf" srcId="{8046404C-2071-479F-9399-231DDE5E8AB1}" destId="{1281B0E5-BDAF-4AB2-B0F2-356034815DBB}" srcOrd="0" destOrd="0" presId="urn:microsoft.com/office/officeart/2005/8/layout/vList5"/>
    <dgm:cxn modelId="{DC5D5765-D343-4C54-B87E-560F1D742EAD}" type="presParOf" srcId="{8046404C-2071-479F-9399-231DDE5E8AB1}" destId="{0FECB8B9-5BEB-423B-ACE3-7D4037011A0B}" srcOrd="1" destOrd="0" presId="urn:microsoft.com/office/officeart/2005/8/layout/vList5"/>
    <dgm:cxn modelId="{32C76F5A-1AC9-4719-8D6A-6A98839C043A}" type="presParOf" srcId="{7D70E168-D301-4DEC-8762-E66E46AC8596}" destId="{AC99C6ED-97F1-4321-95FB-78BCE5BF21BA}" srcOrd="3" destOrd="0" presId="urn:microsoft.com/office/officeart/2005/8/layout/vList5"/>
    <dgm:cxn modelId="{A04F2C4C-5EF1-44B7-A17A-E93D3E135F02}" type="presParOf" srcId="{7D70E168-D301-4DEC-8762-E66E46AC8596}" destId="{9426F04D-025F-4B24-BC2F-CC1F1763EE47}" srcOrd="4" destOrd="0" presId="urn:microsoft.com/office/officeart/2005/8/layout/vList5"/>
    <dgm:cxn modelId="{6C28AB79-6512-4272-A98E-0BEB19423A9F}" type="presParOf" srcId="{9426F04D-025F-4B24-BC2F-CC1F1763EE47}" destId="{9D1D1624-0B54-4759-807E-33FA196E6457}" srcOrd="0" destOrd="0" presId="urn:microsoft.com/office/officeart/2005/8/layout/vList5"/>
    <dgm:cxn modelId="{038EC93C-2FF9-4E4D-9BF5-23D17C751314}" type="presParOf" srcId="{9426F04D-025F-4B24-BC2F-CC1F1763EE47}" destId="{209353BF-6A21-4E22-BBEE-913210A34C5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7BB8689-6C50-4BA5-B1EB-AEDC453AF84B}" type="doc">
      <dgm:prSet loTypeId="urn:microsoft.com/office/officeart/2005/8/layout/vList5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FBF34461-7560-4197-9363-D14CB275BFE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РУКОВОДИТЕЛЕМ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МОТИВАЦИОННЫХ БЕСЕД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AB433C-F049-4CAE-97A4-C0C06B1F5B0A}" type="parTrans" cxnId="{F3E6F249-F1AE-4FAA-B812-2E2BAD97E92F}">
      <dgm:prSet/>
      <dgm:spPr/>
      <dgm:t>
        <a:bodyPr/>
        <a:lstStyle/>
        <a:p>
          <a:endParaRPr lang="ru-RU"/>
        </a:p>
      </dgm:t>
    </dgm:pt>
    <dgm:pt modelId="{2892491E-5190-48AD-A70C-2B8BE66C6029}" type="sibTrans" cxnId="{F3E6F249-F1AE-4FAA-B812-2E2BAD97E92F}">
      <dgm:prSet/>
      <dgm:spPr/>
      <dgm:t>
        <a:bodyPr/>
        <a:lstStyle/>
        <a:p>
          <a:endParaRPr lang="ru-RU"/>
        </a:p>
      </dgm:t>
    </dgm:pt>
    <dgm:pt modelId="{4D39EE10-DA54-4D56-B83F-1D61EF94B464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ЗАИНТЕРЕСОВАННОСТИ </a:t>
          </a:r>
        </a:p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КАРЬЕРНОМ РОСТЕ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0E100E-3FE1-4CC0-9644-E47D28F0201A}" type="parTrans" cxnId="{35A9B4EF-0350-4FA0-80C6-27F419AFED2F}">
      <dgm:prSet/>
      <dgm:spPr/>
      <dgm:t>
        <a:bodyPr/>
        <a:lstStyle/>
        <a:p>
          <a:endParaRPr lang="ru-RU"/>
        </a:p>
      </dgm:t>
    </dgm:pt>
    <dgm:pt modelId="{831CB016-7BB9-472F-A081-ACA749BC0A26}" type="sibTrans" cxnId="{35A9B4EF-0350-4FA0-80C6-27F419AFED2F}">
      <dgm:prSet/>
      <dgm:spPr/>
      <dgm:t>
        <a:bodyPr/>
        <a:lstStyle/>
        <a:p>
          <a:endParaRPr lang="ru-RU"/>
        </a:p>
      </dgm:t>
    </dgm:pt>
    <dgm:pt modelId="{620C6396-8B3D-4325-9384-0898B0123C27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НАПИСАНИЕ ЭССЕ, </a:t>
          </a:r>
        </a:p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ЗАСЛУШИВАНИЕ ПРЕДЛОЖЕНИЙ ПО УЛУЧШЕНИЮ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F05B2F-0113-4D5E-90EB-4FA3287FC421}" type="sibTrans" cxnId="{FC4FA8D8-98E2-4083-8028-6E4D32A0BEF3}">
      <dgm:prSet/>
      <dgm:spPr/>
      <dgm:t>
        <a:bodyPr/>
        <a:lstStyle/>
        <a:p>
          <a:endParaRPr lang="ru-RU"/>
        </a:p>
      </dgm:t>
    </dgm:pt>
    <dgm:pt modelId="{07D85C57-1AB4-43C1-99B1-4C8FA22513B1}" type="parTrans" cxnId="{FC4FA8D8-98E2-4083-8028-6E4D32A0BEF3}">
      <dgm:prSet/>
      <dgm:spPr/>
      <dgm:t>
        <a:bodyPr/>
        <a:lstStyle/>
        <a:p>
          <a:endParaRPr lang="ru-RU"/>
        </a:p>
      </dgm:t>
    </dgm:pt>
    <dgm:pt modelId="{7D70E168-D301-4DEC-8762-E66E46AC8596}" type="pres">
      <dgm:prSet presAssocID="{37BB8689-6C50-4BA5-B1EB-AEDC453AF8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051395-9FD8-466D-9A73-61C53CECD06E}" type="pres">
      <dgm:prSet presAssocID="{620C6396-8B3D-4325-9384-0898B0123C27}" presName="linNode" presStyleCnt="0"/>
      <dgm:spPr/>
    </dgm:pt>
    <dgm:pt modelId="{B457D10B-27BB-4788-835C-ABA1B01FED65}" type="pres">
      <dgm:prSet presAssocID="{620C6396-8B3D-4325-9384-0898B0123C27}" presName="parentText" presStyleLbl="node1" presStyleIdx="0" presStyleCnt="3" custScaleX="220583" custLinFactNeighborY="30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D1661-12E2-4C2F-8FCA-ECA5E90819E7}" type="pres">
      <dgm:prSet presAssocID="{80F05B2F-0113-4D5E-90EB-4FA3287FC421}" presName="sp" presStyleCnt="0"/>
      <dgm:spPr/>
    </dgm:pt>
    <dgm:pt modelId="{8046404C-2071-479F-9399-231DDE5E8AB1}" type="pres">
      <dgm:prSet presAssocID="{FBF34461-7560-4197-9363-D14CB275BFEF}" presName="linNode" presStyleCnt="0"/>
      <dgm:spPr/>
    </dgm:pt>
    <dgm:pt modelId="{1281B0E5-BDAF-4AB2-B0F2-356034815DBB}" type="pres">
      <dgm:prSet presAssocID="{FBF34461-7560-4197-9363-D14CB275BFEF}" presName="parentText" presStyleLbl="node1" presStyleIdx="1" presStyleCnt="3" custScaleX="2205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99C6ED-97F1-4321-95FB-78BCE5BF21BA}" type="pres">
      <dgm:prSet presAssocID="{2892491E-5190-48AD-A70C-2B8BE66C6029}" presName="sp" presStyleCnt="0"/>
      <dgm:spPr/>
    </dgm:pt>
    <dgm:pt modelId="{9426F04D-025F-4B24-BC2F-CC1F1763EE47}" type="pres">
      <dgm:prSet presAssocID="{4D39EE10-DA54-4D56-B83F-1D61EF94B464}" presName="linNode" presStyleCnt="0"/>
      <dgm:spPr/>
    </dgm:pt>
    <dgm:pt modelId="{9D1D1624-0B54-4759-807E-33FA196E6457}" type="pres">
      <dgm:prSet presAssocID="{4D39EE10-DA54-4D56-B83F-1D61EF94B464}" presName="parentText" presStyleLbl="node1" presStyleIdx="2" presStyleCnt="3" custScaleX="2205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A9B4EF-0350-4FA0-80C6-27F419AFED2F}" srcId="{37BB8689-6C50-4BA5-B1EB-AEDC453AF84B}" destId="{4D39EE10-DA54-4D56-B83F-1D61EF94B464}" srcOrd="2" destOrd="0" parTransId="{720E100E-3FE1-4CC0-9644-E47D28F0201A}" sibTransId="{831CB016-7BB9-472F-A081-ACA749BC0A26}"/>
    <dgm:cxn modelId="{60BF5C50-2DF8-44CB-A20F-F24A4B510B47}" type="presOf" srcId="{4D39EE10-DA54-4D56-B83F-1D61EF94B464}" destId="{9D1D1624-0B54-4759-807E-33FA196E6457}" srcOrd="0" destOrd="0" presId="urn:microsoft.com/office/officeart/2005/8/layout/vList5"/>
    <dgm:cxn modelId="{26A169C4-DFD9-4A13-B948-FDD511D0D754}" type="presOf" srcId="{620C6396-8B3D-4325-9384-0898B0123C27}" destId="{B457D10B-27BB-4788-835C-ABA1B01FED65}" srcOrd="0" destOrd="0" presId="urn:microsoft.com/office/officeart/2005/8/layout/vList5"/>
    <dgm:cxn modelId="{F3E6F249-F1AE-4FAA-B812-2E2BAD97E92F}" srcId="{37BB8689-6C50-4BA5-B1EB-AEDC453AF84B}" destId="{FBF34461-7560-4197-9363-D14CB275BFEF}" srcOrd="1" destOrd="0" parTransId="{D6AB433C-F049-4CAE-97A4-C0C06B1F5B0A}" sibTransId="{2892491E-5190-48AD-A70C-2B8BE66C6029}"/>
    <dgm:cxn modelId="{FC4FA8D8-98E2-4083-8028-6E4D32A0BEF3}" srcId="{37BB8689-6C50-4BA5-B1EB-AEDC453AF84B}" destId="{620C6396-8B3D-4325-9384-0898B0123C27}" srcOrd="0" destOrd="0" parTransId="{07D85C57-1AB4-43C1-99B1-4C8FA22513B1}" sibTransId="{80F05B2F-0113-4D5E-90EB-4FA3287FC421}"/>
    <dgm:cxn modelId="{8330B17C-0594-46C4-88FF-E0A31F7B7E4E}" type="presOf" srcId="{FBF34461-7560-4197-9363-D14CB275BFEF}" destId="{1281B0E5-BDAF-4AB2-B0F2-356034815DBB}" srcOrd="0" destOrd="0" presId="urn:microsoft.com/office/officeart/2005/8/layout/vList5"/>
    <dgm:cxn modelId="{91E52462-F2DE-4174-B95B-6CE411C2D0E7}" type="presOf" srcId="{37BB8689-6C50-4BA5-B1EB-AEDC453AF84B}" destId="{7D70E168-D301-4DEC-8762-E66E46AC8596}" srcOrd="0" destOrd="0" presId="urn:microsoft.com/office/officeart/2005/8/layout/vList5"/>
    <dgm:cxn modelId="{7C298B54-BBC8-4FDE-86D0-B7958F91B42A}" type="presParOf" srcId="{7D70E168-D301-4DEC-8762-E66E46AC8596}" destId="{B7051395-9FD8-466D-9A73-61C53CECD06E}" srcOrd="0" destOrd="0" presId="urn:microsoft.com/office/officeart/2005/8/layout/vList5"/>
    <dgm:cxn modelId="{16C462C7-450F-453E-96C8-868432582E93}" type="presParOf" srcId="{B7051395-9FD8-466D-9A73-61C53CECD06E}" destId="{B457D10B-27BB-4788-835C-ABA1B01FED65}" srcOrd="0" destOrd="0" presId="urn:microsoft.com/office/officeart/2005/8/layout/vList5"/>
    <dgm:cxn modelId="{61F9FC8C-E8F9-4B87-8FC7-4C4A21DAEA15}" type="presParOf" srcId="{7D70E168-D301-4DEC-8762-E66E46AC8596}" destId="{B11D1661-12E2-4C2F-8FCA-ECA5E90819E7}" srcOrd="1" destOrd="0" presId="urn:microsoft.com/office/officeart/2005/8/layout/vList5"/>
    <dgm:cxn modelId="{6F2CC69A-00E9-400E-92B0-CC79A34A10BC}" type="presParOf" srcId="{7D70E168-D301-4DEC-8762-E66E46AC8596}" destId="{8046404C-2071-479F-9399-231DDE5E8AB1}" srcOrd="2" destOrd="0" presId="urn:microsoft.com/office/officeart/2005/8/layout/vList5"/>
    <dgm:cxn modelId="{FD9DDD3F-7CA5-4E57-AFCB-97828C852A8E}" type="presParOf" srcId="{8046404C-2071-479F-9399-231DDE5E8AB1}" destId="{1281B0E5-BDAF-4AB2-B0F2-356034815DBB}" srcOrd="0" destOrd="0" presId="urn:microsoft.com/office/officeart/2005/8/layout/vList5"/>
    <dgm:cxn modelId="{32C76F5A-1AC9-4719-8D6A-6A98839C043A}" type="presParOf" srcId="{7D70E168-D301-4DEC-8762-E66E46AC8596}" destId="{AC99C6ED-97F1-4321-95FB-78BCE5BF21BA}" srcOrd="3" destOrd="0" presId="urn:microsoft.com/office/officeart/2005/8/layout/vList5"/>
    <dgm:cxn modelId="{A04F2C4C-5EF1-44B7-A17A-E93D3E135F02}" type="presParOf" srcId="{7D70E168-D301-4DEC-8762-E66E46AC8596}" destId="{9426F04D-025F-4B24-BC2F-CC1F1763EE47}" srcOrd="4" destOrd="0" presId="urn:microsoft.com/office/officeart/2005/8/layout/vList5"/>
    <dgm:cxn modelId="{6C28AB79-6512-4272-A98E-0BEB19423A9F}" type="presParOf" srcId="{9426F04D-025F-4B24-BC2F-CC1F1763EE47}" destId="{9D1D1624-0B54-4759-807E-33FA196E645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7BB8689-6C50-4BA5-B1EB-AEDC453AF84B}" type="doc">
      <dgm:prSet loTypeId="urn:microsoft.com/office/officeart/2005/8/layout/vList5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FBF34461-7560-4197-9363-D14CB275BFE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ВНЕДРИТЬ «ЯЩИК РАЦИОНАЛЬНЫХ ПРЕДЛОЖЕНИЙ»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AB433C-F049-4CAE-97A4-C0C06B1F5B0A}" type="parTrans" cxnId="{F3E6F249-F1AE-4FAA-B812-2E2BAD97E92F}">
      <dgm:prSet/>
      <dgm:spPr/>
      <dgm:t>
        <a:bodyPr/>
        <a:lstStyle/>
        <a:p>
          <a:endParaRPr lang="ru-RU"/>
        </a:p>
      </dgm:t>
    </dgm:pt>
    <dgm:pt modelId="{2892491E-5190-48AD-A70C-2B8BE66C6029}" type="sibTrans" cxnId="{F3E6F249-F1AE-4FAA-B812-2E2BAD97E92F}">
      <dgm:prSet/>
      <dgm:spPr/>
      <dgm:t>
        <a:bodyPr/>
        <a:lstStyle/>
        <a:p>
          <a:endParaRPr lang="ru-RU"/>
        </a:p>
      </dgm:t>
    </dgm:pt>
    <dgm:pt modelId="{4D39EE10-DA54-4D56-B83F-1D61EF94B464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СОЗДАТЬ КОРПОРАТИВНЫЙ ЧАТ В МЕССЕНДЖЕРЕ ПОД НАЗВАНИЕМ «КОМАНДА ПРОФЕССИОНАЛОВ</a:t>
          </a:r>
          <a:r>
            <a:rPr lang="ru-RU" sz="2000" dirty="0" smtClean="0"/>
            <a:t>»</a:t>
          </a:r>
          <a:endParaRPr lang="ru-RU" sz="2000" dirty="0"/>
        </a:p>
      </dgm:t>
    </dgm:pt>
    <dgm:pt modelId="{720E100E-3FE1-4CC0-9644-E47D28F0201A}" type="parTrans" cxnId="{35A9B4EF-0350-4FA0-80C6-27F419AFED2F}">
      <dgm:prSet/>
      <dgm:spPr/>
      <dgm:t>
        <a:bodyPr/>
        <a:lstStyle/>
        <a:p>
          <a:endParaRPr lang="ru-RU"/>
        </a:p>
      </dgm:t>
    </dgm:pt>
    <dgm:pt modelId="{831CB016-7BB9-472F-A081-ACA749BC0A26}" type="sibTrans" cxnId="{35A9B4EF-0350-4FA0-80C6-27F419AFED2F}">
      <dgm:prSet/>
      <dgm:spPr/>
      <dgm:t>
        <a:bodyPr/>
        <a:lstStyle/>
        <a:p>
          <a:endParaRPr lang="ru-RU"/>
        </a:p>
      </dgm:t>
    </dgm:pt>
    <dgm:pt modelId="{620C6396-8B3D-4325-9384-0898B0123C27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СОЗДАТЬ «ВИРТУАЛЬНЫЙ МЕТОДИЧЕСКИЙ КАБИНЕТ»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F05B2F-0113-4D5E-90EB-4FA3287FC421}" type="sibTrans" cxnId="{FC4FA8D8-98E2-4083-8028-6E4D32A0BEF3}">
      <dgm:prSet/>
      <dgm:spPr/>
      <dgm:t>
        <a:bodyPr/>
        <a:lstStyle/>
        <a:p>
          <a:endParaRPr lang="ru-RU"/>
        </a:p>
      </dgm:t>
    </dgm:pt>
    <dgm:pt modelId="{07D85C57-1AB4-43C1-99B1-4C8FA22513B1}" type="parTrans" cxnId="{FC4FA8D8-98E2-4083-8028-6E4D32A0BEF3}">
      <dgm:prSet/>
      <dgm:spPr/>
      <dgm:t>
        <a:bodyPr/>
        <a:lstStyle/>
        <a:p>
          <a:endParaRPr lang="ru-RU"/>
        </a:p>
      </dgm:t>
    </dgm:pt>
    <dgm:pt modelId="{7D70E168-D301-4DEC-8762-E66E46AC8596}" type="pres">
      <dgm:prSet presAssocID="{37BB8689-6C50-4BA5-B1EB-AEDC453AF8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051395-9FD8-466D-9A73-61C53CECD06E}" type="pres">
      <dgm:prSet presAssocID="{620C6396-8B3D-4325-9384-0898B0123C27}" presName="linNode" presStyleCnt="0"/>
      <dgm:spPr/>
    </dgm:pt>
    <dgm:pt modelId="{B457D10B-27BB-4788-835C-ABA1B01FED65}" type="pres">
      <dgm:prSet presAssocID="{620C6396-8B3D-4325-9384-0898B0123C27}" presName="parentText" presStyleLbl="node1" presStyleIdx="0" presStyleCnt="3" custScaleX="220673" custScaleY="76697" custLinFactNeighborX="-45" custLinFactNeighborY="-582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D1661-12E2-4C2F-8FCA-ECA5E90819E7}" type="pres">
      <dgm:prSet presAssocID="{80F05B2F-0113-4D5E-90EB-4FA3287FC421}" presName="sp" presStyleCnt="0"/>
      <dgm:spPr/>
    </dgm:pt>
    <dgm:pt modelId="{8046404C-2071-479F-9399-231DDE5E8AB1}" type="pres">
      <dgm:prSet presAssocID="{FBF34461-7560-4197-9363-D14CB275BFEF}" presName="linNode" presStyleCnt="0"/>
      <dgm:spPr/>
    </dgm:pt>
    <dgm:pt modelId="{1281B0E5-BDAF-4AB2-B0F2-356034815DBB}" type="pres">
      <dgm:prSet presAssocID="{FBF34461-7560-4197-9363-D14CB275BFEF}" presName="parentText" presStyleLbl="node1" presStyleIdx="1" presStyleCnt="3" custScaleX="215571" custScaleY="78392" custLinFactNeighborX="-45" custLinFactNeighborY="-11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99C6ED-97F1-4321-95FB-78BCE5BF21BA}" type="pres">
      <dgm:prSet presAssocID="{2892491E-5190-48AD-A70C-2B8BE66C6029}" presName="sp" presStyleCnt="0"/>
      <dgm:spPr/>
    </dgm:pt>
    <dgm:pt modelId="{9426F04D-025F-4B24-BC2F-CC1F1763EE47}" type="pres">
      <dgm:prSet presAssocID="{4D39EE10-DA54-4D56-B83F-1D61EF94B464}" presName="linNode" presStyleCnt="0"/>
      <dgm:spPr/>
    </dgm:pt>
    <dgm:pt modelId="{9D1D1624-0B54-4759-807E-33FA196E6457}" type="pres">
      <dgm:prSet presAssocID="{4D39EE10-DA54-4D56-B83F-1D61EF94B464}" presName="parentText" presStyleLbl="node1" presStyleIdx="2" presStyleCnt="3" custScaleX="215571" custScaleY="75710" custLinFactNeighborX="-45" custLinFactNeighborY="-89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C5CF79-86AA-4581-9ECA-3F8D177B9E7B}" type="presOf" srcId="{4D39EE10-DA54-4D56-B83F-1D61EF94B464}" destId="{9D1D1624-0B54-4759-807E-33FA196E6457}" srcOrd="0" destOrd="0" presId="urn:microsoft.com/office/officeart/2005/8/layout/vList5"/>
    <dgm:cxn modelId="{9A43BB5F-6099-4279-834B-9FE446D913C6}" type="presOf" srcId="{37BB8689-6C50-4BA5-B1EB-AEDC453AF84B}" destId="{7D70E168-D301-4DEC-8762-E66E46AC8596}" srcOrd="0" destOrd="0" presId="urn:microsoft.com/office/officeart/2005/8/layout/vList5"/>
    <dgm:cxn modelId="{89222D05-A4ED-4B00-A232-D4A803020D74}" type="presOf" srcId="{FBF34461-7560-4197-9363-D14CB275BFEF}" destId="{1281B0E5-BDAF-4AB2-B0F2-356034815DBB}" srcOrd="0" destOrd="0" presId="urn:microsoft.com/office/officeart/2005/8/layout/vList5"/>
    <dgm:cxn modelId="{FC4FA8D8-98E2-4083-8028-6E4D32A0BEF3}" srcId="{37BB8689-6C50-4BA5-B1EB-AEDC453AF84B}" destId="{620C6396-8B3D-4325-9384-0898B0123C27}" srcOrd="0" destOrd="0" parTransId="{07D85C57-1AB4-43C1-99B1-4C8FA22513B1}" sibTransId="{80F05B2F-0113-4D5E-90EB-4FA3287FC421}"/>
    <dgm:cxn modelId="{35A9B4EF-0350-4FA0-80C6-27F419AFED2F}" srcId="{37BB8689-6C50-4BA5-B1EB-AEDC453AF84B}" destId="{4D39EE10-DA54-4D56-B83F-1D61EF94B464}" srcOrd="2" destOrd="0" parTransId="{720E100E-3FE1-4CC0-9644-E47D28F0201A}" sibTransId="{831CB016-7BB9-472F-A081-ACA749BC0A26}"/>
    <dgm:cxn modelId="{FA0E0414-FCB0-403B-845B-5EF9BA9253A2}" type="presOf" srcId="{620C6396-8B3D-4325-9384-0898B0123C27}" destId="{B457D10B-27BB-4788-835C-ABA1B01FED65}" srcOrd="0" destOrd="0" presId="urn:microsoft.com/office/officeart/2005/8/layout/vList5"/>
    <dgm:cxn modelId="{F3E6F249-F1AE-4FAA-B812-2E2BAD97E92F}" srcId="{37BB8689-6C50-4BA5-B1EB-AEDC453AF84B}" destId="{FBF34461-7560-4197-9363-D14CB275BFEF}" srcOrd="1" destOrd="0" parTransId="{D6AB433C-F049-4CAE-97A4-C0C06B1F5B0A}" sibTransId="{2892491E-5190-48AD-A70C-2B8BE66C6029}"/>
    <dgm:cxn modelId="{47A6192F-7FFF-4992-BFFC-ADD388DB0AE0}" type="presParOf" srcId="{7D70E168-D301-4DEC-8762-E66E46AC8596}" destId="{B7051395-9FD8-466D-9A73-61C53CECD06E}" srcOrd="0" destOrd="0" presId="urn:microsoft.com/office/officeart/2005/8/layout/vList5"/>
    <dgm:cxn modelId="{E55D580B-30B8-4529-961F-3349CF433F96}" type="presParOf" srcId="{B7051395-9FD8-466D-9A73-61C53CECD06E}" destId="{B457D10B-27BB-4788-835C-ABA1B01FED65}" srcOrd="0" destOrd="0" presId="urn:microsoft.com/office/officeart/2005/8/layout/vList5"/>
    <dgm:cxn modelId="{7F849116-EE8E-41B7-BFB6-3EB351808F6D}" type="presParOf" srcId="{7D70E168-D301-4DEC-8762-E66E46AC8596}" destId="{B11D1661-12E2-4C2F-8FCA-ECA5E90819E7}" srcOrd="1" destOrd="0" presId="urn:microsoft.com/office/officeart/2005/8/layout/vList5"/>
    <dgm:cxn modelId="{0F756D7E-75C5-44D4-9993-FAA3C49D52B1}" type="presParOf" srcId="{7D70E168-D301-4DEC-8762-E66E46AC8596}" destId="{8046404C-2071-479F-9399-231DDE5E8AB1}" srcOrd="2" destOrd="0" presId="urn:microsoft.com/office/officeart/2005/8/layout/vList5"/>
    <dgm:cxn modelId="{0B1816BF-EEFD-40B5-BA23-29EEC0C40B56}" type="presParOf" srcId="{8046404C-2071-479F-9399-231DDE5E8AB1}" destId="{1281B0E5-BDAF-4AB2-B0F2-356034815DBB}" srcOrd="0" destOrd="0" presId="urn:microsoft.com/office/officeart/2005/8/layout/vList5"/>
    <dgm:cxn modelId="{30312B62-1169-4963-8C54-AC09EFA5CD3C}" type="presParOf" srcId="{7D70E168-D301-4DEC-8762-E66E46AC8596}" destId="{AC99C6ED-97F1-4321-95FB-78BCE5BF21BA}" srcOrd="3" destOrd="0" presId="urn:microsoft.com/office/officeart/2005/8/layout/vList5"/>
    <dgm:cxn modelId="{13248D1D-D7CA-469D-9FB4-D0A746C1D46E}" type="presParOf" srcId="{7D70E168-D301-4DEC-8762-E66E46AC8596}" destId="{9426F04D-025F-4B24-BC2F-CC1F1763EE47}" srcOrd="4" destOrd="0" presId="urn:microsoft.com/office/officeart/2005/8/layout/vList5"/>
    <dgm:cxn modelId="{0BAA64A0-689B-472F-9851-A4034C0593BE}" type="presParOf" srcId="{9426F04D-025F-4B24-BC2F-CC1F1763EE47}" destId="{9D1D1624-0B54-4759-807E-33FA196E645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BD06AA7-7B9E-4ACE-BE29-9688D38EFC35}" type="doc">
      <dgm:prSet loTypeId="urn:microsoft.com/office/officeart/2005/8/layout/funnel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BFFF1463-D0FF-46FB-BEDD-824D3B20004A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СОЦ. СЕТИ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EA699A-E39B-470B-AB22-4E574340D9A5}" type="parTrans" cxnId="{BC5D117D-0D05-4AA0-BE06-C65CD9F79DEF}">
      <dgm:prSet/>
      <dgm:spPr/>
      <dgm:t>
        <a:bodyPr/>
        <a:lstStyle/>
        <a:p>
          <a:endParaRPr lang="ru-RU"/>
        </a:p>
      </dgm:t>
    </dgm:pt>
    <dgm:pt modelId="{1F38B8D7-8835-42E1-BBBA-FEF0AABB73C3}" type="sibTrans" cxnId="{BC5D117D-0D05-4AA0-BE06-C65CD9F79DEF}">
      <dgm:prSet/>
      <dgm:spPr/>
      <dgm:t>
        <a:bodyPr/>
        <a:lstStyle/>
        <a:p>
          <a:endParaRPr lang="ru-RU"/>
        </a:p>
      </dgm:t>
    </dgm:pt>
    <dgm:pt modelId="{E990BBF8-98E0-4F41-A892-A1173E9A7D10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САЙТ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6C084E-4E76-4FFC-9374-1B39F6F3C14A}" type="parTrans" cxnId="{C46D1EB3-9CBE-410E-9F8C-093F65455953}">
      <dgm:prSet/>
      <dgm:spPr/>
      <dgm:t>
        <a:bodyPr/>
        <a:lstStyle/>
        <a:p>
          <a:endParaRPr lang="ru-RU"/>
        </a:p>
      </dgm:t>
    </dgm:pt>
    <dgm:pt modelId="{048548FC-1275-44D7-ADA8-55C1EC368005}" type="sibTrans" cxnId="{C46D1EB3-9CBE-410E-9F8C-093F65455953}">
      <dgm:prSet/>
      <dgm:spPr/>
      <dgm:t>
        <a:bodyPr/>
        <a:lstStyle/>
        <a:p>
          <a:endParaRPr lang="ru-RU"/>
        </a:p>
      </dgm:t>
    </dgm:pt>
    <dgm:pt modelId="{0AB83199-8D60-43FC-A485-D915187D5142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ЧАТ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6C6621-285D-494C-8629-B699FD3DB479}" type="parTrans" cxnId="{5753E11A-397F-4A0D-A62B-009CB6B30D62}">
      <dgm:prSet/>
      <dgm:spPr/>
      <dgm:t>
        <a:bodyPr/>
        <a:lstStyle/>
        <a:p>
          <a:endParaRPr lang="ru-RU"/>
        </a:p>
      </dgm:t>
    </dgm:pt>
    <dgm:pt modelId="{9F1F951B-D59E-4044-B3D4-7DAE390CB61F}" type="sibTrans" cxnId="{5753E11A-397F-4A0D-A62B-009CB6B30D62}">
      <dgm:prSet/>
      <dgm:spPr/>
      <dgm:t>
        <a:bodyPr/>
        <a:lstStyle/>
        <a:p>
          <a:endParaRPr lang="ru-RU"/>
        </a:p>
      </dgm:t>
    </dgm:pt>
    <dgm:pt modelId="{8DAE7689-76FD-45F4-A062-590EDF8B896F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РАЗМЕЩЕНИЕ ДОСТИЖЕНИЙ РАБОТНИКА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6E743B-9EEA-46F0-A37F-68240DE87C44}" type="parTrans" cxnId="{D68AE108-758E-48AA-83CD-66814D67D2ED}">
      <dgm:prSet/>
      <dgm:spPr/>
      <dgm:t>
        <a:bodyPr/>
        <a:lstStyle/>
        <a:p>
          <a:endParaRPr lang="ru-RU"/>
        </a:p>
      </dgm:t>
    </dgm:pt>
    <dgm:pt modelId="{42E22EAD-228E-4006-8C94-B17621232BD3}" type="sibTrans" cxnId="{D68AE108-758E-48AA-83CD-66814D67D2ED}">
      <dgm:prSet/>
      <dgm:spPr/>
      <dgm:t>
        <a:bodyPr/>
        <a:lstStyle/>
        <a:p>
          <a:endParaRPr lang="ru-RU"/>
        </a:p>
      </dgm:t>
    </dgm:pt>
    <dgm:pt modelId="{80061214-9189-4C69-9178-ADF0088AB521}" type="pres">
      <dgm:prSet presAssocID="{CBD06AA7-7B9E-4ACE-BE29-9688D38EFC35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608C30-C966-46D5-BBFA-0F5699803950}" type="pres">
      <dgm:prSet presAssocID="{CBD06AA7-7B9E-4ACE-BE29-9688D38EFC35}" presName="ellipse" presStyleLbl="trBgShp" presStyleIdx="0" presStyleCnt="1"/>
      <dgm:spPr/>
    </dgm:pt>
    <dgm:pt modelId="{A54BBB28-E17A-4F2E-A9CC-CE1DB8CBB9C7}" type="pres">
      <dgm:prSet presAssocID="{CBD06AA7-7B9E-4ACE-BE29-9688D38EFC35}" presName="arrow1" presStyleLbl="fgShp" presStyleIdx="0" presStyleCnt="1"/>
      <dgm:spPr/>
    </dgm:pt>
    <dgm:pt modelId="{4E0D9683-AAC6-42A4-9D0D-A30FE3C27BD1}" type="pres">
      <dgm:prSet presAssocID="{CBD06AA7-7B9E-4ACE-BE29-9688D38EFC35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089F63-E5D9-4227-9D99-4CA6FE3C5AD5}" type="pres">
      <dgm:prSet presAssocID="{E990BBF8-98E0-4F41-A892-A1173E9A7D10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3F4968-43A4-4822-AF9C-29385103B8A7}" type="pres">
      <dgm:prSet presAssocID="{0AB83199-8D60-43FC-A485-D915187D5142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FB792E-AD85-421B-A4BA-E511408A5A3C}" type="pres">
      <dgm:prSet presAssocID="{8DAE7689-76FD-45F4-A062-590EDF8B896F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AC50B9-A7F3-4585-A385-6A188EBB484E}" type="pres">
      <dgm:prSet presAssocID="{CBD06AA7-7B9E-4ACE-BE29-9688D38EFC35}" presName="funnel" presStyleLbl="trAlignAcc1" presStyleIdx="0" presStyleCnt="1" custLinFactNeighborX="-2746" custLinFactNeighborY="-424"/>
      <dgm:spPr/>
    </dgm:pt>
  </dgm:ptLst>
  <dgm:cxnLst>
    <dgm:cxn modelId="{D68AE108-758E-48AA-83CD-66814D67D2ED}" srcId="{CBD06AA7-7B9E-4ACE-BE29-9688D38EFC35}" destId="{8DAE7689-76FD-45F4-A062-590EDF8B896F}" srcOrd="3" destOrd="0" parTransId="{4A6E743B-9EEA-46F0-A37F-68240DE87C44}" sibTransId="{42E22EAD-228E-4006-8C94-B17621232BD3}"/>
    <dgm:cxn modelId="{C46D1EB3-9CBE-410E-9F8C-093F65455953}" srcId="{CBD06AA7-7B9E-4ACE-BE29-9688D38EFC35}" destId="{E990BBF8-98E0-4F41-A892-A1173E9A7D10}" srcOrd="1" destOrd="0" parTransId="{8C6C084E-4E76-4FFC-9374-1B39F6F3C14A}" sibTransId="{048548FC-1275-44D7-ADA8-55C1EC368005}"/>
    <dgm:cxn modelId="{BC5D117D-0D05-4AA0-BE06-C65CD9F79DEF}" srcId="{CBD06AA7-7B9E-4ACE-BE29-9688D38EFC35}" destId="{BFFF1463-D0FF-46FB-BEDD-824D3B20004A}" srcOrd="0" destOrd="0" parTransId="{B2EA699A-E39B-470B-AB22-4E574340D9A5}" sibTransId="{1F38B8D7-8835-42E1-BBBA-FEF0AABB73C3}"/>
    <dgm:cxn modelId="{4352340B-5D67-4017-B980-996F436C9F22}" type="presOf" srcId="{BFFF1463-D0FF-46FB-BEDD-824D3B20004A}" destId="{6BFB792E-AD85-421B-A4BA-E511408A5A3C}" srcOrd="0" destOrd="0" presId="urn:microsoft.com/office/officeart/2005/8/layout/funnel1"/>
    <dgm:cxn modelId="{9476BB54-5F1E-4C48-B5E4-E195FFAF145D}" type="presOf" srcId="{CBD06AA7-7B9E-4ACE-BE29-9688D38EFC35}" destId="{80061214-9189-4C69-9178-ADF0088AB521}" srcOrd="0" destOrd="0" presId="urn:microsoft.com/office/officeart/2005/8/layout/funnel1"/>
    <dgm:cxn modelId="{172D3CD0-6C8F-4858-B5F3-F41423BEBA7B}" type="presOf" srcId="{0AB83199-8D60-43FC-A485-D915187D5142}" destId="{1D089F63-E5D9-4227-9D99-4CA6FE3C5AD5}" srcOrd="0" destOrd="0" presId="urn:microsoft.com/office/officeart/2005/8/layout/funnel1"/>
    <dgm:cxn modelId="{A32D2806-5317-4DED-B4ED-725C0E957079}" type="presOf" srcId="{E990BBF8-98E0-4F41-A892-A1173E9A7D10}" destId="{243F4968-43A4-4822-AF9C-29385103B8A7}" srcOrd="0" destOrd="0" presId="urn:microsoft.com/office/officeart/2005/8/layout/funnel1"/>
    <dgm:cxn modelId="{0E35B890-AC9A-4BA4-A3B9-64CF2B391D11}" type="presOf" srcId="{8DAE7689-76FD-45F4-A062-590EDF8B896F}" destId="{4E0D9683-AAC6-42A4-9D0D-A30FE3C27BD1}" srcOrd="0" destOrd="0" presId="urn:microsoft.com/office/officeart/2005/8/layout/funnel1"/>
    <dgm:cxn modelId="{5753E11A-397F-4A0D-A62B-009CB6B30D62}" srcId="{CBD06AA7-7B9E-4ACE-BE29-9688D38EFC35}" destId="{0AB83199-8D60-43FC-A485-D915187D5142}" srcOrd="2" destOrd="0" parTransId="{E76C6621-285D-494C-8629-B699FD3DB479}" sibTransId="{9F1F951B-D59E-4044-B3D4-7DAE390CB61F}"/>
    <dgm:cxn modelId="{D5FFB7F4-56D8-469D-B6F9-CDCA8A913540}" type="presParOf" srcId="{80061214-9189-4C69-9178-ADF0088AB521}" destId="{B5608C30-C966-46D5-BBFA-0F5699803950}" srcOrd="0" destOrd="0" presId="urn:microsoft.com/office/officeart/2005/8/layout/funnel1"/>
    <dgm:cxn modelId="{EA3BC262-0D93-4B63-BA94-B96CA3DB336F}" type="presParOf" srcId="{80061214-9189-4C69-9178-ADF0088AB521}" destId="{A54BBB28-E17A-4F2E-A9CC-CE1DB8CBB9C7}" srcOrd="1" destOrd="0" presId="urn:microsoft.com/office/officeart/2005/8/layout/funnel1"/>
    <dgm:cxn modelId="{B105713E-62E9-496E-A169-F66E0E535B73}" type="presParOf" srcId="{80061214-9189-4C69-9178-ADF0088AB521}" destId="{4E0D9683-AAC6-42A4-9D0D-A30FE3C27BD1}" srcOrd="2" destOrd="0" presId="urn:microsoft.com/office/officeart/2005/8/layout/funnel1"/>
    <dgm:cxn modelId="{8E4161FE-AD42-4235-A6EE-61E651E79D03}" type="presParOf" srcId="{80061214-9189-4C69-9178-ADF0088AB521}" destId="{1D089F63-E5D9-4227-9D99-4CA6FE3C5AD5}" srcOrd="3" destOrd="0" presId="urn:microsoft.com/office/officeart/2005/8/layout/funnel1"/>
    <dgm:cxn modelId="{52E8259C-8103-4D55-B4E1-33582C1D7946}" type="presParOf" srcId="{80061214-9189-4C69-9178-ADF0088AB521}" destId="{243F4968-43A4-4822-AF9C-29385103B8A7}" srcOrd="4" destOrd="0" presId="urn:microsoft.com/office/officeart/2005/8/layout/funnel1"/>
    <dgm:cxn modelId="{FDC794C6-B5EA-4390-A986-5371A24AC52C}" type="presParOf" srcId="{80061214-9189-4C69-9178-ADF0088AB521}" destId="{6BFB792E-AD85-421B-A4BA-E511408A5A3C}" srcOrd="5" destOrd="0" presId="urn:microsoft.com/office/officeart/2005/8/layout/funnel1"/>
    <dgm:cxn modelId="{C50975B3-5C34-4F6B-B667-D97AB44CE6D8}" type="presParOf" srcId="{80061214-9189-4C69-9178-ADF0088AB521}" destId="{FEAC50B9-A7F3-4585-A385-6A188EBB484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8CF45-A874-4093-93CF-A3EB60C34346}">
      <dsp:nvSpPr>
        <dsp:cNvPr id="0" name=""/>
        <dsp:cNvSpPr/>
      </dsp:nvSpPr>
      <dsp:spPr>
        <a:xfrm rot="5400000">
          <a:off x="-361149" y="363142"/>
          <a:ext cx="2407664" cy="168536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ОБЪЕКТ ИССЛЕДОВАНИЯ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844674"/>
        <a:ext cx="1685364" cy="722300"/>
      </dsp:txXfrm>
    </dsp:sp>
    <dsp:sp modelId="{2874C8B2-71BE-49EF-B95C-D88EAB6FD95A}">
      <dsp:nvSpPr>
        <dsp:cNvPr id="0" name=""/>
        <dsp:cNvSpPr/>
      </dsp:nvSpPr>
      <dsp:spPr>
        <a:xfrm rot="5400000">
          <a:off x="4380099" y="-2668148"/>
          <a:ext cx="1565804" cy="695527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БУ «КОГАЛЫМСКИЙ КОМПЛЕКСНЫЙ ЦЕНТР СОЦИАЛЬНОГО ОБСЛУЖИВАНИЯ НАСЕЛЕНИЯ»</a:t>
          </a:r>
          <a:endParaRPr lang="ru-RU" sz="135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685365" y="103022"/>
        <a:ext cx="6878837" cy="1412932"/>
      </dsp:txXfrm>
    </dsp:sp>
    <dsp:sp modelId="{9CBDA811-88D7-4457-915C-41EFED67E1D4}">
      <dsp:nvSpPr>
        <dsp:cNvPr id="0" name=""/>
        <dsp:cNvSpPr/>
      </dsp:nvSpPr>
      <dsp:spPr>
        <a:xfrm rot="5400000">
          <a:off x="-350868" y="2449378"/>
          <a:ext cx="2407664" cy="168536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900" b="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ПРЕДМЕТ ИССЛЕДОВАНИЯ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0282" y="2930910"/>
        <a:ext cx="1685364" cy="722300"/>
      </dsp:txXfrm>
    </dsp:sp>
    <dsp:sp modelId="{29EF11AC-9750-49D2-9EDB-983297652D1C}">
      <dsp:nvSpPr>
        <dsp:cNvPr id="0" name=""/>
        <dsp:cNvSpPr/>
      </dsp:nvSpPr>
      <dsp:spPr>
        <a:xfrm rot="5400000">
          <a:off x="4380510" y="-606917"/>
          <a:ext cx="1564981" cy="695527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135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НЕМАТЕРИАЛЬНАЯ СИСТЕМА МОТИВАЦИИ ПЕРСОНАЛА В УЧРЕЖДЕНИИ</a:t>
          </a:r>
        </a:p>
      </dsp:txBody>
      <dsp:txXfrm rot="-5400000">
        <a:off x="1685364" y="2164625"/>
        <a:ext cx="6878877" cy="14121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E9A08D-C692-4D62-A8BD-8D424D0288E4}">
      <dsp:nvSpPr>
        <dsp:cNvPr id="0" name=""/>
        <dsp:cNvSpPr/>
      </dsp:nvSpPr>
      <dsp:spPr>
        <a:xfrm>
          <a:off x="0" y="545031"/>
          <a:ext cx="6096000" cy="9433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ФУНКЦИОНИРУЕТ С 2003 ГОДА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049" y="591080"/>
        <a:ext cx="6003902" cy="851214"/>
      </dsp:txXfrm>
    </dsp:sp>
    <dsp:sp modelId="{CA92A3C9-E4D1-4E6D-9C80-22C72DCC872B}">
      <dsp:nvSpPr>
        <dsp:cNvPr id="0" name=""/>
        <dsp:cNvSpPr/>
      </dsp:nvSpPr>
      <dsp:spPr>
        <a:xfrm>
          <a:off x="0" y="1560343"/>
          <a:ext cx="6096000" cy="9433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ОКАЗЫВАЕТ СОЦИАЛЬНЫЕ УСЛУГИ НАСЕЛЕНИЮ ГОРОДА КОГАЛЫМА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049" y="1606392"/>
        <a:ext cx="6003902" cy="851214"/>
      </dsp:txXfrm>
    </dsp:sp>
    <dsp:sp modelId="{8169F62B-AA95-4212-B339-2FAF2EECE724}">
      <dsp:nvSpPr>
        <dsp:cNvPr id="0" name=""/>
        <dsp:cNvSpPr/>
      </dsp:nvSpPr>
      <dsp:spPr>
        <a:xfrm>
          <a:off x="0" y="2575656"/>
          <a:ext cx="6096000" cy="9433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ШТАТНАЯ ЧИСЛЕННОСТЬ – 106 </a:t>
          </a:r>
          <a:r>
            <a:rPr lang="ru-RU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шт.ед</a:t>
          </a: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049" y="2621705"/>
        <a:ext cx="6003902" cy="8512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3F04FA-F6AA-4612-B7B5-8C86DF21E935}">
      <dsp:nvSpPr>
        <dsp:cNvPr id="0" name=""/>
        <dsp:cNvSpPr/>
      </dsp:nvSpPr>
      <dsp:spPr>
        <a:xfrm>
          <a:off x="0" y="605091"/>
          <a:ext cx="6696744" cy="1008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5289A1-1AC4-4497-B540-CF6FF9DD0A3B}">
      <dsp:nvSpPr>
        <dsp:cNvPr id="0" name=""/>
        <dsp:cNvSpPr/>
      </dsp:nvSpPr>
      <dsp:spPr>
        <a:xfrm>
          <a:off x="334837" y="14691"/>
          <a:ext cx="4687720" cy="1180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185" tIns="0" rIns="177185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ПРОАНАЛИЗИРОВАТЬ ФУНКЦИОНИРУЮЩУЮ НЕМАТЕРИАЛЬНУЮ СИСТЕМУ МОТИВАЦИИ ПЕРСОНАЛА УЧРЕЖДЕНИЯ, ДАТЬ ОЦЕНКУ ЕЕ ЭФФЕКТИВНОСТИ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2479" y="72333"/>
        <a:ext cx="4572436" cy="1065516"/>
      </dsp:txXfrm>
    </dsp:sp>
    <dsp:sp modelId="{AE0845C4-BE79-42C0-9DE4-5ED2F3F58A80}">
      <dsp:nvSpPr>
        <dsp:cNvPr id="0" name=""/>
        <dsp:cNvSpPr/>
      </dsp:nvSpPr>
      <dsp:spPr>
        <a:xfrm>
          <a:off x="0" y="2419492"/>
          <a:ext cx="6696744" cy="1008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57B034-C814-4308-92DB-27F9D8F60D7D}">
      <dsp:nvSpPr>
        <dsp:cNvPr id="0" name=""/>
        <dsp:cNvSpPr/>
      </dsp:nvSpPr>
      <dsp:spPr>
        <a:xfrm>
          <a:off x="334837" y="1829091"/>
          <a:ext cx="4687720" cy="1180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185" tIns="0" rIns="177185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ПРОВЕСТИ ДИАГНОСТИКУ ВОВЛЕЧЕННОСТИ И УДОВЛЕТВОРЕННОСТИ ПЕРСОНАЛА УЧРЕЖДЕНИЯ</a:t>
          </a:r>
          <a:endParaRPr lang="ru-RU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2479" y="1886733"/>
        <a:ext cx="4572436" cy="1065516"/>
      </dsp:txXfrm>
    </dsp:sp>
    <dsp:sp modelId="{9E3AAB55-E42F-4AF5-ADDC-E10502911C57}">
      <dsp:nvSpPr>
        <dsp:cNvPr id="0" name=""/>
        <dsp:cNvSpPr/>
      </dsp:nvSpPr>
      <dsp:spPr>
        <a:xfrm>
          <a:off x="0" y="4233892"/>
          <a:ext cx="6696744" cy="1008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F2BAC9-ACF1-44C7-94F1-09A163E206AA}">
      <dsp:nvSpPr>
        <dsp:cNvPr id="0" name=""/>
        <dsp:cNvSpPr/>
      </dsp:nvSpPr>
      <dsp:spPr>
        <a:xfrm>
          <a:off x="334837" y="3643492"/>
          <a:ext cx="4687720" cy="1180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185" tIns="0" rIns="177185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3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just" defTabSz="1377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МЕРОПРИЯТИЯ ПО СОВЕРШЕНСТВОВАНИЮ НЕМАТЕРИАЛЬНОЙ СИСТЕМЫ МОТИВАЦИИ ПЕРСОНАЛА</a:t>
          </a:r>
        </a:p>
        <a:p>
          <a:pPr lvl="0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392479" y="3701134"/>
        <a:ext cx="4572436" cy="10655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F443DE-DC7B-411E-8FC3-0A93B10D5AF3}">
      <dsp:nvSpPr>
        <dsp:cNvPr id="0" name=""/>
        <dsp:cNvSpPr/>
      </dsp:nvSpPr>
      <dsp:spPr>
        <a:xfrm>
          <a:off x="617219" y="0"/>
          <a:ext cx="6995160" cy="532859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0BA74A-7AE1-40F9-8E46-F7A8772D6BD3}">
      <dsp:nvSpPr>
        <dsp:cNvPr id="0" name=""/>
        <dsp:cNvSpPr/>
      </dsp:nvSpPr>
      <dsp:spPr>
        <a:xfrm>
          <a:off x="4018" y="1598577"/>
          <a:ext cx="2652117" cy="21314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ДОКУМЕНТОВ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8066" y="1702625"/>
        <a:ext cx="2444021" cy="1923340"/>
      </dsp:txXfrm>
    </dsp:sp>
    <dsp:sp modelId="{6FA526BD-CA7E-4BD5-A306-93B7F8F4E48E}">
      <dsp:nvSpPr>
        <dsp:cNvPr id="0" name=""/>
        <dsp:cNvSpPr/>
      </dsp:nvSpPr>
      <dsp:spPr>
        <a:xfrm>
          <a:off x="2788741" y="1598577"/>
          <a:ext cx="2652117" cy="21314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НАБЛЮДЕНИЕ,ОПРОС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92789" y="1702625"/>
        <a:ext cx="2444021" cy="1923340"/>
      </dsp:txXfrm>
    </dsp:sp>
    <dsp:sp modelId="{3968C73B-63CE-45BF-855B-6E524AFFA583}">
      <dsp:nvSpPr>
        <dsp:cNvPr id="0" name=""/>
        <dsp:cNvSpPr/>
      </dsp:nvSpPr>
      <dsp:spPr>
        <a:xfrm>
          <a:off x="5573464" y="1598577"/>
          <a:ext cx="2652117" cy="21314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ГЛУБИННОЕ ИНТЕРВЬЮ </a:t>
          </a:r>
        </a:p>
      </dsp:txBody>
      <dsp:txXfrm>
        <a:off x="5677512" y="1702625"/>
        <a:ext cx="2444021" cy="19233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73927-233D-4D5D-9BB3-9978C18DAA1E}">
      <dsp:nvSpPr>
        <dsp:cNvPr id="0" name=""/>
        <dsp:cNvSpPr/>
      </dsp:nvSpPr>
      <dsp:spPr>
        <a:xfrm rot="10800000">
          <a:off x="2342711" y="0"/>
          <a:ext cx="7996848" cy="1125143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157" tIns="7620" rIns="14224" bIns="762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СОЗДАТЬ УСЛОВИЯ ДЛЯ ФОРМИРОВАНИЯ РЕЗЕРВА УПРАВЛЕНЧЕСКИХ КАДРОВ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623997" y="0"/>
        <a:ext cx="7715562" cy="1125143"/>
      </dsp:txXfrm>
    </dsp:sp>
    <dsp:sp modelId="{D6A3C794-85D5-4641-9DA6-644DD11B6516}">
      <dsp:nvSpPr>
        <dsp:cNvPr id="0" name=""/>
        <dsp:cNvSpPr/>
      </dsp:nvSpPr>
      <dsp:spPr>
        <a:xfrm>
          <a:off x="1866827" y="10456"/>
          <a:ext cx="1125143" cy="112514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55B801-74A1-4A2B-BFEB-4D8473263196}">
      <dsp:nvSpPr>
        <dsp:cNvPr id="0" name=""/>
        <dsp:cNvSpPr/>
      </dsp:nvSpPr>
      <dsp:spPr>
        <a:xfrm rot="10800000">
          <a:off x="2304246" y="1410401"/>
          <a:ext cx="7996848" cy="1125143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157" tIns="91440" rIns="170688" bIns="91440" numCol="1" spcCol="1270" anchor="ctr" anchorCtr="0">
          <a:noAutofit/>
        </a:bodyPr>
        <a:lstStyle/>
        <a:p>
          <a:pPr marL="0" marR="0" lvl="0" indent="0" algn="just" defTabSz="4000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НАЛАДИТЬ СИСТЕМУ ИНФОРМИРОВАНИЯ ПЕРСОНАЛА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585532" y="1410401"/>
        <a:ext cx="7715562" cy="1125143"/>
      </dsp:txXfrm>
    </dsp:sp>
    <dsp:sp modelId="{488EA546-728D-4A52-9640-EA770C6FF05A}">
      <dsp:nvSpPr>
        <dsp:cNvPr id="0" name=""/>
        <dsp:cNvSpPr/>
      </dsp:nvSpPr>
      <dsp:spPr>
        <a:xfrm>
          <a:off x="1859671" y="1378424"/>
          <a:ext cx="1125143" cy="112514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1F84EE-6241-48DA-8095-415C4B2CFB92}">
      <dsp:nvSpPr>
        <dsp:cNvPr id="0" name=""/>
        <dsp:cNvSpPr/>
      </dsp:nvSpPr>
      <dsp:spPr>
        <a:xfrm rot="10800000">
          <a:off x="2304246" y="2847037"/>
          <a:ext cx="7996848" cy="141472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157" tIns="91440" rIns="170688" bIns="914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ВЫСТРОИТЬ СИСТЕМУ ПРИЗНАНИЯ И ПООЩРЕНИЯ РАБОТНИКОВ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657926" y="2847037"/>
        <a:ext cx="7643168" cy="1414722"/>
      </dsp:txXfrm>
    </dsp:sp>
    <dsp:sp modelId="{904EDF58-ECDD-43E8-BCF4-8547A786109E}">
      <dsp:nvSpPr>
        <dsp:cNvPr id="0" name=""/>
        <dsp:cNvSpPr/>
      </dsp:nvSpPr>
      <dsp:spPr>
        <a:xfrm>
          <a:off x="1840679" y="2960873"/>
          <a:ext cx="1125143" cy="112514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DBF0C3-F159-45AF-B48D-E1B0518C0A36}">
      <dsp:nvSpPr>
        <dsp:cNvPr id="0" name=""/>
        <dsp:cNvSpPr/>
      </dsp:nvSpPr>
      <dsp:spPr>
        <a:xfrm rot="5400000">
          <a:off x="4673943" y="-1756040"/>
          <a:ext cx="1132438" cy="493191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НАЗНАЧЕНИЕ РУКОВОДИТЕЛЕМ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ДОКУМЕНТОВ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774204" y="198980"/>
        <a:ext cx="4876637" cy="1021876"/>
      </dsp:txXfrm>
    </dsp:sp>
    <dsp:sp modelId="{B457D10B-27BB-4788-835C-ABA1B01FED65}">
      <dsp:nvSpPr>
        <dsp:cNvPr id="0" name=""/>
        <dsp:cNvSpPr/>
      </dsp:nvSpPr>
      <dsp:spPr>
        <a:xfrm>
          <a:off x="0" y="2144"/>
          <a:ext cx="2774203" cy="14155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ПРИВЛЕЧЕНИЕ К РЕАЛИЗАЦИИ ПРОЕКТОВ</a:t>
          </a:r>
        </a:p>
        <a:p>
          <a:pPr lvl="0">
            <a:spcBef>
              <a:spcPct val="0"/>
            </a:spcBef>
          </a:pPr>
          <a:endParaRPr lang="ru-RU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101" y="71245"/>
        <a:ext cx="2636001" cy="1277345"/>
      </dsp:txXfrm>
    </dsp:sp>
    <dsp:sp modelId="{0FECB8B9-5BEB-423B-ACE3-7D4037011A0B}">
      <dsp:nvSpPr>
        <dsp:cNvPr id="0" name=""/>
        <dsp:cNvSpPr/>
      </dsp:nvSpPr>
      <dsp:spPr>
        <a:xfrm rot="5400000">
          <a:off x="4556085" y="-269715"/>
          <a:ext cx="1368155" cy="493191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«МОЗГОВЫЕ ШТУРМЫ»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ФАССИЛИТАЦИОННЫЕ СЕССИИ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СТРАТЕГИЧЕСКИЕ СЕССИИ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774204" y="1578954"/>
        <a:ext cx="4865130" cy="1234579"/>
      </dsp:txXfrm>
    </dsp:sp>
    <dsp:sp modelId="{1281B0E5-BDAF-4AB2-B0F2-356034815DBB}">
      <dsp:nvSpPr>
        <dsp:cNvPr id="0" name=""/>
        <dsp:cNvSpPr/>
      </dsp:nvSpPr>
      <dsp:spPr>
        <a:xfrm>
          <a:off x="0" y="1488470"/>
          <a:ext cx="2774203" cy="14155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ПРИВЛЕЧЕНИЕ К ПОИСКУ РЕШЕНИЙ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101" y="1557571"/>
        <a:ext cx="2636001" cy="1277345"/>
      </dsp:txXfrm>
    </dsp:sp>
    <dsp:sp modelId="{209353BF-6A21-4E22-BBEE-913210A34C5D}">
      <dsp:nvSpPr>
        <dsp:cNvPr id="0" name=""/>
        <dsp:cNvSpPr/>
      </dsp:nvSpPr>
      <dsp:spPr>
        <a:xfrm rot="5400000">
          <a:off x="4673943" y="1216610"/>
          <a:ext cx="1132438" cy="493191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ПЕРСОНАЛОМ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ЛИДЕРСТВО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ДЕЛЕГИРОВАНИЕ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774204" y="3171631"/>
        <a:ext cx="4876637" cy="1021876"/>
      </dsp:txXfrm>
    </dsp:sp>
    <dsp:sp modelId="{9D1D1624-0B54-4759-807E-33FA196E6457}">
      <dsp:nvSpPr>
        <dsp:cNvPr id="0" name=""/>
        <dsp:cNvSpPr/>
      </dsp:nvSpPr>
      <dsp:spPr>
        <a:xfrm>
          <a:off x="0" y="2974795"/>
          <a:ext cx="2774203" cy="14155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НАПРАВЛЕНИЕ НА ОБУЧАЮЩИЕ КУРСЫ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101" y="3043896"/>
        <a:ext cx="2636001" cy="127734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7D10B-27BB-4788-835C-ABA1B01FED65}">
      <dsp:nvSpPr>
        <dsp:cNvPr id="0" name=""/>
        <dsp:cNvSpPr/>
      </dsp:nvSpPr>
      <dsp:spPr>
        <a:xfrm>
          <a:off x="793349" y="51086"/>
          <a:ext cx="6119422" cy="160119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НАПИСАНИЕ ЭССЕ,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ЗАСЛУШИВАНИЕ ПРЕДЛОЖЕНИЙ ПО УЛУЧШЕНИЮ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1513" y="129250"/>
        <a:ext cx="5963094" cy="1444865"/>
      </dsp:txXfrm>
    </dsp:sp>
    <dsp:sp modelId="{1281B0E5-BDAF-4AB2-B0F2-356034815DBB}">
      <dsp:nvSpPr>
        <dsp:cNvPr id="0" name=""/>
        <dsp:cNvSpPr/>
      </dsp:nvSpPr>
      <dsp:spPr>
        <a:xfrm>
          <a:off x="793349" y="1683679"/>
          <a:ext cx="6119422" cy="160119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РУКОВОДИТЕЛЕМ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МОТИВАЦИОННЫХ БЕСЕД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1513" y="1761843"/>
        <a:ext cx="5963094" cy="1444865"/>
      </dsp:txXfrm>
    </dsp:sp>
    <dsp:sp modelId="{9D1D1624-0B54-4759-807E-33FA196E6457}">
      <dsp:nvSpPr>
        <dsp:cNvPr id="0" name=""/>
        <dsp:cNvSpPr/>
      </dsp:nvSpPr>
      <dsp:spPr>
        <a:xfrm>
          <a:off x="793349" y="3364932"/>
          <a:ext cx="6119422" cy="160119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ЗАИНТЕРЕСОВАННОСТИ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КАРЬЕРНОМ РОСТЕ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1513" y="3443096"/>
        <a:ext cx="5963094" cy="144486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7D10B-27BB-4788-835C-ABA1B01FED65}">
      <dsp:nvSpPr>
        <dsp:cNvPr id="0" name=""/>
        <dsp:cNvSpPr/>
      </dsp:nvSpPr>
      <dsp:spPr>
        <a:xfrm>
          <a:off x="790853" y="0"/>
          <a:ext cx="6121919" cy="17104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СОЗДАТЬ «ВИРТУАЛЬНЫЙ МЕТОДИЧЕСКИЙ КАБИНЕТ»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4349" y="83496"/>
        <a:ext cx="5954927" cy="1543423"/>
      </dsp:txXfrm>
    </dsp:sp>
    <dsp:sp modelId="{1281B0E5-BDAF-4AB2-B0F2-356034815DBB}">
      <dsp:nvSpPr>
        <dsp:cNvPr id="0" name=""/>
        <dsp:cNvSpPr/>
      </dsp:nvSpPr>
      <dsp:spPr>
        <a:xfrm>
          <a:off x="790853" y="1797458"/>
          <a:ext cx="5980379" cy="17482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ВНЕДРИТЬ «ЯЩИК РАЦИОНАЛЬНЫХ ПРЕДЛОЖЕНИЙ»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6194" y="1882799"/>
        <a:ext cx="5809697" cy="1577533"/>
      </dsp:txXfrm>
    </dsp:sp>
    <dsp:sp modelId="{9D1D1624-0B54-4759-807E-33FA196E6457}">
      <dsp:nvSpPr>
        <dsp:cNvPr id="0" name=""/>
        <dsp:cNvSpPr/>
      </dsp:nvSpPr>
      <dsp:spPr>
        <a:xfrm>
          <a:off x="790853" y="3663266"/>
          <a:ext cx="5980379" cy="16884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СОЗДАТЬ КОРПОРАТИВНЫЙ ЧАТ В МЕССЕНДЖЕРЕ ПОД НАЗВАНИЕМ «КОМАНДА ПРОФЕССИОНАЛОВ</a:t>
          </a:r>
          <a:r>
            <a:rPr lang="ru-RU" sz="2000" kern="1200" dirty="0" smtClean="0"/>
            <a:t>»</a:t>
          </a:r>
          <a:endParaRPr lang="ru-RU" sz="2000" kern="1200" dirty="0"/>
        </a:p>
      </dsp:txBody>
      <dsp:txXfrm>
        <a:off x="873274" y="3745687"/>
        <a:ext cx="5815537" cy="152356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08C30-C966-46D5-BBFA-0F5699803950}">
      <dsp:nvSpPr>
        <dsp:cNvPr id="0" name=""/>
        <dsp:cNvSpPr/>
      </dsp:nvSpPr>
      <dsp:spPr>
        <a:xfrm>
          <a:off x="1557423" y="196637"/>
          <a:ext cx="3902501" cy="1355287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4BBB28-E17A-4F2E-A9CC-CE1DB8CBB9C7}">
      <dsp:nvSpPr>
        <dsp:cNvPr id="0" name=""/>
        <dsp:cNvSpPr/>
      </dsp:nvSpPr>
      <dsp:spPr>
        <a:xfrm>
          <a:off x="3136575" y="3515276"/>
          <a:ext cx="756298" cy="484031"/>
        </a:xfrm>
        <a:prstGeom prst="down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D9683-AAC6-42A4-9D0D-A30FE3C27BD1}">
      <dsp:nvSpPr>
        <dsp:cNvPr id="0" name=""/>
        <dsp:cNvSpPr/>
      </dsp:nvSpPr>
      <dsp:spPr>
        <a:xfrm>
          <a:off x="1699608" y="3902501"/>
          <a:ext cx="3630234" cy="907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РАЗМЕЩЕНИЕ ДОСТИЖЕНИЙ РАБОТНИКА</a:t>
          </a:r>
          <a:endParaRPr lang="ru-RU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99608" y="3902501"/>
        <a:ext cx="3630234" cy="907558"/>
      </dsp:txXfrm>
    </dsp:sp>
    <dsp:sp modelId="{1D089F63-E5D9-4227-9D99-4CA6FE3C5AD5}">
      <dsp:nvSpPr>
        <dsp:cNvPr id="0" name=""/>
        <dsp:cNvSpPr/>
      </dsp:nvSpPr>
      <dsp:spPr>
        <a:xfrm>
          <a:off x="2976240" y="1656596"/>
          <a:ext cx="1361337" cy="13613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ЧАТ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75603" y="1855959"/>
        <a:ext cx="962611" cy="962611"/>
      </dsp:txXfrm>
    </dsp:sp>
    <dsp:sp modelId="{243F4968-43A4-4822-AF9C-29385103B8A7}">
      <dsp:nvSpPr>
        <dsp:cNvPr id="0" name=""/>
        <dsp:cNvSpPr/>
      </dsp:nvSpPr>
      <dsp:spPr>
        <a:xfrm>
          <a:off x="2002127" y="635290"/>
          <a:ext cx="1361337" cy="13613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САЙТ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01490" y="834653"/>
        <a:ext cx="962611" cy="962611"/>
      </dsp:txXfrm>
    </dsp:sp>
    <dsp:sp modelId="{6BFB792E-AD85-421B-A4BA-E511408A5A3C}">
      <dsp:nvSpPr>
        <dsp:cNvPr id="0" name=""/>
        <dsp:cNvSpPr/>
      </dsp:nvSpPr>
      <dsp:spPr>
        <a:xfrm>
          <a:off x="3393717" y="306149"/>
          <a:ext cx="1361337" cy="13613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СОЦ. СЕТИ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93080" y="505512"/>
        <a:ext cx="962611" cy="962611"/>
      </dsp:txXfrm>
    </dsp:sp>
    <dsp:sp modelId="{FEAC50B9-A7F3-4585-A385-6A188EBB484E}">
      <dsp:nvSpPr>
        <dsp:cNvPr id="0" name=""/>
        <dsp:cNvSpPr/>
      </dsp:nvSpPr>
      <dsp:spPr>
        <a:xfrm>
          <a:off x="1280787" y="15885"/>
          <a:ext cx="4235273" cy="3388218"/>
        </a:xfrm>
        <a:prstGeom prst="funnel">
          <a:avLst/>
        </a:prstGeom>
        <a:solidFill>
          <a:schemeClr val="accent2">
            <a:alpha val="4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878A80B9-0D87-4215-83FE-F52E6C1D3D4B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A6B659BF-AC03-4572-8505-FBEDD28D9B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618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3054AB59-D0B3-463F-8B6F-960EBB174D99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001" tIns="45501" rIns="91001" bIns="45501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5E7BC5FC-6C83-492C-80BD-7F261FF36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151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9B0E-61F7-4C40-AE80-5EED9E951401}" type="datetime1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75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9187-B436-49AE-8493-D6D5A6668F73}" type="datetime1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79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38FE8-4925-47D6-B4B5-5C37932AB417}" type="datetime1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678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3FA8-4CB3-4001-85FE-20ABDF909C8F}" type="datetime1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55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8C05-2CEF-4B74-9137-23242ABA0D17}" type="datetime1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265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40D77-430C-418C-9050-2E7A2A2F2069}" type="datetime1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87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FF7A-B8D8-41AB-B553-4D45065722D4}" type="datetime1">
              <a:rPr lang="ru-RU" smtClean="0"/>
              <a:t>04.12.2020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33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8A3D-78E8-4B1E-BBDD-4A316D6259ED}" type="datetime1">
              <a:rPr lang="ru-RU" smtClean="0"/>
              <a:t>04.12.2020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50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CF37-EC85-4DE4-9338-0AE555AF7B66}" type="datetime1">
              <a:rPr lang="ru-RU" smtClean="0"/>
              <a:t>04.12.2020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147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2D1-DAED-460A-A77D-9E4A37352C71}" type="datetime1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185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C5712-E800-4E39-80FE-94DB4761D85E}" type="datetime1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5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1C46C-7E7A-4E44-8A26-D5DF69B287A8}" type="datetime1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A19EE-CE41-4FA7-9E93-4D4F8CA2C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74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025" y="2125972"/>
            <a:ext cx="7776864" cy="259554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мотивации персонала в бюджетном учреждении Ханты-Мансийского автономного округа – Югры «Когалымский комплексный центр социального обслуживания населения»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5364088" y="4760196"/>
            <a:ext cx="3168352" cy="15297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 </a:t>
            </a:r>
          </a:p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Е.Ю.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Афонина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Слушатель: </a:t>
            </a:r>
          </a:p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М.Р. Сорокина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851920" y="6309320"/>
            <a:ext cx="1643074" cy="2623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Москва, 2020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66" y="188640"/>
            <a:ext cx="5761821" cy="15739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08512" y="533400"/>
            <a:ext cx="4078288" cy="685800"/>
          </a:xfrm>
        </p:spPr>
        <p:txBody>
          <a:bodyPr>
            <a:noAutofit/>
          </a:bodyPr>
          <a:lstStyle/>
          <a:p>
            <a:pPr algn="r" eaLnBrk="1" hangingPunct="1"/>
            <a:r>
              <a:rPr lang="ru-RU" sz="2400" dirty="0" smtClean="0">
                <a:latin typeface="Times New Roman" pitchFamily="18" charset="0"/>
              </a:rPr>
              <a:t>УСЛОВИЯ ДЛЯ СОЗДАНИЯ КАДРОВОГО РЕЗЕРВА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319737"/>
            <a:ext cx="8353622" cy="4061591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РАЗЪЯСНИТЕЛЬНОЙ РАБОТЫ СРЕДИ КОЛЛЕКТИВА О ЦЕЛЯХ О СОЗДАНИИ КАДРОВОГО РЕЗЕРВА 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ВНОВЬ ПРИНЯТЫХ РАБОТНИКОВ О ВОЗМОЖНОСТИ КАРЬЕРНОГО РОСТА В УЧРЕЖДЕНИИ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МОТИВАЦИОННЫХ БЕСЕД С ПЕРСПЕКТИВНЫМИ РАБОТНИКАМИ ОБ ИХ ПРОФЕССИОНАЛЬНОМ РОСТЕ</a:t>
            </a:r>
          </a:p>
          <a:p>
            <a:pPr marL="0" indent="0" algn="just">
              <a:buNone/>
            </a:pPr>
            <a:endParaRPr lang="ru-RU" sz="1000" dirty="0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23850" y="1412875"/>
            <a:ext cx="8569325" cy="0"/>
          </a:xfrm>
          <a:prstGeom prst="line">
            <a:avLst/>
          </a:prstGeom>
          <a:noFill/>
          <a:ln w="76200" cmpd="tri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-1" r="25305" b="-495"/>
          <a:stretch/>
        </p:blipFill>
        <p:spPr>
          <a:xfrm>
            <a:off x="662940" y="11963"/>
            <a:ext cx="1594884" cy="2163758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13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08512" y="533400"/>
            <a:ext cx="4078288" cy="685800"/>
          </a:xfrm>
        </p:spPr>
        <p:txBody>
          <a:bodyPr>
            <a:noAutofit/>
          </a:bodyPr>
          <a:lstStyle/>
          <a:p>
            <a:pPr algn="r" eaLnBrk="1" hangingPunct="1"/>
            <a:r>
              <a:rPr lang="ru-RU" sz="2400" dirty="0" smtClean="0">
                <a:latin typeface="Times New Roman" pitchFamily="18" charset="0"/>
              </a:rPr>
              <a:t>РАБОТА С КАДРОВЫМ РЕЗЕРВОМ</a:t>
            </a:r>
            <a:endParaRPr lang="ru-RU" sz="2400" dirty="0">
              <a:latin typeface="Times New Roman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306050"/>
              </p:ext>
            </p:extLst>
          </p:nvPr>
        </p:nvGraphicFramePr>
        <p:xfrm>
          <a:off x="1115616" y="2060848"/>
          <a:ext cx="770612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23850" y="1412875"/>
            <a:ext cx="8569325" cy="0"/>
          </a:xfrm>
          <a:prstGeom prst="line">
            <a:avLst/>
          </a:prstGeom>
          <a:noFill/>
          <a:ln w="76200" cmpd="tri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-1" r="25305" b="-495"/>
          <a:stretch/>
        </p:blipFill>
        <p:spPr>
          <a:xfrm>
            <a:off x="662940" y="11963"/>
            <a:ext cx="1594884" cy="2163758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10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08512" y="533400"/>
            <a:ext cx="4078288" cy="685800"/>
          </a:xfrm>
        </p:spPr>
        <p:txBody>
          <a:bodyPr>
            <a:noAutofit/>
          </a:bodyPr>
          <a:lstStyle/>
          <a:p>
            <a:pPr algn="r"/>
            <a:r>
              <a:rPr lang="ru-RU" sz="2400" dirty="0">
                <a:latin typeface="Times New Roman" pitchFamily="18" charset="0"/>
              </a:rPr>
              <a:t>РАБОТА С КАДРОВЫМ РЕЗЕРВОМ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089570"/>
              </p:ext>
            </p:extLst>
          </p:nvPr>
        </p:nvGraphicFramePr>
        <p:xfrm>
          <a:off x="1115616" y="1484784"/>
          <a:ext cx="770612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23850" y="1412875"/>
            <a:ext cx="8569325" cy="0"/>
          </a:xfrm>
          <a:prstGeom prst="line">
            <a:avLst/>
          </a:prstGeom>
          <a:noFill/>
          <a:ln w="76200" cmpd="tri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-1" r="25305" b="-495"/>
          <a:stretch/>
        </p:blipFill>
        <p:spPr>
          <a:xfrm>
            <a:off x="662940" y="11963"/>
            <a:ext cx="1594884" cy="2163758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56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08512" y="533400"/>
            <a:ext cx="4078288" cy="685800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</a:rPr>
              <a:t>СИСТЕМА ИНФОРМИРОВАНИЯ</a:t>
            </a:r>
            <a:endParaRPr lang="ru-RU" sz="2400" dirty="0">
              <a:latin typeface="Times New Roman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164630"/>
              </p:ext>
            </p:extLst>
          </p:nvPr>
        </p:nvGraphicFramePr>
        <p:xfrm>
          <a:off x="1619672" y="1484784"/>
          <a:ext cx="7706122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23850" y="1412875"/>
            <a:ext cx="8569325" cy="0"/>
          </a:xfrm>
          <a:prstGeom prst="line">
            <a:avLst/>
          </a:prstGeom>
          <a:noFill/>
          <a:ln w="76200" cmpd="tri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-1" r="25305" b="-495"/>
          <a:stretch/>
        </p:blipFill>
        <p:spPr>
          <a:xfrm>
            <a:off x="662940" y="11963"/>
            <a:ext cx="1594884" cy="2163758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40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08512" y="533400"/>
            <a:ext cx="4078288" cy="685800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</a:rPr>
              <a:t>СИСТЕМА ПРИЗНАНИЯ И ПООЩРЕНИЯ 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23850" y="1412875"/>
            <a:ext cx="8569325" cy="0"/>
          </a:xfrm>
          <a:prstGeom prst="line">
            <a:avLst/>
          </a:prstGeom>
          <a:noFill/>
          <a:ln w="76200" cmpd="tri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-1" r="25305" b="-495"/>
          <a:stretch/>
        </p:blipFill>
        <p:spPr>
          <a:xfrm>
            <a:off x="662940" y="11963"/>
            <a:ext cx="1594884" cy="2163758"/>
          </a:xfrm>
          <a:prstGeom prst="rect">
            <a:avLst/>
          </a:prstGeom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64247496"/>
              </p:ext>
            </p:extLst>
          </p:nvPr>
        </p:nvGraphicFramePr>
        <p:xfrm>
          <a:off x="1653443" y="1772816"/>
          <a:ext cx="702945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18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08512" y="533400"/>
            <a:ext cx="4078288" cy="685800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</a:rPr>
              <a:t>ПРЕДПОЛАГАЕМЫЕ РАСХОДЫ И ДОХОДЫ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23850" y="1412875"/>
            <a:ext cx="8569325" cy="0"/>
          </a:xfrm>
          <a:prstGeom prst="line">
            <a:avLst/>
          </a:prstGeom>
          <a:noFill/>
          <a:ln w="76200" cmpd="tri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-1" r="25305" b="-495"/>
          <a:stretch/>
        </p:blipFill>
        <p:spPr>
          <a:xfrm>
            <a:off x="662940" y="11963"/>
            <a:ext cx="1594884" cy="2163758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27212"/>
              </p:ext>
            </p:extLst>
          </p:nvPr>
        </p:nvGraphicFramePr>
        <p:xfrm>
          <a:off x="2566291" y="1772816"/>
          <a:ext cx="5897245" cy="1280160"/>
        </p:xfrm>
        <a:graphic>
          <a:graphicData uri="http://schemas.openxmlformats.org/drawingml/2006/table">
            <a:tbl>
              <a:tblPr firstRow="1" firstCol="1" bandRow="1"/>
              <a:tblGrid>
                <a:gridCol w="356870">
                  <a:extLst>
                    <a:ext uri="{9D8B030D-6E8A-4147-A177-3AD203B41FA5}">
                      <a16:colId xmlns="" xmlns:a16="http://schemas.microsoft.com/office/drawing/2014/main" val="3804449615"/>
                    </a:ext>
                  </a:extLst>
                </a:gridCol>
                <a:gridCol w="3852545">
                  <a:extLst>
                    <a:ext uri="{9D8B030D-6E8A-4147-A177-3AD203B41FA5}">
                      <a16:colId xmlns="" xmlns:a16="http://schemas.microsoft.com/office/drawing/2014/main" val="2653360786"/>
                    </a:ext>
                  </a:extLst>
                </a:gridCol>
                <a:gridCol w="1687830">
                  <a:extLst>
                    <a:ext uri="{9D8B030D-6E8A-4147-A177-3AD203B41FA5}">
                      <a16:colId xmlns="" xmlns:a16="http://schemas.microsoft.com/office/drawing/2014/main" val="2224604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име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нова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ние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за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тра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тра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ты, тыс.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руб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548569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купка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мобильного те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ле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фона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808922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купка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стояки с «ящиком ра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циона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льных пре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дложе</a:t>
                      </a: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ний»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43859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купка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виртуа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льного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простра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нства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на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 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1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40275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106,0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4592454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9201"/>
              </p:ext>
            </p:extLst>
          </p:nvPr>
        </p:nvGraphicFramePr>
        <p:xfrm>
          <a:off x="971600" y="3717032"/>
          <a:ext cx="5897245" cy="1341120"/>
        </p:xfrm>
        <a:graphic>
          <a:graphicData uri="http://schemas.openxmlformats.org/drawingml/2006/table">
            <a:tbl>
              <a:tblPr firstRow="1" firstCol="1" bandRow="1"/>
              <a:tblGrid>
                <a:gridCol w="346710">
                  <a:extLst>
                    <a:ext uri="{9D8B030D-6E8A-4147-A177-3AD203B41FA5}">
                      <a16:colId xmlns="" xmlns:a16="http://schemas.microsoft.com/office/drawing/2014/main" val="3164553903"/>
                    </a:ext>
                  </a:extLst>
                </a:gridCol>
                <a:gridCol w="2994660">
                  <a:extLst>
                    <a:ext uri="{9D8B030D-6E8A-4147-A177-3AD203B41FA5}">
                      <a16:colId xmlns="" xmlns:a16="http://schemas.microsoft.com/office/drawing/2014/main" val="1095641062"/>
                    </a:ext>
                  </a:extLst>
                </a:gridCol>
                <a:gridCol w="1198880">
                  <a:extLst>
                    <a:ext uri="{9D8B030D-6E8A-4147-A177-3AD203B41FA5}">
                      <a16:colId xmlns="" xmlns:a16="http://schemas.microsoft.com/office/drawing/2014/main" val="764330682"/>
                    </a:ext>
                  </a:extLst>
                </a:gridCol>
                <a:gridCol w="1356995">
                  <a:extLst>
                    <a:ext uri="{9D8B030D-6E8A-4147-A177-3AD203B41FA5}">
                      <a16:colId xmlns="" xmlns:a16="http://schemas.microsoft.com/office/drawing/2014/main" val="19381074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№ 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</a:t>
                      </a: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име</a:t>
                      </a: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нова</a:t>
                      </a: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ние</a:t>
                      </a: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источника</a:t>
                      </a: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доходов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Име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ющие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доходы,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тыс.руб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Ожида</a:t>
                      </a: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е</a:t>
                      </a: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мые</a:t>
                      </a: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доходы, тыс.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46602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Поступле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ние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де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жных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сре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дств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от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гра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нтовой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подде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ржки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100,00 – 200,00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700,0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29713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Поступле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ние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де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жных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сре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дств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от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социа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льных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услуг за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пла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ту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300,00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300,00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975505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Поступле</a:t>
                      </a: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ние</a:t>
                      </a: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де</a:t>
                      </a: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</a:t>
                      </a: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жных сре</a:t>
                      </a: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дств от дополните</a:t>
                      </a: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льных пла</a:t>
                      </a: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 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тных услуг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300,00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300,00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88777913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27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08512" y="260648"/>
            <a:ext cx="4078288" cy="958552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</a:rPr>
              <a:t>СОЦИАЛЬНО-ЭКОНОМИЧЕСКИЙ ЭФФЕКТ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23850" y="1412875"/>
            <a:ext cx="8569325" cy="0"/>
          </a:xfrm>
          <a:prstGeom prst="line">
            <a:avLst/>
          </a:prstGeom>
          <a:noFill/>
          <a:ln w="76200" cmpd="tri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-1" r="25305" b="-495"/>
          <a:stretch/>
        </p:blipFill>
        <p:spPr>
          <a:xfrm>
            <a:off x="611560" y="-51975"/>
            <a:ext cx="1594884" cy="216375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17609" y="2780928"/>
            <a:ext cx="8363599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КАЧЕСТВЕННАЯ И ОПЕРАТИВНАЯ ОБРАТНАЯ СВЯЗЬ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КОМФОРТНАЯ СРЕДА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3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АВТОРСКИЕ РАЗРАБОТКИ, ИННОВАЦИИ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3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УЧАСТИЮ В ГРАНТОВЫХ КОНКУРСАХ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3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КЛИЕНТОВ ДЛЯ ОКАЗАНИЯ ПЛАТНЫХ УСЛУГ</a:t>
            </a:r>
          </a:p>
          <a:p>
            <a:pPr marL="342900" indent="-342900">
              <a:buAutoNum type="arabicPeriod" startAt="3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3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3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3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564976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ЭФФЕКТ: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1194,00 -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1204,00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93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987824" y="260648"/>
            <a:ext cx="5698976" cy="958552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</a:rPr>
              <a:t>СИСТЕМАТИЗАЦИЯ ДЕЯТЕЛЬСТИ В СФЕРЕ МОТИВАЦИИ ПЕРСОНАЛА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23850" y="1412875"/>
            <a:ext cx="8569325" cy="0"/>
          </a:xfrm>
          <a:prstGeom prst="line">
            <a:avLst/>
          </a:prstGeom>
          <a:noFill/>
          <a:ln w="76200" cmpd="tri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-1" r="25305" b="-495"/>
          <a:stretch/>
        </p:blipFill>
        <p:spPr>
          <a:xfrm>
            <a:off x="662940" y="11963"/>
            <a:ext cx="1594884" cy="216375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3850" y="2081027"/>
            <a:ext cx="83635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 startAt="3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3167717"/>
            <a:ext cx="75973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ВНЕДРИТЬ В ДЕЯТЕЛЬНОСТЬ УЧРЕЖДЕНИЯ КОНЦЕПЦИЮ КАДРОВОЙ ПОЛИТИКИ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03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4274" y="2348880"/>
            <a:ext cx="7675407" cy="187909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мотивации персонала в бюджетном учреждении Ханты-Мансийского автономного округа – Югры «Когалымский комплексный центр социального обслуживания населения»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66" y="188640"/>
            <a:ext cx="5761821" cy="1573955"/>
          </a:xfrm>
          <a:prstGeom prst="rect">
            <a:avLst/>
          </a:prstGeom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814274" y="5229199"/>
            <a:ext cx="7675407" cy="716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56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533400"/>
            <a:ext cx="6781800" cy="685800"/>
          </a:xfrm>
        </p:spPr>
        <p:txBody>
          <a:bodyPr>
            <a:normAutofit fontScale="90000"/>
          </a:bodyPr>
          <a:lstStyle/>
          <a:p>
            <a:pPr algn="r"/>
            <a:r>
              <a:rPr lang="ru-RU" sz="3200" dirty="0" smtClean="0">
                <a:latin typeface="Times New Roman" pitchFamily="18" charset="0"/>
              </a:rPr>
              <a:t>ОБЪЕКТ, ПРЕДМЕТ 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ИССЛЕДОВАНИЯ </a:t>
            </a:r>
            <a:endParaRPr lang="ru-RU" sz="3200" dirty="0">
              <a:latin typeface="Times New Roman" pitchFamily="18" charset="0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323850" y="1412875"/>
            <a:ext cx="8569325" cy="0"/>
          </a:xfrm>
          <a:prstGeom prst="line">
            <a:avLst/>
          </a:prstGeom>
          <a:noFill/>
          <a:ln w="76200" cmpd="tri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6" name="Объект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-1" r="25305" b="-495"/>
          <a:stretch/>
        </p:blipFill>
        <p:spPr>
          <a:xfrm>
            <a:off x="662940" y="11963"/>
            <a:ext cx="1594884" cy="2163758"/>
          </a:xfrm>
          <a:prstGeom prst="rect">
            <a:avLst/>
          </a:prstGeom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11264110"/>
              </p:ext>
            </p:extLst>
          </p:nvPr>
        </p:nvGraphicFramePr>
        <p:xfrm>
          <a:off x="323850" y="2204864"/>
          <a:ext cx="864063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533400"/>
            <a:ext cx="6781800" cy="685800"/>
          </a:xfrm>
        </p:spPr>
        <p:txBody>
          <a:bodyPr>
            <a:normAutofit fontScale="90000"/>
          </a:bodyPr>
          <a:lstStyle/>
          <a:p>
            <a:pPr algn="r"/>
            <a:r>
              <a:rPr lang="ru-RU" sz="3200" dirty="0" smtClean="0">
                <a:latin typeface="Times New Roman" pitchFamily="18" charset="0"/>
              </a:rPr>
              <a:t>ИНФОРМАЦИЯ ОБ ОБЪЕКТЕ ИССЛЕДОВАНИЯ</a:t>
            </a:r>
            <a:endParaRPr lang="ru-RU" sz="3200" dirty="0">
              <a:latin typeface="Times New Roman" pitchFamily="18" charset="0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323850" y="1412875"/>
            <a:ext cx="8569325" cy="0"/>
          </a:xfrm>
          <a:prstGeom prst="line">
            <a:avLst/>
          </a:prstGeom>
          <a:noFill/>
          <a:ln w="76200" cmpd="tri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6" name="Объект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-1" r="25305" b="-495"/>
          <a:stretch/>
        </p:blipFill>
        <p:spPr>
          <a:xfrm>
            <a:off x="662940" y="11963"/>
            <a:ext cx="1594884" cy="2163758"/>
          </a:xfrm>
          <a:prstGeom prst="rect">
            <a:avLst/>
          </a:prstGeom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569853065"/>
              </p:ext>
            </p:extLst>
          </p:nvPr>
        </p:nvGraphicFramePr>
        <p:xfrm>
          <a:off x="2288751" y="219862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4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533400"/>
            <a:ext cx="6781800" cy="685800"/>
          </a:xfrm>
        </p:spPr>
        <p:txBody>
          <a:bodyPr>
            <a:normAutofit/>
          </a:bodyPr>
          <a:lstStyle/>
          <a:p>
            <a:pPr algn="r"/>
            <a:r>
              <a:rPr lang="ru-RU" sz="3200" dirty="0" smtClean="0">
                <a:latin typeface="Times New Roman" pitchFamily="18" charset="0"/>
              </a:rPr>
              <a:t>ЦЕЛЬ </a:t>
            </a:r>
            <a:r>
              <a:rPr lang="ru-RU" sz="3200" dirty="0">
                <a:latin typeface="Times New Roman" pitchFamily="18" charset="0"/>
              </a:rPr>
              <a:t>ИССЛЕДОВАНИЯ </a:t>
            </a: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323850" y="1412875"/>
            <a:ext cx="8569325" cy="0"/>
          </a:xfrm>
          <a:prstGeom prst="line">
            <a:avLst/>
          </a:prstGeom>
          <a:noFill/>
          <a:ln w="76200" cmpd="tri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6" name="Объект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-1" r="25305" b="-495"/>
          <a:stretch/>
        </p:blipFill>
        <p:spPr>
          <a:xfrm>
            <a:off x="662940" y="11963"/>
            <a:ext cx="1594884" cy="216375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27584" y="2492896"/>
            <a:ext cx="831641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ПРЕДЛОЖЕНИЙ ПО СОВЕРШЕНСТВОВАНИЮ НЕМАТЕРИАЛЬНОЙ СИСТЕМЫ МОТИВАЦИИ ПЕРСОНАЛА В УЧРЕЖДЕНИИ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67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533400"/>
            <a:ext cx="6781800" cy="685800"/>
          </a:xfrm>
        </p:spPr>
        <p:txBody>
          <a:bodyPr/>
          <a:lstStyle/>
          <a:p>
            <a:pPr algn="r" eaLnBrk="1" hangingPunct="1"/>
            <a:r>
              <a:rPr lang="ru-RU" sz="3200" dirty="0">
                <a:latin typeface="Times New Roman" pitchFamily="18" charset="0"/>
              </a:rPr>
              <a:t>ЗАДАЧИ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93712" y="4653136"/>
            <a:ext cx="8229600" cy="1800200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endParaRPr lang="ru-RU" sz="2400" b="1" dirty="0" smtClean="0">
              <a:latin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b="1" dirty="0">
              <a:latin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b="1" dirty="0" smtClean="0">
              <a:latin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b="1" dirty="0">
              <a:latin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b="1" dirty="0" smtClean="0">
              <a:latin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b="1" dirty="0">
              <a:latin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b="1" dirty="0" smtClean="0">
              <a:latin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b="1" dirty="0">
              <a:latin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b="1" dirty="0" smtClean="0">
              <a:latin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dirty="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23850" y="1412875"/>
            <a:ext cx="8569325" cy="0"/>
          </a:xfrm>
          <a:prstGeom prst="line">
            <a:avLst/>
          </a:prstGeom>
          <a:noFill/>
          <a:ln w="76200" cmpd="tri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-1" r="25305" b="-495"/>
          <a:stretch/>
        </p:blipFill>
        <p:spPr>
          <a:xfrm>
            <a:off x="662940" y="-22871"/>
            <a:ext cx="1594884" cy="2163758"/>
          </a:xfrm>
          <a:prstGeom prst="rect">
            <a:avLst/>
          </a:prstGeom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67986217"/>
              </p:ext>
            </p:extLst>
          </p:nvPr>
        </p:nvGraphicFramePr>
        <p:xfrm>
          <a:off x="2123940" y="1484784"/>
          <a:ext cx="669674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533400"/>
            <a:ext cx="6781800" cy="6858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ЗНАЧИМОСТЬ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62940" y="2564904"/>
            <a:ext cx="8229600" cy="26471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РЕКОМЕНДАЦИИ ПО СОВЕРШЕНСТВОВАНИЮ НЕМАТЕРИАЛЬНОЙ СИСТЕМЫ МОТИВАЦИИ ПЕРСОНАЛА КОНКРЕТНОГО УЧРЕЖДЕНИЯ 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23850" y="1412875"/>
            <a:ext cx="8569325" cy="0"/>
          </a:xfrm>
          <a:prstGeom prst="line">
            <a:avLst/>
          </a:prstGeom>
          <a:noFill/>
          <a:ln w="76200" cmpd="tri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-1" r="25305" b="-495"/>
          <a:stretch/>
        </p:blipFill>
        <p:spPr>
          <a:xfrm>
            <a:off x="662940" y="11963"/>
            <a:ext cx="1594884" cy="2163758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533400"/>
            <a:ext cx="6781800" cy="685800"/>
          </a:xfrm>
        </p:spPr>
        <p:txBody>
          <a:bodyPr/>
          <a:lstStyle/>
          <a:p>
            <a:pPr algn="r" eaLnBrk="1" hangingPunct="1"/>
            <a:r>
              <a:rPr lang="ru-RU" sz="3200" dirty="0" smtClean="0">
                <a:latin typeface="Times New Roman" pitchFamily="18" charset="0"/>
              </a:rPr>
              <a:t>МЕТОДЫ ИССЛЕДОВАНИЯ</a:t>
            </a:r>
            <a:endParaRPr lang="ru-RU" sz="3200" dirty="0">
              <a:latin typeface="Times New Roman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139931"/>
              </p:ext>
            </p:extLst>
          </p:nvPr>
        </p:nvGraphicFramePr>
        <p:xfrm>
          <a:off x="663575" y="1484784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23850" y="1412875"/>
            <a:ext cx="8569325" cy="0"/>
          </a:xfrm>
          <a:prstGeom prst="line">
            <a:avLst/>
          </a:prstGeom>
          <a:noFill/>
          <a:ln w="76200" cmpd="tri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-1" r="25305" b="-495"/>
          <a:stretch/>
        </p:blipFill>
        <p:spPr>
          <a:xfrm>
            <a:off x="662940" y="11963"/>
            <a:ext cx="1594884" cy="2163758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11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188639"/>
            <a:ext cx="6131024" cy="1224235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</a:rPr>
              <a:t>МОТИВА ТОРЫ </a:t>
            </a:r>
            <a:br>
              <a:rPr lang="ru-RU" sz="2400" dirty="0" smtClean="0">
                <a:latin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</a:rPr>
              <a:t>РУКОВОДЯЩЕ ГО СОСТА ВА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23850" y="1412875"/>
            <a:ext cx="8569325" cy="0"/>
          </a:xfrm>
          <a:prstGeom prst="line">
            <a:avLst/>
          </a:prstGeom>
          <a:noFill/>
          <a:ln w="76200" cmpd="tri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-1" r="25305" b="-495"/>
          <a:stretch/>
        </p:blipFill>
        <p:spPr>
          <a:xfrm>
            <a:off x="662940" y="11963"/>
            <a:ext cx="1594884" cy="2163758"/>
          </a:xfrm>
          <a:prstGeom prst="rect">
            <a:avLst/>
          </a:prstGeom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50847" y="2060848"/>
            <a:ext cx="7927686" cy="4176463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z="2000" b="1" smtClean="0"/>
              <a:t>8</a:t>
            </a:fld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6139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08512" y="533400"/>
            <a:ext cx="4078288" cy="685800"/>
          </a:xfrm>
        </p:spPr>
        <p:txBody>
          <a:bodyPr>
            <a:noAutofit/>
          </a:bodyPr>
          <a:lstStyle/>
          <a:p>
            <a:pPr algn="r" eaLnBrk="1" hangingPunct="1"/>
            <a:r>
              <a:rPr lang="ru-RU" sz="2400" dirty="0" smtClean="0">
                <a:latin typeface="Times New Roman" pitchFamily="18" charset="0"/>
              </a:rPr>
              <a:t>ПРЕДЛОЖЕНИЯ ПО СОВЕРШЕНСТОВАНИЮ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23849" y="1412776"/>
            <a:ext cx="8569325" cy="0"/>
          </a:xfrm>
          <a:prstGeom prst="line">
            <a:avLst/>
          </a:prstGeom>
          <a:noFill/>
          <a:ln w="76200" cmpd="tri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-1" r="25305" b="-495"/>
          <a:stretch/>
        </p:blipFill>
        <p:spPr>
          <a:xfrm>
            <a:off x="662940" y="11963"/>
            <a:ext cx="1594884" cy="2163758"/>
          </a:xfrm>
          <a:prstGeom prst="rect">
            <a:avLst/>
          </a:prstGeom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466790"/>
              </p:ext>
            </p:extLst>
          </p:nvPr>
        </p:nvGraphicFramePr>
        <p:xfrm>
          <a:off x="-1260648" y="2166134"/>
          <a:ext cx="12025336" cy="4267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A19EE-CE41-4FA7-9E93-4D4F8CA2C5C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1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2093</TotalTime>
  <Words>406</Words>
  <Application>Microsoft Office PowerPoint</Application>
  <PresentationFormat>Экран (4:3)</PresentationFormat>
  <Paragraphs>147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Презентация PowerPoint</vt:lpstr>
      <vt:lpstr>ОБЪЕКТ, ПРЕДМЕТ  ИССЛЕДОВАНИЯ </vt:lpstr>
      <vt:lpstr>ИНФОРМАЦИЯ ОБ ОБЪЕКТЕ ИССЛЕДОВАНИЯ</vt:lpstr>
      <vt:lpstr>ЦЕЛЬ ИССЛЕДОВАНИЯ </vt:lpstr>
      <vt:lpstr>ЗАДАЧИ</vt:lpstr>
      <vt:lpstr>ПРАКТИЧЕСКАЯ  ЗНАЧИМОСТЬ</vt:lpstr>
      <vt:lpstr>МЕТОДЫ ИССЛЕДОВАНИЯ</vt:lpstr>
      <vt:lpstr>МОТИВА ТОРЫ  РУКОВОДЯЩЕ ГО СОСТА ВА</vt:lpstr>
      <vt:lpstr>ПРЕДЛОЖЕНИЯ ПО СОВЕРШЕНСТОВАНИЮ</vt:lpstr>
      <vt:lpstr>УСЛОВИЯ ДЛЯ СОЗДАНИЯ КАДРОВОГО РЕЗЕРВА</vt:lpstr>
      <vt:lpstr>РАБОТА С КАДРОВЫМ РЕЗЕРВОМ</vt:lpstr>
      <vt:lpstr>РАБОТА С КАДРОВЫМ РЕЗЕРВОМ</vt:lpstr>
      <vt:lpstr>СИСТЕМА ИНФОРМИРОВАНИЯ</vt:lpstr>
      <vt:lpstr>СИСТЕМА ПРИЗНАНИЯ И ПООЩРЕНИЯ </vt:lpstr>
      <vt:lpstr>ПРЕДПОЛАГАЕМЫЕ РАСХОДЫ И ДОХОДЫ</vt:lpstr>
      <vt:lpstr>СОЦИАЛЬНО-ЭКОНОМИЧЕСКИЙ ЭФФЕКТ</vt:lpstr>
      <vt:lpstr>СИСТЕМАТИЗАЦИЯ ДЕЯТЕЛЬСТИ В СФЕРЕ МОТИВАЦИИ ПЕРСОНАЛА</vt:lpstr>
      <vt:lpstr>Презентация PowerPoint</vt:lpstr>
    </vt:vector>
  </TitlesOfParts>
  <Company>MultiDVD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Федеральное государственное бюджетное образовательное  учреждение высшего образования  «Российская академия народного хозяйства  и государственной службы  при Президенте Российской Федерации»</dc:title>
  <dc:creator>Expert</dc:creator>
  <cp:lastModifiedBy>Marina R. Sorokina</cp:lastModifiedBy>
  <cp:revision>111</cp:revision>
  <cp:lastPrinted>2020-11-30T13:45:32Z</cp:lastPrinted>
  <dcterms:created xsi:type="dcterms:W3CDTF">2016-10-13T08:43:07Z</dcterms:created>
  <dcterms:modified xsi:type="dcterms:W3CDTF">2020-12-04T06:52:19Z</dcterms:modified>
</cp:coreProperties>
</file>