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19"/>
  </p:handoutMasterIdLst>
  <p:sldIdLst>
    <p:sldId id="256" r:id="rId2"/>
    <p:sldId id="257" r:id="rId3"/>
    <p:sldId id="258" r:id="rId4"/>
    <p:sldId id="269" r:id="rId5"/>
    <p:sldId id="282" r:id="rId6"/>
    <p:sldId id="261" r:id="rId7"/>
    <p:sldId id="263" r:id="rId8"/>
    <p:sldId id="272" r:id="rId9"/>
    <p:sldId id="264" r:id="rId10"/>
    <p:sldId id="265" r:id="rId11"/>
    <p:sldId id="279" r:id="rId12"/>
    <p:sldId id="280" r:id="rId13"/>
    <p:sldId id="271" r:id="rId14"/>
    <p:sldId id="278" r:id="rId15"/>
    <p:sldId id="273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B9E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7" autoAdjust="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221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2;&#1076;&#1084;&#1080;&#1085;\Desktop\&#1042;&#1040;&#1056;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2;&#1076;&#1084;&#1080;&#1085;\Desktop\&#1042;&#1040;&#1056;\&#1051;&#1080;&#1089;&#1090;%20Microsoft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2;&#1076;&#1084;&#1080;&#1085;\Desktop\&#1042;&#1040;&#1056;\&#1051;&#1080;&#1089;&#1090;%20Microsoft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2;&#1076;&#1084;&#1080;&#1085;\Desktop\&#1042;&#1040;&#1056;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Информационно полиграфическая деятельность за 2019г.</a:t>
            </a:r>
          </a:p>
        </c:rich>
      </c:tx>
      <c:layout>
        <c:manualLayout>
          <c:xMode val="edge"/>
          <c:yMode val="edge"/>
          <c:x val="0.18531933363336336"/>
          <c:y val="1.6924187910744983E-2"/>
        </c:manualLayout>
      </c:layout>
    </c:title>
    <c:view3D>
      <c:rotX val="30"/>
      <c:rotY val="24"/>
      <c:perspective val="30"/>
    </c:view3D>
    <c:plotArea>
      <c:layout>
        <c:manualLayout>
          <c:layoutTarget val="inner"/>
          <c:xMode val="edge"/>
          <c:yMode val="edge"/>
          <c:x val="0"/>
          <c:y val="0.26287613342107286"/>
          <c:w val="0.67761232744384492"/>
          <c:h val="0.73712386657892848"/>
        </c:manualLayout>
      </c:layout>
      <c:pie3DChart>
        <c:varyColors val="1"/>
        <c:ser>
          <c:idx val="0"/>
          <c:order val="0"/>
          <c:tx>
            <c:strRef>
              <c:f>Лист6!$B$7</c:f>
              <c:strCache>
                <c:ptCount val="1"/>
                <c:pt idx="0">
                  <c:v>Информационно полиграфическая деятельность </c:v>
                </c:pt>
              </c:strCache>
            </c:strRef>
          </c:tx>
          <c:explosion val="21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multiLvlStrRef>
              <c:f>Лист6!$C$2:$F$3</c:f>
              <c:multiLvlStrCache>
                <c:ptCount val="4"/>
                <c:lvl>
                  <c:pt idx="0">
                    <c:v>Сумма контрактов, млн. руб.</c:v>
                  </c:pt>
                  <c:pt idx="1">
                    <c:v>Количество контрактов</c:v>
                  </c:pt>
                  <c:pt idx="2">
                    <c:v>Сумма контрактов, млн. руб.</c:v>
                  </c:pt>
                  <c:pt idx="3">
                    <c:v>Количество контрактов</c:v>
                  </c:pt>
                </c:lvl>
                <c:lvl>
                  <c:pt idx="0">
                    <c:v>Холдинг</c:v>
                  </c:pt>
                  <c:pt idx="2">
                    <c:v>Рынок в ХМАО</c:v>
                  </c:pt>
                </c:lvl>
              </c:multiLvlStrCache>
            </c:multiLvlStrRef>
          </c:cat>
          <c:val>
            <c:numRef>
              <c:f>Лист6!$C$7:$F$7</c:f>
              <c:numCache>
                <c:formatCode>General</c:formatCode>
                <c:ptCount val="4"/>
                <c:pt idx="0">
                  <c:v>115.4</c:v>
                </c:pt>
                <c:pt idx="1">
                  <c:v>159</c:v>
                </c:pt>
                <c:pt idx="2">
                  <c:v>341</c:v>
                </c:pt>
                <c:pt idx="3">
                  <c:v>759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59842126769362"/>
          <c:y val="0.27800885371710837"/>
          <c:w val="0.32401578732306702"/>
          <c:h val="0.70541563757873205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Лист6!$B$31</c:f>
              <c:strCache>
                <c:ptCount val="1"/>
                <c:pt idx="0">
                  <c:v>Эвенты</c:v>
                </c:pt>
              </c:strCache>
            </c:strRef>
          </c:tx>
          <c:dLbls>
            <c:dLbl>
              <c:idx val="0"/>
              <c:layout>
                <c:manualLayout>
                  <c:x val="5.0276520864756161E-2"/>
                  <c:y val="-5.6689342403628065E-3"/>
                </c:manualLayout>
              </c:layout>
              <c:showVal val="1"/>
            </c:dLbl>
            <c:dLbl>
              <c:idx val="1"/>
              <c:layout>
                <c:manualLayout>
                  <c:x val="4.5248868778280292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0.28406234288587306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0.2287581699346405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multiLvlStrRef>
              <c:f>Лист6!$C$29:$F$30</c:f>
              <c:multiLvlStrCache>
                <c:ptCount val="4"/>
                <c:lvl>
                  <c:pt idx="0">
                    <c:v>сумма контрактов, млн.руб</c:v>
                  </c:pt>
                  <c:pt idx="1">
                    <c:v>Количество контрактов</c:v>
                  </c:pt>
                  <c:pt idx="2">
                    <c:v>сумма контрактов, млн.руб</c:v>
                  </c:pt>
                  <c:pt idx="3">
                    <c:v>Количество контрактов</c:v>
                  </c:pt>
                </c:lvl>
                <c:lvl>
                  <c:pt idx="0">
                    <c:v>Холдинг</c:v>
                  </c:pt>
                  <c:pt idx="2">
                    <c:v>Рынок в ХМАО</c:v>
                  </c:pt>
                </c:lvl>
              </c:multiLvlStrCache>
            </c:multiLvlStrRef>
          </c:cat>
          <c:val>
            <c:numRef>
              <c:f>Лист6!$C$31:$F$31</c:f>
              <c:numCache>
                <c:formatCode>General</c:formatCode>
                <c:ptCount val="4"/>
                <c:pt idx="0">
                  <c:v>8.4</c:v>
                </c:pt>
                <c:pt idx="1">
                  <c:v>15</c:v>
                </c:pt>
                <c:pt idx="2">
                  <c:v>1301.7</c:v>
                </c:pt>
                <c:pt idx="3">
                  <c:v>974</c:v>
                </c:pt>
              </c:numCache>
            </c:numRef>
          </c:val>
        </c:ser>
        <c:gapWidth val="60"/>
        <c:overlap val="100"/>
        <c:axId val="159373952"/>
        <c:axId val="159372416"/>
      </c:barChart>
      <c:valAx>
        <c:axId val="159372416"/>
        <c:scaling>
          <c:orientation val="minMax"/>
        </c:scaling>
        <c:axPos val="b"/>
        <c:majorGridlines/>
        <c:numFmt formatCode="General" sourceLinked="1"/>
        <c:tickLblPos val="nextTo"/>
        <c:crossAx val="159373952"/>
        <c:crosses val="autoZero"/>
        <c:crossBetween val="between"/>
      </c:valAx>
      <c:catAx>
        <c:axId val="159373952"/>
        <c:scaling>
          <c:orientation val="minMax"/>
        </c:scaling>
        <c:axPos val="l"/>
        <c:tickLblPos val="nextTo"/>
        <c:crossAx val="159372416"/>
        <c:crosses val="autoZero"/>
        <c:auto val="1"/>
        <c:lblAlgn val="ctr"/>
        <c:lblOffset val="100"/>
      </c:catAx>
    </c:plotArea>
    <c:legend>
      <c:legendPos val="b"/>
      <c:legendEntry>
        <c:idx val="0"/>
        <c:txPr>
          <a:bodyPr/>
          <a:lstStyle/>
          <a:p>
            <a:pPr>
              <a:defRPr sz="1450" b="1" baseline="0"/>
            </a:pPr>
            <a:endParaRPr lang="ru-RU"/>
          </a:p>
        </c:txPr>
      </c:legendEntry>
      <c:layout>
        <c:manualLayout>
          <c:xMode val="edge"/>
          <c:yMode val="edge"/>
          <c:x val="0.42030052216420505"/>
          <c:y val="0.9319011635242036"/>
          <c:w val="0.30497835457077282"/>
          <c:h val="6.8098836475796481E-2"/>
        </c:manualLayout>
      </c:layout>
      <c:txPr>
        <a:bodyPr/>
        <a:lstStyle/>
        <a:p>
          <a:pPr>
            <a:defRPr sz="1450" baseline="0"/>
          </a:pPr>
          <a:endParaRPr lang="ru-RU"/>
        </a:p>
      </c:txPr>
    </c:legend>
    <c:plotVisOnly val="1"/>
  </c:chart>
  <c:txPr>
    <a:bodyPr/>
    <a:lstStyle/>
    <a:p>
      <a:pPr>
        <a:defRPr sz="12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5.9857238084657323E-2"/>
          <c:y val="3.6280691034329592E-2"/>
          <c:w val="0.85031200237010762"/>
          <c:h val="0.86773815806180365"/>
        </c:manualLayout>
      </c:layout>
      <c:bar3DChart>
        <c:barDir val="col"/>
        <c:grouping val="standard"/>
        <c:ser>
          <c:idx val="0"/>
          <c:order val="0"/>
          <c:tx>
            <c:strRef>
              <c:f>Лист2!$I$37</c:f>
              <c:strCache>
                <c:ptCount val="1"/>
                <c:pt idx="0">
                  <c:v>1 год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b="1" dirty="0"/>
                      <a:t>8</a:t>
                    </a:r>
                    <a:r>
                      <a:rPr lang="en-US" sz="1800" dirty="0"/>
                      <a:t>,4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Лист2!$H$38:$H$43</c:f>
              <c:strCache>
                <c:ptCount val="1"/>
                <c:pt idx="0">
                  <c:v>Чистая прибыль, млн. руб.</c:v>
                </c:pt>
              </c:strCache>
            </c:strRef>
          </c:cat>
          <c:val>
            <c:numRef>
              <c:f>Лист2!$I$38:$I$43</c:f>
              <c:numCache>
                <c:formatCode>#,##0.0</c:formatCode>
                <c:ptCount val="1"/>
                <c:pt idx="0">
                  <c:v>8.4</c:v>
                </c:pt>
              </c:numCache>
            </c:numRef>
          </c:val>
        </c:ser>
        <c:ser>
          <c:idx val="1"/>
          <c:order val="1"/>
          <c:tx>
            <c:strRef>
              <c:f>Лист2!$J$37</c:f>
              <c:strCache>
                <c:ptCount val="1"/>
                <c:pt idx="0">
                  <c:v>2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Лист2!$H$38:$H$43</c:f>
              <c:strCache>
                <c:ptCount val="1"/>
                <c:pt idx="0">
                  <c:v>Чистая прибыль, млн. руб.</c:v>
                </c:pt>
              </c:strCache>
            </c:strRef>
          </c:cat>
          <c:val>
            <c:numRef>
              <c:f>Лист2!$J$38:$J$43</c:f>
              <c:numCache>
                <c:formatCode>#,##0.0</c:formatCode>
                <c:ptCount val="1"/>
                <c:pt idx="0">
                  <c:v>11.6</c:v>
                </c:pt>
              </c:numCache>
            </c:numRef>
          </c:val>
        </c:ser>
        <c:shape val="cylinder"/>
        <c:axId val="159875840"/>
        <c:axId val="159877376"/>
        <c:axId val="157932160"/>
      </c:bar3DChart>
      <c:catAx>
        <c:axId val="15987584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59877376"/>
        <c:crosses val="autoZero"/>
        <c:auto val="1"/>
        <c:lblAlgn val="ctr"/>
        <c:lblOffset val="100"/>
      </c:catAx>
      <c:valAx>
        <c:axId val="159877376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59875840"/>
        <c:crosses val="autoZero"/>
        <c:crossBetween val="between"/>
      </c:valAx>
      <c:serAx>
        <c:axId val="157932160"/>
        <c:scaling>
          <c:orientation val="minMax"/>
        </c:scaling>
        <c:axPos val="b"/>
        <c:tickLblPos val="nextTo"/>
        <c:crossAx val="159877376"/>
        <c:crosses val="autoZero"/>
      </c:serAx>
    </c:plotArea>
    <c:legend>
      <c:legendPos val="r"/>
      <c:layout>
        <c:manualLayout>
          <c:xMode val="edge"/>
          <c:yMode val="edge"/>
          <c:x val="0.83067390660297158"/>
          <c:y val="0.73228371450791152"/>
          <c:w val="0.15168916416694475"/>
          <c:h val="0.1779207072230068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Доходы, </a:t>
            </a:r>
            <a:r>
              <a:rPr lang="ru-RU" sz="1600" dirty="0"/>
              <a:t>млн. руб.</a:t>
            </a:r>
          </a:p>
        </c:rich>
      </c:tx>
      <c:layout>
        <c:manualLayout>
          <c:xMode val="edge"/>
          <c:yMode val="edge"/>
          <c:x val="5.1194311743139723E-2"/>
          <c:y val="0.87236562008983165"/>
        </c:manualLayout>
      </c:layout>
    </c:title>
    <c:view3D>
      <c:perspective val="30"/>
    </c:view3D>
    <c:plotArea>
      <c:layout>
        <c:manualLayout>
          <c:layoutTarget val="inner"/>
          <c:xMode val="edge"/>
          <c:yMode val="edge"/>
          <c:x val="3.2334370255156855E-2"/>
          <c:y val="1.1338025933626441E-3"/>
          <c:w val="0.90931979780024308"/>
          <c:h val="0.92021422222927662"/>
        </c:manualLayout>
      </c:layout>
      <c:bar3DChart>
        <c:barDir val="col"/>
        <c:grouping val="standard"/>
        <c:ser>
          <c:idx val="0"/>
          <c:order val="0"/>
          <c:tx>
            <c:strRef>
              <c:f>Лист2!$B$16</c:f>
              <c:strCache>
                <c:ptCount val="1"/>
                <c:pt idx="0">
                  <c:v>Чистый объем продаж, млн. руб.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 algn="ctr">
                    <a:defRPr lang="ru-RU" sz="180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"/>
              <c:spPr/>
              <c:txPr>
                <a:bodyPr/>
                <a:lstStyle/>
                <a:p>
                  <a:pPr algn="ctr">
                    <a:defRPr lang="ru-RU" sz="180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howVal val="1"/>
          </c:dLbls>
          <c:cat>
            <c:strRef>
              <c:f>Лист2!$C$15:$D$15</c:f>
              <c:strCache>
                <c:ptCount val="2"/>
                <c:pt idx="0">
                  <c:v>1 год</c:v>
                </c:pt>
                <c:pt idx="1">
                  <c:v>2 год</c:v>
                </c:pt>
              </c:strCache>
            </c:strRef>
          </c:cat>
          <c:val>
            <c:numRef>
              <c:f>Лист2!$C$16:$D$16</c:f>
              <c:numCache>
                <c:formatCode>#,##0</c:formatCode>
                <c:ptCount val="2"/>
                <c:pt idx="0">
                  <c:v>15</c:v>
                </c:pt>
                <c:pt idx="1">
                  <c:v>62</c:v>
                </c:pt>
              </c:numCache>
            </c:numRef>
          </c:val>
        </c:ser>
        <c:shape val="cylinder"/>
        <c:axId val="159281536"/>
        <c:axId val="159283072"/>
        <c:axId val="159896000"/>
      </c:bar3DChart>
      <c:catAx>
        <c:axId val="159281536"/>
        <c:scaling>
          <c:orientation val="minMax"/>
        </c:scaling>
        <c:axPos val="b"/>
        <c:tickLblPos val="nextTo"/>
        <c:crossAx val="159283072"/>
        <c:crosses val="autoZero"/>
        <c:auto val="1"/>
        <c:lblAlgn val="ctr"/>
        <c:lblOffset val="100"/>
      </c:catAx>
      <c:valAx>
        <c:axId val="159283072"/>
        <c:scaling>
          <c:orientation val="minMax"/>
        </c:scaling>
        <c:delete val="1"/>
        <c:axPos val="l"/>
        <c:majorGridlines/>
        <c:numFmt formatCode="#,##0" sourceLinked="1"/>
        <c:tickLblPos val="none"/>
        <c:crossAx val="159281536"/>
        <c:crosses val="autoZero"/>
        <c:crossBetween val="between"/>
      </c:valAx>
      <c:serAx>
        <c:axId val="159896000"/>
        <c:scaling>
          <c:orientation val="minMax"/>
        </c:scaling>
        <c:delete val="1"/>
        <c:axPos val="b"/>
        <c:tickLblPos val="none"/>
        <c:crossAx val="159283072"/>
        <c:crosses val="autoZero"/>
      </c:serAx>
    </c:plotArea>
    <c:legend>
      <c:legendPos val="r"/>
      <c:layout>
        <c:manualLayout>
          <c:xMode val="edge"/>
          <c:yMode val="edge"/>
          <c:x val="0.68885818242417696"/>
          <c:y val="0.76906930975923316"/>
          <c:w val="0.29350488834574001"/>
          <c:h val="0.10548331931372686"/>
        </c:manualLayout>
      </c:layout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CF4E2-A1B1-472B-A0D1-64E9DBEECDA5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84541E1-F6C1-4672-AE63-5C19FBC7E77D}">
      <dgm:prSet phldrT="[Текст]"/>
      <dgm:spPr/>
      <dgm:t>
        <a:bodyPr/>
        <a:lstStyle/>
        <a:p>
          <a:r>
            <a:rPr lang="ru-RU" baseline="0" dirty="0" smtClean="0">
              <a:latin typeface="Times New Roman" pitchFamily="18" charset="0"/>
              <a:cs typeface="Times New Roman" pitchFamily="18" charset="0"/>
            </a:rPr>
            <a:t>Основано Распоряжением Правительства  Ханты-Мансийского автономного округа  - </a:t>
          </a:r>
          <a:r>
            <a:rPr lang="ru-RU" baseline="0" dirty="0" err="1" smtClean="0">
              <a:latin typeface="Times New Roman" pitchFamily="18" charset="0"/>
              <a:cs typeface="Times New Roman" pitchFamily="18" charset="0"/>
            </a:rPr>
            <a:t>Югры</a:t>
          </a:r>
          <a:r>
            <a:rPr lang="ru-RU" baseline="0" dirty="0" smtClean="0">
              <a:latin typeface="Times New Roman" pitchFamily="18" charset="0"/>
              <a:cs typeface="Times New Roman" pitchFamily="18" charset="0"/>
            </a:rPr>
            <a:t> № 434-рп от 08 ноября 2006 года</a:t>
          </a:r>
          <a:endParaRPr lang="ru-RU" baseline="0" dirty="0"/>
        </a:p>
      </dgm:t>
    </dgm:pt>
    <dgm:pt modelId="{01796D46-97E9-4732-816E-746D8C88156A}" type="parTrans" cxnId="{7484AB30-2B63-47ED-B6D5-B785B76B6A35}">
      <dgm:prSet/>
      <dgm:spPr/>
      <dgm:t>
        <a:bodyPr/>
        <a:lstStyle/>
        <a:p>
          <a:endParaRPr lang="ru-RU"/>
        </a:p>
      </dgm:t>
    </dgm:pt>
    <dgm:pt modelId="{289064AC-F896-4381-A9DF-CE1611110578}" type="sibTrans" cxnId="{7484AB30-2B63-47ED-B6D5-B785B76B6A35}">
      <dgm:prSet/>
      <dgm:spPr/>
      <dgm:t>
        <a:bodyPr/>
        <a:lstStyle/>
        <a:p>
          <a:endParaRPr lang="ru-RU"/>
        </a:p>
      </dgm:t>
    </dgm:pt>
    <dgm:pt modelId="{1914A37D-D103-4280-83D9-CAD11D5040E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Обеспечивает около 200 рабочих мест в автономном округе. </a:t>
          </a:r>
          <a:endParaRPr lang="ru-RU" dirty="0"/>
        </a:p>
      </dgm:t>
    </dgm:pt>
    <dgm:pt modelId="{D43FC61B-5810-424A-A91F-2CC12AE7F697}" type="parTrans" cxnId="{CD316D8B-E009-44EC-B254-CBA190707E70}">
      <dgm:prSet/>
      <dgm:spPr/>
      <dgm:t>
        <a:bodyPr/>
        <a:lstStyle/>
        <a:p>
          <a:endParaRPr lang="ru-RU"/>
        </a:p>
      </dgm:t>
    </dgm:pt>
    <dgm:pt modelId="{FE8039BC-8FEB-4D54-BD36-E72F431EC6A4}" type="sibTrans" cxnId="{CD316D8B-E009-44EC-B254-CBA190707E70}">
      <dgm:prSet/>
      <dgm:spPr/>
      <dgm:t>
        <a:bodyPr/>
        <a:lstStyle/>
        <a:p>
          <a:endParaRPr lang="ru-RU"/>
        </a:p>
      </dgm:t>
    </dgm:pt>
    <dgm:pt modelId="{0913A401-7352-45A1-8612-194A9323C110}">
      <dgm:prSet phldrT="[Текст]"/>
      <dgm:spPr/>
      <dgm:t>
        <a:bodyPr/>
        <a:lstStyle/>
        <a:p>
          <a:r>
            <a:rPr lang="ru-RU" dirty="0" smtClean="0"/>
            <a:t>Общие доходы за 2019 год 188 млн.руб.</a:t>
          </a:r>
          <a:endParaRPr lang="ru-RU" dirty="0"/>
        </a:p>
      </dgm:t>
    </dgm:pt>
    <dgm:pt modelId="{97DCA42E-8355-41E5-832D-00E4733DE1FC}" type="parTrans" cxnId="{7AE1FBE6-1F14-44C3-8A4B-4F1FFA193202}">
      <dgm:prSet/>
      <dgm:spPr/>
      <dgm:t>
        <a:bodyPr/>
        <a:lstStyle/>
        <a:p>
          <a:endParaRPr lang="ru-RU"/>
        </a:p>
      </dgm:t>
    </dgm:pt>
    <dgm:pt modelId="{FE81A562-84F8-40DF-9CDA-06DD3C1BF5F7}" type="sibTrans" cxnId="{7AE1FBE6-1F14-44C3-8A4B-4F1FFA193202}">
      <dgm:prSet/>
      <dgm:spPr/>
      <dgm:t>
        <a:bodyPr/>
        <a:lstStyle/>
        <a:p>
          <a:endParaRPr lang="ru-RU"/>
        </a:p>
      </dgm:t>
    </dgm:pt>
    <dgm:pt modelId="{FFCC0EEA-4371-4FFF-BC7A-5F81B1A60A3C}">
      <dgm:prSet phldrT="[Текст]"/>
      <dgm:spPr/>
      <dgm:t>
        <a:bodyPr/>
        <a:lstStyle/>
        <a:p>
          <a:r>
            <a:rPr lang="ru-RU" dirty="0" smtClean="0"/>
            <a:t>Более 10 организаций, входящих в состав Общества </a:t>
          </a:r>
          <a:endParaRPr lang="ru-RU" dirty="0"/>
        </a:p>
      </dgm:t>
    </dgm:pt>
    <dgm:pt modelId="{12D25A6D-C100-4141-9271-2341404D0B36}" type="parTrans" cxnId="{FA31BCB6-FE84-4499-A3B1-A4ADB733B0B1}">
      <dgm:prSet/>
      <dgm:spPr/>
      <dgm:t>
        <a:bodyPr/>
        <a:lstStyle/>
        <a:p>
          <a:endParaRPr lang="ru-RU"/>
        </a:p>
      </dgm:t>
    </dgm:pt>
    <dgm:pt modelId="{CADF9626-5A3F-4717-8030-1BEFC9A14A69}" type="sibTrans" cxnId="{FA31BCB6-FE84-4499-A3B1-A4ADB733B0B1}">
      <dgm:prSet/>
      <dgm:spPr/>
      <dgm:t>
        <a:bodyPr/>
        <a:lstStyle/>
        <a:p>
          <a:endParaRPr lang="ru-RU"/>
        </a:p>
      </dgm:t>
    </dgm:pt>
    <dgm:pt modelId="{153D57F8-AC77-41B3-B020-816B57D3152B}">
      <dgm:prSet phldrT="[Текст]"/>
      <dgm:spPr/>
      <dgm:t>
        <a:bodyPr/>
        <a:lstStyle/>
        <a:p>
          <a:r>
            <a:rPr lang="ru-RU" dirty="0" smtClean="0"/>
            <a:t>Один из лидеров на полиграфическом рынке ХМАО</a:t>
          </a:r>
          <a:endParaRPr lang="ru-RU" dirty="0"/>
        </a:p>
      </dgm:t>
    </dgm:pt>
    <dgm:pt modelId="{D4E2687B-BEEA-4D02-ABBA-9610F38C3255}" type="parTrans" cxnId="{51CE2A47-7043-4652-A780-81A7C6CC88B5}">
      <dgm:prSet/>
      <dgm:spPr/>
      <dgm:t>
        <a:bodyPr/>
        <a:lstStyle/>
        <a:p>
          <a:endParaRPr lang="ru-RU"/>
        </a:p>
      </dgm:t>
    </dgm:pt>
    <dgm:pt modelId="{D194AB2E-47D3-4A64-BD75-CECD5BAF21B6}" type="sibTrans" cxnId="{51CE2A47-7043-4652-A780-81A7C6CC88B5}">
      <dgm:prSet/>
      <dgm:spPr/>
      <dgm:t>
        <a:bodyPr/>
        <a:lstStyle/>
        <a:p>
          <a:endParaRPr lang="ru-RU"/>
        </a:p>
      </dgm:t>
    </dgm:pt>
    <dgm:pt modelId="{EC9BE60D-628F-4EDC-83EB-AC28068BC7F5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Обеспечивают суммарный выпуск более 50% всей газетной и книжно-журнальной продукции, территории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Югры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1B0CD94A-F7F9-406B-B834-358FFABC080F}" type="parTrans" cxnId="{DD9A2A91-36BD-4EAA-B8F6-8992C6C0FBA7}">
      <dgm:prSet/>
      <dgm:spPr/>
      <dgm:t>
        <a:bodyPr/>
        <a:lstStyle/>
        <a:p>
          <a:endParaRPr lang="ru-RU"/>
        </a:p>
      </dgm:t>
    </dgm:pt>
    <dgm:pt modelId="{F6D0F391-FF3A-487F-97AE-5FE3AAE6B12E}" type="sibTrans" cxnId="{DD9A2A91-36BD-4EAA-B8F6-8992C6C0FBA7}">
      <dgm:prSet/>
      <dgm:spPr/>
      <dgm:t>
        <a:bodyPr/>
        <a:lstStyle/>
        <a:p>
          <a:endParaRPr lang="ru-RU"/>
        </a:p>
      </dgm:t>
    </dgm:pt>
    <dgm:pt modelId="{53C2F6A3-9692-4DD1-A405-E7F5007C25E3}" type="pres">
      <dgm:prSet presAssocID="{D42CF4E2-A1B1-472B-A0D1-64E9DBEECD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F51244-F0A4-43F0-B098-BC7B15ACD473}" type="pres">
      <dgm:prSet presAssocID="{E84541E1-F6C1-4672-AE63-5C19FBC7E77D}" presName="node" presStyleLbl="node1" presStyleIdx="0" presStyleCnt="6" custScaleX="105165" custScaleY="98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2F4CB-DD25-4F6E-88F6-6FEFF2983FBD}" type="pres">
      <dgm:prSet presAssocID="{289064AC-F896-4381-A9DF-CE1611110578}" presName="sibTrans" presStyleCnt="0"/>
      <dgm:spPr/>
    </dgm:pt>
    <dgm:pt modelId="{77D11339-559E-471C-9EF7-4D2577FF7C47}" type="pres">
      <dgm:prSet presAssocID="{1914A37D-D103-4280-83D9-CAD11D5040E9}" presName="node" presStyleLbl="node1" presStyleIdx="1" presStyleCnt="6" custScaleY="84769" custLinFactNeighborX="977" custLinFactNeighborY="4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900B6-7E9E-4EEE-BAB9-FF4EF7B9A46C}" type="pres">
      <dgm:prSet presAssocID="{FE8039BC-8FEB-4D54-BD36-E72F431EC6A4}" presName="sibTrans" presStyleCnt="0"/>
      <dgm:spPr/>
    </dgm:pt>
    <dgm:pt modelId="{0A850024-2889-4BC9-A82B-23CE8D966C3C}" type="pres">
      <dgm:prSet presAssocID="{0913A401-7352-45A1-8612-194A9323C110}" presName="node" presStyleLbl="node1" presStyleIdx="2" presStyleCnt="6" custScaleX="80381" custScaleY="84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3B1BE-3E78-4516-8001-CD2409335A62}" type="pres">
      <dgm:prSet presAssocID="{FE81A562-84F8-40DF-9CDA-06DD3C1BF5F7}" presName="sibTrans" presStyleCnt="0"/>
      <dgm:spPr/>
    </dgm:pt>
    <dgm:pt modelId="{09A938BC-52D8-4BC8-8CD9-5A6632D64871}" type="pres">
      <dgm:prSet presAssocID="{EC9BE60D-628F-4EDC-83EB-AC28068BC7F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90B52-A3FE-4CB6-A704-93D31DFCAA23}" type="pres">
      <dgm:prSet presAssocID="{F6D0F391-FF3A-487F-97AE-5FE3AAE6B12E}" presName="sibTrans" presStyleCnt="0"/>
      <dgm:spPr/>
    </dgm:pt>
    <dgm:pt modelId="{984F7580-EC08-45F4-BAE3-8E2AD8E477A3}" type="pres">
      <dgm:prSet presAssocID="{FFCC0EEA-4371-4FFF-BC7A-5F81B1A60A3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B34C0-7208-422D-B246-CDFF2ACEB76A}" type="pres">
      <dgm:prSet presAssocID="{CADF9626-5A3F-4717-8030-1BEFC9A14A69}" presName="sibTrans" presStyleCnt="0"/>
      <dgm:spPr/>
    </dgm:pt>
    <dgm:pt modelId="{3247A3AD-60DD-4A6D-BE2A-5011DC3B821A}" type="pres">
      <dgm:prSet presAssocID="{153D57F8-AC77-41B3-B020-816B57D3152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E1FBE6-1F14-44C3-8A4B-4F1FFA193202}" srcId="{D42CF4E2-A1B1-472B-A0D1-64E9DBEECDA5}" destId="{0913A401-7352-45A1-8612-194A9323C110}" srcOrd="2" destOrd="0" parTransId="{97DCA42E-8355-41E5-832D-00E4733DE1FC}" sibTransId="{FE81A562-84F8-40DF-9CDA-06DD3C1BF5F7}"/>
    <dgm:cxn modelId="{EA3D94A4-135E-44B0-A4DF-79658FF187AA}" type="presOf" srcId="{D42CF4E2-A1B1-472B-A0D1-64E9DBEECDA5}" destId="{53C2F6A3-9692-4DD1-A405-E7F5007C25E3}" srcOrd="0" destOrd="0" presId="urn:microsoft.com/office/officeart/2005/8/layout/default"/>
    <dgm:cxn modelId="{1BDC053C-672A-4B5B-A977-F5189E71F99B}" type="presOf" srcId="{FFCC0EEA-4371-4FFF-BC7A-5F81B1A60A3C}" destId="{984F7580-EC08-45F4-BAE3-8E2AD8E477A3}" srcOrd="0" destOrd="0" presId="urn:microsoft.com/office/officeart/2005/8/layout/default"/>
    <dgm:cxn modelId="{AED76EBF-2AD2-4049-81B3-5A3B96EC75A4}" type="presOf" srcId="{E84541E1-F6C1-4672-AE63-5C19FBC7E77D}" destId="{B8F51244-F0A4-43F0-B098-BC7B15ACD473}" srcOrd="0" destOrd="0" presId="urn:microsoft.com/office/officeart/2005/8/layout/default"/>
    <dgm:cxn modelId="{68A5D861-3D5C-4CF9-9D2C-001E77E482A6}" type="presOf" srcId="{153D57F8-AC77-41B3-B020-816B57D3152B}" destId="{3247A3AD-60DD-4A6D-BE2A-5011DC3B821A}" srcOrd="0" destOrd="0" presId="urn:microsoft.com/office/officeart/2005/8/layout/default"/>
    <dgm:cxn modelId="{FA31BCB6-FE84-4499-A3B1-A4ADB733B0B1}" srcId="{D42CF4E2-A1B1-472B-A0D1-64E9DBEECDA5}" destId="{FFCC0EEA-4371-4FFF-BC7A-5F81B1A60A3C}" srcOrd="4" destOrd="0" parTransId="{12D25A6D-C100-4141-9271-2341404D0B36}" sibTransId="{CADF9626-5A3F-4717-8030-1BEFC9A14A69}"/>
    <dgm:cxn modelId="{CD316D8B-E009-44EC-B254-CBA190707E70}" srcId="{D42CF4E2-A1B1-472B-A0D1-64E9DBEECDA5}" destId="{1914A37D-D103-4280-83D9-CAD11D5040E9}" srcOrd="1" destOrd="0" parTransId="{D43FC61B-5810-424A-A91F-2CC12AE7F697}" sibTransId="{FE8039BC-8FEB-4D54-BD36-E72F431EC6A4}"/>
    <dgm:cxn modelId="{7484AB30-2B63-47ED-B6D5-B785B76B6A35}" srcId="{D42CF4E2-A1B1-472B-A0D1-64E9DBEECDA5}" destId="{E84541E1-F6C1-4672-AE63-5C19FBC7E77D}" srcOrd="0" destOrd="0" parTransId="{01796D46-97E9-4732-816E-746D8C88156A}" sibTransId="{289064AC-F896-4381-A9DF-CE1611110578}"/>
    <dgm:cxn modelId="{51CE2A47-7043-4652-A780-81A7C6CC88B5}" srcId="{D42CF4E2-A1B1-472B-A0D1-64E9DBEECDA5}" destId="{153D57F8-AC77-41B3-B020-816B57D3152B}" srcOrd="5" destOrd="0" parTransId="{D4E2687B-BEEA-4D02-ABBA-9610F38C3255}" sibTransId="{D194AB2E-47D3-4A64-BD75-CECD5BAF21B6}"/>
    <dgm:cxn modelId="{DD9A2A91-36BD-4EAA-B8F6-8992C6C0FBA7}" srcId="{D42CF4E2-A1B1-472B-A0D1-64E9DBEECDA5}" destId="{EC9BE60D-628F-4EDC-83EB-AC28068BC7F5}" srcOrd="3" destOrd="0" parTransId="{1B0CD94A-F7F9-406B-B834-358FFABC080F}" sibTransId="{F6D0F391-FF3A-487F-97AE-5FE3AAE6B12E}"/>
    <dgm:cxn modelId="{798509C0-818B-4AE7-AB94-62C0211E6D35}" type="presOf" srcId="{1914A37D-D103-4280-83D9-CAD11D5040E9}" destId="{77D11339-559E-471C-9EF7-4D2577FF7C47}" srcOrd="0" destOrd="0" presId="urn:microsoft.com/office/officeart/2005/8/layout/default"/>
    <dgm:cxn modelId="{117F379D-671F-4A96-9DB4-C306A7325784}" type="presOf" srcId="{EC9BE60D-628F-4EDC-83EB-AC28068BC7F5}" destId="{09A938BC-52D8-4BC8-8CD9-5A6632D64871}" srcOrd="0" destOrd="0" presId="urn:microsoft.com/office/officeart/2005/8/layout/default"/>
    <dgm:cxn modelId="{D903563E-BF6F-4B60-99DF-5EBEFD9E6CEA}" type="presOf" srcId="{0913A401-7352-45A1-8612-194A9323C110}" destId="{0A850024-2889-4BC9-A82B-23CE8D966C3C}" srcOrd="0" destOrd="0" presId="urn:microsoft.com/office/officeart/2005/8/layout/default"/>
    <dgm:cxn modelId="{71679C4B-0DCF-46BB-8B2D-059A973EEB60}" type="presParOf" srcId="{53C2F6A3-9692-4DD1-A405-E7F5007C25E3}" destId="{B8F51244-F0A4-43F0-B098-BC7B15ACD473}" srcOrd="0" destOrd="0" presId="urn:microsoft.com/office/officeart/2005/8/layout/default"/>
    <dgm:cxn modelId="{8AE39926-0898-4CC5-9C07-A41B161BC9A2}" type="presParOf" srcId="{53C2F6A3-9692-4DD1-A405-E7F5007C25E3}" destId="{D8C2F4CB-DD25-4F6E-88F6-6FEFF2983FBD}" srcOrd="1" destOrd="0" presId="urn:microsoft.com/office/officeart/2005/8/layout/default"/>
    <dgm:cxn modelId="{1294F6BD-DD02-4C16-8663-88BB1561A87D}" type="presParOf" srcId="{53C2F6A3-9692-4DD1-A405-E7F5007C25E3}" destId="{77D11339-559E-471C-9EF7-4D2577FF7C47}" srcOrd="2" destOrd="0" presId="urn:microsoft.com/office/officeart/2005/8/layout/default"/>
    <dgm:cxn modelId="{11B8BB68-8335-450C-99DE-AB62124C047E}" type="presParOf" srcId="{53C2F6A3-9692-4DD1-A405-E7F5007C25E3}" destId="{3EC900B6-7E9E-4EEE-BAB9-FF4EF7B9A46C}" srcOrd="3" destOrd="0" presId="urn:microsoft.com/office/officeart/2005/8/layout/default"/>
    <dgm:cxn modelId="{76EDC347-6794-421B-BC91-127A3321765C}" type="presParOf" srcId="{53C2F6A3-9692-4DD1-A405-E7F5007C25E3}" destId="{0A850024-2889-4BC9-A82B-23CE8D966C3C}" srcOrd="4" destOrd="0" presId="urn:microsoft.com/office/officeart/2005/8/layout/default"/>
    <dgm:cxn modelId="{D5C66934-7A08-4AB7-8B98-A3ACE832FB85}" type="presParOf" srcId="{53C2F6A3-9692-4DD1-A405-E7F5007C25E3}" destId="{DFB3B1BE-3E78-4516-8001-CD2409335A62}" srcOrd="5" destOrd="0" presId="urn:microsoft.com/office/officeart/2005/8/layout/default"/>
    <dgm:cxn modelId="{A07556FF-F113-478F-9B18-E64B6DA38AEF}" type="presParOf" srcId="{53C2F6A3-9692-4DD1-A405-E7F5007C25E3}" destId="{09A938BC-52D8-4BC8-8CD9-5A6632D64871}" srcOrd="6" destOrd="0" presId="urn:microsoft.com/office/officeart/2005/8/layout/default"/>
    <dgm:cxn modelId="{CEDF359D-6958-4063-96CC-3FD4EE1DA8FA}" type="presParOf" srcId="{53C2F6A3-9692-4DD1-A405-E7F5007C25E3}" destId="{2BC90B52-A3FE-4CB6-A704-93D31DFCAA23}" srcOrd="7" destOrd="0" presId="urn:microsoft.com/office/officeart/2005/8/layout/default"/>
    <dgm:cxn modelId="{54271861-9194-4C33-8208-0BBECDF4B51C}" type="presParOf" srcId="{53C2F6A3-9692-4DD1-A405-E7F5007C25E3}" destId="{984F7580-EC08-45F4-BAE3-8E2AD8E477A3}" srcOrd="8" destOrd="0" presId="urn:microsoft.com/office/officeart/2005/8/layout/default"/>
    <dgm:cxn modelId="{F941E234-BC0F-4654-8D1C-2150D603E25B}" type="presParOf" srcId="{53C2F6A3-9692-4DD1-A405-E7F5007C25E3}" destId="{6A6B34C0-7208-422D-B246-CDFF2ACEB76A}" srcOrd="9" destOrd="0" presId="urn:microsoft.com/office/officeart/2005/8/layout/default"/>
    <dgm:cxn modelId="{0CBABD90-9059-4FBF-A0DD-C2B1C32C73C7}" type="presParOf" srcId="{53C2F6A3-9692-4DD1-A405-E7F5007C25E3}" destId="{3247A3AD-60DD-4A6D-BE2A-5011DC3B821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C63615-86C0-4F27-BE56-80BA8AF5A6D8}" type="doc">
      <dgm:prSet loTypeId="urn:microsoft.com/office/officeart/2005/8/layout/cycle5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451CA56-1EB2-4ADE-B572-7F09EE6067BA}">
      <dgm:prSet phldrT="[Текст]"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информационно-издательская деятельность</a:t>
          </a:r>
          <a:endParaRPr lang="ru-RU" sz="2200" dirty="0"/>
        </a:p>
      </dgm:t>
    </dgm:pt>
    <dgm:pt modelId="{A56C2416-A13C-47A7-8573-E5D5F36876B4}" type="parTrans" cxnId="{E087F7D5-E291-4896-829B-CEB6CB618196}">
      <dgm:prSet/>
      <dgm:spPr/>
      <dgm:t>
        <a:bodyPr/>
        <a:lstStyle/>
        <a:p>
          <a:endParaRPr lang="ru-RU"/>
        </a:p>
      </dgm:t>
    </dgm:pt>
    <dgm:pt modelId="{0D666DA4-B064-4CB1-8EA5-8AAC1343A4EE}" type="sibTrans" cxnId="{E087F7D5-E291-4896-829B-CEB6CB618196}">
      <dgm:prSet/>
      <dgm:spPr/>
      <dgm:t>
        <a:bodyPr/>
        <a:lstStyle/>
        <a:p>
          <a:endParaRPr lang="ru-RU"/>
        </a:p>
      </dgm:t>
    </dgm:pt>
    <dgm:pt modelId="{373528C2-6874-49D9-AC4D-1BEEAA24A56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розничная дистрибьюция</a:t>
          </a:r>
          <a:endParaRPr lang="ru-RU" dirty="0"/>
        </a:p>
      </dgm:t>
    </dgm:pt>
    <dgm:pt modelId="{0581D0C9-BA36-430C-BA80-82F022DC442D}" type="parTrans" cxnId="{1F5FA832-9222-4274-BDD1-5C8452D75AAC}">
      <dgm:prSet/>
      <dgm:spPr/>
      <dgm:t>
        <a:bodyPr/>
        <a:lstStyle/>
        <a:p>
          <a:endParaRPr lang="ru-RU"/>
        </a:p>
      </dgm:t>
    </dgm:pt>
    <dgm:pt modelId="{88F22193-3343-4082-9D27-694BACC73FFD}" type="sibTrans" cxnId="{1F5FA832-9222-4274-BDD1-5C8452D75AAC}">
      <dgm:prSet/>
      <dgm:spPr/>
      <dgm:t>
        <a:bodyPr/>
        <a:lstStyle/>
        <a:p>
          <a:endParaRPr lang="ru-RU"/>
        </a:p>
      </dgm:t>
    </dgm:pt>
    <dgm:pt modelId="{BD349669-26A3-4D07-BF51-D087343966F0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Эвенты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PR-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кампании.</a:t>
          </a:r>
          <a:endParaRPr lang="ru-RU" dirty="0"/>
        </a:p>
      </dgm:t>
    </dgm:pt>
    <dgm:pt modelId="{101A7D2D-1754-471D-A6E4-0C391763A048}" type="parTrans" cxnId="{2EEEA9F3-B055-4060-BE59-66B5A656D56C}">
      <dgm:prSet/>
      <dgm:spPr/>
      <dgm:t>
        <a:bodyPr/>
        <a:lstStyle/>
        <a:p>
          <a:endParaRPr lang="ru-RU"/>
        </a:p>
      </dgm:t>
    </dgm:pt>
    <dgm:pt modelId="{2387DE0A-1A78-42B4-8B89-B1674DE315BB}" type="sibTrans" cxnId="{2EEEA9F3-B055-4060-BE59-66B5A656D56C}">
      <dgm:prSet/>
      <dgm:spPr/>
      <dgm:t>
        <a:bodyPr/>
        <a:lstStyle/>
        <a:p>
          <a:endParaRPr lang="ru-RU"/>
        </a:p>
      </dgm:t>
    </dgm:pt>
    <dgm:pt modelId="{6947BDE6-434A-4FC0-8B9A-A39DE5B11C9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рекламный бизнес</a:t>
          </a:r>
          <a:endParaRPr lang="ru-RU" dirty="0"/>
        </a:p>
      </dgm:t>
    </dgm:pt>
    <dgm:pt modelId="{A864D123-AA5A-44DA-9F28-3B72698C2B38}" type="parTrans" cxnId="{09421E10-86E4-42D1-975C-AADFA9EDE5F0}">
      <dgm:prSet/>
      <dgm:spPr/>
      <dgm:t>
        <a:bodyPr/>
        <a:lstStyle/>
        <a:p>
          <a:endParaRPr lang="ru-RU"/>
        </a:p>
      </dgm:t>
    </dgm:pt>
    <dgm:pt modelId="{8C690AEE-BB2E-4F95-8872-05099A12AB03}" type="sibTrans" cxnId="{09421E10-86E4-42D1-975C-AADFA9EDE5F0}">
      <dgm:prSet/>
      <dgm:spPr/>
      <dgm:t>
        <a:bodyPr/>
        <a:lstStyle/>
        <a:p>
          <a:endParaRPr lang="ru-RU"/>
        </a:p>
      </dgm:t>
    </dgm:pt>
    <dgm:pt modelId="{1A64CA88-8023-4270-84E6-40189034C779}">
      <dgm:prSet phldrT="[Текст]"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офсетная и оперативная полиграфия</a:t>
          </a:r>
          <a:endParaRPr lang="ru-RU" sz="2200" dirty="0"/>
        </a:p>
      </dgm:t>
    </dgm:pt>
    <dgm:pt modelId="{02F5309B-FF3E-4847-AB09-C6DB1713C47E}" type="parTrans" cxnId="{D055EDCF-1ECE-4323-A7F0-0AA5E42BACC8}">
      <dgm:prSet/>
      <dgm:spPr/>
      <dgm:t>
        <a:bodyPr/>
        <a:lstStyle/>
        <a:p>
          <a:endParaRPr lang="ru-RU"/>
        </a:p>
      </dgm:t>
    </dgm:pt>
    <dgm:pt modelId="{FCC404EC-24E9-4CE1-ABB5-D3816A3A6614}" type="sibTrans" cxnId="{D055EDCF-1ECE-4323-A7F0-0AA5E42BACC8}">
      <dgm:prSet/>
      <dgm:spPr/>
      <dgm:t>
        <a:bodyPr/>
        <a:lstStyle/>
        <a:p>
          <a:endParaRPr lang="ru-RU"/>
        </a:p>
      </dgm:t>
    </dgm:pt>
    <dgm:pt modelId="{33EC30D5-6FC5-44B1-B861-62B86D31D256}" type="pres">
      <dgm:prSet presAssocID="{26C63615-86C0-4F27-BE56-80BA8AF5A6D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9233A5-B92F-4781-9858-646EF0DC9BDB}" type="pres">
      <dgm:prSet presAssocID="{7451CA56-1EB2-4ADE-B572-7F09EE6067BA}" presName="node" presStyleLbl="node1" presStyleIdx="0" presStyleCnt="5" custScaleX="153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782F3-A7F8-4BC0-AA01-AFBE0D882B0A}" type="pres">
      <dgm:prSet presAssocID="{7451CA56-1EB2-4ADE-B572-7F09EE6067BA}" presName="spNode" presStyleCnt="0"/>
      <dgm:spPr/>
    </dgm:pt>
    <dgm:pt modelId="{7BBE650C-FD77-4738-9004-D6DA9EC9C69A}" type="pres">
      <dgm:prSet presAssocID="{0D666DA4-B064-4CB1-8EA5-8AAC1343A4E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99A891F3-6BE6-47EF-B5EE-359AC769CDEF}" type="pres">
      <dgm:prSet presAssocID="{373528C2-6874-49D9-AC4D-1BEEAA24A56F}" presName="node" presStyleLbl="node1" presStyleIdx="1" presStyleCnt="5" custScaleX="173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EA82A-5C1F-4BF6-AAF5-D6EEF52E0C4B}" type="pres">
      <dgm:prSet presAssocID="{373528C2-6874-49D9-AC4D-1BEEAA24A56F}" presName="spNode" presStyleCnt="0"/>
      <dgm:spPr/>
    </dgm:pt>
    <dgm:pt modelId="{57F3ADC1-3A83-4A51-9461-13E96350FF70}" type="pres">
      <dgm:prSet presAssocID="{88F22193-3343-4082-9D27-694BACC73FFD}" presName="sibTrans" presStyleLbl="sibTrans1D1" presStyleIdx="1" presStyleCnt="5"/>
      <dgm:spPr/>
      <dgm:t>
        <a:bodyPr/>
        <a:lstStyle/>
        <a:p>
          <a:endParaRPr lang="ru-RU"/>
        </a:p>
      </dgm:t>
    </dgm:pt>
    <dgm:pt modelId="{7ACA6EF8-2A64-4263-AFB9-7504ECF490D2}" type="pres">
      <dgm:prSet presAssocID="{BD349669-26A3-4D07-BF51-D087343966F0}" presName="node" presStyleLbl="node1" presStyleIdx="2" presStyleCnt="5" custScaleX="147387" custScaleY="85363" custRadScaleRad="100109" custRadScaleInc="-6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AD962-36CC-41CA-B44C-B2C040E97B06}" type="pres">
      <dgm:prSet presAssocID="{BD349669-26A3-4D07-BF51-D087343966F0}" presName="spNode" presStyleCnt="0"/>
      <dgm:spPr/>
    </dgm:pt>
    <dgm:pt modelId="{53F5C43C-47D4-4BA1-9F3C-FF7ADD069ADE}" type="pres">
      <dgm:prSet presAssocID="{2387DE0A-1A78-42B4-8B89-B1674DE315BB}" presName="sibTrans" presStyleLbl="sibTrans1D1" presStyleIdx="2" presStyleCnt="5"/>
      <dgm:spPr/>
      <dgm:t>
        <a:bodyPr/>
        <a:lstStyle/>
        <a:p>
          <a:endParaRPr lang="ru-RU"/>
        </a:p>
      </dgm:t>
    </dgm:pt>
    <dgm:pt modelId="{808E7E41-A4D1-43D5-A3F2-49E6019BDB67}" type="pres">
      <dgm:prSet presAssocID="{6947BDE6-434A-4FC0-8B9A-A39DE5B11C97}" presName="node" presStyleLbl="node1" presStyleIdx="3" presStyleCnt="5" custScaleX="141242" custScaleY="91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BF720-4594-4527-9A61-6B91A3473FD1}" type="pres">
      <dgm:prSet presAssocID="{6947BDE6-434A-4FC0-8B9A-A39DE5B11C97}" presName="spNode" presStyleCnt="0"/>
      <dgm:spPr/>
    </dgm:pt>
    <dgm:pt modelId="{2FD21B87-4DC1-4912-BEFD-F21E7CEA8DDA}" type="pres">
      <dgm:prSet presAssocID="{8C690AEE-BB2E-4F95-8872-05099A12AB03}" presName="sibTrans" presStyleLbl="sibTrans1D1" presStyleIdx="3" presStyleCnt="5"/>
      <dgm:spPr/>
      <dgm:t>
        <a:bodyPr/>
        <a:lstStyle/>
        <a:p>
          <a:endParaRPr lang="ru-RU"/>
        </a:p>
      </dgm:t>
    </dgm:pt>
    <dgm:pt modelId="{814B4E1F-90B3-42C2-A2E7-A0C36DF35D13}" type="pres">
      <dgm:prSet presAssocID="{1A64CA88-8023-4270-84E6-40189034C779}" presName="node" presStyleLbl="node1" presStyleIdx="4" presStyleCnt="5" custScaleX="190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058CE-7509-404E-9342-54A5F0EB497A}" type="pres">
      <dgm:prSet presAssocID="{1A64CA88-8023-4270-84E6-40189034C779}" presName="spNode" presStyleCnt="0"/>
      <dgm:spPr/>
    </dgm:pt>
    <dgm:pt modelId="{3A1BAC41-F661-44B7-8B9D-4B96068523EE}" type="pres">
      <dgm:prSet presAssocID="{FCC404EC-24E9-4CE1-ABB5-D3816A3A6614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1F5FA832-9222-4274-BDD1-5C8452D75AAC}" srcId="{26C63615-86C0-4F27-BE56-80BA8AF5A6D8}" destId="{373528C2-6874-49D9-AC4D-1BEEAA24A56F}" srcOrd="1" destOrd="0" parTransId="{0581D0C9-BA36-430C-BA80-82F022DC442D}" sibTransId="{88F22193-3343-4082-9D27-694BACC73FFD}"/>
    <dgm:cxn modelId="{2F4EEC77-37DF-4652-A292-37848EFECE02}" type="presOf" srcId="{BD349669-26A3-4D07-BF51-D087343966F0}" destId="{7ACA6EF8-2A64-4263-AFB9-7504ECF490D2}" srcOrd="0" destOrd="0" presId="urn:microsoft.com/office/officeart/2005/8/layout/cycle5"/>
    <dgm:cxn modelId="{E087F7D5-E291-4896-829B-CEB6CB618196}" srcId="{26C63615-86C0-4F27-BE56-80BA8AF5A6D8}" destId="{7451CA56-1EB2-4ADE-B572-7F09EE6067BA}" srcOrd="0" destOrd="0" parTransId="{A56C2416-A13C-47A7-8573-E5D5F36876B4}" sibTransId="{0D666DA4-B064-4CB1-8EA5-8AAC1343A4EE}"/>
    <dgm:cxn modelId="{09421E10-86E4-42D1-975C-AADFA9EDE5F0}" srcId="{26C63615-86C0-4F27-BE56-80BA8AF5A6D8}" destId="{6947BDE6-434A-4FC0-8B9A-A39DE5B11C97}" srcOrd="3" destOrd="0" parTransId="{A864D123-AA5A-44DA-9F28-3B72698C2B38}" sibTransId="{8C690AEE-BB2E-4F95-8872-05099A12AB03}"/>
    <dgm:cxn modelId="{72D20FC8-9A24-40F9-B451-4D2F1DBF0DFD}" type="presOf" srcId="{88F22193-3343-4082-9D27-694BACC73FFD}" destId="{57F3ADC1-3A83-4A51-9461-13E96350FF70}" srcOrd="0" destOrd="0" presId="urn:microsoft.com/office/officeart/2005/8/layout/cycle5"/>
    <dgm:cxn modelId="{D055EDCF-1ECE-4323-A7F0-0AA5E42BACC8}" srcId="{26C63615-86C0-4F27-BE56-80BA8AF5A6D8}" destId="{1A64CA88-8023-4270-84E6-40189034C779}" srcOrd="4" destOrd="0" parTransId="{02F5309B-FF3E-4847-AB09-C6DB1713C47E}" sibTransId="{FCC404EC-24E9-4CE1-ABB5-D3816A3A6614}"/>
    <dgm:cxn modelId="{95F0CCFA-39B0-46D8-B909-544C5FDE0BE8}" type="presOf" srcId="{373528C2-6874-49D9-AC4D-1BEEAA24A56F}" destId="{99A891F3-6BE6-47EF-B5EE-359AC769CDEF}" srcOrd="0" destOrd="0" presId="urn:microsoft.com/office/officeart/2005/8/layout/cycle5"/>
    <dgm:cxn modelId="{80CA6460-B0A6-4DAF-B435-947647D1E869}" type="presOf" srcId="{1A64CA88-8023-4270-84E6-40189034C779}" destId="{814B4E1F-90B3-42C2-A2E7-A0C36DF35D13}" srcOrd="0" destOrd="0" presId="urn:microsoft.com/office/officeart/2005/8/layout/cycle5"/>
    <dgm:cxn modelId="{B1867031-9956-4F32-97E7-2F74865D0C40}" type="presOf" srcId="{0D666DA4-B064-4CB1-8EA5-8AAC1343A4EE}" destId="{7BBE650C-FD77-4738-9004-D6DA9EC9C69A}" srcOrd="0" destOrd="0" presId="urn:microsoft.com/office/officeart/2005/8/layout/cycle5"/>
    <dgm:cxn modelId="{1618926F-242F-4986-8EC0-3EACBC249225}" type="presOf" srcId="{6947BDE6-434A-4FC0-8B9A-A39DE5B11C97}" destId="{808E7E41-A4D1-43D5-A3F2-49E6019BDB67}" srcOrd="0" destOrd="0" presId="urn:microsoft.com/office/officeart/2005/8/layout/cycle5"/>
    <dgm:cxn modelId="{A3B5D7A3-E480-407E-AD49-58C981CB8B59}" type="presOf" srcId="{FCC404EC-24E9-4CE1-ABB5-D3816A3A6614}" destId="{3A1BAC41-F661-44B7-8B9D-4B96068523EE}" srcOrd="0" destOrd="0" presId="urn:microsoft.com/office/officeart/2005/8/layout/cycle5"/>
    <dgm:cxn modelId="{2EEEA9F3-B055-4060-BE59-66B5A656D56C}" srcId="{26C63615-86C0-4F27-BE56-80BA8AF5A6D8}" destId="{BD349669-26A3-4D07-BF51-D087343966F0}" srcOrd="2" destOrd="0" parTransId="{101A7D2D-1754-471D-A6E4-0C391763A048}" sibTransId="{2387DE0A-1A78-42B4-8B89-B1674DE315BB}"/>
    <dgm:cxn modelId="{FBD3446E-F719-4AC7-98C3-C7CDA85DA8B4}" type="presOf" srcId="{2387DE0A-1A78-42B4-8B89-B1674DE315BB}" destId="{53F5C43C-47D4-4BA1-9F3C-FF7ADD069ADE}" srcOrd="0" destOrd="0" presId="urn:microsoft.com/office/officeart/2005/8/layout/cycle5"/>
    <dgm:cxn modelId="{052F44EA-03E8-4AC4-9E63-A57250426199}" type="presOf" srcId="{26C63615-86C0-4F27-BE56-80BA8AF5A6D8}" destId="{33EC30D5-6FC5-44B1-B861-62B86D31D256}" srcOrd="0" destOrd="0" presId="urn:microsoft.com/office/officeart/2005/8/layout/cycle5"/>
    <dgm:cxn modelId="{9AAC1413-1265-4D68-8573-EE26872B5D0F}" type="presOf" srcId="{7451CA56-1EB2-4ADE-B572-7F09EE6067BA}" destId="{029233A5-B92F-4781-9858-646EF0DC9BDB}" srcOrd="0" destOrd="0" presId="urn:microsoft.com/office/officeart/2005/8/layout/cycle5"/>
    <dgm:cxn modelId="{AEB360F9-E1BD-4F40-819F-EF706B8FF616}" type="presOf" srcId="{8C690AEE-BB2E-4F95-8872-05099A12AB03}" destId="{2FD21B87-4DC1-4912-BEFD-F21E7CEA8DDA}" srcOrd="0" destOrd="0" presId="urn:microsoft.com/office/officeart/2005/8/layout/cycle5"/>
    <dgm:cxn modelId="{D444A0DE-AB07-430D-814D-B635744206D8}" type="presParOf" srcId="{33EC30D5-6FC5-44B1-B861-62B86D31D256}" destId="{029233A5-B92F-4781-9858-646EF0DC9BDB}" srcOrd="0" destOrd="0" presId="urn:microsoft.com/office/officeart/2005/8/layout/cycle5"/>
    <dgm:cxn modelId="{CB4AAD98-7B5C-46DD-8B0E-061D1506A794}" type="presParOf" srcId="{33EC30D5-6FC5-44B1-B861-62B86D31D256}" destId="{41F782F3-A7F8-4BC0-AA01-AFBE0D882B0A}" srcOrd="1" destOrd="0" presId="urn:microsoft.com/office/officeart/2005/8/layout/cycle5"/>
    <dgm:cxn modelId="{C4108EB7-039B-4B09-B090-C98406A2E52F}" type="presParOf" srcId="{33EC30D5-6FC5-44B1-B861-62B86D31D256}" destId="{7BBE650C-FD77-4738-9004-D6DA9EC9C69A}" srcOrd="2" destOrd="0" presId="urn:microsoft.com/office/officeart/2005/8/layout/cycle5"/>
    <dgm:cxn modelId="{82072FF8-A29E-4B51-B7DA-F6103A74CBCD}" type="presParOf" srcId="{33EC30D5-6FC5-44B1-B861-62B86D31D256}" destId="{99A891F3-6BE6-47EF-B5EE-359AC769CDEF}" srcOrd="3" destOrd="0" presId="urn:microsoft.com/office/officeart/2005/8/layout/cycle5"/>
    <dgm:cxn modelId="{C2910A60-3296-44F3-974A-CB5BC6D2AE64}" type="presParOf" srcId="{33EC30D5-6FC5-44B1-B861-62B86D31D256}" destId="{595EA82A-5C1F-4BF6-AAF5-D6EEF52E0C4B}" srcOrd="4" destOrd="0" presId="urn:microsoft.com/office/officeart/2005/8/layout/cycle5"/>
    <dgm:cxn modelId="{01F84CA5-F15E-4E4B-856D-157B271725E3}" type="presParOf" srcId="{33EC30D5-6FC5-44B1-B861-62B86D31D256}" destId="{57F3ADC1-3A83-4A51-9461-13E96350FF70}" srcOrd="5" destOrd="0" presId="urn:microsoft.com/office/officeart/2005/8/layout/cycle5"/>
    <dgm:cxn modelId="{CFBB31C7-E8A7-4C54-BE20-DC7FF540FFDF}" type="presParOf" srcId="{33EC30D5-6FC5-44B1-B861-62B86D31D256}" destId="{7ACA6EF8-2A64-4263-AFB9-7504ECF490D2}" srcOrd="6" destOrd="0" presId="urn:microsoft.com/office/officeart/2005/8/layout/cycle5"/>
    <dgm:cxn modelId="{F3F4BF8E-BAC2-4DCB-88AB-F791AD389291}" type="presParOf" srcId="{33EC30D5-6FC5-44B1-B861-62B86D31D256}" destId="{453AD962-36CC-41CA-B44C-B2C040E97B06}" srcOrd="7" destOrd="0" presId="urn:microsoft.com/office/officeart/2005/8/layout/cycle5"/>
    <dgm:cxn modelId="{93AAC80C-7E81-4297-A941-FAD165067919}" type="presParOf" srcId="{33EC30D5-6FC5-44B1-B861-62B86D31D256}" destId="{53F5C43C-47D4-4BA1-9F3C-FF7ADD069ADE}" srcOrd="8" destOrd="0" presId="urn:microsoft.com/office/officeart/2005/8/layout/cycle5"/>
    <dgm:cxn modelId="{0CB4913B-94D1-4C1B-AEFB-36C723663E33}" type="presParOf" srcId="{33EC30D5-6FC5-44B1-B861-62B86D31D256}" destId="{808E7E41-A4D1-43D5-A3F2-49E6019BDB67}" srcOrd="9" destOrd="0" presId="urn:microsoft.com/office/officeart/2005/8/layout/cycle5"/>
    <dgm:cxn modelId="{30B1470F-B76E-4B12-8716-D77EF833EB47}" type="presParOf" srcId="{33EC30D5-6FC5-44B1-B861-62B86D31D256}" destId="{8C6BF720-4594-4527-9A61-6B91A3473FD1}" srcOrd="10" destOrd="0" presId="urn:microsoft.com/office/officeart/2005/8/layout/cycle5"/>
    <dgm:cxn modelId="{D9D2AEF1-6FB2-46B1-8E0F-94A9CA6556C3}" type="presParOf" srcId="{33EC30D5-6FC5-44B1-B861-62B86D31D256}" destId="{2FD21B87-4DC1-4912-BEFD-F21E7CEA8DDA}" srcOrd="11" destOrd="0" presId="urn:microsoft.com/office/officeart/2005/8/layout/cycle5"/>
    <dgm:cxn modelId="{BF8111FC-445A-43D0-A539-2A754064A290}" type="presParOf" srcId="{33EC30D5-6FC5-44B1-B861-62B86D31D256}" destId="{814B4E1F-90B3-42C2-A2E7-A0C36DF35D13}" srcOrd="12" destOrd="0" presId="urn:microsoft.com/office/officeart/2005/8/layout/cycle5"/>
    <dgm:cxn modelId="{F2CC0EC3-D8CB-4C6A-A6EB-A20FC758D260}" type="presParOf" srcId="{33EC30D5-6FC5-44B1-B861-62B86D31D256}" destId="{C44058CE-7509-404E-9342-54A5F0EB497A}" srcOrd="13" destOrd="0" presId="urn:microsoft.com/office/officeart/2005/8/layout/cycle5"/>
    <dgm:cxn modelId="{C1FAD73A-7D87-40BE-B41C-81C09DEF3770}" type="presParOf" srcId="{33EC30D5-6FC5-44B1-B861-62B86D31D256}" destId="{3A1BAC41-F661-44B7-8B9D-4B96068523E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901A6D-C762-4B9A-AB7A-3AC5EC92C280}" type="doc">
      <dgm:prSet loTypeId="urn:microsoft.com/office/officeart/2005/8/layout/matrix1" loCatId="matrix" qsTypeId="urn:microsoft.com/office/officeart/2005/8/quickstyle/3d4" qsCatId="3D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350830AE-17EC-41A8-ABDC-1046988981C4}">
      <dgm:prSet phldrT="[Текст]"/>
      <dgm:spPr/>
      <dgm:t>
        <a:bodyPr/>
        <a:lstStyle/>
        <a:p>
          <a:r>
            <a:rPr lang="ru-RU" dirty="0" smtClean="0"/>
            <a:t>«Информационно-полиграфический центр»  (ИПЦ) – филиал, который позволит объединить все ресурсы и услуги компаний, входящих в состав холдинга, и сконцентрирует их в одном месте.</a:t>
          </a:r>
          <a:endParaRPr lang="ru-RU" dirty="0"/>
        </a:p>
      </dgm:t>
    </dgm:pt>
    <dgm:pt modelId="{748EF229-E515-4003-85F1-2F566CB6903B}" type="parTrans" cxnId="{16C49B3C-AD50-42FD-BB77-B2DBF42CB9DE}">
      <dgm:prSet/>
      <dgm:spPr/>
      <dgm:t>
        <a:bodyPr/>
        <a:lstStyle/>
        <a:p>
          <a:endParaRPr lang="ru-RU"/>
        </a:p>
      </dgm:t>
    </dgm:pt>
    <dgm:pt modelId="{8A3A1A3E-4F40-402E-84D8-26AD94825D7D}" type="sibTrans" cxnId="{16C49B3C-AD50-42FD-BB77-B2DBF42CB9DE}">
      <dgm:prSet/>
      <dgm:spPr/>
      <dgm:t>
        <a:bodyPr/>
        <a:lstStyle/>
        <a:p>
          <a:endParaRPr lang="ru-RU"/>
        </a:p>
      </dgm:t>
    </dgm:pt>
    <dgm:pt modelId="{7E0BC6BB-8AED-4EF4-96B3-11F78F6442A3}">
      <dgm:prSet phldrT="[Текст]"/>
      <dgm:spPr/>
      <dgm:t>
        <a:bodyPr/>
        <a:lstStyle/>
        <a:p>
          <a:r>
            <a:rPr lang="ru-RU" dirty="0" smtClean="0"/>
            <a:t>Многофункциональный</a:t>
          </a:r>
          <a:endParaRPr lang="ru-RU" dirty="0"/>
        </a:p>
      </dgm:t>
    </dgm:pt>
    <dgm:pt modelId="{782B760D-BB92-4E9A-98B0-81120D04CD12}" type="parTrans" cxnId="{B0A60047-ACBA-4273-A391-A6F3D7705536}">
      <dgm:prSet/>
      <dgm:spPr/>
      <dgm:t>
        <a:bodyPr/>
        <a:lstStyle/>
        <a:p>
          <a:endParaRPr lang="ru-RU"/>
        </a:p>
      </dgm:t>
    </dgm:pt>
    <dgm:pt modelId="{DE747598-B72B-4284-A3E7-B46A321298E2}" type="sibTrans" cxnId="{B0A60047-ACBA-4273-A391-A6F3D7705536}">
      <dgm:prSet/>
      <dgm:spPr/>
      <dgm:t>
        <a:bodyPr/>
        <a:lstStyle/>
        <a:p>
          <a:endParaRPr lang="ru-RU"/>
        </a:p>
      </dgm:t>
    </dgm:pt>
    <dgm:pt modelId="{882C49CD-61F5-4917-B8F3-88348AC1D63E}">
      <dgm:prSet phldrT="[Текст]"/>
      <dgm:spPr/>
      <dgm:t>
        <a:bodyPr/>
        <a:lstStyle/>
        <a:p>
          <a:r>
            <a:rPr lang="ru-RU" dirty="0" smtClean="0"/>
            <a:t>Современный</a:t>
          </a:r>
          <a:endParaRPr lang="ru-RU" dirty="0"/>
        </a:p>
      </dgm:t>
    </dgm:pt>
    <dgm:pt modelId="{9784B614-887E-4578-B22E-2B6739E187E0}" type="parTrans" cxnId="{D5F3D3BC-B1D2-4C3E-8F11-1098F983C38E}">
      <dgm:prSet/>
      <dgm:spPr/>
      <dgm:t>
        <a:bodyPr/>
        <a:lstStyle/>
        <a:p>
          <a:endParaRPr lang="ru-RU"/>
        </a:p>
      </dgm:t>
    </dgm:pt>
    <dgm:pt modelId="{E6EB3BCA-F2A8-4043-BB7B-724FD05524C4}" type="sibTrans" cxnId="{D5F3D3BC-B1D2-4C3E-8F11-1098F983C38E}">
      <dgm:prSet/>
      <dgm:spPr/>
      <dgm:t>
        <a:bodyPr/>
        <a:lstStyle/>
        <a:p>
          <a:endParaRPr lang="ru-RU"/>
        </a:p>
      </dgm:t>
    </dgm:pt>
    <dgm:pt modelId="{0FD586ED-A67D-45FC-B465-1E513278CE2F}">
      <dgm:prSet phldrT="[Текст]"/>
      <dgm:spPr/>
      <dgm:t>
        <a:bodyPr/>
        <a:lstStyle/>
        <a:p>
          <a:r>
            <a:rPr lang="ru-RU" dirty="0" smtClean="0"/>
            <a:t>Оперативный</a:t>
          </a:r>
          <a:endParaRPr lang="ru-RU" dirty="0"/>
        </a:p>
      </dgm:t>
    </dgm:pt>
    <dgm:pt modelId="{5E9D0A0A-2AC2-4670-89C1-41271D438053}" type="parTrans" cxnId="{2D9FCD3B-8B97-49DC-959E-1795F5A51FA8}">
      <dgm:prSet/>
      <dgm:spPr/>
      <dgm:t>
        <a:bodyPr/>
        <a:lstStyle/>
        <a:p>
          <a:endParaRPr lang="ru-RU"/>
        </a:p>
      </dgm:t>
    </dgm:pt>
    <dgm:pt modelId="{887B054D-991D-4C5E-BF73-69E696E31039}" type="sibTrans" cxnId="{2D9FCD3B-8B97-49DC-959E-1795F5A51FA8}">
      <dgm:prSet/>
      <dgm:spPr/>
      <dgm:t>
        <a:bodyPr/>
        <a:lstStyle/>
        <a:p>
          <a:endParaRPr lang="ru-RU"/>
        </a:p>
      </dgm:t>
    </dgm:pt>
    <dgm:pt modelId="{CC8EA364-01F2-4D6A-BB6F-24327B2820A5}">
      <dgm:prSet phldrT="[Текст]"/>
      <dgm:spPr/>
      <dgm:t>
        <a:bodyPr/>
        <a:lstStyle/>
        <a:p>
          <a:endParaRPr lang="ru-RU" dirty="0"/>
        </a:p>
      </dgm:t>
    </dgm:pt>
    <dgm:pt modelId="{04F2E3E4-CD5D-4071-BC85-1EC63A25B76A}" type="parTrans" cxnId="{7FA6D430-B4D1-42F6-BAC5-DD86626DF116}">
      <dgm:prSet/>
      <dgm:spPr/>
      <dgm:t>
        <a:bodyPr/>
        <a:lstStyle/>
        <a:p>
          <a:endParaRPr lang="ru-RU"/>
        </a:p>
      </dgm:t>
    </dgm:pt>
    <dgm:pt modelId="{52F38698-DE28-4F01-AC21-3DB52C683B68}" type="sibTrans" cxnId="{7FA6D430-B4D1-42F6-BAC5-DD86626DF116}">
      <dgm:prSet/>
      <dgm:spPr/>
      <dgm:t>
        <a:bodyPr/>
        <a:lstStyle/>
        <a:p>
          <a:endParaRPr lang="ru-RU"/>
        </a:p>
      </dgm:t>
    </dgm:pt>
    <dgm:pt modelId="{9365FF6D-4AE2-419F-826F-A3804E68CFA0}">
      <dgm:prSet/>
      <dgm:spPr/>
      <dgm:t>
        <a:bodyPr/>
        <a:lstStyle/>
        <a:p>
          <a:endParaRPr lang="ru-RU" dirty="0"/>
        </a:p>
      </dgm:t>
    </dgm:pt>
    <dgm:pt modelId="{7E3A070A-99E9-4DDE-93C7-C396C5F2FEF9}" type="parTrans" cxnId="{F8AB8476-6F6A-45AE-96ED-579BBAAB5AB9}">
      <dgm:prSet/>
      <dgm:spPr/>
      <dgm:t>
        <a:bodyPr/>
        <a:lstStyle/>
        <a:p>
          <a:endParaRPr lang="ru-RU"/>
        </a:p>
      </dgm:t>
    </dgm:pt>
    <dgm:pt modelId="{602AF77C-3FA7-412A-924E-AE9B22A84E96}" type="sibTrans" cxnId="{F8AB8476-6F6A-45AE-96ED-579BBAAB5AB9}">
      <dgm:prSet/>
      <dgm:spPr/>
      <dgm:t>
        <a:bodyPr/>
        <a:lstStyle/>
        <a:p>
          <a:endParaRPr lang="ru-RU"/>
        </a:p>
      </dgm:t>
    </dgm:pt>
    <dgm:pt modelId="{0EAE3CF3-4558-4A39-B37D-DB5D2F74CEA5}">
      <dgm:prSet/>
      <dgm:spPr/>
      <dgm:t>
        <a:bodyPr/>
        <a:lstStyle/>
        <a:p>
          <a:r>
            <a:rPr lang="ru-RU" dirty="0" smtClean="0"/>
            <a:t>Профессиональный</a:t>
          </a:r>
          <a:endParaRPr lang="ru-RU" dirty="0"/>
        </a:p>
      </dgm:t>
    </dgm:pt>
    <dgm:pt modelId="{5391A7C5-4A2F-4433-BCF9-D94FC95CA865}" type="parTrans" cxnId="{749AA790-16CE-403E-87CB-ACB61B415968}">
      <dgm:prSet/>
      <dgm:spPr/>
      <dgm:t>
        <a:bodyPr/>
        <a:lstStyle/>
        <a:p>
          <a:endParaRPr lang="ru-RU"/>
        </a:p>
      </dgm:t>
    </dgm:pt>
    <dgm:pt modelId="{BFBD4835-9132-4248-9CFA-9BC7FCBB6D62}" type="sibTrans" cxnId="{749AA790-16CE-403E-87CB-ACB61B415968}">
      <dgm:prSet/>
      <dgm:spPr/>
      <dgm:t>
        <a:bodyPr/>
        <a:lstStyle/>
        <a:p>
          <a:endParaRPr lang="ru-RU"/>
        </a:p>
      </dgm:t>
    </dgm:pt>
    <dgm:pt modelId="{C805FD27-DC71-4218-9A26-D63461FDE3E5}" type="pres">
      <dgm:prSet presAssocID="{DC901A6D-C762-4B9A-AB7A-3AC5EC92C28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907F54-D39D-4E7D-A071-DC26E8EF4D35}" type="pres">
      <dgm:prSet presAssocID="{DC901A6D-C762-4B9A-AB7A-3AC5EC92C280}" presName="matrix" presStyleCnt="0"/>
      <dgm:spPr/>
    </dgm:pt>
    <dgm:pt modelId="{60613519-2F76-4171-A99D-28A048D0DF10}" type="pres">
      <dgm:prSet presAssocID="{DC901A6D-C762-4B9A-AB7A-3AC5EC92C280}" presName="tile1" presStyleLbl="node1" presStyleIdx="0" presStyleCnt="4"/>
      <dgm:spPr/>
      <dgm:t>
        <a:bodyPr/>
        <a:lstStyle/>
        <a:p>
          <a:endParaRPr lang="ru-RU"/>
        </a:p>
      </dgm:t>
    </dgm:pt>
    <dgm:pt modelId="{F31D3808-6D2E-49DD-966D-D347469831F4}" type="pres">
      <dgm:prSet presAssocID="{DC901A6D-C762-4B9A-AB7A-3AC5EC92C28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83190-2AD8-4A59-B8D8-314C236D93A1}" type="pres">
      <dgm:prSet presAssocID="{DC901A6D-C762-4B9A-AB7A-3AC5EC92C280}" presName="tile2" presStyleLbl="node1" presStyleIdx="1" presStyleCnt="4" custScaleY="109451" custLinFactNeighborX="3816" custLinFactNeighborY="4446"/>
      <dgm:spPr/>
      <dgm:t>
        <a:bodyPr/>
        <a:lstStyle/>
        <a:p>
          <a:endParaRPr lang="ru-RU"/>
        </a:p>
      </dgm:t>
    </dgm:pt>
    <dgm:pt modelId="{22B99AB0-B6F1-412D-BEE1-CA9BF399E016}" type="pres">
      <dgm:prSet presAssocID="{DC901A6D-C762-4B9A-AB7A-3AC5EC92C28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DE012-834B-4B38-A6D2-A5552ED83E4B}" type="pres">
      <dgm:prSet presAssocID="{DC901A6D-C762-4B9A-AB7A-3AC5EC92C280}" presName="tile3" presStyleLbl="node1" presStyleIdx="2" presStyleCnt="4"/>
      <dgm:spPr/>
      <dgm:t>
        <a:bodyPr/>
        <a:lstStyle/>
        <a:p>
          <a:endParaRPr lang="ru-RU"/>
        </a:p>
      </dgm:t>
    </dgm:pt>
    <dgm:pt modelId="{11F57687-3348-484B-8427-693F5BA98590}" type="pres">
      <dgm:prSet presAssocID="{DC901A6D-C762-4B9A-AB7A-3AC5EC92C28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9361A-163D-4BD9-AB40-6E65187C5E47}" type="pres">
      <dgm:prSet presAssocID="{DC901A6D-C762-4B9A-AB7A-3AC5EC92C280}" presName="tile4" presStyleLbl="node1" presStyleIdx="3" presStyleCnt="4"/>
      <dgm:spPr/>
      <dgm:t>
        <a:bodyPr/>
        <a:lstStyle/>
        <a:p>
          <a:endParaRPr lang="ru-RU"/>
        </a:p>
      </dgm:t>
    </dgm:pt>
    <dgm:pt modelId="{F88924CA-3CE3-4A08-B286-819497630E18}" type="pres">
      <dgm:prSet presAssocID="{DC901A6D-C762-4B9A-AB7A-3AC5EC92C28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312DA-38F7-43FC-8AC0-79B8C064ED6A}" type="pres">
      <dgm:prSet presAssocID="{DC901A6D-C762-4B9A-AB7A-3AC5EC92C280}" presName="centerTile" presStyleLbl="fgShp" presStyleIdx="0" presStyleCnt="1" custScaleX="32883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E0AB268-6AAE-4AA5-87A8-9E751FC430ED}" type="presOf" srcId="{882C49CD-61F5-4917-B8F3-88348AC1D63E}" destId="{22B99AB0-B6F1-412D-BEE1-CA9BF399E016}" srcOrd="1" destOrd="0" presId="urn:microsoft.com/office/officeart/2005/8/layout/matrix1"/>
    <dgm:cxn modelId="{80762F4A-1391-49CD-8FA5-71F0B8F34C04}" type="presOf" srcId="{882C49CD-61F5-4917-B8F3-88348AC1D63E}" destId="{3FD83190-2AD8-4A59-B8D8-314C236D93A1}" srcOrd="0" destOrd="0" presId="urn:microsoft.com/office/officeart/2005/8/layout/matrix1"/>
    <dgm:cxn modelId="{59161992-4D15-419E-BB99-67D42D7C4BF5}" type="presOf" srcId="{0EAE3CF3-4558-4A39-B37D-DB5D2F74CEA5}" destId="{11F57687-3348-484B-8427-693F5BA98590}" srcOrd="1" destOrd="0" presId="urn:microsoft.com/office/officeart/2005/8/layout/matrix1"/>
    <dgm:cxn modelId="{403DC135-E96E-495C-AF35-D62E36324BEA}" type="presOf" srcId="{7E0BC6BB-8AED-4EF4-96B3-11F78F6442A3}" destId="{F31D3808-6D2E-49DD-966D-D347469831F4}" srcOrd="1" destOrd="0" presId="urn:microsoft.com/office/officeart/2005/8/layout/matrix1"/>
    <dgm:cxn modelId="{749AA790-16CE-403E-87CB-ACB61B415968}" srcId="{350830AE-17EC-41A8-ABDC-1046988981C4}" destId="{0EAE3CF3-4558-4A39-B37D-DB5D2F74CEA5}" srcOrd="2" destOrd="0" parTransId="{5391A7C5-4A2F-4433-BCF9-D94FC95CA865}" sibTransId="{BFBD4835-9132-4248-9CFA-9BC7FCBB6D62}"/>
    <dgm:cxn modelId="{B0A60047-ACBA-4273-A391-A6F3D7705536}" srcId="{350830AE-17EC-41A8-ABDC-1046988981C4}" destId="{7E0BC6BB-8AED-4EF4-96B3-11F78F6442A3}" srcOrd="0" destOrd="0" parTransId="{782B760D-BB92-4E9A-98B0-81120D04CD12}" sibTransId="{DE747598-B72B-4284-A3E7-B46A321298E2}"/>
    <dgm:cxn modelId="{7FA6D430-B4D1-42F6-BAC5-DD86626DF116}" srcId="{350830AE-17EC-41A8-ABDC-1046988981C4}" destId="{CC8EA364-01F2-4D6A-BB6F-24327B2820A5}" srcOrd="4" destOrd="0" parTransId="{04F2E3E4-CD5D-4071-BC85-1EC63A25B76A}" sibTransId="{52F38698-DE28-4F01-AC21-3DB52C683B68}"/>
    <dgm:cxn modelId="{E9778F10-CEEF-499C-A15D-AE1228321600}" type="presOf" srcId="{7E0BC6BB-8AED-4EF4-96B3-11F78F6442A3}" destId="{60613519-2F76-4171-A99D-28A048D0DF10}" srcOrd="0" destOrd="0" presId="urn:microsoft.com/office/officeart/2005/8/layout/matrix1"/>
    <dgm:cxn modelId="{8E29F207-BEEF-4A76-9415-493E962C086F}" type="presOf" srcId="{DC901A6D-C762-4B9A-AB7A-3AC5EC92C280}" destId="{C805FD27-DC71-4218-9A26-D63461FDE3E5}" srcOrd="0" destOrd="0" presId="urn:microsoft.com/office/officeart/2005/8/layout/matrix1"/>
    <dgm:cxn modelId="{8527D9ED-E2EF-46DA-9107-8A614E18EFE4}" type="presOf" srcId="{350830AE-17EC-41A8-ABDC-1046988981C4}" destId="{B5E312DA-38F7-43FC-8AC0-79B8C064ED6A}" srcOrd="0" destOrd="0" presId="urn:microsoft.com/office/officeart/2005/8/layout/matrix1"/>
    <dgm:cxn modelId="{04A3DF0B-A054-4511-8BA9-098CDA5AECA2}" type="presOf" srcId="{0FD586ED-A67D-45FC-B465-1E513278CE2F}" destId="{F88924CA-3CE3-4A08-B286-819497630E18}" srcOrd="1" destOrd="0" presId="urn:microsoft.com/office/officeart/2005/8/layout/matrix1"/>
    <dgm:cxn modelId="{2D9FCD3B-8B97-49DC-959E-1795F5A51FA8}" srcId="{350830AE-17EC-41A8-ABDC-1046988981C4}" destId="{0FD586ED-A67D-45FC-B465-1E513278CE2F}" srcOrd="3" destOrd="0" parTransId="{5E9D0A0A-2AC2-4670-89C1-41271D438053}" sibTransId="{887B054D-991D-4C5E-BF73-69E696E31039}"/>
    <dgm:cxn modelId="{D5F3D3BC-B1D2-4C3E-8F11-1098F983C38E}" srcId="{350830AE-17EC-41A8-ABDC-1046988981C4}" destId="{882C49CD-61F5-4917-B8F3-88348AC1D63E}" srcOrd="1" destOrd="0" parTransId="{9784B614-887E-4578-B22E-2B6739E187E0}" sibTransId="{E6EB3BCA-F2A8-4043-BB7B-724FD05524C4}"/>
    <dgm:cxn modelId="{E1C11D34-4F61-43B2-8317-3573C3939316}" type="presOf" srcId="{0EAE3CF3-4558-4A39-B37D-DB5D2F74CEA5}" destId="{8F9DE012-834B-4B38-A6D2-A5552ED83E4B}" srcOrd="0" destOrd="0" presId="urn:microsoft.com/office/officeart/2005/8/layout/matrix1"/>
    <dgm:cxn modelId="{16C49B3C-AD50-42FD-BB77-B2DBF42CB9DE}" srcId="{DC901A6D-C762-4B9A-AB7A-3AC5EC92C280}" destId="{350830AE-17EC-41A8-ABDC-1046988981C4}" srcOrd="0" destOrd="0" parTransId="{748EF229-E515-4003-85F1-2F566CB6903B}" sibTransId="{8A3A1A3E-4F40-402E-84D8-26AD94825D7D}"/>
    <dgm:cxn modelId="{C153B7B9-1EC9-4081-B511-A1C5155F153E}" type="presOf" srcId="{0FD586ED-A67D-45FC-B465-1E513278CE2F}" destId="{51D9361A-163D-4BD9-AB40-6E65187C5E47}" srcOrd="0" destOrd="0" presId="urn:microsoft.com/office/officeart/2005/8/layout/matrix1"/>
    <dgm:cxn modelId="{F8AB8476-6F6A-45AE-96ED-579BBAAB5AB9}" srcId="{DC901A6D-C762-4B9A-AB7A-3AC5EC92C280}" destId="{9365FF6D-4AE2-419F-826F-A3804E68CFA0}" srcOrd="1" destOrd="0" parTransId="{7E3A070A-99E9-4DDE-93C7-C396C5F2FEF9}" sibTransId="{602AF77C-3FA7-412A-924E-AE9B22A84E96}"/>
    <dgm:cxn modelId="{304E3FCC-F0D6-4862-9E1F-42B736F14398}" type="presParOf" srcId="{C805FD27-DC71-4218-9A26-D63461FDE3E5}" destId="{1E907F54-D39D-4E7D-A071-DC26E8EF4D35}" srcOrd="0" destOrd="0" presId="urn:microsoft.com/office/officeart/2005/8/layout/matrix1"/>
    <dgm:cxn modelId="{5D4B09DA-8AB2-4201-BC4C-3276C65F9A2E}" type="presParOf" srcId="{1E907F54-D39D-4E7D-A071-DC26E8EF4D35}" destId="{60613519-2F76-4171-A99D-28A048D0DF10}" srcOrd="0" destOrd="0" presId="urn:microsoft.com/office/officeart/2005/8/layout/matrix1"/>
    <dgm:cxn modelId="{F4841A1E-6395-48AD-9B94-A0A26DB37CC7}" type="presParOf" srcId="{1E907F54-D39D-4E7D-A071-DC26E8EF4D35}" destId="{F31D3808-6D2E-49DD-966D-D347469831F4}" srcOrd="1" destOrd="0" presId="urn:microsoft.com/office/officeart/2005/8/layout/matrix1"/>
    <dgm:cxn modelId="{87269011-877F-4EBB-9E3B-CECABD4055EA}" type="presParOf" srcId="{1E907F54-D39D-4E7D-A071-DC26E8EF4D35}" destId="{3FD83190-2AD8-4A59-B8D8-314C236D93A1}" srcOrd="2" destOrd="0" presId="urn:microsoft.com/office/officeart/2005/8/layout/matrix1"/>
    <dgm:cxn modelId="{2672C8B0-2CD7-4DE3-80AA-190B805AB3EB}" type="presParOf" srcId="{1E907F54-D39D-4E7D-A071-DC26E8EF4D35}" destId="{22B99AB0-B6F1-412D-BEE1-CA9BF399E016}" srcOrd="3" destOrd="0" presId="urn:microsoft.com/office/officeart/2005/8/layout/matrix1"/>
    <dgm:cxn modelId="{90D2F657-10BF-4469-BB2F-57453BC3A9E8}" type="presParOf" srcId="{1E907F54-D39D-4E7D-A071-DC26E8EF4D35}" destId="{8F9DE012-834B-4B38-A6D2-A5552ED83E4B}" srcOrd="4" destOrd="0" presId="urn:microsoft.com/office/officeart/2005/8/layout/matrix1"/>
    <dgm:cxn modelId="{270FDDE2-5448-48CF-931A-90AED183F2AE}" type="presParOf" srcId="{1E907F54-D39D-4E7D-A071-DC26E8EF4D35}" destId="{11F57687-3348-484B-8427-693F5BA98590}" srcOrd="5" destOrd="0" presId="urn:microsoft.com/office/officeart/2005/8/layout/matrix1"/>
    <dgm:cxn modelId="{7B4C4FC4-C7AC-44AA-AE94-0FE0EBE6B7AF}" type="presParOf" srcId="{1E907F54-D39D-4E7D-A071-DC26E8EF4D35}" destId="{51D9361A-163D-4BD9-AB40-6E65187C5E47}" srcOrd="6" destOrd="0" presId="urn:microsoft.com/office/officeart/2005/8/layout/matrix1"/>
    <dgm:cxn modelId="{F2CA5BE3-9A45-4E08-9266-AA5859AD5FD5}" type="presParOf" srcId="{1E907F54-D39D-4E7D-A071-DC26E8EF4D35}" destId="{F88924CA-3CE3-4A08-B286-819497630E18}" srcOrd="7" destOrd="0" presId="urn:microsoft.com/office/officeart/2005/8/layout/matrix1"/>
    <dgm:cxn modelId="{FFBC02AD-2B71-4F7D-A25E-6ABDCEED4076}" type="presParOf" srcId="{C805FD27-DC71-4218-9A26-D63461FDE3E5}" destId="{B5E312DA-38F7-43FC-8AC0-79B8C064ED6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118303-CCDD-4A5E-A8E2-3ADEA94EA161}" type="doc">
      <dgm:prSet loTypeId="urn:microsoft.com/office/officeart/2005/8/layout/b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FAAE03F-14BE-4321-9D4E-0509A2E3DED1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dirty="0" smtClean="0"/>
            <a:t>Оценка возможностей на уровне руководства</a:t>
          </a:r>
          <a:endParaRPr lang="ru-RU" sz="1200" dirty="0"/>
        </a:p>
      </dgm:t>
    </dgm:pt>
    <dgm:pt modelId="{8B52C17C-B5AA-4998-8C71-E420DF71EB62}" type="parTrans" cxnId="{3F4CD483-9500-43CD-B912-5465DFC11A05}">
      <dgm:prSet/>
      <dgm:spPr/>
      <dgm:t>
        <a:bodyPr/>
        <a:lstStyle/>
        <a:p>
          <a:endParaRPr lang="ru-RU"/>
        </a:p>
      </dgm:t>
    </dgm:pt>
    <dgm:pt modelId="{617BCC1D-303D-44CC-8201-0D959010CAA5}" type="sibTrans" cxnId="{3F4CD483-9500-43CD-B912-5465DFC11A05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 sz="1200"/>
        </a:p>
      </dgm:t>
    </dgm:pt>
    <dgm:pt modelId="{68BDBC2D-053F-4779-9D83-5216FC8DA38D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dirty="0" smtClean="0"/>
            <a:t>Плановый прогноз</a:t>
          </a:r>
          <a:endParaRPr lang="ru-RU" sz="1200" dirty="0"/>
        </a:p>
      </dgm:t>
    </dgm:pt>
    <dgm:pt modelId="{7FDB2FFD-BAD0-46EF-9837-F81CF1DAFE5C}" type="parTrans" cxnId="{D0678A2E-2029-4D28-AA89-ACDFB4013AB2}">
      <dgm:prSet/>
      <dgm:spPr/>
      <dgm:t>
        <a:bodyPr/>
        <a:lstStyle/>
        <a:p>
          <a:endParaRPr lang="ru-RU"/>
        </a:p>
      </dgm:t>
    </dgm:pt>
    <dgm:pt modelId="{737C01D9-4E16-4C90-9FB4-18A0D9BDA8E4}" type="sibTrans" cxnId="{D0678A2E-2029-4D28-AA89-ACDFB4013AB2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 sz="1200"/>
        </a:p>
      </dgm:t>
    </dgm:pt>
    <dgm:pt modelId="{E1C0D6DD-8097-49E2-A37B-CA69ECC7206A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/>
            <a:t>Расчет сроков работ</a:t>
          </a:r>
          <a:endParaRPr lang="ru-RU" dirty="0"/>
        </a:p>
      </dgm:t>
    </dgm:pt>
    <dgm:pt modelId="{15594316-95A5-4A18-B0E8-C35585D56C5A}" type="parTrans" cxnId="{D77A69C8-6FD3-4A66-B3D3-A4FCFCCA8CE5}">
      <dgm:prSet/>
      <dgm:spPr/>
      <dgm:t>
        <a:bodyPr/>
        <a:lstStyle/>
        <a:p>
          <a:endParaRPr lang="ru-RU"/>
        </a:p>
      </dgm:t>
    </dgm:pt>
    <dgm:pt modelId="{F5353254-EAD6-4590-9ECC-7D260989B1EA}" type="sibTrans" cxnId="{D77A69C8-6FD3-4A66-B3D3-A4FCFCCA8CE5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F6512AC5-2FE0-4588-AD97-F55121892D07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dirty="0" smtClean="0"/>
            <a:t>Поиск подходящего помещения</a:t>
          </a:r>
          <a:endParaRPr lang="ru-RU" sz="1200" dirty="0"/>
        </a:p>
      </dgm:t>
    </dgm:pt>
    <dgm:pt modelId="{D38721BB-D626-4BD7-A0C6-0E473BB6CF31}" type="parTrans" cxnId="{73EE08B2-37E3-465E-AA08-2915DBD1F6D8}">
      <dgm:prSet/>
      <dgm:spPr/>
      <dgm:t>
        <a:bodyPr/>
        <a:lstStyle/>
        <a:p>
          <a:endParaRPr lang="ru-RU"/>
        </a:p>
      </dgm:t>
    </dgm:pt>
    <dgm:pt modelId="{7F316D32-9FF4-47B0-9BEB-AD6E21A71BDB}" type="sibTrans" cxnId="{73EE08B2-37E3-465E-AA08-2915DBD1F6D8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 sz="1200"/>
        </a:p>
      </dgm:t>
    </dgm:pt>
    <dgm:pt modelId="{9BAB49FA-ED15-41D8-9FB8-2F1AB5F6FF54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dirty="0" smtClean="0"/>
            <a:t>Закупка необходимых материалов и оборудования</a:t>
          </a:r>
          <a:endParaRPr lang="ru-RU" sz="1200" dirty="0"/>
        </a:p>
      </dgm:t>
    </dgm:pt>
    <dgm:pt modelId="{5CD486AB-4C64-485A-B7C7-BF3C0FC5382F}" type="parTrans" cxnId="{2408D361-766C-4F17-A18C-C7A03624024C}">
      <dgm:prSet/>
      <dgm:spPr/>
      <dgm:t>
        <a:bodyPr/>
        <a:lstStyle/>
        <a:p>
          <a:endParaRPr lang="ru-RU"/>
        </a:p>
      </dgm:t>
    </dgm:pt>
    <dgm:pt modelId="{FB05CCA9-0C6E-4B18-9EAF-5CEBF68E07CA}" type="sibTrans" cxnId="{2408D361-766C-4F17-A18C-C7A03624024C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 sz="1200"/>
        </a:p>
      </dgm:t>
    </dgm:pt>
    <dgm:pt modelId="{07EB1C5B-6EB3-49E1-A697-78CE13D56586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/>
            <a:t>Обустройство рабочих мест</a:t>
          </a:r>
          <a:endParaRPr lang="ru-RU" dirty="0"/>
        </a:p>
      </dgm:t>
    </dgm:pt>
    <dgm:pt modelId="{E0CD6917-A939-4C6D-B4A6-499DD1D5CA4F}" type="parTrans" cxnId="{CA6498F0-1B49-4282-BBEB-A0597600A13B}">
      <dgm:prSet/>
      <dgm:spPr/>
      <dgm:t>
        <a:bodyPr/>
        <a:lstStyle/>
        <a:p>
          <a:endParaRPr lang="ru-RU"/>
        </a:p>
      </dgm:t>
    </dgm:pt>
    <dgm:pt modelId="{AC75EEA5-B7DA-431E-94CF-089C5553EF2E}" type="sibTrans" cxnId="{CA6498F0-1B49-4282-BBEB-A0597600A13B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 sz="1200"/>
        </a:p>
      </dgm:t>
    </dgm:pt>
    <dgm:pt modelId="{05E4FEB8-E294-488B-8C11-5E30487872B5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/>
            <a:t>Обучение специалистов</a:t>
          </a:r>
          <a:endParaRPr lang="ru-RU" dirty="0"/>
        </a:p>
      </dgm:t>
    </dgm:pt>
    <dgm:pt modelId="{8DF5A5E6-EE61-4AFA-94C8-CA5A3B1E97FB}" type="parTrans" cxnId="{03F77D58-8317-4B88-BB0C-F877631507B8}">
      <dgm:prSet/>
      <dgm:spPr/>
      <dgm:t>
        <a:bodyPr/>
        <a:lstStyle/>
        <a:p>
          <a:endParaRPr lang="ru-RU"/>
        </a:p>
      </dgm:t>
    </dgm:pt>
    <dgm:pt modelId="{8FFC8BF4-0505-4279-9A09-153F1E0C7FAB}" type="sibTrans" cxnId="{03F77D58-8317-4B88-BB0C-F877631507B8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 sz="1200"/>
        </a:p>
      </dgm:t>
    </dgm:pt>
    <dgm:pt modelId="{BF7E2216-8633-4F5D-B76D-264A6CCCACE2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dirty="0" smtClean="0"/>
            <a:t>Запуск объекта</a:t>
          </a:r>
          <a:endParaRPr lang="ru-RU" sz="1200" dirty="0"/>
        </a:p>
      </dgm:t>
    </dgm:pt>
    <dgm:pt modelId="{73BB2507-BD73-41D1-A2D4-87E193E6A00E}" type="parTrans" cxnId="{941381D2-EA0A-4803-A5C0-8E0AD919624E}">
      <dgm:prSet/>
      <dgm:spPr/>
      <dgm:t>
        <a:bodyPr/>
        <a:lstStyle/>
        <a:p>
          <a:endParaRPr lang="ru-RU"/>
        </a:p>
      </dgm:t>
    </dgm:pt>
    <dgm:pt modelId="{64C8A650-66CD-495A-8ECD-5758EE7BB11F}" type="sibTrans" cxnId="{941381D2-EA0A-4803-A5C0-8E0AD919624E}">
      <dgm:prSet/>
      <dgm:spPr/>
      <dgm:t>
        <a:bodyPr/>
        <a:lstStyle/>
        <a:p>
          <a:endParaRPr lang="ru-RU"/>
        </a:p>
      </dgm:t>
    </dgm:pt>
    <dgm:pt modelId="{D2B47985-D405-47D2-A0B8-0E6B896A5D6A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/>
            <a:t>Формирование бюджета</a:t>
          </a:r>
          <a:endParaRPr lang="ru-RU" dirty="0"/>
        </a:p>
      </dgm:t>
    </dgm:pt>
    <dgm:pt modelId="{A78DD3E6-EFEC-450D-9E45-5DDE588B4C96}" type="parTrans" cxnId="{DBBBAA0B-86A1-4857-B5B6-B30E7458BA3C}">
      <dgm:prSet/>
      <dgm:spPr/>
      <dgm:t>
        <a:bodyPr/>
        <a:lstStyle/>
        <a:p>
          <a:endParaRPr lang="ru-RU"/>
        </a:p>
      </dgm:t>
    </dgm:pt>
    <dgm:pt modelId="{4DF72C68-F4DB-4D3C-9BFA-2DA50D8535C2}" type="sibTrans" cxnId="{DBBBAA0B-86A1-4857-B5B6-B30E7458BA3C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 sz="1200"/>
        </a:p>
      </dgm:t>
    </dgm:pt>
    <dgm:pt modelId="{E7E61E45-52DE-462C-AF0B-53D2E11DF5FC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dirty="0" smtClean="0"/>
            <a:t>Создание дорожной карты</a:t>
          </a:r>
        </a:p>
      </dgm:t>
    </dgm:pt>
    <dgm:pt modelId="{CA50F3D2-470A-45BA-8808-6D1BCE63B342}" type="parTrans" cxnId="{07DD7B0F-74CD-4E0D-A874-5CA0C9F7554C}">
      <dgm:prSet/>
      <dgm:spPr/>
      <dgm:t>
        <a:bodyPr/>
        <a:lstStyle/>
        <a:p>
          <a:endParaRPr lang="ru-RU"/>
        </a:p>
      </dgm:t>
    </dgm:pt>
    <dgm:pt modelId="{B2FEB088-94FC-4752-9EF3-5999A968DCF8}" type="sibTrans" cxnId="{07DD7B0F-74CD-4E0D-A874-5CA0C9F7554C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 sz="1200"/>
        </a:p>
      </dgm:t>
    </dgm:pt>
    <dgm:pt modelId="{1F2E2395-1CD4-4884-BCF8-27C13F6A8E1D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/>
            <a:t>Создание рабочей группы</a:t>
          </a:r>
          <a:endParaRPr lang="ru-RU" dirty="0"/>
        </a:p>
      </dgm:t>
    </dgm:pt>
    <dgm:pt modelId="{A96C4E9B-42B3-44F3-9799-EF55E1E3F725}" type="parTrans" cxnId="{F5542B0B-9395-4034-B8DB-5C07A5497890}">
      <dgm:prSet/>
      <dgm:spPr/>
      <dgm:t>
        <a:bodyPr/>
        <a:lstStyle/>
        <a:p>
          <a:endParaRPr lang="ru-RU"/>
        </a:p>
      </dgm:t>
    </dgm:pt>
    <dgm:pt modelId="{0F5C0C03-827B-4C01-A685-3056C6827D7E}" type="sibTrans" cxnId="{F5542B0B-9395-4034-B8DB-5C07A5497890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 sz="1200"/>
        </a:p>
      </dgm:t>
    </dgm:pt>
    <dgm:pt modelId="{4CD003AA-3617-4298-82A6-5C1F74B3A8EB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dirty="0" smtClean="0"/>
            <a:t>Финансовые расчеты</a:t>
          </a:r>
          <a:endParaRPr lang="ru-RU" sz="1200" dirty="0"/>
        </a:p>
      </dgm:t>
    </dgm:pt>
    <dgm:pt modelId="{52224326-F844-4DE0-B231-6F7F70B84010}" type="parTrans" cxnId="{FDDA308D-C306-4604-BD85-7EEE4207683A}">
      <dgm:prSet/>
      <dgm:spPr/>
      <dgm:t>
        <a:bodyPr/>
        <a:lstStyle/>
        <a:p>
          <a:endParaRPr lang="ru-RU"/>
        </a:p>
      </dgm:t>
    </dgm:pt>
    <dgm:pt modelId="{336599ED-DB6B-4876-9050-950101F413C9}" type="sibTrans" cxnId="{FDDA308D-C306-4604-BD85-7EEE4207683A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09A6F5CF-E72C-4E83-9793-47B56EC07378}" type="pres">
      <dgm:prSet presAssocID="{CE118303-CCDD-4A5E-A8E2-3ADEA94EA16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95651B2-40FD-423E-9B6D-EBD73144663A}" type="pres">
      <dgm:prSet presAssocID="{9FAAE03F-14BE-4321-9D4E-0509A2E3DED1}" presName="compNod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5AD8068-4A51-49AC-AAE5-602E5E49ABBC}" type="pres">
      <dgm:prSet presAssocID="{9FAAE03F-14BE-4321-9D4E-0509A2E3DED1}" presName="dummyConnPt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38CCC3A-E637-4314-859C-F9A8A1071961}" type="pres">
      <dgm:prSet presAssocID="{9FAAE03F-14BE-4321-9D4E-0509A2E3DED1}" presName="node" presStyleLbl="node1" presStyleIdx="0" presStyleCnt="12" custScaleX="103079" custLinFactNeighborX="-89988" custLinFactNeighborY="-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CD7A4-54D8-4898-80EF-E9640AB1A1C1}" type="pres">
      <dgm:prSet presAssocID="{617BCC1D-303D-44CC-8201-0D959010CAA5}" presName="sibTrans" presStyleLbl="bgSibTrans2D1" presStyleIdx="0" presStyleCnt="11" custLinFactNeighborX="-154" custLinFactNeighborY="-49225"/>
      <dgm:spPr/>
      <dgm:t>
        <a:bodyPr/>
        <a:lstStyle/>
        <a:p>
          <a:endParaRPr lang="ru-RU"/>
        </a:p>
      </dgm:t>
    </dgm:pt>
    <dgm:pt modelId="{7E12CD83-D863-4E60-B766-FE4251FABC7E}" type="pres">
      <dgm:prSet presAssocID="{E7E61E45-52DE-462C-AF0B-53D2E11DF5FC}" presName="compNode" presStyleCnt="0"/>
      <dgm:spPr/>
    </dgm:pt>
    <dgm:pt modelId="{CA2F31CD-DBAC-4ED4-98DF-66C217B66814}" type="pres">
      <dgm:prSet presAssocID="{E7E61E45-52DE-462C-AF0B-53D2E11DF5FC}" presName="dummyConnPt" presStyleCnt="0"/>
      <dgm:spPr/>
    </dgm:pt>
    <dgm:pt modelId="{DBAE72D8-0A63-491F-B623-3FBD1867D3E4}" type="pres">
      <dgm:prSet presAssocID="{E7E61E45-52DE-462C-AF0B-53D2E11DF5FC}" presName="node" presStyleLbl="node1" presStyleIdx="1" presStyleCnt="12" custScaleX="106427" custLinFactNeighborX="-91662" custLinFactNeighborY="-4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648F9-060F-45A5-9573-ADDF4FEEF20D}" type="pres">
      <dgm:prSet presAssocID="{B2FEB088-94FC-4752-9EF3-5999A968DCF8}" presName="sibTrans" presStyleLbl="bgSibTrans2D1" presStyleIdx="1" presStyleCnt="11" custLinFactNeighborX="2587" custLinFactNeighborY="21148"/>
      <dgm:spPr/>
      <dgm:t>
        <a:bodyPr/>
        <a:lstStyle/>
        <a:p>
          <a:endParaRPr lang="ru-RU"/>
        </a:p>
      </dgm:t>
    </dgm:pt>
    <dgm:pt modelId="{82EE7069-76C5-4529-9F42-DDA8E825A71F}" type="pres">
      <dgm:prSet presAssocID="{1F2E2395-1CD4-4884-BCF8-27C13F6A8E1D}" presName="compNode" presStyleCnt="0"/>
      <dgm:spPr/>
    </dgm:pt>
    <dgm:pt modelId="{F12BF857-4CF8-4572-A260-640657522A0B}" type="pres">
      <dgm:prSet presAssocID="{1F2E2395-1CD4-4884-BCF8-27C13F6A8E1D}" presName="dummyConnPt" presStyleCnt="0"/>
      <dgm:spPr/>
    </dgm:pt>
    <dgm:pt modelId="{5DFDE81A-A552-4EB0-9716-D2A0D298F819}" type="pres">
      <dgm:prSet presAssocID="{1F2E2395-1CD4-4884-BCF8-27C13F6A8E1D}" presName="node" presStyleLbl="node1" presStyleIdx="2" presStyleCnt="12" custScaleX="107343" custLinFactNeighborX="-92120" custLinFactNeighborY="1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3AF9C-4239-42BA-982B-DA235BC87DE3}" type="pres">
      <dgm:prSet presAssocID="{0F5C0C03-827B-4C01-A685-3056C6827D7E}" presName="sibTrans" presStyleLbl="bgSibTrans2D1" presStyleIdx="2" presStyleCnt="11"/>
      <dgm:spPr/>
      <dgm:t>
        <a:bodyPr/>
        <a:lstStyle/>
        <a:p>
          <a:endParaRPr lang="ru-RU"/>
        </a:p>
      </dgm:t>
    </dgm:pt>
    <dgm:pt modelId="{2381DF11-F10F-4518-98AE-EF65FA7358DE}" type="pres">
      <dgm:prSet presAssocID="{D2B47985-D405-47D2-A0B8-0E6B896A5D6A}" presName="compNode" presStyleCnt="0"/>
      <dgm:spPr/>
    </dgm:pt>
    <dgm:pt modelId="{59A99001-D1EF-47E5-B557-CB223F0A8EFC}" type="pres">
      <dgm:prSet presAssocID="{D2B47985-D405-47D2-A0B8-0E6B896A5D6A}" presName="dummyConnPt" presStyleCnt="0"/>
      <dgm:spPr/>
    </dgm:pt>
    <dgm:pt modelId="{38E8206F-FC5A-496A-958D-ACBACE2CC0EF}" type="pres">
      <dgm:prSet presAssocID="{D2B47985-D405-47D2-A0B8-0E6B896A5D6A}" presName="node" presStyleLbl="node1" presStyleIdx="3" presStyleCnt="12" custScaleX="107343" custLinFactNeighborX="-92120" custLinFactNeighborY="-2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7DCA9-87C5-429C-8738-53A221975733}" type="pres">
      <dgm:prSet presAssocID="{4DF72C68-F4DB-4D3C-9BFA-2DA50D8535C2}" presName="sibTrans" presStyleLbl="bgSibTrans2D1" presStyleIdx="3" presStyleCnt="11"/>
      <dgm:spPr/>
      <dgm:t>
        <a:bodyPr/>
        <a:lstStyle/>
        <a:p>
          <a:endParaRPr lang="ru-RU"/>
        </a:p>
      </dgm:t>
    </dgm:pt>
    <dgm:pt modelId="{A1481D13-30B2-468A-815C-3AA3D6F475F9}" type="pres">
      <dgm:prSet presAssocID="{68BDBC2D-053F-4779-9D83-5216FC8DA38D}" presName="compNod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3BB74CE-D76A-44A1-8E4F-4AB5EF4B5318}" type="pres">
      <dgm:prSet presAssocID="{68BDBC2D-053F-4779-9D83-5216FC8DA38D}" presName="dummyConnPt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92745B01-196C-4614-B5B2-94768CE8C566}" type="pres">
      <dgm:prSet presAssocID="{68BDBC2D-053F-4779-9D83-5216FC8DA38D}" presName="node" presStyleLbl="node1" presStyleIdx="4" presStyleCnt="12" custScaleX="104032" custLinFactNeighborX="-89530" custLinFactNeighborY="-2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5C8CA-4B99-4090-ACA1-ACC1515C6ACF}" type="pres">
      <dgm:prSet presAssocID="{737C01D9-4E16-4C90-9FB4-18A0D9BDA8E4}" presName="sibTrans" presStyleLbl="bgSibTrans2D1" presStyleIdx="4" presStyleCnt="11"/>
      <dgm:spPr/>
      <dgm:t>
        <a:bodyPr/>
        <a:lstStyle/>
        <a:p>
          <a:endParaRPr lang="ru-RU"/>
        </a:p>
      </dgm:t>
    </dgm:pt>
    <dgm:pt modelId="{03441278-F136-40DF-BF98-43A245222496}" type="pres">
      <dgm:prSet presAssocID="{4CD003AA-3617-4298-82A6-5C1F74B3A8EB}" presName="compNode" presStyleCnt="0"/>
      <dgm:spPr/>
    </dgm:pt>
    <dgm:pt modelId="{5544E924-F3D0-4358-A7B1-DE5A3BD8E54B}" type="pres">
      <dgm:prSet presAssocID="{4CD003AA-3617-4298-82A6-5C1F74B3A8EB}" presName="dummyConnPt" presStyleCnt="0"/>
      <dgm:spPr/>
    </dgm:pt>
    <dgm:pt modelId="{F819115C-5E37-4310-803A-C6A71A448537}" type="pres">
      <dgm:prSet presAssocID="{4CD003AA-3617-4298-82A6-5C1F74B3A8EB}" presName="node" presStyleLbl="node1" presStyleIdx="5" presStyleCnt="12" custLinFactNeighborX="-91546" custLinFactNeighborY="1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FC72F-4766-4250-A325-014B75C9DF52}" type="pres">
      <dgm:prSet presAssocID="{336599ED-DB6B-4876-9050-950101F413C9}" presName="sibTrans" presStyleLbl="bgSibTrans2D1" presStyleIdx="5" presStyleCnt="11"/>
      <dgm:spPr/>
      <dgm:t>
        <a:bodyPr/>
        <a:lstStyle/>
        <a:p>
          <a:endParaRPr lang="ru-RU"/>
        </a:p>
      </dgm:t>
    </dgm:pt>
    <dgm:pt modelId="{D8B747F1-9674-48A0-925F-9C7BED84EEC2}" type="pres">
      <dgm:prSet presAssocID="{E1C0D6DD-8097-49E2-A37B-CA69ECC7206A}" presName="compNod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9E7B4CB-7952-4FE5-8A3E-9841DC373BD7}" type="pres">
      <dgm:prSet presAssocID="{E1C0D6DD-8097-49E2-A37B-CA69ECC7206A}" presName="dummyConnPt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17113D3-46EA-43B1-A960-83C13AEFC2C3}" type="pres">
      <dgm:prSet presAssocID="{E1C0D6DD-8097-49E2-A37B-CA69ECC7206A}" presName="node" presStyleLbl="node1" presStyleIdx="6" presStyleCnt="12" custLinFactNeighborX="-91546" custLinFactNeighborY="-4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A5BF9-ECA1-4C5E-83A2-CE03723F5688}" type="pres">
      <dgm:prSet presAssocID="{F5353254-EAD6-4590-9ECC-7D260989B1EA}" presName="sibTrans" presStyleLbl="bgSibTrans2D1" presStyleIdx="6" presStyleCnt="11"/>
      <dgm:spPr/>
      <dgm:t>
        <a:bodyPr/>
        <a:lstStyle/>
        <a:p>
          <a:endParaRPr lang="ru-RU"/>
        </a:p>
      </dgm:t>
    </dgm:pt>
    <dgm:pt modelId="{19C209A2-E69A-42F4-8493-3E5767006D1E}" type="pres">
      <dgm:prSet presAssocID="{F6512AC5-2FE0-4588-AD97-F55121892D07}" presName="compNod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B3EF93C-4101-4380-B943-871CE0D1D23F}" type="pres">
      <dgm:prSet presAssocID="{F6512AC5-2FE0-4588-AD97-F55121892D07}" presName="dummyConnPt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5737652-C1FC-4DEE-80F5-8D7182C6F29B}" type="pres">
      <dgm:prSet presAssocID="{F6512AC5-2FE0-4588-AD97-F55121892D07}" presName="node" presStyleLbl="node1" presStyleIdx="7" presStyleCnt="12" custScaleX="104032" custLinFactNeighborX="-89530" custLinFactNeighborY="-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E9051-1F67-48DB-BB1F-4C4DE67D5D16}" type="pres">
      <dgm:prSet presAssocID="{7F316D32-9FF4-47B0-9BEB-AD6E21A71BDB}" presName="sibTrans" presStyleLbl="bgSibTrans2D1" presStyleIdx="7" presStyleCnt="11"/>
      <dgm:spPr/>
      <dgm:t>
        <a:bodyPr/>
        <a:lstStyle/>
        <a:p>
          <a:endParaRPr lang="ru-RU"/>
        </a:p>
      </dgm:t>
    </dgm:pt>
    <dgm:pt modelId="{35B543D7-FF53-4B4F-B918-A555810221C3}" type="pres">
      <dgm:prSet presAssocID="{9BAB49FA-ED15-41D8-9FB8-2F1AB5F6FF54}" presName="compNod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15F6CAB-9E53-42B3-BE29-C39F56D5724A}" type="pres">
      <dgm:prSet presAssocID="{9BAB49FA-ED15-41D8-9FB8-2F1AB5F6FF54}" presName="dummyConnPt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08D6D732-CDDB-4644-8814-DD28940A2FFE}" type="pres">
      <dgm:prSet presAssocID="{9BAB49FA-ED15-41D8-9FB8-2F1AB5F6FF54}" presName="node" presStyleLbl="node1" presStyleIdx="8" presStyleCnt="12" custLinFactNeighborX="-86671" custLinFactNeighborY="-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B6E6B-B54D-4E56-A11A-17DB33DCD7A8}" type="pres">
      <dgm:prSet presAssocID="{FB05CCA9-0C6E-4B18-9EAF-5CEBF68E07CA}" presName="sibTrans" presStyleLbl="bgSibTrans2D1" presStyleIdx="8" presStyleCnt="11"/>
      <dgm:spPr/>
      <dgm:t>
        <a:bodyPr/>
        <a:lstStyle/>
        <a:p>
          <a:endParaRPr lang="ru-RU"/>
        </a:p>
      </dgm:t>
    </dgm:pt>
    <dgm:pt modelId="{69B737FB-4848-4A73-A0E7-9AD8313F8FB2}" type="pres">
      <dgm:prSet presAssocID="{07EB1C5B-6EB3-49E1-A697-78CE13D56586}" presName="compNod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1EB593E-F845-4FC7-8E51-7D700EA4B16F}" type="pres">
      <dgm:prSet presAssocID="{07EB1C5B-6EB3-49E1-A697-78CE13D56586}" presName="dummyConnPt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315176B-247D-4AE9-AB8D-C58E54C8FC59}" type="pres">
      <dgm:prSet presAssocID="{07EB1C5B-6EB3-49E1-A697-78CE13D56586}" presName="node" presStyleLbl="node1" presStyleIdx="9" presStyleCnt="12" custLinFactNeighborX="-86671" custLinFactNeighborY="-4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BC595-37F4-4472-9E74-CD4771D9CD85}" type="pres">
      <dgm:prSet presAssocID="{AC75EEA5-B7DA-431E-94CF-089C5553EF2E}" presName="sibTrans" presStyleLbl="bgSibTrans2D1" presStyleIdx="9" presStyleCnt="11"/>
      <dgm:spPr/>
      <dgm:t>
        <a:bodyPr/>
        <a:lstStyle/>
        <a:p>
          <a:endParaRPr lang="ru-RU"/>
        </a:p>
      </dgm:t>
    </dgm:pt>
    <dgm:pt modelId="{7E9270BE-B2F8-42C3-A030-1B76ED8DFA69}" type="pres">
      <dgm:prSet presAssocID="{05E4FEB8-E294-488B-8C11-5E30487872B5}" presName="compNod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9F925981-DC93-4A2C-AB54-1940F61CE501}" type="pres">
      <dgm:prSet presAssocID="{05E4FEB8-E294-488B-8C11-5E30487872B5}" presName="dummyConnPt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772ECBB-5C60-4528-973A-6BC92AFDDF9F}" type="pres">
      <dgm:prSet presAssocID="{05E4FEB8-E294-488B-8C11-5E30487872B5}" presName="node" presStyleLbl="node1" presStyleIdx="10" presStyleCnt="12" custLinFactNeighborX="-86671" custLinFactNeighborY="1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166E3-049C-4D93-8565-8C954792C8E3}" type="pres">
      <dgm:prSet presAssocID="{8FFC8BF4-0505-4279-9A09-153F1E0C7FAB}" presName="sibTrans" presStyleLbl="bgSibTrans2D1" presStyleIdx="10" presStyleCnt="11"/>
      <dgm:spPr/>
      <dgm:t>
        <a:bodyPr/>
        <a:lstStyle/>
        <a:p>
          <a:endParaRPr lang="ru-RU"/>
        </a:p>
      </dgm:t>
    </dgm:pt>
    <dgm:pt modelId="{6B1E512F-9872-40E2-9C0D-6FBCAED32384}" type="pres">
      <dgm:prSet presAssocID="{BF7E2216-8633-4F5D-B76D-264A6CCCACE2}" presName="compNod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2968124-9011-44A7-A508-9684EB56CAEF}" type="pres">
      <dgm:prSet presAssocID="{BF7E2216-8633-4F5D-B76D-264A6CCCACE2}" presName="dummyConnPt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DCE6C9A1-DC02-4A11-B2F6-F60B596AC401}" type="pres">
      <dgm:prSet presAssocID="{BF7E2216-8633-4F5D-B76D-264A6CCCACE2}" presName="node" presStyleLbl="node1" presStyleIdx="11" presStyleCnt="12" custLinFactNeighborX="-86671" custLinFactNeighborY="-2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4CD483-9500-43CD-B912-5465DFC11A05}" srcId="{CE118303-CCDD-4A5E-A8E2-3ADEA94EA161}" destId="{9FAAE03F-14BE-4321-9D4E-0509A2E3DED1}" srcOrd="0" destOrd="0" parTransId="{8B52C17C-B5AA-4998-8C71-E420DF71EB62}" sibTransId="{617BCC1D-303D-44CC-8201-0D959010CAA5}"/>
    <dgm:cxn modelId="{941381D2-EA0A-4803-A5C0-8E0AD919624E}" srcId="{CE118303-CCDD-4A5E-A8E2-3ADEA94EA161}" destId="{BF7E2216-8633-4F5D-B76D-264A6CCCACE2}" srcOrd="11" destOrd="0" parTransId="{73BB2507-BD73-41D1-A2D4-87E193E6A00E}" sibTransId="{64C8A650-66CD-495A-8ECD-5758EE7BB11F}"/>
    <dgm:cxn modelId="{13A1F222-7A23-4F73-8D3A-EECB3F222367}" type="presOf" srcId="{8FFC8BF4-0505-4279-9A09-153F1E0C7FAB}" destId="{144166E3-049C-4D93-8565-8C954792C8E3}" srcOrd="0" destOrd="0" presId="urn:microsoft.com/office/officeart/2005/8/layout/bProcess4"/>
    <dgm:cxn modelId="{03F77D58-8317-4B88-BB0C-F877631507B8}" srcId="{CE118303-CCDD-4A5E-A8E2-3ADEA94EA161}" destId="{05E4FEB8-E294-488B-8C11-5E30487872B5}" srcOrd="10" destOrd="0" parTransId="{8DF5A5E6-EE61-4AFA-94C8-CA5A3B1E97FB}" sibTransId="{8FFC8BF4-0505-4279-9A09-153F1E0C7FAB}"/>
    <dgm:cxn modelId="{4AAC6632-121C-432D-8C43-18DBCA525E39}" type="presOf" srcId="{4DF72C68-F4DB-4D3C-9BFA-2DA50D8535C2}" destId="{DE77DCA9-87C5-429C-8738-53A221975733}" srcOrd="0" destOrd="0" presId="urn:microsoft.com/office/officeart/2005/8/layout/bProcess4"/>
    <dgm:cxn modelId="{DBBBAA0B-86A1-4857-B5B6-B30E7458BA3C}" srcId="{CE118303-CCDD-4A5E-A8E2-3ADEA94EA161}" destId="{D2B47985-D405-47D2-A0B8-0E6B896A5D6A}" srcOrd="3" destOrd="0" parTransId="{A78DD3E6-EFEC-450D-9E45-5DDE588B4C96}" sibTransId="{4DF72C68-F4DB-4D3C-9BFA-2DA50D8535C2}"/>
    <dgm:cxn modelId="{511B1E4F-928C-4C15-A951-AA9F976BF9D7}" type="presOf" srcId="{D2B47985-D405-47D2-A0B8-0E6B896A5D6A}" destId="{38E8206F-FC5A-496A-958D-ACBACE2CC0EF}" srcOrd="0" destOrd="0" presId="urn:microsoft.com/office/officeart/2005/8/layout/bProcess4"/>
    <dgm:cxn modelId="{C1072325-36C4-4FAD-8E81-C302EC1BDA5F}" type="presOf" srcId="{1F2E2395-1CD4-4884-BCF8-27C13F6A8E1D}" destId="{5DFDE81A-A552-4EB0-9716-D2A0D298F819}" srcOrd="0" destOrd="0" presId="urn:microsoft.com/office/officeart/2005/8/layout/bProcess4"/>
    <dgm:cxn modelId="{6B5F5821-240C-4003-BBB7-85BC59722093}" type="presOf" srcId="{F6512AC5-2FE0-4588-AD97-F55121892D07}" destId="{C5737652-C1FC-4DEE-80F5-8D7182C6F29B}" srcOrd="0" destOrd="0" presId="urn:microsoft.com/office/officeart/2005/8/layout/bProcess4"/>
    <dgm:cxn modelId="{5170477C-5BCA-468D-9C87-FA586709CA73}" type="presOf" srcId="{4CD003AA-3617-4298-82A6-5C1F74B3A8EB}" destId="{F819115C-5E37-4310-803A-C6A71A448537}" srcOrd="0" destOrd="0" presId="urn:microsoft.com/office/officeart/2005/8/layout/bProcess4"/>
    <dgm:cxn modelId="{D0678A2E-2029-4D28-AA89-ACDFB4013AB2}" srcId="{CE118303-CCDD-4A5E-A8E2-3ADEA94EA161}" destId="{68BDBC2D-053F-4779-9D83-5216FC8DA38D}" srcOrd="4" destOrd="0" parTransId="{7FDB2FFD-BAD0-46EF-9837-F81CF1DAFE5C}" sibTransId="{737C01D9-4E16-4C90-9FB4-18A0D9BDA8E4}"/>
    <dgm:cxn modelId="{FEBAA9C1-1B7A-40B2-B562-030C434B6A15}" type="presOf" srcId="{07EB1C5B-6EB3-49E1-A697-78CE13D56586}" destId="{B315176B-247D-4AE9-AB8D-C58E54C8FC59}" srcOrd="0" destOrd="0" presId="urn:microsoft.com/office/officeart/2005/8/layout/bProcess4"/>
    <dgm:cxn modelId="{4D0510AD-CC76-43D1-993F-1BFF6BFED62C}" type="presOf" srcId="{0F5C0C03-827B-4C01-A685-3056C6827D7E}" destId="{5AA3AF9C-4239-42BA-982B-DA235BC87DE3}" srcOrd="0" destOrd="0" presId="urn:microsoft.com/office/officeart/2005/8/layout/bProcess4"/>
    <dgm:cxn modelId="{73EE08B2-37E3-465E-AA08-2915DBD1F6D8}" srcId="{CE118303-CCDD-4A5E-A8E2-3ADEA94EA161}" destId="{F6512AC5-2FE0-4588-AD97-F55121892D07}" srcOrd="7" destOrd="0" parTransId="{D38721BB-D626-4BD7-A0C6-0E473BB6CF31}" sibTransId="{7F316D32-9FF4-47B0-9BEB-AD6E21A71BDB}"/>
    <dgm:cxn modelId="{CA6498F0-1B49-4282-BBEB-A0597600A13B}" srcId="{CE118303-CCDD-4A5E-A8E2-3ADEA94EA161}" destId="{07EB1C5B-6EB3-49E1-A697-78CE13D56586}" srcOrd="9" destOrd="0" parTransId="{E0CD6917-A939-4C6D-B4A6-499DD1D5CA4F}" sibTransId="{AC75EEA5-B7DA-431E-94CF-089C5553EF2E}"/>
    <dgm:cxn modelId="{96EC5CAD-A22D-442F-97B1-69BDF738C965}" type="presOf" srcId="{E7E61E45-52DE-462C-AF0B-53D2E11DF5FC}" destId="{DBAE72D8-0A63-491F-B623-3FBD1867D3E4}" srcOrd="0" destOrd="0" presId="urn:microsoft.com/office/officeart/2005/8/layout/bProcess4"/>
    <dgm:cxn modelId="{AD09B61A-9D0B-4116-94FD-89D87CEA873B}" type="presOf" srcId="{BF7E2216-8633-4F5D-B76D-264A6CCCACE2}" destId="{DCE6C9A1-DC02-4A11-B2F6-F60B596AC401}" srcOrd="0" destOrd="0" presId="urn:microsoft.com/office/officeart/2005/8/layout/bProcess4"/>
    <dgm:cxn modelId="{3DCCFBE8-538F-4B50-BCCC-363140CBA5FB}" type="presOf" srcId="{FB05CCA9-0C6E-4B18-9EAF-5CEBF68E07CA}" destId="{686B6E6B-B54D-4E56-A11A-17DB33DCD7A8}" srcOrd="0" destOrd="0" presId="urn:microsoft.com/office/officeart/2005/8/layout/bProcess4"/>
    <dgm:cxn modelId="{1A57954E-2BB0-471C-B7FC-6637166EC5F9}" type="presOf" srcId="{05E4FEB8-E294-488B-8C11-5E30487872B5}" destId="{5772ECBB-5C60-4528-973A-6BC92AFDDF9F}" srcOrd="0" destOrd="0" presId="urn:microsoft.com/office/officeart/2005/8/layout/bProcess4"/>
    <dgm:cxn modelId="{2408D361-766C-4F17-A18C-C7A03624024C}" srcId="{CE118303-CCDD-4A5E-A8E2-3ADEA94EA161}" destId="{9BAB49FA-ED15-41D8-9FB8-2F1AB5F6FF54}" srcOrd="8" destOrd="0" parTransId="{5CD486AB-4C64-485A-B7C7-BF3C0FC5382F}" sibTransId="{FB05CCA9-0C6E-4B18-9EAF-5CEBF68E07CA}"/>
    <dgm:cxn modelId="{EE9F6408-A5ED-488C-BD63-EC52D19D02A7}" type="presOf" srcId="{737C01D9-4E16-4C90-9FB4-18A0D9BDA8E4}" destId="{5D05C8CA-4B99-4090-ACA1-ACC1515C6ACF}" srcOrd="0" destOrd="0" presId="urn:microsoft.com/office/officeart/2005/8/layout/bProcess4"/>
    <dgm:cxn modelId="{B696D61F-65B8-44EB-B9F0-BB7D75672A5E}" type="presOf" srcId="{CE118303-CCDD-4A5E-A8E2-3ADEA94EA161}" destId="{09A6F5CF-E72C-4E83-9793-47B56EC07378}" srcOrd="0" destOrd="0" presId="urn:microsoft.com/office/officeart/2005/8/layout/bProcess4"/>
    <dgm:cxn modelId="{4E7373FA-D89D-43A7-8B7E-3B296ED4392D}" type="presOf" srcId="{B2FEB088-94FC-4752-9EF3-5999A968DCF8}" destId="{E35648F9-060F-45A5-9573-ADDF4FEEF20D}" srcOrd="0" destOrd="0" presId="urn:microsoft.com/office/officeart/2005/8/layout/bProcess4"/>
    <dgm:cxn modelId="{FDDA308D-C306-4604-BD85-7EEE4207683A}" srcId="{CE118303-CCDD-4A5E-A8E2-3ADEA94EA161}" destId="{4CD003AA-3617-4298-82A6-5C1F74B3A8EB}" srcOrd="5" destOrd="0" parTransId="{52224326-F844-4DE0-B231-6F7F70B84010}" sibTransId="{336599ED-DB6B-4876-9050-950101F413C9}"/>
    <dgm:cxn modelId="{C696A30F-8BD0-4E69-A03F-8CA4FFCFFBE1}" type="presOf" srcId="{AC75EEA5-B7DA-431E-94CF-089C5553EF2E}" destId="{37EBC595-37F4-4472-9E74-CD4771D9CD85}" srcOrd="0" destOrd="0" presId="urn:microsoft.com/office/officeart/2005/8/layout/bProcess4"/>
    <dgm:cxn modelId="{04D3FDDD-A1EA-41DB-B9B1-E0A96B739E94}" type="presOf" srcId="{F5353254-EAD6-4590-9ECC-7D260989B1EA}" destId="{210A5BF9-ECA1-4C5E-83A2-CE03723F5688}" srcOrd="0" destOrd="0" presId="urn:microsoft.com/office/officeart/2005/8/layout/bProcess4"/>
    <dgm:cxn modelId="{D77A69C8-6FD3-4A66-B3D3-A4FCFCCA8CE5}" srcId="{CE118303-CCDD-4A5E-A8E2-3ADEA94EA161}" destId="{E1C0D6DD-8097-49E2-A37B-CA69ECC7206A}" srcOrd="6" destOrd="0" parTransId="{15594316-95A5-4A18-B0E8-C35585D56C5A}" sibTransId="{F5353254-EAD6-4590-9ECC-7D260989B1EA}"/>
    <dgm:cxn modelId="{07DD7B0F-74CD-4E0D-A874-5CA0C9F7554C}" srcId="{CE118303-CCDD-4A5E-A8E2-3ADEA94EA161}" destId="{E7E61E45-52DE-462C-AF0B-53D2E11DF5FC}" srcOrd="1" destOrd="0" parTransId="{CA50F3D2-470A-45BA-8808-6D1BCE63B342}" sibTransId="{B2FEB088-94FC-4752-9EF3-5999A968DCF8}"/>
    <dgm:cxn modelId="{AE5C515B-3730-46C0-A8FC-C8468E92B48E}" type="presOf" srcId="{E1C0D6DD-8097-49E2-A37B-CA69ECC7206A}" destId="{B17113D3-46EA-43B1-A960-83C13AEFC2C3}" srcOrd="0" destOrd="0" presId="urn:microsoft.com/office/officeart/2005/8/layout/bProcess4"/>
    <dgm:cxn modelId="{F5DE37F8-83C4-4A48-A2D7-ED6B0814828B}" type="presOf" srcId="{7F316D32-9FF4-47B0-9BEB-AD6E21A71BDB}" destId="{46AE9051-1F67-48DB-BB1F-4C4DE67D5D16}" srcOrd="0" destOrd="0" presId="urn:microsoft.com/office/officeart/2005/8/layout/bProcess4"/>
    <dgm:cxn modelId="{7CD53A68-E75E-4137-A350-C7138DD5BA60}" type="presOf" srcId="{336599ED-DB6B-4876-9050-950101F413C9}" destId="{4A1FC72F-4766-4250-A325-014B75C9DF52}" srcOrd="0" destOrd="0" presId="urn:microsoft.com/office/officeart/2005/8/layout/bProcess4"/>
    <dgm:cxn modelId="{941523AE-C1B5-40CA-A7E0-E474DC1B8542}" type="presOf" srcId="{9FAAE03F-14BE-4321-9D4E-0509A2E3DED1}" destId="{238CCC3A-E637-4314-859C-F9A8A1071961}" srcOrd="0" destOrd="0" presId="urn:microsoft.com/office/officeart/2005/8/layout/bProcess4"/>
    <dgm:cxn modelId="{5E2AA195-4212-4423-9015-F859BD564D19}" type="presOf" srcId="{9BAB49FA-ED15-41D8-9FB8-2F1AB5F6FF54}" destId="{08D6D732-CDDB-4644-8814-DD28940A2FFE}" srcOrd="0" destOrd="0" presId="urn:microsoft.com/office/officeart/2005/8/layout/bProcess4"/>
    <dgm:cxn modelId="{F5542B0B-9395-4034-B8DB-5C07A5497890}" srcId="{CE118303-CCDD-4A5E-A8E2-3ADEA94EA161}" destId="{1F2E2395-1CD4-4884-BCF8-27C13F6A8E1D}" srcOrd="2" destOrd="0" parTransId="{A96C4E9B-42B3-44F3-9799-EF55E1E3F725}" sibTransId="{0F5C0C03-827B-4C01-A685-3056C6827D7E}"/>
    <dgm:cxn modelId="{347A546B-DC33-4D6C-8E4E-565EE0012256}" type="presOf" srcId="{617BCC1D-303D-44CC-8201-0D959010CAA5}" destId="{EEFCD7A4-54D8-4898-80EF-E9640AB1A1C1}" srcOrd="0" destOrd="0" presId="urn:microsoft.com/office/officeart/2005/8/layout/bProcess4"/>
    <dgm:cxn modelId="{83B65EAF-EEB2-4B1F-90D0-F87EFE238985}" type="presOf" srcId="{68BDBC2D-053F-4779-9D83-5216FC8DA38D}" destId="{92745B01-196C-4614-B5B2-94768CE8C566}" srcOrd="0" destOrd="0" presId="urn:microsoft.com/office/officeart/2005/8/layout/bProcess4"/>
    <dgm:cxn modelId="{BFC39F08-DB71-44DC-B604-37BC57A737C9}" type="presParOf" srcId="{09A6F5CF-E72C-4E83-9793-47B56EC07378}" destId="{D95651B2-40FD-423E-9B6D-EBD73144663A}" srcOrd="0" destOrd="0" presId="urn:microsoft.com/office/officeart/2005/8/layout/bProcess4"/>
    <dgm:cxn modelId="{D454B51D-EEEC-46B9-AA78-2769540552FD}" type="presParOf" srcId="{D95651B2-40FD-423E-9B6D-EBD73144663A}" destId="{45AD8068-4A51-49AC-AAE5-602E5E49ABBC}" srcOrd="0" destOrd="0" presId="urn:microsoft.com/office/officeart/2005/8/layout/bProcess4"/>
    <dgm:cxn modelId="{60DF6881-2AB2-4B6F-8589-F8188E48EBB8}" type="presParOf" srcId="{D95651B2-40FD-423E-9B6D-EBD73144663A}" destId="{238CCC3A-E637-4314-859C-F9A8A1071961}" srcOrd="1" destOrd="0" presId="urn:microsoft.com/office/officeart/2005/8/layout/bProcess4"/>
    <dgm:cxn modelId="{75F83D54-1EC3-4223-A490-8E6F19FBF28A}" type="presParOf" srcId="{09A6F5CF-E72C-4E83-9793-47B56EC07378}" destId="{EEFCD7A4-54D8-4898-80EF-E9640AB1A1C1}" srcOrd="1" destOrd="0" presId="urn:microsoft.com/office/officeart/2005/8/layout/bProcess4"/>
    <dgm:cxn modelId="{3CCDFAD2-8B52-4D9A-B7FF-CEC36539A067}" type="presParOf" srcId="{09A6F5CF-E72C-4E83-9793-47B56EC07378}" destId="{7E12CD83-D863-4E60-B766-FE4251FABC7E}" srcOrd="2" destOrd="0" presId="urn:microsoft.com/office/officeart/2005/8/layout/bProcess4"/>
    <dgm:cxn modelId="{5325E329-CF4A-44C7-B928-06C6B4AD63EF}" type="presParOf" srcId="{7E12CD83-D863-4E60-B766-FE4251FABC7E}" destId="{CA2F31CD-DBAC-4ED4-98DF-66C217B66814}" srcOrd="0" destOrd="0" presId="urn:microsoft.com/office/officeart/2005/8/layout/bProcess4"/>
    <dgm:cxn modelId="{6A9A01A6-B3DE-4EE2-83DE-D6E17F4CA1EB}" type="presParOf" srcId="{7E12CD83-D863-4E60-B766-FE4251FABC7E}" destId="{DBAE72D8-0A63-491F-B623-3FBD1867D3E4}" srcOrd="1" destOrd="0" presId="urn:microsoft.com/office/officeart/2005/8/layout/bProcess4"/>
    <dgm:cxn modelId="{D116C7B6-CD06-416A-8E62-9F25B4243586}" type="presParOf" srcId="{09A6F5CF-E72C-4E83-9793-47B56EC07378}" destId="{E35648F9-060F-45A5-9573-ADDF4FEEF20D}" srcOrd="3" destOrd="0" presId="urn:microsoft.com/office/officeart/2005/8/layout/bProcess4"/>
    <dgm:cxn modelId="{1A6E0526-6F8C-493C-9F51-E9B07609FE52}" type="presParOf" srcId="{09A6F5CF-E72C-4E83-9793-47B56EC07378}" destId="{82EE7069-76C5-4529-9F42-DDA8E825A71F}" srcOrd="4" destOrd="0" presId="urn:microsoft.com/office/officeart/2005/8/layout/bProcess4"/>
    <dgm:cxn modelId="{837C7A7F-325A-40B5-BC0B-500E49E71A4B}" type="presParOf" srcId="{82EE7069-76C5-4529-9F42-DDA8E825A71F}" destId="{F12BF857-4CF8-4572-A260-640657522A0B}" srcOrd="0" destOrd="0" presId="urn:microsoft.com/office/officeart/2005/8/layout/bProcess4"/>
    <dgm:cxn modelId="{74EF4D60-2D30-417C-A627-EDA242FE1077}" type="presParOf" srcId="{82EE7069-76C5-4529-9F42-DDA8E825A71F}" destId="{5DFDE81A-A552-4EB0-9716-D2A0D298F819}" srcOrd="1" destOrd="0" presId="urn:microsoft.com/office/officeart/2005/8/layout/bProcess4"/>
    <dgm:cxn modelId="{95458AE3-5CFB-4438-8C6F-C0D0BA762E31}" type="presParOf" srcId="{09A6F5CF-E72C-4E83-9793-47B56EC07378}" destId="{5AA3AF9C-4239-42BA-982B-DA235BC87DE3}" srcOrd="5" destOrd="0" presId="urn:microsoft.com/office/officeart/2005/8/layout/bProcess4"/>
    <dgm:cxn modelId="{592212E9-38DD-4648-B9B9-5D5B4ABE389E}" type="presParOf" srcId="{09A6F5CF-E72C-4E83-9793-47B56EC07378}" destId="{2381DF11-F10F-4518-98AE-EF65FA7358DE}" srcOrd="6" destOrd="0" presId="urn:microsoft.com/office/officeart/2005/8/layout/bProcess4"/>
    <dgm:cxn modelId="{CD2D18DE-9399-4BBC-B786-66C66DC7196F}" type="presParOf" srcId="{2381DF11-F10F-4518-98AE-EF65FA7358DE}" destId="{59A99001-D1EF-47E5-B557-CB223F0A8EFC}" srcOrd="0" destOrd="0" presId="urn:microsoft.com/office/officeart/2005/8/layout/bProcess4"/>
    <dgm:cxn modelId="{22861A65-042F-438F-BC3A-20DBC2E686BE}" type="presParOf" srcId="{2381DF11-F10F-4518-98AE-EF65FA7358DE}" destId="{38E8206F-FC5A-496A-958D-ACBACE2CC0EF}" srcOrd="1" destOrd="0" presId="urn:microsoft.com/office/officeart/2005/8/layout/bProcess4"/>
    <dgm:cxn modelId="{0A5C7D60-338A-432D-95B6-965D800EA21B}" type="presParOf" srcId="{09A6F5CF-E72C-4E83-9793-47B56EC07378}" destId="{DE77DCA9-87C5-429C-8738-53A221975733}" srcOrd="7" destOrd="0" presId="urn:microsoft.com/office/officeart/2005/8/layout/bProcess4"/>
    <dgm:cxn modelId="{C15DEC38-D416-4410-8ADC-955E145B27A4}" type="presParOf" srcId="{09A6F5CF-E72C-4E83-9793-47B56EC07378}" destId="{A1481D13-30B2-468A-815C-3AA3D6F475F9}" srcOrd="8" destOrd="0" presId="urn:microsoft.com/office/officeart/2005/8/layout/bProcess4"/>
    <dgm:cxn modelId="{656CABF4-1F25-4B3C-8A23-F3600A25A6A2}" type="presParOf" srcId="{A1481D13-30B2-468A-815C-3AA3D6F475F9}" destId="{A3BB74CE-D76A-44A1-8E4F-4AB5EF4B5318}" srcOrd="0" destOrd="0" presId="urn:microsoft.com/office/officeart/2005/8/layout/bProcess4"/>
    <dgm:cxn modelId="{FFE41F01-F291-4889-97CC-5FFADC51F6FA}" type="presParOf" srcId="{A1481D13-30B2-468A-815C-3AA3D6F475F9}" destId="{92745B01-196C-4614-B5B2-94768CE8C566}" srcOrd="1" destOrd="0" presId="urn:microsoft.com/office/officeart/2005/8/layout/bProcess4"/>
    <dgm:cxn modelId="{A1FBF59E-5917-47A1-999A-669041C943C8}" type="presParOf" srcId="{09A6F5CF-E72C-4E83-9793-47B56EC07378}" destId="{5D05C8CA-4B99-4090-ACA1-ACC1515C6ACF}" srcOrd="9" destOrd="0" presId="urn:microsoft.com/office/officeart/2005/8/layout/bProcess4"/>
    <dgm:cxn modelId="{CBB73194-6C92-409E-B602-BA64C14D399D}" type="presParOf" srcId="{09A6F5CF-E72C-4E83-9793-47B56EC07378}" destId="{03441278-F136-40DF-BF98-43A245222496}" srcOrd="10" destOrd="0" presId="urn:microsoft.com/office/officeart/2005/8/layout/bProcess4"/>
    <dgm:cxn modelId="{14E36DEC-9CBA-4017-9FAB-3DB1B50CFCEA}" type="presParOf" srcId="{03441278-F136-40DF-BF98-43A245222496}" destId="{5544E924-F3D0-4358-A7B1-DE5A3BD8E54B}" srcOrd="0" destOrd="0" presId="urn:microsoft.com/office/officeart/2005/8/layout/bProcess4"/>
    <dgm:cxn modelId="{E0792099-C652-4027-85F3-97EBAFC22791}" type="presParOf" srcId="{03441278-F136-40DF-BF98-43A245222496}" destId="{F819115C-5E37-4310-803A-C6A71A448537}" srcOrd="1" destOrd="0" presId="urn:microsoft.com/office/officeart/2005/8/layout/bProcess4"/>
    <dgm:cxn modelId="{0DD45850-2815-4BAD-9C98-E7A569F8E8E7}" type="presParOf" srcId="{09A6F5CF-E72C-4E83-9793-47B56EC07378}" destId="{4A1FC72F-4766-4250-A325-014B75C9DF52}" srcOrd="11" destOrd="0" presId="urn:microsoft.com/office/officeart/2005/8/layout/bProcess4"/>
    <dgm:cxn modelId="{13D3A158-7A82-4035-9985-7A3413E7EA24}" type="presParOf" srcId="{09A6F5CF-E72C-4E83-9793-47B56EC07378}" destId="{D8B747F1-9674-48A0-925F-9C7BED84EEC2}" srcOrd="12" destOrd="0" presId="urn:microsoft.com/office/officeart/2005/8/layout/bProcess4"/>
    <dgm:cxn modelId="{3A6442EC-A07F-4950-8565-5A1E5781AB23}" type="presParOf" srcId="{D8B747F1-9674-48A0-925F-9C7BED84EEC2}" destId="{39E7B4CB-7952-4FE5-8A3E-9841DC373BD7}" srcOrd="0" destOrd="0" presId="urn:microsoft.com/office/officeart/2005/8/layout/bProcess4"/>
    <dgm:cxn modelId="{92C0D295-50C0-4566-96CE-3732BF58F072}" type="presParOf" srcId="{D8B747F1-9674-48A0-925F-9C7BED84EEC2}" destId="{B17113D3-46EA-43B1-A960-83C13AEFC2C3}" srcOrd="1" destOrd="0" presId="urn:microsoft.com/office/officeart/2005/8/layout/bProcess4"/>
    <dgm:cxn modelId="{44F81B18-0B02-4071-9DAA-714356333A32}" type="presParOf" srcId="{09A6F5CF-E72C-4E83-9793-47B56EC07378}" destId="{210A5BF9-ECA1-4C5E-83A2-CE03723F5688}" srcOrd="13" destOrd="0" presId="urn:microsoft.com/office/officeart/2005/8/layout/bProcess4"/>
    <dgm:cxn modelId="{21DC23C9-C794-4C39-A792-2A0025822649}" type="presParOf" srcId="{09A6F5CF-E72C-4E83-9793-47B56EC07378}" destId="{19C209A2-E69A-42F4-8493-3E5767006D1E}" srcOrd="14" destOrd="0" presId="urn:microsoft.com/office/officeart/2005/8/layout/bProcess4"/>
    <dgm:cxn modelId="{72594716-4ED3-411F-B3FC-1E4FAEC51D36}" type="presParOf" srcId="{19C209A2-E69A-42F4-8493-3E5767006D1E}" destId="{CB3EF93C-4101-4380-B943-871CE0D1D23F}" srcOrd="0" destOrd="0" presId="urn:microsoft.com/office/officeart/2005/8/layout/bProcess4"/>
    <dgm:cxn modelId="{97629A32-D2E7-4EFF-8AA7-28D546274DF5}" type="presParOf" srcId="{19C209A2-E69A-42F4-8493-3E5767006D1E}" destId="{C5737652-C1FC-4DEE-80F5-8D7182C6F29B}" srcOrd="1" destOrd="0" presId="urn:microsoft.com/office/officeart/2005/8/layout/bProcess4"/>
    <dgm:cxn modelId="{0E207389-115F-4BF4-8156-6299E4D7234A}" type="presParOf" srcId="{09A6F5CF-E72C-4E83-9793-47B56EC07378}" destId="{46AE9051-1F67-48DB-BB1F-4C4DE67D5D16}" srcOrd="15" destOrd="0" presId="urn:microsoft.com/office/officeart/2005/8/layout/bProcess4"/>
    <dgm:cxn modelId="{A77E287B-16B4-449C-87CC-7BBC3FF4D627}" type="presParOf" srcId="{09A6F5CF-E72C-4E83-9793-47B56EC07378}" destId="{35B543D7-FF53-4B4F-B918-A555810221C3}" srcOrd="16" destOrd="0" presId="urn:microsoft.com/office/officeart/2005/8/layout/bProcess4"/>
    <dgm:cxn modelId="{3A38A26F-837C-4B20-823F-134C351EEA9B}" type="presParOf" srcId="{35B543D7-FF53-4B4F-B918-A555810221C3}" destId="{115F6CAB-9E53-42B3-BE29-C39F56D5724A}" srcOrd="0" destOrd="0" presId="urn:microsoft.com/office/officeart/2005/8/layout/bProcess4"/>
    <dgm:cxn modelId="{6332EA8C-2C4C-411D-80D5-58D3E96BAE81}" type="presParOf" srcId="{35B543D7-FF53-4B4F-B918-A555810221C3}" destId="{08D6D732-CDDB-4644-8814-DD28940A2FFE}" srcOrd="1" destOrd="0" presId="urn:microsoft.com/office/officeart/2005/8/layout/bProcess4"/>
    <dgm:cxn modelId="{B73D7BB6-4187-46A5-A996-413D3D9356C0}" type="presParOf" srcId="{09A6F5CF-E72C-4E83-9793-47B56EC07378}" destId="{686B6E6B-B54D-4E56-A11A-17DB33DCD7A8}" srcOrd="17" destOrd="0" presId="urn:microsoft.com/office/officeart/2005/8/layout/bProcess4"/>
    <dgm:cxn modelId="{30EA3F7A-F72C-490E-84D7-859F12D914A6}" type="presParOf" srcId="{09A6F5CF-E72C-4E83-9793-47B56EC07378}" destId="{69B737FB-4848-4A73-A0E7-9AD8313F8FB2}" srcOrd="18" destOrd="0" presId="urn:microsoft.com/office/officeart/2005/8/layout/bProcess4"/>
    <dgm:cxn modelId="{8100935B-F2C4-4F77-A726-6A49F92F3B7C}" type="presParOf" srcId="{69B737FB-4848-4A73-A0E7-9AD8313F8FB2}" destId="{71EB593E-F845-4FC7-8E51-7D700EA4B16F}" srcOrd="0" destOrd="0" presId="urn:microsoft.com/office/officeart/2005/8/layout/bProcess4"/>
    <dgm:cxn modelId="{2C0FBBF1-5AB2-499C-BA87-124561A71214}" type="presParOf" srcId="{69B737FB-4848-4A73-A0E7-9AD8313F8FB2}" destId="{B315176B-247D-4AE9-AB8D-C58E54C8FC59}" srcOrd="1" destOrd="0" presId="urn:microsoft.com/office/officeart/2005/8/layout/bProcess4"/>
    <dgm:cxn modelId="{56B406B3-E9AC-4432-A672-CB54C3B76B5A}" type="presParOf" srcId="{09A6F5CF-E72C-4E83-9793-47B56EC07378}" destId="{37EBC595-37F4-4472-9E74-CD4771D9CD85}" srcOrd="19" destOrd="0" presId="urn:microsoft.com/office/officeart/2005/8/layout/bProcess4"/>
    <dgm:cxn modelId="{5D8F3C4E-D64A-4E26-A9CD-413FDA2DFBCB}" type="presParOf" srcId="{09A6F5CF-E72C-4E83-9793-47B56EC07378}" destId="{7E9270BE-B2F8-42C3-A030-1B76ED8DFA69}" srcOrd="20" destOrd="0" presId="urn:microsoft.com/office/officeart/2005/8/layout/bProcess4"/>
    <dgm:cxn modelId="{E632F6BC-0781-46BF-BE05-17832853FA6F}" type="presParOf" srcId="{7E9270BE-B2F8-42C3-A030-1B76ED8DFA69}" destId="{9F925981-DC93-4A2C-AB54-1940F61CE501}" srcOrd="0" destOrd="0" presId="urn:microsoft.com/office/officeart/2005/8/layout/bProcess4"/>
    <dgm:cxn modelId="{E5E980C7-EBC6-422D-A20A-FD375040266D}" type="presParOf" srcId="{7E9270BE-B2F8-42C3-A030-1B76ED8DFA69}" destId="{5772ECBB-5C60-4528-973A-6BC92AFDDF9F}" srcOrd="1" destOrd="0" presId="urn:microsoft.com/office/officeart/2005/8/layout/bProcess4"/>
    <dgm:cxn modelId="{CFE710E2-5DC7-4094-8D99-160AE56A3745}" type="presParOf" srcId="{09A6F5CF-E72C-4E83-9793-47B56EC07378}" destId="{144166E3-049C-4D93-8565-8C954792C8E3}" srcOrd="21" destOrd="0" presId="urn:microsoft.com/office/officeart/2005/8/layout/bProcess4"/>
    <dgm:cxn modelId="{EF38E7EC-3FC6-4D9D-B17E-5D36DF34E35B}" type="presParOf" srcId="{09A6F5CF-E72C-4E83-9793-47B56EC07378}" destId="{6B1E512F-9872-40E2-9C0D-6FBCAED32384}" srcOrd="22" destOrd="0" presId="urn:microsoft.com/office/officeart/2005/8/layout/bProcess4"/>
    <dgm:cxn modelId="{E0B3B6E6-B54D-47D1-9204-E86326B7FE1F}" type="presParOf" srcId="{6B1E512F-9872-40E2-9C0D-6FBCAED32384}" destId="{22968124-9011-44A7-A508-9684EB56CAEF}" srcOrd="0" destOrd="0" presId="urn:microsoft.com/office/officeart/2005/8/layout/bProcess4"/>
    <dgm:cxn modelId="{6E96F6BD-5D21-48F5-8BC4-B76D04898BFD}" type="presParOf" srcId="{6B1E512F-9872-40E2-9C0D-6FBCAED32384}" destId="{DCE6C9A1-DC02-4A11-B2F6-F60B596AC401}" srcOrd="1" destOrd="0" presId="urn:microsoft.com/office/officeart/2005/8/layout/bProcess4"/>
  </dgm:cxnLst>
  <dgm:bg>
    <a:solidFill>
      <a:schemeClr val="tx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C6CAFC-056F-4BC1-AEDD-5F664BCB0AC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D9F955-CB73-4AE0-90FF-967F684287B1}">
      <dgm:prSet phldrT="[Текст]"/>
      <dgm:spPr/>
      <dgm:t>
        <a:bodyPr/>
        <a:lstStyle/>
        <a:p>
          <a:r>
            <a:rPr lang="ru-RU" dirty="0" smtClean="0"/>
            <a:t>Капитальные вложения</a:t>
          </a:r>
          <a:endParaRPr lang="ru-RU" dirty="0"/>
        </a:p>
      </dgm:t>
    </dgm:pt>
    <dgm:pt modelId="{E835C1EB-888A-4FB7-8D7A-FA2A9B3E3078}" type="parTrans" cxnId="{8F964A39-C4B4-4791-BF97-9FF45A57C6FF}">
      <dgm:prSet/>
      <dgm:spPr/>
      <dgm:t>
        <a:bodyPr/>
        <a:lstStyle/>
        <a:p>
          <a:endParaRPr lang="ru-RU"/>
        </a:p>
      </dgm:t>
    </dgm:pt>
    <dgm:pt modelId="{199820B7-9DB4-4427-823A-E94521188741}" type="sibTrans" cxnId="{8F964A39-C4B4-4791-BF97-9FF45A57C6FF}">
      <dgm:prSet/>
      <dgm:spPr/>
      <dgm:t>
        <a:bodyPr/>
        <a:lstStyle/>
        <a:p>
          <a:endParaRPr lang="ru-RU"/>
        </a:p>
      </dgm:t>
    </dgm:pt>
    <dgm:pt modelId="{87BA19B0-B4FA-44E0-B2A9-45AB5729C222}">
      <dgm:prSet phldrT="[Текст]"/>
      <dgm:spPr/>
      <dgm:t>
        <a:bodyPr/>
        <a:lstStyle/>
        <a:p>
          <a:r>
            <a:rPr lang="ru-RU" b="1" dirty="0" smtClean="0"/>
            <a:t>40 млн.руб.</a:t>
          </a:r>
        </a:p>
        <a:p>
          <a:r>
            <a:rPr lang="ru-RU" dirty="0" smtClean="0"/>
            <a:t>Субсидии, гранты.</a:t>
          </a:r>
          <a:endParaRPr lang="ru-RU" dirty="0"/>
        </a:p>
      </dgm:t>
    </dgm:pt>
    <dgm:pt modelId="{D4754DC0-AC5C-4B66-94AF-AEF668CD4E7E}" type="parTrans" cxnId="{A9901464-50C2-485A-AC22-1AB9AC703D2E}">
      <dgm:prSet/>
      <dgm:spPr/>
      <dgm:t>
        <a:bodyPr/>
        <a:lstStyle/>
        <a:p>
          <a:endParaRPr lang="ru-RU"/>
        </a:p>
      </dgm:t>
    </dgm:pt>
    <dgm:pt modelId="{2659E6B6-B98C-449A-8E63-87CCF40E4426}" type="sibTrans" cxnId="{A9901464-50C2-485A-AC22-1AB9AC703D2E}">
      <dgm:prSet/>
      <dgm:spPr/>
      <dgm:t>
        <a:bodyPr/>
        <a:lstStyle/>
        <a:p>
          <a:endParaRPr lang="ru-RU"/>
        </a:p>
      </dgm:t>
    </dgm:pt>
    <dgm:pt modelId="{EAA9EA4C-C85B-433A-9FF8-C6C17026C31F}">
      <dgm:prSet phldrT="[Текст]"/>
      <dgm:spPr/>
      <dgm:t>
        <a:bodyPr/>
        <a:lstStyle/>
        <a:p>
          <a:r>
            <a:rPr lang="ru-RU" b="1" dirty="0" smtClean="0"/>
            <a:t>20,1 млн.руб</a:t>
          </a:r>
          <a:r>
            <a:rPr lang="ru-RU" dirty="0" smtClean="0"/>
            <a:t>.</a:t>
          </a:r>
        </a:p>
        <a:p>
          <a:r>
            <a:rPr lang="ru-RU" dirty="0" smtClean="0"/>
            <a:t>Инвестиции холдинга</a:t>
          </a:r>
          <a:endParaRPr lang="ru-RU" dirty="0"/>
        </a:p>
      </dgm:t>
    </dgm:pt>
    <dgm:pt modelId="{81FD20C9-963C-4856-9AE1-1912D2143E99}" type="parTrans" cxnId="{09BADD76-D09E-446A-A811-CA1D6C96CEE8}">
      <dgm:prSet/>
      <dgm:spPr/>
      <dgm:t>
        <a:bodyPr/>
        <a:lstStyle/>
        <a:p>
          <a:endParaRPr lang="ru-RU"/>
        </a:p>
      </dgm:t>
    </dgm:pt>
    <dgm:pt modelId="{5289B7DE-10A3-4FCC-91CB-594C4891D297}" type="sibTrans" cxnId="{09BADD76-D09E-446A-A811-CA1D6C96CEE8}">
      <dgm:prSet/>
      <dgm:spPr/>
      <dgm:t>
        <a:bodyPr/>
        <a:lstStyle/>
        <a:p>
          <a:endParaRPr lang="ru-RU"/>
        </a:p>
      </dgm:t>
    </dgm:pt>
    <dgm:pt modelId="{C41DD731-CD22-4F1C-A144-306B07F7D2FF}">
      <dgm:prSet phldrT="[Текст]"/>
      <dgm:spPr/>
      <dgm:t>
        <a:bodyPr/>
        <a:lstStyle/>
        <a:p>
          <a:r>
            <a:rPr lang="ru-RU" dirty="0" smtClean="0"/>
            <a:t>Расходы на реализацию проекта</a:t>
          </a:r>
          <a:endParaRPr lang="ru-RU" dirty="0"/>
        </a:p>
      </dgm:t>
    </dgm:pt>
    <dgm:pt modelId="{02CA6124-3995-4007-AB8B-53C61C6F2113}" type="parTrans" cxnId="{7C2DCB75-F86C-439E-B5FA-D885508EEAA7}">
      <dgm:prSet/>
      <dgm:spPr/>
      <dgm:t>
        <a:bodyPr/>
        <a:lstStyle/>
        <a:p>
          <a:endParaRPr lang="ru-RU"/>
        </a:p>
      </dgm:t>
    </dgm:pt>
    <dgm:pt modelId="{045D2A19-2070-4A6F-AB63-89B11EAC450E}" type="sibTrans" cxnId="{7C2DCB75-F86C-439E-B5FA-D885508EEAA7}">
      <dgm:prSet/>
      <dgm:spPr/>
      <dgm:t>
        <a:bodyPr/>
        <a:lstStyle/>
        <a:p>
          <a:endParaRPr lang="ru-RU"/>
        </a:p>
      </dgm:t>
    </dgm:pt>
    <dgm:pt modelId="{57C55288-729A-444B-8EE7-18439AF909CF}">
      <dgm:prSet phldrT="[Текст]"/>
      <dgm:spPr/>
      <dgm:t>
        <a:bodyPr/>
        <a:lstStyle/>
        <a:p>
          <a:r>
            <a:rPr lang="ru-RU" b="1" dirty="0" smtClean="0"/>
            <a:t>42,3 млн.руб. </a:t>
          </a:r>
        </a:p>
        <a:p>
          <a:r>
            <a:rPr lang="ru-RU" dirty="0" smtClean="0"/>
            <a:t>Переменные затраты</a:t>
          </a:r>
          <a:endParaRPr lang="ru-RU" dirty="0"/>
        </a:p>
      </dgm:t>
    </dgm:pt>
    <dgm:pt modelId="{238A6BAD-F28B-4F5F-A7F5-532F10C63B3A}" type="parTrans" cxnId="{C9DA3F23-DCD1-4CAF-BD5F-F77637D9C1B6}">
      <dgm:prSet/>
      <dgm:spPr/>
      <dgm:t>
        <a:bodyPr/>
        <a:lstStyle/>
        <a:p>
          <a:endParaRPr lang="ru-RU"/>
        </a:p>
      </dgm:t>
    </dgm:pt>
    <dgm:pt modelId="{014AA667-34CE-42B7-B382-10D829A68CE6}" type="sibTrans" cxnId="{C9DA3F23-DCD1-4CAF-BD5F-F77637D9C1B6}">
      <dgm:prSet/>
      <dgm:spPr/>
      <dgm:t>
        <a:bodyPr/>
        <a:lstStyle/>
        <a:p>
          <a:endParaRPr lang="ru-RU"/>
        </a:p>
      </dgm:t>
    </dgm:pt>
    <dgm:pt modelId="{BE0B4149-1396-4099-88B9-A627D6DC10A1}">
      <dgm:prSet phldrT="[Текст]"/>
      <dgm:spPr/>
      <dgm:t>
        <a:bodyPr/>
        <a:lstStyle/>
        <a:p>
          <a:r>
            <a:rPr lang="ru-RU" b="1" dirty="0" smtClean="0"/>
            <a:t>18,5 млн.руб.</a:t>
          </a:r>
        </a:p>
        <a:p>
          <a:r>
            <a:rPr lang="ru-RU" dirty="0" smtClean="0"/>
            <a:t>Постоянные затраты</a:t>
          </a:r>
          <a:endParaRPr lang="ru-RU" dirty="0"/>
        </a:p>
      </dgm:t>
    </dgm:pt>
    <dgm:pt modelId="{40A4084A-8A92-465B-9C0D-D2EB19AACE02}" type="parTrans" cxnId="{FF2DF266-C3AC-4435-A758-890A299ADD84}">
      <dgm:prSet/>
      <dgm:spPr/>
      <dgm:t>
        <a:bodyPr/>
        <a:lstStyle/>
        <a:p>
          <a:endParaRPr lang="ru-RU"/>
        </a:p>
      </dgm:t>
    </dgm:pt>
    <dgm:pt modelId="{C1FE0089-9731-4BBC-B313-E90D5FB8C074}" type="sibTrans" cxnId="{FF2DF266-C3AC-4435-A758-890A299ADD84}">
      <dgm:prSet/>
      <dgm:spPr/>
      <dgm:t>
        <a:bodyPr/>
        <a:lstStyle/>
        <a:p>
          <a:endParaRPr lang="ru-RU"/>
        </a:p>
      </dgm:t>
    </dgm:pt>
    <dgm:pt modelId="{1F1BD2DD-F374-4B45-B692-E77B225CBC00}" type="pres">
      <dgm:prSet presAssocID="{EFC6CAFC-056F-4BC1-AEDD-5F664BCB0AC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16ED40-0493-457F-9FAB-352C0F85DE6E}" type="pres">
      <dgm:prSet presAssocID="{19D9F955-CB73-4AE0-90FF-967F684287B1}" presName="root" presStyleCnt="0"/>
      <dgm:spPr/>
    </dgm:pt>
    <dgm:pt modelId="{30CFE558-66B8-4AC8-95FB-579961103F6B}" type="pres">
      <dgm:prSet presAssocID="{19D9F955-CB73-4AE0-90FF-967F684287B1}" presName="rootComposite" presStyleCnt="0"/>
      <dgm:spPr/>
    </dgm:pt>
    <dgm:pt modelId="{796AC767-4AC5-4773-A85F-AA673268A0F8}" type="pres">
      <dgm:prSet presAssocID="{19D9F955-CB73-4AE0-90FF-967F684287B1}" presName="rootText" presStyleLbl="node1" presStyleIdx="0" presStyleCnt="2"/>
      <dgm:spPr/>
      <dgm:t>
        <a:bodyPr/>
        <a:lstStyle/>
        <a:p>
          <a:endParaRPr lang="ru-RU"/>
        </a:p>
      </dgm:t>
    </dgm:pt>
    <dgm:pt modelId="{90BCF427-0BDD-44AC-ACDF-87085409FF4E}" type="pres">
      <dgm:prSet presAssocID="{19D9F955-CB73-4AE0-90FF-967F684287B1}" presName="rootConnector" presStyleLbl="node1" presStyleIdx="0" presStyleCnt="2"/>
      <dgm:spPr/>
      <dgm:t>
        <a:bodyPr/>
        <a:lstStyle/>
        <a:p>
          <a:endParaRPr lang="ru-RU"/>
        </a:p>
      </dgm:t>
    </dgm:pt>
    <dgm:pt modelId="{E2DD359C-3E23-40EF-BFCA-404D0240F376}" type="pres">
      <dgm:prSet presAssocID="{19D9F955-CB73-4AE0-90FF-967F684287B1}" presName="childShape" presStyleCnt="0"/>
      <dgm:spPr/>
    </dgm:pt>
    <dgm:pt modelId="{36BD2739-0CAD-4B66-AD2E-86131A9DCB8C}" type="pres">
      <dgm:prSet presAssocID="{D4754DC0-AC5C-4B66-94AF-AEF668CD4E7E}" presName="Name13" presStyleLbl="parChTrans1D2" presStyleIdx="0" presStyleCnt="4"/>
      <dgm:spPr/>
      <dgm:t>
        <a:bodyPr/>
        <a:lstStyle/>
        <a:p>
          <a:endParaRPr lang="ru-RU"/>
        </a:p>
      </dgm:t>
    </dgm:pt>
    <dgm:pt modelId="{2E2E8A94-491C-40FF-AE34-4B95CBE514F9}" type="pres">
      <dgm:prSet presAssocID="{87BA19B0-B4FA-44E0-B2A9-45AB5729C222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D6037-0B5F-44D7-A142-D537B783F303}" type="pres">
      <dgm:prSet presAssocID="{81FD20C9-963C-4856-9AE1-1912D2143E99}" presName="Name13" presStyleLbl="parChTrans1D2" presStyleIdx="1" presStyleCnt="4"/>
      <dgm:spPr/>
      <dgm:t>
        <a:bodyPr/>
        <a:lstStyle/>
        <a:p>
          <a:endParaRPr lang="ru-RU"/>
        </a:p>
      </dgm:t>
    </dgm:pt>
    <dgm:pt modelId="{5DD27C7E-64A1-4509-ACC4-4167AE05437F}" type="pres">
      <dgm:prSet presAssocID="{EAA9EA4C-C85B-433A-9FF8-C6C17026C31F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4FC9E-4AAD-40EF-B738-D36DFAF9C1EC}" type="pres">
      <dgm:prSet presAssocID="{C41DD731-CD22-4F1C-A144-306B07F7D2FF}" presName="root" presStyleCnt="0"/>
      <dgm:spPr/>
    </dgm:pt>
    <dgm:pt modelId="{4DB6A8F6-8668-4A61-BCA3-17052D1A53A9}" type="pres">
      <dgm:prSet presAssocID="{C41DD731-CD22-4F1C-A144-306B07F7D2FF}" presName="rootComposite" presStyleCnt="0"/>
      <dgm:spPr/>
    </dgm:pt>
    <dgm:pt modelId="{A8539A21-E932-4D14-86AF-C247B1A0C3DE}" type="pres">
      <dgm:prSet presAssocID="{C41DD731-CD22-4F1C-A144-306B07F7D2FF}" presName="rootText" presStyleLbl="node1" presStyleIdx="1" presStyleCnt="2"/>
      <dgm:spPr/>
      <dgm:t>
        <a:bodyPr/>
        <a:lstStyle/>
        <a:p>
          <a:endParaRPr lang="ru-RU"/>
        </a:p>
      </dgm:t>
    </dgm:pt>
    <dgm:pt modelId="{174D40B2-C7D4-4664-84AE-8628AEC549F5}" type="pres">
      <dgm:prSet presAssocID="{C41DD731-CD22-4F1C-A144-306B07F7D2FF}" presName="rootConnector" presStyleLbl="node1" presStyleIdx="1" presStyleCnt="2"/>
      <dgm:spPr/>
      <dgm:t>
        <a:bodyPr/>
        <a:lstStyle/>
        <a:p>
          <a:endParaRPr lang="ru-RU"/>
        </a:p>
      </dgm:t>
    </dgm:pt>
    <dgm:pt modelId="{92F13FBC-26F4-468A-8678-052024673D82}" type="pres">
      <dgm:prSet presAssocID="{C41DD731-CD22-4F1C-A144-306B07F7D2FF}" presName="childShape" presStyleCnt="0"/>
      <dgm:spPr/>
    </dgm:pt>
    <dgm:pt modelId="{67F6CD19-58B7-48E4-A45F-0C055243F965}" type="pres">
      <dgm:prSet presAssocID="{238A6BAD-F28B-4F5F-A7F5-532F10C63B3A}" presName="Name13" presStyleLbl="parChTrans1D2" presStyleIdx="2" presStyleCnt="4"/>
      <dgm:spPr/>
      <dgm:t>
        <a:bodyPr/>
        <a:lstStyle/>
        <a:p>
          <a:endParaRPr lang="ru-RU"/>
        </a:p>
      </dgm:t>
    </dgm:pt>
    <dgm:pt modelId="{1FB2419C-6CC9-4D82-87BE-EE283864CC87}" type="pres">
      <dgm:prSet presAssocID="{57C55288-729A-444B-8EE7-18439AF909CF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4B55B-1280-43BF-B0FE-E9A82DD33039}" type="pres">
      <dgm:prSet presAssocID="{40A4084A-8A92-465B-9C0D-D2EB19AACE02}" presName="Name13" presStyleLbl="parChTrans1D2" presStyleIdx="3" presStyleCnt="4"/>
      <dgm:spPr/>
      <dgm:t>
        <a:bodyPr/>
        <a:lstStyle/>
        <a:p>
          <a:endParaRPr lang="ru-RU"/>
        </a:p>
      </dgm:t>
    </dgm:pt>
    <dgm:pt modelId="{F88DE48C-B10D-4B10-A5A1-336A8764A17E}" type="pres">
      <dgm:prSet presAssocID="{BE0B4149-1396-4099-88B9-A627D6DC10A1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4552EA-CB2C-486E-956E-D27538F78737}" type="presOf" srcId="{40A4084A-8A92-465B-9C0D-D2EB19AACE02}" destId="{0A94B55B-1280-43BF-B0FE-E9A82DD33039}" srcOrd="0" destOrd="0" presId="urn:microsoft.com/office/officeart/2005/8/layout/hierarchy3"/>
    <dgm:cxn modelId="{30DEC0D0-8768-4A35-923D-8DDFF425477E}" type="presOf" srcId="{19D9F955-CB73-4AE0-90FF-967F684287B1}" destId="{796AC767-4AC5-4773-A85F-AA673268A0F8}" srcOrd="0" destOrd="0" presId="urn:microsoft.com/office/officeart/2005/8/layout/hierarchy3"/>
    <dgm:cxn modelId="{EF4F8BD7-9EFE-43C7-ABE8-AA951B7BF90D}" type="presOf" srcId="{19D9F955-CB73-4AE0-90FF-967F684287B1}" destId="{90BCF427-0BDD-44AC-ACDF-87085409FF4E}" srcOrd="1" destOrd="0" presId="urn:microsoft.com/office/officeart/2005/8/layout/hierarchy3"/>
    <dgm:cxn modelId="{8F964A39-C4B4-4791-BF97-9FF45A57C6FF}" srcId="{EFC6CAFC-056F-4BC1-AEDD-5F664BCB0AC0}" destId="{19D9F955-CB73-4AE0-90FF-967F684287B1}" srcOrd="0" destOrd="0" parTransId="{E835C1EB-888A-4FB7-8D7A-FA2A9B3E3078}" sibTransId="{199820B7-9DB4-4427-823A-E94521188741}"/>
    <dgm:cxn modelId="{8E36F6CF-66DF-4466-AB02-E8FAE67E2E37}" type="presOf" srcId="{BE0B4149-1396-4099-88B9-A627D6DC10A1}" destId="{F88DE48C-B10D-4B10-A5A1-336A8764A17E}" srcOrd="0" destOrd="0" presId="urn:microsoft.com/office/officeart/2005/8/layout/hierarchy3"/>
    <dgm:cxn modelId="{4B9FD6A1-C0B8-4E59-8BB9-D1AF4D82FBAF}" type="presOf" srcId="{238A6BAD-F28B-4F5F-A7F5-532F10C63B3A}" destId="{67F6CD19-58B7-48E4-A45F-0C055243F965}" srcOrd="0" destOrd="0" presId="urn:microsoft.com/office/officeart/2005/8/layout/hierarchy3"/>
    <dgm:cxn modelId="{34957A1E-E883-4B58-B1ED-157AAC7EBB16}" type="presOf" srcId="{81FD20C9-963C-4856-9AE1-1912D2143E99}" destId="{220D6037-0B5F-44D7-A142-D537B783F303}" srcOrd="0" destOrd="0" presId="urn:microsoft.com/office/officeart/2005/8/layout/hierarchy3"/>
    <dgm:cxn modelId="{8B7B16C0-316F-4A65-8021-478AEFF5A7F7}" type="presOf" srcId="{87BA19B0-B4FA-44E0-B2A9-45AB5729C222}" destId="{2E2E8A94-491C-40FF-AE34-4B95CBE514F9}" srcOrd="0" destOrd="0" presId="urn:microsoft.com/office/officeart/2005/8/layout/hierarchy3"/>
    <dgm:cxn modelId="{8A4A030A-3009-4365-955C-9A68D0BB5471}" type="presOf" srcId="{C41DD731-CD22-4F1C-A144-306B07F7D2FF}" destId="{A8539A21-E932-4D14-86AF-C247B1A0C3DE}" srcOrd="0" destOrd="0" presId="urn:microsoft.com/office/officeart/2005/8/layout/hierarchy3"/>
    <dgm:cxn modelId="{B5A57C01-D028-4805-A27E-2A1C80B0FC6A}" type="presOf" srcId="{57C55288-729A-444B-8EE7-18439AF909CF}" destId="{1FB2419C-6CC9-4D82-87BE-EE283864CC87}" srcOrd="0" destOrd="0" presId="urn:microsoft.com/office/officeart/2005/8/layout/hierarchy3"/>
    <dgm:cxn modelId="{C9DA3F23-DCD1-4CAF-BD5F-F77637D9C1B6}" srcId="{C41DD731-CD22-4F1C-A144-306B07F7D2FF}" destId="{57C55288-729A-444B-8EE7-18439AF909CF}" srcOrd="0" destOrd="0" parTransId="{238A6BAD-F28B-4F5F-A7F5-532F10C63B3A}" sibTransId="{014AA667-34CE-42B7-B382-10D829A68CE6}"/>
    <dgm:cxn modelId="{FB096EC2-6BCA-4F35-968B-E5399C5816AA}" type="presOf" srcId="{C41DD731-CD22-4F1C-A144-306B07F7D2FF}" destId="{174D40B2-C7D4-4664-84AE-8628AEC549F5}" srcOrd="1" destOrd="0" presId="urn:microsoft.com/office/officeart/2005/8/layout/hierarchy3"/>
    <dgm:cxn modelId="{A9901464-50C2-485A-AC22-1AB9AC703D2E}" srcId="{19D9F955-CB73-4AE0-90FF-967F684287B1}" destId="{87BA19B0-B4FA-44E0-B2A9-45AB5729C222}" srcOrd="0" destOrd="0" parTransId="{D4754DC0-AC5C-4B66-94AF-AEF668CD4E7E}" sibTransId="{2659E6B6-B98C-449A-8E63-87CCF40E4426}"/>
    <dgm:cxn modelId="{7C2DCB75-F86C-439E-B5FA-D885508EEAA7}" srcId="{EFC6CAFC-056F-4BC1-AEDD-5F664BCB0AC0}" destId="{C41DD731-CD22-4F1C-A144-306B07F7D2FF}" srcOrd="1" destOrd="0" parTransId="{02CA6124-3995-4007-AB8B-53C61C6F2113}" sibTransId="{045D2A19-2070-4A6F-AB63-89B11EAC450E}"/>
    <dgm:cxn modelId="{1EC38291-65D2-4D05-86EF-373BC452D664}" type="presOf" srcId="{EFC6CAFC-056F-4BC1-AEDD-5F664BCB0AC0}" destId="{1F1BD2DD-F374-4B45-B692-E77B225CBC00}" srcOrd="0" destOrd="0" presId="urn:microsoft.com/office/officeart/2005/8/layout/hierarchy3"/>
    <dgm:cxn modelId="{CC40292C-F0C5-4887-80DB-9CC64BAFAB3A}" type="presOf" srcId="{D4754DC0-AC5C-4B66-94AF-AEF668CD4E7E}" destId="{36BD2739-0CAD-4B66-AD2E-86131A9DCB8C}" srcOrd="0" destOrd="0" presId="urn:microsoft.com/office/officeart/2005/8/layout/hierarchy3"/>
    <dgm:cxn modelId="{FF2DF266-C3AC-4435-A758-890A299ADD84}" srcId="{C41DD731-CD22-4F1C-A144-306B07F7D2FF}" destId="{BE0B4149-1396-4099-88B9-A627D6DC10A1}" srcOrd="1" destOrd="0" parTransId="{40A4084A-8A92-465B-9C0D-D2EB19AACE02}" sibTransId="{C1FE0089-9731-4BBC-B313-E90D5FB8C074}"/>
    <dgm:cxn modelId="{09BADD76-D09E-446A-A811-CA1D6C96CEE8}" srcId="{19D9F955-CB73-4AE0-90FF-967F684287B1}" destId="{EAA9EA4C-C85B-433A-9FF8-C6C17026C31F}" srcOrd="1" destOrd="0" parTransId="{81FD20C9-963C-4856-9AE1-1912D2143E99}" sibTransId="{5289B7DE-10A3-4FCC-91CB-594C4891D297}"/>
    <dgm:cxn modelId="{0D582C16-D9A0-4A56-9DDD-D4AB052F6D4D}" type="presOf" srcId="{EAA9EA4C-C85B-433A-9FF8-C6C17026C31F}" destId="{5DD27C7E-64A1-4509-ACC4-4167AE05437F}" srcOrd="0" destOrd="0" presId="urn:microsoft.com/office/officeart/2005/8/layout/hierarchy3"/>
    <dgm:cxn modelId="{C8ED969F-1D32-4E34-A4DC-2EAFA78C7CB4}" type="presParOf" srcId="{1F1BD2DD-F374-4B45-B692-E77B225CBC00}" destId="{1316ED40-0493-457F-9FAB-352C0F85DE6E}" srcOrd="0" destOrd="0" presId="urn:microsoft.com/office/officeart/2005/8/layout/hierarchy3"/>
    <dgm:cxn modelId="{8957F18C-7679-4579-8F74-E15AB8324031}" type="presParOf" srcId="{1316ED40-0493-457F-9FAB-352C0F85DE6E}" destId="{30CFE558-66B8-4AC8-95FB-579961103F6B}" srcOrd="0" destOrd="0" presId="urn:microsoft.com/office/officeart/2005/8/layout/hierarchy3"/>
    <dgm:cxn modelId="{D9B5272D-451B-487C-BFC7-2755F6938542}" type="presParOf" srcId="{30CFE558-66B8-4AC8-95FB-579961103F6B}" destId="{796AC767-4AC5-4773-A85F-AA673268A0F8}" srcOrd="0" destOrd="0" presId="urn:microsoft.com/office/officeart/2005/8/layout/hierarchy3"/>
    <dgm:cxn modelId="{B5EF4497-B96B-4BF2-B165-7D4FB1473223}" type="presParOf" srcId="{30CFE558-66B8-4AC8-95FB-579961103F6B}" destId="{90BCF427-0BDD-44AC-ACDF-87085409FF4E}" srcOrd="1" destOrd="0" presId="urn:microsoft.com/office/officeart/2005/8/layout/hierarchy3"/>
    <dgm:cxn modelId="{639D1DBF-EB54-4158-856C-326CB7708C03}" type="presParOf" srcId="{1316ED40-0493-457F-9FAB-352C0F85DE6E}" destId="{E2DD359C-3E23-40EF-BFCA-404D0240F376}" srcOrd="1" destOrd="0" presId="urn:microsoft.com/office/officeart/2005/8/layout/hierarchy3"/>
    <dgm:cxn modelId="{E1749934-10AC-40F9-A1DD-2D5F0193C925}" type="presParOf" srcId="{E2DD359C-3E23-40EF-BFCA-404D0240F376}" destId="{36BD2739-0CAD-4B66-AD2E-86131A9DCB8C}" srcOrd="0" destOrd="0" presId="urn:microsoft.com/office/officeart/2005/8/layout/hierarchy3"/>
    <dgm:cxn modelId="{618A0418-7C37-4A85-9091-46B40DE45971}" type="presParOf" srcId="{E2DD359C-3E23-40EF-BFCA-404D0240F376}" destId="{2E2E8A94-491C-40FF-AE34-4B95CBE514F9}" srcOrd="1" destOrd="0" presId="urn:microsoft.com/office/officeart/2005/8/layout/hierarchy3"/>
    <dgm:cxn modelId="{53A976BC-F1DB-4F66-8A26-F5E608EA5E77}" type="presParOf" srcId="{E2DD359C-3E23-40EF-BFCA-404D0240F376}" destId="{220D6037-0B5F-44D7-A142-D537B783F303}" srcOrd="2" destOrd="0" presId="urn:microsoft.com/office/officeart/2005/8/layout/hierarchy3"/>
    <dgm:cxn modelId="{FB49A2B2-FB84-4BA3-B3D7-2A5619F13D45}" type="presParOf" srcId="{E2DD359C-3E23-40EF-BFCA-404D0240F376}" destId="{5DD27C7E-64A1-4509-ACC4-4167AE05437F}" srcOrd="3" destOrd="0" presId="urn:microsoft.com/office/officeart/2005/8/layout/hierarchy3"/>
    <dgm:cxn modelId="{7947C0DB-095F-40F0-9349-919B08689BA0}" type="presParOf" srcId="{1F1BD2DD-F374-4B45-B692-E77B225CBC00}" destId="{D004FC9E-4AAD-40EF-B738-D36DFAF9C1EC}" srcOrd="1" destOrd="0" presId="urn:microsoft.com/office/officeart/2005/8/layout/hierarchy3"/>
    <dgm:cxn modelId="{8825C0CE-5190-4A20-9758-BDC35956DC48}" type="presParOf" srcId="{D004FC9E-4AAD-40EF-B738-D36DFAF9C1EC}" destId="{4DB6A8F6-8668-4A61-BCA3-17052D1A53A9}" srcOrd="0" destOrd="0" presId="urn:microsoft.com/office/officeart/2005/8/layout/hierarchy3"/>
    <dgm:cxn modelId="{A6C0E9D6-7690-4932-89F1-8B640AED1AEB}" type="presParOf" srcId="{4DB6A8F6-8668-4A61-BCA3-17052D1A53A9}" destId="{A8539A21-E932-4D14-86AF-C247B1A0C3DE}" srcOrd="0" destOrd="0" presId="urn:microsoft.com/office/officeart/2005/8/layout/hierarchy3"/>
    <dgm:cxn modelId="{80087BA9-7BEB-40A1-9FA1-0B03F181F842}" type="presParOf" srcId="{4DB6A8F6-8668-4A61-BCA3-17052D1A53A9}" destId="{174D40B2-C7D4-4664-84AE-8628AEC549F5}" srcOrd="1" destOrd="0" presId="urn:microsoft.com/office/officeart/2005/8/layout/hierarchy3"/>
    <dgm:cxn modelId="{B31BFF21-28C6-4DE4-926F-FBE4F97FD3AE}" type="presParOf" srcId="{D004FC9E-4AAD-40EF-B738-D36DFAF9C1EC}" destId="{92F13FBC-26F4-468A-8678-052024673D82}" srcOrd="1" destOrd="0" presId="urn:microsoft.com/office/officeart/2005/8/layout/hierarchy3"/>
    <dgm:cxn modelId="{ECCA0694-6B5D-4055-9182-543314FC5D26}" type="presParOf" srcId="{92F13FBC-26F4-468A-8678-052024673D82}" destId="{67F6CD19-58B7-48E4-A45F-0C055243F965}" srcOrd="0" destOrd="0" presId="urn:microsoft.com/office/officeart/2005/8/layout/hierarchy3"/>
    <dgm:cxn modelId="{84CAD7F6-002E-4C43-BCD9-AEA41C0F755F}" type="presParOf" srcId="{92F13FBC-26F4-468A-8678-052024673D82}" destId="{1FB2419C-6CC9-4D82-87BE-EE283864CC87}" srcOrd="1" destOrd="0" presId="urn:microsoft.com/office/officeart/2005/8/layout/hierarchy3"/>
    <dgm:cxn modelId="{EE5B230E-0A65-4D9A-9797-9D46C099C46E}" type="presParOf" srcId="{92F13FBC-26F4-468A-8678-052024673D82}" destId="{0A94B55B-1280-43BF-B0FE-E9A82DD33039}" srcOrd="2" destOrd="0" presId="urn:microsoft.com/office/officeart/2005/8/layout/hierarchy3"/>
    <dgm:cxn modelId="{6EE7F0CD-C42C-4DF8-B50E-D96A375B2376}" type="presParOf" srcId="{92F13FBC-26F4-468A-8678-052024673D82}" destId="{F88DE48C-B10D-4B10-A5A1-336A8764A17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2E41D8-B81D-426C-B5A9-9F82C5AF69E6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3973EC08-BBD2-4424-9AD0-EEF99E84EE53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Экономические риски</a:t>
          </a:r>
          <a:endParaRPr lang="ru-RU" dirty="0"/>
        </a:p>
      </dgm:t>
    </dgm:pt>
    <dgm:pt modelId="{E9C03EBE-3F7A-42C5-8447-79D90C0B2756}" type="parTrans" cxnId="{08879085-B8F0-450F-8AEF-2A81CB51E8EA}">
      <dgm:prSet/>
      <dgm:spPr/>
      <dgm:t>
        <a:bodyPr/>
        <a:lstStyle/>
        <a:p>
          <a:endParaRPr lang="ru-RU"/>
        </a:p>
      </dgm:t>
    </dgm:pt>
    <dgm:pt modelId="{26FDFD39-E4CF-4191-803A-BBF84F01EEF5}" type="sibTrans" cxnId="{08879085-B8F0-450F-8AEF-2A81CB51E8EA}">
      <dgm:prSet/>
      <dgm:spPr/>
      <dgm:t>
        <a:bodyPr/>
        <a:lstStyle/>
        <a:p>
          <a:endParaRPr lang="ru-RU"/>
        </a:p>
      </dgm:t>
    </dgm:pt>
    <dgm:pt modelId="{819BF625-B610-4806-8E1D-F8C3668C9BC7}">
      <dgm:prSet phldrT="[Текст]"/>
      <dgm:spPr/>
      <dgm:t>
        <a:bodyPr/>
        <a:lstStyle/>
        <a:p>
          <a:r>
            <a:rPr lang="ru-RU" dirty="0" smtClean="0"/>
            <a:t>Повышение курса валюты</a:t>
          </a:r>
          <a:endParaRPr lang="ru-RU" dirty="0"/>
        </a:p>
      </dgm:t>
    </dgm:pt>
    <dgm:pt modelId="{3490AAA2-5640-4844-A665-F2072FD43C47}" type="parTrans" cxnId="{F773B73D-DCBF-4724-9A7C-91698317D031}">
      <dgm:prSet/>
      <dgm:spPr/>
      <dgm:t>
        <a:bodyPr/>
        <a:lstStyle/>
        <a:p>
          <a:endParaRPr lang="ru-RU"/>
        </a:p>
      </dgm:t>
    </dgm:pt>
    <dgm:pt modelId="{620E6295-9200-40B3-B8AE-9201393C2595}" type="sibTrans" cxnId="{F773B73D-DCBF-4724-9A7C-91698317D031}">
      <dgm:prSet/>
      <dgm:spPr/>
      <dgm:t>
        <a:bodyPr/>
        <a:lstStyle/>
        <a:p>
          <a:endParaRPr lang="ru-RU"/>
        </a:p>
      </dgm:t>
    </dgm:pt>
    <dgm:pt modelId="{D4AA236C-306E-4E44-84A9-387E2A6CA3E9}">
      <dgm:prSet phldrT="[Текст]"/>
      <dgm:spPr/>
      <dgm:t>
        <a:bodyPr/>
        <a:lstStyle/>
        <a:p>
          <a:r>
            <a:rPr lang="ru-RU" dirty="0" smtClean="0"/>
            <a:t>Инфляционный процесс</a:t>
          </a:r>
          <a:endParaRPr lang="ru-RU" dirty="0"/>
        </a:p>
      </dgm:t>
    </dgm:pt>
    <dgm:pt modelId="{CFD2538C-7ACB-416B-8385-61A1383F39D0}" type="parTrans" cxnId="{AECF61A8-BC37-475D-A40F-D7EB322EFC5C}">
      <dgm:prSet/>
      <dgm:spPr/>
      <dgm:t>
        <a:bodyPr/>
        <a:lstStyle/>
        <a:p>
          <a:endParaRPr lang="ru-RU"/>
        </a:p>
      </dgm:t>
    </dgm:pt>
    <dgm:pt modelId="{8AE91030-21C7-462F-912E-B073E301294B}" type="sibTrans" cxnId="{AECF61A8-BC37-475D-A40F-D7EB322EFC5C}">
      <dgm:prSet/>
      <dgm:spPr/>
      <dgm:t>
        <a:bodyPr/>
        <a:lstStyle/>
        <a:p>
          <a:endParaRPr lang="ru-RU"/>
        </a:p>
      </dgm:t>
    </dgm:pt>
    <dgm:pt modelId="{4023B612-21D3-4D36-BC36-CFBFD269B5FC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Производственные риски</a:t>
          </a:r>
          <a:endParaRPr lang="ru-RU" dirty="0"/>
        </a:p>
      </dgm:t>
    </dgm:pt>
    <dgm:pt modelId="{41FABEA9-011D-490B-BC6E-03CA85AC1BDB}" type="parTrans" cxnId="{6C22CDDE-F7AE-4503-A482-970416A02954}">
      <dgm:prSet/>
      <dgm:spPr/>
      <dgm:t>
        <a:bodyPr/>
        <a:lstStyle/>
        <a:p>
          <a:endParaRPr lang="ru-RU"/>
        </a:p>
      </dgm:t>
    </dgm:pt>
    <dgm:pt modelId="{F6AF8C83-9895-435A-80D4-6A79028C8030}" type="sibTrans" cxnId="{6C22CDDE-F7AE-4503-A482-970416A02954}">
      <dgm:prSet/>
      <dgm:spPr/>
      <dgm:t>
        <a:bodyPr/>
        <a:lstStyle/>
        <a:p>
          <a:endParaRPr lang="ru-RU"/>
        </a:p>
      </dgm:t>
    </dgm:pt>
    <dgm:pt modelId="{A0463ACB-F2FC-418F-A1F7-F280027A58CC}">
      <dgm:prSet phldrT="[Текст]"/>
      <dgm:spPr/>
      <dgm:t>
        <a:bodyPr/>
        <a:lstStyle/>
        <a:p>
          <a:r>
            <a:rPr lang="ru-RU" dirty="0" smtClean="0"/>
            <a:t>риск ненадежности участников проекта</a:t>
          </a:r>
          <a:endParaRPr lang="ru-RU" dirty="0"/>
        </a:p>
      </dgm:t>
    </dgm:pt>
    <dgm:pt modelId="{5497B77B-F6EB-40F6-A8F3-3B5173CCD548}" type="parTrans" cxnId="{00AB4A34-ACF2-4AC5-9D16-452EC250E291}">
      <dgm:prSet/>
      <dgm:spPr/>
      <dgm:t>
        <a:bodyPr/>
        <a:lstStyle/>
        <a:p>
          <a:endParaRPr lang="ru-RU"/>
        </a:p>
      </dgm:t>
    </dgm:pt>
    <dgm:pt modelId="{CF6DC581-4085-4A27-B2F5-DC0BA7DDB4C5}" type="sibTrans" cxnId="{00AB4A34-ACF2-4AC5-9D16-452EC250E291}">
      <dgm:prSet/>
      <dgm:spPr/>
      <dgm:t>
        <a:bodyPr/>
        <a:lstStyle/>
        <a:p>
          <a:endParaRPr lang="ru-RU"/>
        </a:p>
      </dgm:t>
    </dgm:pt>
    <dgm:pt modelId="{5C8CF992-1783-4E26-A0DD-7BEC60D96A98}">
      <dgm:prSet phldrT="[Текст]"/>
      <dgm:spPr/>
      <dgm:t>
        <a:bodyPr/>
        <a:lstStyle/>
        <a:p>
          <a:r>
            <a:rPr lang="ru-RU" dirty="0" smtClean="0"/>
            <a:t>риск </a:t>
          </a:r>
          <a:r>
            <a:rPr lang="ru-RU" dirty="0" err="1" smtClean="0"/>
            <a:t>недополучения</a:t>
          </a:r>
          <a:r>
            <a:rPr lang="ru-RU" dirty="0" smtClean="0"/>
            <a:t> запланированных доходов</a:t>
          </a:r>
          <a:endParaRPr lang="ru-RU" dirty="0"/>
        </a:p>
      </dgm:t>
    </dgm:pt>
    <dgm:pt modelId="{28C11486-4CAB-4916-8609-0C4CFF141344}" type="parTrans" cxnId="{8C9C57E8-DDE0-4142-83C3-E3736335EB44}">
      <dgm:prSet/>
      <dgm:spPr/>
      <dgm:t>
        <a:bodyPr/>
        <a:lstStyle/>
        <a:p>
          <a:endParaRPr lang="ru-RU"/>
        </a:p>
      </dgm:t>
    </dgm:pt>
    <dgm:pt modelId="{B2D8E2A8-4FF1-407E-B80D-93AA58EDACC2}" type="sibTrans" cxnId="{8C9C57E8-DDE0-4142-83C3-E3736335EB44}">
      <dgm:prSet/>
      <dgm:spPr/>
      <dgm:t>
        <a:bodyPr/>
        <a:lstStyle/>
        <a:p>
          <a:endParaRPr lang="ru-RU"/>
        </a:p>
      </dgm:t>
    </dgm:pt>
    <dgm:pt modelId="{CD7A4042-7037-48F2-B98E-5FB7FA5357BE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Внешние риски</a:t>
          </a:r>
          <a:endParaRPr lang="ru-RU" dirty="0"/>
        </a:p>
      </dgm:t>
    </dgm:pt>
    <dgm:pt modelId="{576D5EC6-1FD2-4CE9-A323-7AE2CB8768E1}" type="parTrans" cxnId="{35E99646-8F32-4875-B8DA-5D6EFA73DE06}">
      <dgm:prSet/>
      <dgm:spPr/>
      <dgm:t>
        <a:bodyPr/>
        <a:lstStyle/>
        <a:p>
          <a:endParaRPr lang="ru-RU"/>
        </a:p>
      </dgm:t>
    </dgm:pt>
    <dgm:pt modelId="{3411A3B3-BAC1-4F27-BB1D-C57BBD2A77D7}" type="sibTrans" cxnId="{35E99646-8F32-4875-B8DA-5D6EFA73DE06}">
      <dgm:prSet/>
      <dgm:spPr/>
      <dgm:t>
        <a:bodyPr/>
        <a:lstStyle/>
        <a:p>
          <a:endParaRPr lang="ru-RU"/>
        </a:p>
      </dgm:t>
    </dgm:pt>
    <dgm:pt modelId="{D2E605A3-46F5-49DD-A122-8A0718C9D648}">
      <dgm:prSet phldrT="[Текст]"/>
      <dgm:spPr/>
      <dgm:t>
        <a:bodyPr/>
        <a:lstStyle/>
        <a:p>
          <a:r>
            <a:rPr lang="ru-RU" dirty="0" smtClean="0"/>
            <a:t>Изменение ситуации на рынке</a:t>
          </a:r>
          <a:endParaRPr lang="ru-RU" dirty="0"/>
        </a:p>
      </dgm:t>
    </dgm:pt>
    <dgm:pt modelId="{E10B2540-71D8-4A62-8FCB-AEDCE172AA81}" type="parTrans" cxnId="{62A9AFAB-D6C8-42D5-B160-82EFAC8939FB}">
      <dgm:prSet/>
      <dgm:spPr/>
      <dgm:t>
        <a:bodyPr/>
        <a:lstStyle/>
        <a:p>
          <a:endParaRPr lang="ru-RU"/>
        </a:p>
      </dgm:t>
    </dgm:pt>
    <dgm:pt modelId="{1A782E31-82DA-437E-9580-A509B61FE0A8}" type="sibTrans" cxnId="{62A9AFAB-D6C8-42D5-B160-82EFAC8939FB}">
      <dgm:prSet/>
      <dgm:spPr/>
      <dgm:t>
        <a:bodyPr/>
        <a:lstStyle/>
        <a:p>
          <a:endParaRPr lang="ru-RU"/>
        </a:p>
      </dgm:t>
    </dgm:pt>
    <dgm:pt modelId="{E0F78573-FC3C-4AD8-AC8E-E1E412ACD2F5}">
      <dgm:prSet phldrT="[Текст]"/>
      <dgm:spPr/>
      <dgm:t>
        <a:bodyPr/>
        <a:lstStyle/>
        <a:p>
          <a:r>
            <a:rPr lang="ru-RU" dirty="0" smtClean="0"/>
            <a:t>Снижение доходов  населения</a:t>
          </a:r>
          <a:endParaRPr lang="ru-RU" dirty="0"/>
        </a:p>
      </dgm:t>
    </dgm:pt>
    <dgm:pt modelId="{4D6C96CB-19FE-4113-AAAB-F7979D5A38EF}" type="parTrans" cxnId="{A71BD603-F54A-4724-AF78-6BB69F9E6F98}">
      <dgm:prSet/>
      <dgm:spPr/>
      <dgm:t>
        <a:bodyPr/>
        <a:lstStyle/>
        <a:p>
          <a:endParaRPr lang="ru-RU"/>
        </a:p>
      </dgm:t>
    </dgm:pt>
    <dgm:pt modelId="{9B5FE6FD-3DB2-4E16-A368-92AADFB1C2AE}" type="sibTrans" cxnId="{A71BD603-F54A-4724-AF78-6BB69F9E6F98}">
      <dgm:prSet/>
      <dgm:spPr/>
      <dgm:t>
        <a:bodyPr/>
        <a:lstStyle/>
        <a:p>
          <a:endParaRPr lang="ru-RU"/>
        </a:p>
      </dgm:t>
    </dgm:pt>
    <dgm:pt modelId="{037BC17F-A610-4FD7-95FD-E73AA6D27ECC}" type="pres">
      <dgm:prSet presAssocID="{C72E41D8-B81D-426C-B5A9-9F82C5AF69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2D5649-2D2D-4D38-82B9-A346F6977A4F}" type="pres">
      <dgm:prSet presAssocID="{3973EC08-BBD2-4424-9AD0-EEF99E84EE53}" presName="linNode" presStyleCnt="0"/>
      <dgm:spPr/>
    </dgm:pt>
    <dgm:pt modelId="{152B9311-D263-4D9D-987E-8FE8F7BDEB33}" type="pres">
      <dgm:prSet presAssocID="{3973EC08-BBD2-4424-9AD0-EEF99E84EE53}" presName="parentText" presStyleLbl="node1" presStyleIdx="0" presStyleCnt="3" custLinFactNeighborX="1978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67E53-727E-4D85-97CA-2DFF60887597}" type="pres">
      <dgm:prSet presAssocID="{3973EC08-BBD2-4424-9AD0-EEF99E84EE5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F35E0-686B-44FF-BF4A-A4AB419CE159}" type="pres">
      <dgm:prSet presAssocID="{26FDFD39-E4CF-4191-803A-BBF84F01EEF5}" presName="sp" presStyleCnt="0"/>
      <dgm:spPr/>
    </dgm:pt>
    <dgm:pt modelId="{C14CC28C-23BF-4128-BAA1-5D48C9FEEC4E}" type="pres">
      <dgm:prSet presAssocID="{4023B612-21D3-4D36-BC36-CFBFD269B5FC}" presName="linNode" presStyleCnt="0"/>
      <dgm:spPr/>
    </dgm:pt>
    <dgm:pt modelId="{C9D7558F-24CA-4ADB-9FF5-07886CD6380A}" type="pres">
      <dgm:prSet presAssocID="{4023B612-21D3-4D36-BC36-CFBFD269B5F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7444B-9F8D-4444-A58E-92F2E2B9F9F0}" type="pres">
      <dgm:prSet presAssocID="{4023B612-21D3-4D36-BC36-CFBFD269B5F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D8087-4077-406E-8BB9-120682F98CAB}" type="pres">
      <dgm:prSet presAssocID="{F6AF8C83-9895-435A-80D4-6A79028C8030}" presName="sp" presStyleCnt="0"/>
      <dgm:spPr/>
    </dgm:pt>
    <dgm:pt modelId="{C4F5A481-C150-4011-B3F9-2D38E0DBEE42}" type="pres">
      <dgm:prSet presAssocID="{CD7A4042-7037-48F2-B98E-5FB7FA5357BE}" presName="linNode" presStyleCnt="0"/>
      <dgm:spPr/>
    </dgm:pt>
    <dgm:pt modelId="{45C30874-310A-4F2B-86FB-E5230E3D378A}" type="pres">
      <dgm:prSet presAssocID="{CD7A4042-7037-48F2-B98E-5FB7FA5357B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B205D-105E-4E51-8767-F56E85D1D359}" type="pres">
      <dgm:prSet presAssocID="{CD7A4042-7037-48F2-B98E-5FB7FA5357B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73B73D-DCBF-4724-9A7C-91698317D031}" srcId="{3973EC08-BBD2-4424-9AD0-EEF99E84EE53}" destId="{819BF625-B610-4806-8E1D-F8C3668C9BC7}" srcOrd="0" destOrd="0" parTransId="{3490AAA2-5640-4844-A665-F2072FD43C47}" sibTransId="{620E6295-9200-40B3-B8AE-9201393C2595}"/>
    <dgm:cxn modelId="{8C9C57E8-DDE0-4142-83C3-E3736335EB44}" srcId="{4023B612-21D3-4D36-BC36-CFBFD269B5FC}" destId="{5C8CF992-1783-4E26-A0DD-7BEC60D96A98}" srcOrd="1" destOrd="0" parTransId="{28C11486-4CAB-4916-8609-0C4CFF141344}" sibTransId="{B2D8E2A8-4FF1-407E-B80D-93AA58EDACC2}"/>
    <dgm:cxn modelId="{7A2E8668-AE13-4E08-A448-B07BC4AD3663}" type="presOf" srcId="{A0463ACB-F2FC-418F-A1F7-F280027A58CC}" destId="{0E37444B-9F8D-4444-A58E-92F2E2B9F9F0}" srcOrd="0" destOrd="0" presId="urn:microsoft.com/office/officeart/2005/8/layout/vList5"/>
    <dgm:cxn modelId="{4969EBA9-DA71-4B08-8A10-609E21624940}" type="presOf" srcId="{D4AA236C-306E-4E44-84A9-387E2A6CA3E9}" destId="{15567E53-727E-4D85-97CA-2DFF60887597}" srcOrd="0" destOrd="1" presId="urn:microsoft.com/office/officeart/2005/8/layout/vList5"/>
    <dgm:cxn modelId="{4023BA62-B386-4493-A9F3-8FF57C10827B}" type="presOf" srcId="{D2E605A3-46F5-49DD-A122-8A0718C9D648}" destId="{8D4B205D-105E-4E51-8767-F56E85D1D359}" srcOrd="0" destOrd="0" presId="urn:microsoft.com/office/officeart/2005/8/layout/vList5"/>
    <dgm:cxn modelId="{60C0131F-D2AF-4362-9F3A-47502C4CFD1E}" type="presOf" srcId="{CD7A4042-7037-48F2-B98E-5FB7FA5357BE}" destId="{45C30874-310A-4F2B-86FB-E5230E3D378A}" srcOrd="0" destOrd="0" presId="urn:microsoft.com/office/officeart/2005/8/layout/vList5"/>
    <dgm:cxn modelId="{35E99646-8F32-4875-B8DA-5D6EFA73DE06}" srcId="{C72E41D8-B81D-426C-B5A9-9F82C5AF69E6}" destId="{CD7A4042-7037-48F2-B98E-5FB7FA5357BE}" srcOrd="2" destOrd="0" parTransId="{576D5EC6-1FD2-4CE9-A323-7AE2CB8768E1}" sibTransId="{3411A3B3-BAC1-4F27-BB1D-C57BBD2A77D7}"/>
    <dgm:cxn modelId="{D9F65C58-7B25-4E9D-AA9D-68C6B9BE14D9}" type="presOf" srcId="{C72E41D8-B81D-426C-B5A9-9F82C5AF69E6}" destId="{037BC17F-A610-4FD7-95FD-E73AA6D27ECC}" srcOrd="0" destOrd="0" presId="urn:microsoft.com/office/officeart/2005/8/layout/vList5"/>
    <dgm:cxn modelId="{62A9AFAB-D6C8-42D5-B160-82EFAC8939FB}" srcId="{CD7A4042-7037-48F2-B98E-5FB7FA5357BE}" destId="{D2E605A3-46F5-49DD-A122-8A0718C9D648}" srcOrd="0" destOrd="0" parTransId="{E10B2540-71D8-4A62-8FCB-AEDCE172AA81}" sibTransId="{1A782E31-82DA-437E-9580-A509B61FE0A8}"/>
    <dgm:cxn modelId="{A71BD603-F54A-4724-AF78-6BB69F9E6F98}" srcId="{CD7A4042-7037-48F2-B98E-5FB7FA5357BE}" destId="{E0F78573-FC3C-4AD8-AC8E-E1E412ACD2F5}" srcOrd="1" destOrd="0" parTransId="{4D6C96CB-19FE-4113-AAAB-F7979D5A38EF}" sibTransId="{9B5FE6FD-3DB2-4E16-A368-92AADFB1C2AE}"/>
    <dgm:cxn modelId="{DB9C72E5-689C-4765-9288-F578090B83CB}" type="presOf" srcId="{4023B612-21D3-4D36-BC36-CFBFD269B5FC}" destId="{C9D7558F-24CA-4ADB-9FF5-07886CD6380A}" srcOrd="0" destOrd="0" presId="urn:microsoft.com/office/officeart/2005/8/layout/vList5"/>
    <dgm:cxn modelId="{00AB4A34-ACF2-4AC5-9D16-452EC250E291}" srcId="{4023B612-21D3-4D36-BC36-CFBFD269B5FC}" destId="{A0463ACB-F2FC-418F-A1F7-F280027A58CC}" srcOrd="0" destOrd="0" parTransId="{5497B77B-F6EB-40F6-A8F3-3B5173CCD548}" sibTransId="{CF6DC581-4085-4A27-B2F5-DC0BA7DDB4C5}"/>
    <dgm:cxn modelId="{65D0A163-A3D3-465C-A88F-6A8A3BABBE87}" type="presOf" srcId="{3973EC08-BBD2-4424-9AD0-EEF99E84EE53}" destId="{152B9311-D263-4D9D-987E-8FE8F7BDEB33}" srcOrd="0" destOrd="0" presId="urn:microsoft.com/office/officeart/2005/8/layout/vList5"/>
    <dgm:cxn modelId="{6C22CDDE-F7AE-4503-A482-970416A02954}" srcId="{C72E41D8-B81D-426C-B5A9-9F82C5AF69E6}" destId="{4023B612-21D3-4D36-BC36-CFBFD269B5FC}" srcOrd="1" destOrd="0" parTransId="{41FABEA9-011D-490B-BC6E-03CA85AC1BDB}" sibTransId="{F6AF8C83-9895-435A-80D4-6A79028C8030}"/>
    <dgm:cxn modelId="{DEF818D3-C3C7-4C91-9E44-65C6480DFB9D}" type="presOf" srcId="{819BF625-B610-4806-8E1D-F8C3668C9BC7}" destId="{15567E53-727E-4D85-97CA-2DFF60887597}" srcOrd="0" destOrd="0" presId="urn:microsoft.com/office/officeart/2005/8/layout/vList5"/>
    <dgm:cxn modelId="{AECF61A8-BC37-475D-A40F-D7EB322EFC5C}" srcId="{3973EC08-BBD2-4424-9AD0-EEF99E84EE53}" destId="{D4AA236C-306E-4E44-84A9-387E2A6CA3E9}" srcOrd="1" destOrd="0" parTransId="{CFD2538C-7ACB-416B-8385-61A1383F39D0}" sibTransId="{8AE91030-21C7-462F-912E-B073E301294B}"/>
    <dgm:cxn modelId="{133991EF-978D-4F2F-AFF6-8297AC2ADECD}" type="presOf" srcId="{E0F78573-FC3C-4AD8-AC8E-E1E412ACD2F5}" destId="{8D4B205D-105E-4E51-8767-F56E85D1D359}" srcOrd="0" destOrd="1" presId="urn:microsoft.com/office/officeart/2005/8/layout/vList5"/>
    <dgm:cxn modelId="{08879085-B8F0-450F-8AEF-2A81CB51E8EA}" srcId="{C72E41D8-B81D-426C-B5A9-9F82C5AF69E6}" destId="{3973EC08-BBD2-4424-9AD0-EEF99E84EE53}" srcOrd="0" destOrd="0" parTransId="{E9C03EBE-3F7A-42C5-8447-79D90C0B2756}" sibTransId="{26FDFD39-E4CF-4191-803A-BBF84F01EEF5}"/>
    <dgm:cxn modelId="{1BABAA9A-BC7A-4AFD-84F8-EF62564B15A7}" type="presOf" srcId="{5C8CF992-1783-4E26-A0DD-7BEC60D96A98}" destId="{0E37444B-9F8D-4444-A58E-92F2E2B9F9F0}" srcOrd="0" destOrd="1" presId="urn:microsoft.com/office/officeart/2005/8/layout/vList5"/>
    <dgm:cxn modelId="{B93A59CF-2ECB-487D-84D4-AAFB3424301E}" type="presParOf" srcId="{037BC17F-A610-4FD7-95FD-E73AA6D27ECC}" destId="{E72D5649-2D2D-4D38-82B9-A346F6977A4F}" srcOrd="0" destOrd="0" presId="urn:microsoft.com/office/officeart/2005/8/layout/vList5"/>
    <dgm:cxn modelId="{87E55240-F318-4BCE-BFEB-A1D9480A8A16}" type="presParOf" srcId="{E72D5649-2D2D-4D38-82B9-A346F6977A4F}" destId="{152B9311-D263-4D9D-987E-8FE8F7BDEB33}" srcOrd="0" destOrd="0" presId="urn:microsoft.com/office/officeart/2005/8/layout/vList5"/>
    <dgm:cxn modelId="{5D24A713-50B8-4330-BF79-7E0C3346B056}" type="presParOf" srcId="{E72D5649-2D2D-4D38-82B9-A346F6977A4F}" destId="{15567E53-727E-4D85-97CA-2DFF60887597}" srcOrd="1" destOrd="0" presId="urn:microsoft.com/office/officeart/2005/8/layout/vList5"/>
    <dgm:cxn modelId="{CEDB0051-3CED-4C2C-A6CA-972B04C95DC1}" type="presParOf" srcId="{037BC17F-A610-4FD7-95FD-E73AA6D27ECC}" destId="{D39F35E0-686B-44FF-BF4A-A4AB419CE159}" srcOrd="1" destOrd="0" presId="urn:microsoft.com/office/officeart/2005/8/layout/vList5"/>
    <dgm:cxn modelId="{A179A6BD-65D4-491F-BFE4-ECE36E5FF20C}" type="presParOf" srcId="{037BC17F-A610-4FD7-95FD-E73AA6D27ECC}" destId="{C14CC28C-23BF-4128-BAA1-5D48C9FEEC4E}" srcOrd="2" destOrd="0" presId="urn:microsoft.com/office/officeart/2005/8/layout/vList5"/>
    <dgm:cxn modelId="{1B96D9F5-E1F5-4A38-A33D-EBAECDB3EE91}" type="presParOf" srcId="{C14CC28C-23BF-4128-BAA1-5D48C9FEEC4E}" destId="{C9D7558F-24CA-4ADB-9FF5-07886CD6380A}" srcOrd="0" destOrd="0" presId="urn:microsoft.com/office/officeart/2005/8/layout/vList5"/>
    <dgm:cxn modelId="{5B5C29B8-02E6-4ED1-8BD4-497379ED1915}" type="presParOf" srcId="{C14CC28C-23BF-4128-BAA1-5D48C9FEEC4E}" destId="{0E37444B-9F8D-4444-A58E-92F2E2B9F9F0}" srcOrd="1" destOrd="0" presId="urn:microsoft.com/office/officeart/2005/8/layout/vList5"/>
    <dgm:cxn modelId="{A782F9A0-220D-4525-A247-7F25DFAA0FB5}" type="presParOf" srcId="{037BC17F-A610-4FD7-95FD-E73AA6D27ECC}" destId="{F45D8087-4077-406E-8BB9-120682F98CAB}" srcOrd="3" destOrd="0" presId="urn:microsoft.com/office/officeart/2005/8/layout/vList5"/>
    <dgm:cxn modelId="{65AF314F-99A3-4D04-B992-C38CD3A42E14}" type="presParOf" srcId="{037BC17F-A610-4FD7-95FD-E73AA6D27ECC}" destId="{C4F5A481-C150-4011-B3F9-2D38E0DBEE42}" srcOrd="4" destOrd="0" presId="urn:microsoft.com/office/officeart/2005/8/layout/vList5"/>
    <dgm:cxn modelId="{0F02836B-A7E8-4127-B778-887DA01C658A}" type="presParOf" srcId="{C4F5A481-C150-4011-B3F9-2D38E0DBEE42}" destId="{45C30874-310A-4F2B-86FB-E5230E3D378A}" srcOrd="0" destOrd="0" presId="urn:microsoft.com/office/officeart/2005/8/layout/vList5"/>
    <dgm:cxn modelId="{FC77D5E1-5241-40A6-9E6D-2F06EA203E7D}" type="presParOf" srcId="{C4F5A481-C150-4011-B3F9-2D38E0DBEE42}" destId="{8D4B205D-105E-4E51-8767-F56E85D1D35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A24878-F9C9-4F1C-8345-7149471EE664}" type="doc">
      <dgm:prSet loTypeId="urn:microsoft.com/office/officeart/2005/8/layout/radial4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B642A86-F5F9-46D6-A7EE-DFA21A7AB1E8}">
      <dgm:prSet phldrT="[Текст]" custT="1"/>
      <dgm:spPr/>
      <dgm:t>
        <a:bodyPr/>
        <a:lstStyle/>
        <a:p>
          <a:r>
            <a:rPr lang="ru-RU" sz="2000" dirty="0" smtClean="0"/>
            <a:t>Мотивация сотрудников</a:t>
          </a:r>
          <a:endParaRPr lang="ru-RU" sz="2000" dirty="0"/>
        </a:p>
      </dgm:t>
    </dgm:pt>
    <dgm:pt modelId="{B01D0159-584C-40A6-955A-10BFE5E8DF12}" type="parTrans" cxnId="{521D8CCA-440C-4A9A-813F-5471799DA7DE}">
      <dgm:prSet/>
      <dgm:spPr/>
      <dgm:t>
        <a:bodyPr/>
        <a:lstStyle/>
        <a:p>
          <a:endParaRPr lang="ru-RU"/>
        </a:p>
      </dgm:t>
    </dgm:pt>
    <dgm:pt modelId="{C94B8C06-DDEE-45FF-92C1-815E246644EC}" type="sibTrans" cxnId="{521D8CCA-440C-4A9A-813F-5471799DA7DE}">
      <dgm:prSet/>
      <dgm:spPr/>
      <dgm:t>
        <a:bodyPr/>
        <a:lstStyle/>
        <a:p>
          <a:endParaRPr lang="ru-RU"/>
        </a:p>
      </dgm:t>
    </dgm:pt>
    <dgm:pt modelId="{C407F743-1339-4525-86FB-842588255F1F}">
      <dgm:prSet phldrT="[Текст]"/>
      <dgm:spPr/>
      <dgm:t>
        <a:bodyPr/>
        <a:lstStyle/>
        <a:p>
          <a:r>
            <a:rPr lang="ru-RU" dirty="0" smtClean="0"/>
            <a:t>Премирование по итогам работы</a:t>
          </a:r>
          <a:endParaRPr lang="ru-RU" dirty="0"/>
        </a:p>
      </dgm:t>
    </dgm:pt>
    <dgm:pt modelId="{D22A7AFC-6F52-4612-859F-AD1D69F388DC}" type="parTrans" cxnId="{2A6ADD2D-5943-48D7-8192-DCDC0DEA9FFF}">
      <dgm:prSet/>
      <dgm:spPr/>
      <dgm:t>
        <a:bodyPr/>
        <a:lstStyle/>
        <a:p>
          <a:endParaRPr lang="ru-RU"/>
        </a:p>
      </dgm:t>
    </dgm:pt>
    <dgm:pt modelId="{80AAE985-224C-40AD-AE65-10E437CDFD90}" type="sibTrans" cxnId="{2A6ADD2D-5943-48D7-8192-DCDC0DEA9FFF}">
      <dgm:prSet/>
      <dgm:spPr/>
      <dgm:t>
        <a:bodyPr/>
        <a:lstStyle/>
        <a:p>
          <a:endParaRPr lang="ru-RU"/>
        </a:p>
      </dgm:t>
    </dgm:pt>
    <dgm:pt modelId="{B70B7A22-A83C-4CA9-9D03-C4A8D9D21952}">
      <dgm:prSet phldrT="[Текст]"/>
      <dgm:spPr/>
      <dgm:t>
        <a:bodyPr/>
        <a:lstStyle/>
        <a:p>
          <a:r>
            <a:rPr lang="ru-RU" dirty="0" smtClean="0"/>
            <a:t>Социальный пакет</a:t>
          </a:r>
          <a:endParaRPr lang="ru-RU" dirty="0"/>
        </a:p>
      </dgm:t>
    </dgm:pt>
    <dgm:pt modelId="{E2238D81-F6DB-46DA-9E31-0E4CFE03D18B}" type="parTrans" cxnId="{CACEE703-749D-48EA-917A-02001FDFC85F}">
      <dgm:prSet/>
      <dgm:spPr/>
      <dgm:t>
        <a:bodyPr/>
        <a:lstStyle/>
        <a:p>
          <a:endParaRPr lang="ru-RU"/>
        </a:p>
      </dgm:t>
    </dgm:pt>
    <dgm:pt modelId="{DBC9B5A9-0A9E-429D-B717-271966429142}" type="sibTrans" cxnId="{CACEE703-749D-48EA-917A-02001FDFC85F}">
      <dgm:prSet/>
      <dgm:spPr/>
      <dgm:t>
        <a:bodyPr/>
        <a:lstStyle/>
        <a:p>
          <a:endParaRPr lang="ru-RU"/>
        </a:p>
      </dgm:t>
    </dgm:pt>
    <dgm:pt modelId="{8F4AC02F-652B-4ED8-A5AD-3CAFCFE8FDC3}">
      <dgm:prSet phldrT="[Текст]"/>
      <dgm:spPr/>
      <dgm:t>
        <a:bodyPr/>
        <a:lstStyle/>
        <a:p>
          <a:r>
            <a:rPr lang="ru-RU" dirty="0" smtClean="0"/>
            <a:t>Обучение, повышение квалификации и знаний</a:t>
          </a:r>
          <a:endParaRPr lang="ru-RU" dirty="0"/>
        </a:p>
      </dgm:t>
    </dgm:pt>
    <dgm:pt modelId="{7A9D1FAA-1D76-4A18-88C7-88B02B553FAF}" type="parTrans" cxnId="{5B64C3D6-C855-45D1-84D7-EDBDD26BC3A1}">
      <dgm:prSet/>
      <dgm:spPr/>
      <dgm:t>
        <a:bodyPr/>
        <a:lstStyle/>
        <a:p>
          <a:endParaRPr lang="ru-RU"/>
        </a:p>
      </dgm:t>
    </dgm:pt>
    <dgm:pt modelId="{86B04555-7858-4CB6-94A4-6C660F06F8D7}" type="sibTrans" cxnId="{5B64C3D6-C855-45D1-84D7-EDBDD26BC3A1}">
      <dgm:prSet/>
      <dgm:spPr/>
      <dgm:t>
        <a:bodyPr/>
        <a:lstStyle/>
        <a:p>
          <a:endParaRPr lang="ru-RU"/>
        </a:p>
      </dgm:t>
    </dgm:pt>
    <dgm:pt modelId="{6FC8E4EF-9330-4269-9448-46FBBDCA86A1}" type="pres">
      <dgm:prSet presAssocID="{76A24878-F9C9-4F1C-8345-7149471EE66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EA41D6-AA2C-4896-BADB-5BB37E7CC049}" type="pres">
      <dgm:prSet presAssocID="{1B642A86-F5F9-46D6-A7EE-DFA21A7AB1E8}" presName="centerShape" presStyleLbl="node0" presStyleIdx="0" presStyleCnt="1" custScaleX="129084"/>
      <dgm:spPr/>
      <dgm:t>
        <a:bodyPr/>
        <a:lstStyle/>
        <a:p>
          <a:endParaRPr lang="ru-RU"/>
        </a:p>
      </dgm:t>
    </dgm:pt>
    <dgm:pt modelId="{81BCF897-137D-4719-99C3-5F1A2B436CFF}" type="pres">
      <dgm:prSet presAssocID="{D22A7AFC-6F52-4612-859F-AD1D69F388DC}" presName="parTrans" presStyleLbl="bgSibTrans2D1" presStyleIdx="0" presStyleCnt="3" custAng="10948295" custScaleX="59611" custLinFactY="28456" custLinFactNeighborX="4329" custLinFactNeighborY="100000"/>
      <dgm:spPr/>
      <dgm:t>
        <a:bodyPr/>
        <a:lstStyle/>
        <a:p>
          <a:endParaRPr lang="ru-RU"/>
        </a:p>
      </dgm:t>
    </dgm:pt>
    <dgm:pt modelId="{2B60C4FF-D0B3-45CA-9A2C-A9DBD77BBC77}" type="pres">
      <dgm:prSet presAssocID="{C407F743-1339-4525-86FB-842588255F1F}" presName="node" presStyleLbl="node1" presStyleIdx="0" presStyleCnt="3" custRadScaleRad="124100" custRadScaleInc="19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C07F9-5B4E-46F3-B0C0-46C4529A61AB}" type="pres">
      <dgm:prSet presAssocID="{E2238D81-F6DB-46DA-9E31-0E4CFE03D18B}" presName="parTrans" presStyleLbl="bgSibTrans2D1" presStyleIdx="1" presStyleCnt="3" custAng="10800000" custScaleX="59836" custLinFactNeighborX="2617" custLinFactNeighborY="98672"/>
      <dgm:spPr/>
      <dgm:t>
        <a:bodyPr/>
        <a:lstStyle/>
        <a:p>
          <a:endParaRPr lang="ru-RU"/>
        </a:p>
      </dgm:t>
    </dgm:pt>
    <dgm:pt modelId="{C37860C4-252A-49EA-99D1-899FB2E1A537}" type="pres">
      <dgm:prSet presAssocID="{B70B7A22-A83C-4CA9-9D03-C4A8D9D21952}" presName="node" presStyleLbl="node1" presStyleIdx="1" presStyleCnt="3" custRadScaleRad="126602" custRadScaleInc="-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63139-6662-4EE4-8FAC-D68F994ACF52}" type="pres">
      <dgm:prSet presAssocID="{7A9D1FAA-1D76-4A18-88C7-88B02B553FAF}" presName="parTrans" presStyleLbl="bgSibTrans2D1" presStyleIdx="2" presStyleCnt="3" custAng="10785517" custScaleX="57959" custLinFactY="24683" custLinFactNeighborX="-2196" custLinFactNeighborY="100000"/>
      <dgm:spPr/>
      <dgm:t>
        <a:bodyPr/>
        <a:lstStyle/>
        <a:p>
          <a:endParaRPr lang="ru-RU"/>
        </a:p>
      </dgm:t>
    </dgm:pt>
    <dgm:pt modelId="{59C70DB3-7CF2-4084-9ED5-B122D2C37C8E}" type="pres">
      <dgm:prSet presAssocID="{8F4AC02F-652B-4ED8-A5AD-3CAFCFE8FDC3}" presName="node" presStyleLbl="node1" presStyleIdx="2" presStyleCnt="3" custRadScaleRad="122850" custRadScaleInc="-20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CEE703-749D-48EA-917A-02001FDFC85F}" srcId="{1B642A86-F5F9-46D6-A7EE-DFA21A7AB1E8}" destId="{B70B7A22-A83C-4CA9-9D03-C4A8D9D21952}" srcOrd="1" destOrd="0" parTransId="{E2238D81-F6DB-46DA-9E31-0E4CFE03D18B}" sibTransId="{DBC9B5A9-0A9E-429D-B717-271966429142}"/>
    <dgm:cxn modelId="{212526B5-FAF1-4A94-992D-D28DD022F47E}" type="presOf" srcId="{1B642A86-F5F9-46D6-A7EE-DFA21A7AB1E8}" destId="{05EA41D6-AA2C-4896-BADB-5BB37E7CC049}" srcOrd="0" destOrd="0" presId="urn:microsoft.com/office/officeart/2005/8/layout/radial4"/>
    <dgm:cxn modelId="{9F627C5E-5AC1-4F40-B0FD-46BB68FE5E35}" type="presOf" srcId="{D22A7AFC-6F52-4612-859F-AD1D69F388DC}" destId="{81BCF897-137D-4719-99C3-5F1A2B436CFF}" srcOrd="0" destOrd="0" presId="urn:microsoft.com/office/officeart/2005/8/layout/radial4"/>
    <dgm:cxn modelId="{E2282582-1E58-40F6-8EF4-B97F666E7A4E}" type="presOf" srcId="{E2238D81-F6DB-46DA-9E31-0E4CFE03D18B}" destId="{B1EC07F9-5B4E-46F3-B0C0-46C4529A61AB}" srcOrd="0" destOrd="0" presId="urn:microsoft.com/office/officeart/2005/8/layout/radial4"/>
    <dgm:cxn modelId="{0B11BD8F-C0E0-491F-B3FF-60B1CDC1F485}" type="presOf" srcId="{8F4AC02F-652B-4ED8-A5AD-3CAFCFE8FDC3}" destId="{59C70DB3-7CF2-4084-9ED5-B122D2C37C8E}" srcOrd="0" destOrd="0" presId="urn:microsoft.com/office/officeart/2005/8/layout/radial4"/>
    <dgm:cxn modelId="{794D58CC-C436-4362-897E-958C38045BF2}" type="presOf" srcId="{B70B7A22-A83C-4CA9-9D03-C4A8D9D21952}" destId="{C37860C4-252A-49EA-99D1-899FB2E1A537}" srcOrd="0" destOrd="0" presId="urn:microsoft.com/office/officeart/2005/8/layout/radial4"/>
    <dgm:cxn modelId="{2A6ADD2D-5943-48D7-8192-DCDC0DEA9FFF}" srcId="{1B642A86-F5F9-46D6-A7EE-DFA21A7AB1E8}" destId="{C407F743-1339-4525-86FB-842588255F1F}" srcOrd="0" destOrd="0" parTransId="{D22A7AFC-6F52-4612-859F-AD1D69F388DC}" sibTransId="{80AAE985-224C-40AD-AE65-10E437CDFD90}"/>
    <dgm:cxn modelId="{521D8CCA-440C-4A9A-813F-5471799DA7DE}" srcId="{76A24878-F9C9-4F1C-8345-7149471EE664}" destId="{1B642A86-F5F9-46D6-A7EE-DFA21A7AB1E8}" srcOrd="0" destOrd="0" parTransId="{B01D0159-584C-40A6-955A-10BFE5E8DF12}" sibTransId="{C94B8C06-DDEE-45FF-92C1-815E246644EC}"/>
    <dgm:cxn modelId="{5B64C3D6-C855-45D1-84D7-EDBDD26BC3A1}" srcId="{1B642A86-F5F9-46D6-A7EE-DFA21A7AB1E8}" destId="{8F4AC02F-652B-4ED8-A5AD-3CAFCFE8FDC3}" srcOrd="2" destOrd="0" parTransId="{7A9D1FAA-1D76-4A18-88C7-88B02B553FAF}" sibTransId="{86B04555-7858-4CB6-94A4-6C660F06F8D7}"/>
    <dgm:cxn modelId="{00ED56E1-DFE6-4967-8EBC-4D1EBD277928}" type="presOf" srcId="{7A9D1FAA-1D76-4A18-88C7-88B02B553FAF}" destId="{32663139-6662-4EE4-8FAC-D68F994ACF52}" srcOrd="0" destOrd="0" presId="urn:microsoft.com/office/officeart/2005/8/layout/radial4"/>
    <dgm:cxn modelId="{95443537-9F51-42D8-9A3C-B4AD8FD5BEEF}" type="presOf" srcId="{76A24878-F9C9-4F1C-8345-7149471EE664}" destId="{6FC8E4EF-9330-4269-9448-46FBBDCA86A1}" srcOrd="0" destOrd="0" presId="urn:microsoft.com/office/officeart/2005/8/layout/radial4"/>
    <dgm:cxn modelId="{0853241F-4CD1-4776-AA44-33FC5C037234}" type="presOf" srcId="{C407F743-1339-4525-86FB-842588255F1F}" destId="{2B60C4FF-D0B3-45CA-9A2C-A9DBD77BBC77}" srcOrd="0" destOrd="0" presId="urn:microsoft.com/office/officeart/2005/8/layout/radial4"/>
    <dgm:cxn modelId="{3514A545-4D55-4ACD-BA32-C1E5AE6B62A7}" type="presParOf" srcId="{6FC8E4EF-9330-4269-9448-46FBBDCA86A1}" destId="{05EA41D6-AA2C-4896-BADB-5BB37E7CC049}" srcOrd="0" destOrd="0" presId="urn:microsoft.com/office/officeart/2005/8/layout/radial4"/>
    <dgm:cxn modelId="{CA0C92F1-0659-4D89-BB85-19A49204696A}" type="presParOf" srcId="{6FC8E4EF-9330-4269-9448-46FBBDCA86A1}" destId="{81BCF897-137D-4719-99C3-5F1A2B436CFF}" srcOrd="1" destOrd="0" presId="urn:microsoft.com/office/officeart/2005/8/layout/radial4"/>
    <dgm:cxn modelId="{EFC9EAE9-C0A7-49CA-A56A-38D9EAA5723D}" type="presParOf" srcId="{6FC8E4EF-9330-4269-9448-46FBBDCA86A1}" destId="{2B60C4FF-D0B3-45CA-9A2C-A9DBD77BBC77}" srcOrd="2" destOrd="0" presId="urn:microsoft.com/office/officeart/2005/8/layout/radial4"/>
    <dgm:cxn modelId="{C712B4C7-DECD-477C-BAB9-8EA24A9A9597}" type="presParOf" srcId="{6FC8E4EF-9330-4269-9448-46FBBDCA86A1}" destId="{B1EC07F9-5B4E-46F3-B0C0-46C4529A61AB}" srcOrd="3" destOrd="0" presId="urn:microsoft.com/office/officeart/2005/8/layout/radial4"/>
    <dgm:cxn modelId="{27A8551E-41A6-4BCB-944A-4AF0FA1EF51E}" type="presParOf" srcId="{6FC8E4EF-9330-4269-9448-46FBBDCA86A1}" destId="{C37860C4-252A-49EA-99D1-899FB2E1A537}" srcOrd="4" destOrd="0" presId="urn:microsoft.com/office/officeart/2005/8/layout/radial4"/>
    <dgm:cxn modelId="{AF65A642-D529-4EF1-8DB3-916B4C772EC2}" type="presParOf" srcId="{6FC8E4EF-9330-4269-9448-46FBBDCA86A1}" destId="{32663139-6662-4EE4-8FAC-D68F994ACF52}" srcOrd="5" destOrd="0" presId="urn:microsoft.com/office/officeart/2005/8/layout/radial4"/>
    <dgm:cxn modelId="{EAE744E2-B60F-4020-840F-75A1AD7FB6FB}" type="presParOf" srcId="{6FC8E4EF-9330-4269-9448-46FBBDCA86A1}" destId="{59C70DB3-7CF2-4084-9ED5-B122D2C37C8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F51244-F0A4-43F0-B098-BC7B15ACD473}">
      <dsp:nvSpPr>
        <dsp:cNvPr id="0" name=""/>
        <dsp:cNvSpPr/>
      </dsp:nvSpPr>
      <dsp:spPr>
        <a:xfrm>
          <a:off x="195150" y="709173"/>
          <a:ext cx="2839770" cy="158798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latin typeface="Times New Roman" pitchFamily="18" charset="0"/>
              <a:cs typeface="Times New Roman" pitchFamily="18" charset="0"/>
            </a:rPr>
            <a:t>Основано Распоряжением Правительства  Ханты-Мансийского автономного округа  - </a:t>
          </a:r>
          <a:r>
            <a:rPr lang="ru-RU" sz="1800" kern="1200" baseline="0" dirty="0" err="1" smtClean="0">
              <a:latin typeface="Times New Roman" pitchFamily="18" charset="0"/>
              <a:cs typeface="Times New Roman" pitchFamily="18" charset="0"/>
            </a:rPr>
            <a:t>Югры</a:t>
          </a:r>
          <a:r>
            <a:rPr lang="ru-RU" sz="1800" kern="1200" baseline="0" dirty="0" smtClean="0">
              <a:latin typeface="Times New Roman" pitchFamily="18" charset="0"/>
              <a:cs typeface="Times New Roman" pitchFamily="18" charset="0"/>
            </a:rPr>
            <a:t> № 434-рп от 08 ноября 2006 года</a:t>
          </a:r>
          <a:endParaRPr lang="ru-RU" sz="1800" kern="1200" baseline="0" dirty="0"/>
        </a:p>
      </dsp:txBody>
      <dsp:txXfrm>
        <a:off x="195150" y="709173"/>
        <a:ext cx="2839770" cy="1587987"/>
      </dsp:txXfrm>
    </dsp:sp>
    <dsp:sp modelId="{77D11339-559E-471C-9EF7-4D2577FF7C47}">
      <dsp:nvSpPr>
        <dsp:cNvPr id="0" name=""/>
        <dsp:cNvSpPr/>
      </dsp:nvSpPr>
      <dsp:spPr>
        <a:xfrm>
          <a:off x="3331333" y="897438"/>
          <a:ext cx="2700300" cy="137341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Обеспечивает около 200 рабочих мест в автономном округе. </a:t>
          </a:r>
          <a:endParaRPr lang="ru-RU" sz="1800" kern="1200" dirty="0"/>
        </a:p>
      </dsp:txBody>
      <dsp:txXfrm>
        <a:off x="3331333" y="897438"/>
        <a:ext cx="2700300" cy="1373410"/>
      </dsp:txXfrm>
    </dsp:sp>
    <dsp:sp modelId="{0A850024-2889-4BC9-A82B-23CE8D966C3C}">
      <dsp:nvSpPr>
        <dsp:cNvPr id="0" name=""/>
        <dsp:cNvSpPr/>
      </dsp:nvSpPr>
      <dsp:spPr>
        <a:xfrm>
          <a:off x="6275281" y="822205"/>
          <a:ext cx="2170528" cy="13619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Общие доходы за 2019 год 188 млн.руб.</a:t>
          </a:r>
          <a:endParaRPr lang="ru-RU" sz="1800" kern="1200" dirty="0"/>
        </a:p>
      </dsp:txBody>
      <dsp:txXfrm>
        <a:off x="6275281" y="822205"/>
        <a:ext cx="2170528" cy="1361923"/>
      </dsp:txXfrm>
    </dsp:sp>
    <dsp:sp modelId="{09A938BC-52D8-4BC8-8CD9-5A6632D64871}">
      <dsp:nvSpPr>
        <dsp:cNvPr id="0" name=""/>
        <dsp:cNvSpPr/>
      </dsp:nvSpPr>
      <dsp:spPr>
        <a:xfrm>
          <a:off x="0" y="2567190"/>
          <a:ext cx="2700300" cy="162018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Обеспечивают суммарный выпуск более 50% всей газетной и книжно-журнальной продукции, территории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Югры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0" y="2567190"/>
        <a:ext cx="2700300" cy="1620180"/>
      </dsp:txXfrm>
    </dsp:sp>
    <dsp:sp modelId="{984F7580-EC08-45F4-BAE3-8E2AD8E477A3}">
      <dsp:nvSpPr>
        <dsp:cNvPr id="0" name=""/>
        <dsp:cNvSpPr/>
      </dsp:nvSpPr>
      <dsp:spPr>
        <a:xfrm>
          <a:off x="2970329" y="2567190"/>
          <a:ext cx="2700300" cy="162018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Более 10 организаций, входящих в состав Общества </a:t>
          </a:r>
          <a:endParaRPr lang="ru-RU" sz="1800" kern="1200" dirty="0"/>
        </a:p>
      </dsp:txBody>
      <dsp:txXfrm>
        <a:off x="2970329" y="2567190"/>
        <a:ext cx="2700300" cy="1620180"/>
      </dsp:txXfrm>
    </dsp:sp>
    <dsp:sp modelId="{3247A3AD-60DD-4A6D-BE2A-5011DC3B821A}">
      <dsp:nvSpPr>
        <dsp:cNvPr id="0" name=""/>
        <dsp:cNvSpPr/>
      </dsp:nvSpPr>
      <dsp:spPr>
        <a:xfrm>
          <a:off x="5940660" y="2567190"/>
          <a:ext cx="2700300" cy="162018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Один из лидеров на полиграфическом рынке ХМАО</a:t>
          </a:r>
          <a:endParaRPr lang="ru-RU" sz="1800" kern="1200" dirty="0"/>
        </a:p>
      </dsp:txBody>
      <dsp:txXfrm>
        <a:off x="5940660" y="2567190"/>
        <a:ext cx="2700300" cy="16201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9233A5-B92F-4781-9858-646EF0DC9BDB}">
      <dsp:nvSpPr>
        <dsp:cNvPr id="0" name=""/>
        <dsp:cNvSpPr/>
      </dsp:nvSpPr>
      <dsp:spPr>
        <a:xfrm>
          <a:off x="1951209" y="2473"/>
          <a:ext cx="2320926" cy="9838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информационно-издательская деятельность</a:t>
          </a:r>
          <a:endParaRPr lang="ru-RU" sz="2200" kern="1200" dirty="0"/>
        </a:p>
      </dsp:txBody>
      <dsp:txXfrm>
        <a:off x="1951209" y="2473"/>
        <a:ext cx="2320926" cy="983828"/>
      </dsp:txXfrm>
    </dsp:sp>
    <dsp:sp modelId="{7BBE650C-FD77-4738-9004-D6DA9EC9C69A}">
      <dsp:nvSpPr>
        <dsp:cNvPr id="0" name=""/>
        <dsp:cNvSpPr/>
      </dsp:nvSpPr>
      <dsp:spPr>
        <a:xfrm>
          <a:off x="1146661" y="494387"/>
          <a:ext cx="3930021" cy="3930021"/>
        </a:xfrm>
        <a:custGeom>
          <a:avLst/>
          <a:gdLst/>
          <a:ahLst/>
          <a:cxnLst/>
          <a:rect l="0" t="0" r="0" b="0"/>
          <a:pathLst>
            <a:path>
              <a:moveTo>
                <a:pt x="3231657" y="462721"/>
              </a:moveTo>
              <a:arcTo wR="1965010" hR="1965010" stAng="18608143" swAng="714867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891F3-6BE6-47EF-B5EE-359AC769CDEF}">
      <dsp:nvSpPr>
        <dsp:cNvPr id="0" name=""/>
        <dsp:cNvSpPr/>
      </dsp:nvSpPr>
      <dsp:spPr>
        <a:xfrm>
          <a:off x="3664320" y="1360262"/>
          <a:ext cx="2632376" cy="9838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розничная дистрибьюция</a:t>
          </a:r>
          <a:endParaRPr lang="ru-RU" sz="2200" kern="1200" dirty="0"/>
        </a:p>
      </dsp:txBody>
      <dsp:txXfrm>
        <a:off x="3664320" y="1360262"/>
        <a:ext cx="2632376" cy="983828"/>
      </dsp:txXfrm>
    </dsp:sp>
    <dsp:sp modelId="{57F3ADC1-3A83-4A51-9461-13E96350FF70}">
      <dsp:nvSpPr>
        <dsp:cNvPr id="0" name=""/>
        <dsp:cNvSpPr/>
      </dsp:nvSpPr>
      <dsp:spPr>
        <a:xfrm>
          <a:off x="1146865" y="497797"/>
          <a:ext cx="3930021" cy="3930021"/>
        </a:xfrm>
        <a:custGeom>
          <a:avLst/>
          <a:gdLst/>
          <a:ahLst/>
          <a:cxnLst/>
          <a:rect l="0" t="0" r="0" b="0"/>
          <a:pathLst>
            <a:path>
              <a:moveTo>
                <a:pt x="3924854" y="2107425"/>
              </a:moveTo>
              <a:arcTo wR="1965010" hR="1965010" stAng="21849369" swAng="1415930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A6EF8-2A64-4263-AFB9-7504ECF490D2}">
      <dsp:nvSpPr>
        <dsp:cNvPr id="0" name=""/>
        <dsp:cNvSpPr/>
      </dsp:nvSpPr>
      <dsp:spPr>
        <a:xfrm>
          <a:off x="3193441" y="3600398"/>
          <a:ext cx="2230823" cy="8398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Эвенты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PR-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кампании.</a:t>
          </a:r>
          <a:endParaRPr lang="ru-RU" sz="2200" kern="1200" dirty="0"/>
        </a:p>
      </dsp:txBody>
      <dsp:txXfrm>
        <a:off x="3193441" y="3600398"/>
        <a:ext cx="2230823" cy="839825"/>
      </dsp:txXfrm>
    </dsp:sp>
    <dsp:sp modelId="{53F5C43C-47D4-4BA1-9F3C-FF7ADD069ADE}">
      <dsp:nvSpPr>
        <dsp:cNvPr id="0" name=""/>
        <dsp:cNvSpPr/>
      </dsp:nvSpPr>
      <dsp:spPr>
        <a:xfrm>
          <a:off x="1171730" y="495647"/>
          <a:ext cx="3930021" cy="3930021"/>
        </a:xfrm>
        <a:custGeom>
          <a:avLst/>
          <a:gdLst/>
          <a:ahLst/>
          <a:cxnLst/>
          <a:rect l="0" t="0" r="0" b="0"/>
          <a:pathLst>
            <a:path>
              <a:moveTo>
                <a:pt x="1988142" y="3929885"/>
              </a:moveTo>
              <a:arcTo wR="1965010" hR="1965010" stAng="5359532" swAng="176314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E7E41-A4D1-43D5-A3F2-49E6019BDB67}">
      <dsp:nvSpPr>
        <dsp:cNvPr id="0" name=""/>
        <dsp:cNvSpPr/>
      </dsp:nvSpPr>
      <dsp:spPr>
        <a:xfrm>
          <a:off x="887761" y="3600401"/>
          <a:ext cx="2137813" cy="8974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рекламный бизнес</a:t>
          </a:r>
          <a:endParaRPr lang="ru-RU" sz="2200" kern="1200" dirty="0"/>
        </a:p>
      </dsp:txBody>
      <dsp:txXfrm>
        <a:off x="887761" y="3600401"/>
        <a:ext cx="2137813" cy="897448"/>
      </dsp:txXfrm>
    </dsp:sp>
    <dsp:sp modelId="{2FD21B87-4DC1-4912-BEFD-F21E7CEA8DDA}">
      <dsp:nvSpPr>
        <dsp:cNvPr id="0" name=""/>
        <dsp:cNvSpPr/>
      </dsp:nvSpPr>
      <dsp:spPr>
        <a:xfrm>
          <a:off x="1146661" y="494387"/>
          <a:ext cx="3930021" cy="3930021"/>
        </a:xfrm>
        <a:custGeom>
          <a:avLst/>
          <a:gdLst/>
          <a:ahLst/>
          <a:cxnLst/>
          <a:rect l="0" t="0" r="0" b="0"/>
          <a:pathLst>
            <a:path>
              <a:moveTo>
                <a:pt x="227966" y="2883676"/>
              </a:moveTo>
              <a:arcTo wR="1965010" hR="1965010" stAng="9127627" swAng="141677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B4E1F-90B3-42C2-A2E7-A0C36DF35D13}">
      <dsp:nvSpPr>
        <dsp:cNvPr id="0" name=""/>
        <dsp:cNvSpPr/>
      </dsp:nvSpPr>
      <dsp:spPr>
        <a:xfrm>
          <a:off x="-200697" y="1360262"/>
          <a:ext cx="2887066" cy="9838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офсетная и оперативная полиграфия</a:t>
          </a:r>
          <a:endParaRPr lang="ru-RU" sz="2200" kern="1200" dirty="0"/>
        </a:p>
      </dsp:txBody>
      <dsp:txXfrm>
        <a:off x="-200697" y="1360262"/>
        <a:ext cx="2887066" cy="983828"/>
      </dsp:txXfrm>
    </dsp:sp>
    <dsp:sp modelId="{3A1BAC41-F661-44B7-8B9D-4B96068523EE}">
      <dsp:nvSpPr>
        <dsp:cNvPr id="0" name=""/>
        <dsp:cNvSpPr/>
      </dsp:nvSpPr>
      <dsp:spPr>
        <a:xfrm>
          <a:off x="1146661" y="494387"/>
          <a:ext cx="3930021" cy="3930021"/>
        </a:xfrm>
        <a:custGeom>
          <a:avLst/>
          <a:gdLst/>
          <a:ahLst/>
          <a:cxnLst/>
          <a:rect l="0" t="0" r="0" b="0"/>
          <a:pathLst>
            <a:path>
              <a:moveTo>
                <a:pt x="415502" y="756585"/>
              </a:moveTo>
              <a:arcTo wR="1965010" hR="1965010" stAng="13076990" swAng="714867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613519-2F76-4171-A99D-28A048D0DF10}">
      <dsp:nvSpPr>
        <dsp:cNvPr id="0" name=""/>
        <dsp:cNvSpPr/>
      </dsp:nvSpPr>
      <dsp:spPr>
        <a:xfrm rot="16200000">
          <a:off x="983059" y="-929047"/>
          <a:ext cx="2286000" cy="4252119"/>
        </a:xfrm>
        <a:prstGeom prst="round1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Многофункциональный</a:t>
          </a:r>
          <a:endParaRPr lang="ru-RU" sz="2000" kern="1200" dirty="0"/>
        </a:p>
      </dsp:txBody>
      <dsp:txXfrm rot="16200000">
        <a:off x="1268809" y="-1214797"/>
        <a:ext cx="1714500" cy="4252119"/>
      </dsp:txXfrm>
    </dsp:sp>
    <dsp:sp modelId="{3FD83190-2AD8-4A59-B8D8-314C236D93A1}">
      <dsp:nvSpPr>
        <dsp:cNvPr id="0" name=""/>
        <dsp:cNvSpPr/>
      </dsp:nvSpPr>
      <dsp:spPr>
        <a:xfrm>
          <a:off x="4252119" y="47623"/>
          <a:ext cx="4252119" cy="2502049"/>
        </a:xfrm>
        <a:prstGeom prst="round1Rect">
          <a:avLst/>
        </a:prstGeom>
        <a:solidFill>
          <a:schemeClr val="accent5">
            <a:shade val="80000"/>
            <a:hueOff val="7742"/>
            <a:satOff val="431"/>
            <a:lumOff val="675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Современный</a:t>
          </a:r>
          <a:endParaRPr lang="ru-RU" sz="2000" kern="1200" dirty="0"/>
        </a:p>
      </dsp:txBody>
      <dsp:txXfrm>
        <a:off x="4252119" y="47623"/>
        <a:ext cx="4252119" cy="1876537"/>
      </dsp:txXfrm>
    </dsp:sp>
    <dsp:sp modelId="{8F9DE012-834B-4B38-A6D2-A5552ED83E4B}">
      <dsp:nvSpPr>
        <dsp:cNvPr id="0" name=""/>
        <dsp:cNvSpPr/>
      </dsp:nvSpPr>
      <dsp:spPr>
        <a:xfrm rot="10800000">
          <a:off x="0" y="2340012"/>
          <a:ext cx="4252119" cy="2286000"/>
        </a:xfrm>
        <a:prstGeom prst="round1Rect">
          <a:avLst/>
        </a:prstGeom>
        <a:solidFill>
          <a:schemeClr val="accent5">
            <a:shade val="80000"/>
            <a:hueOff val="15483"/>
            <a:satOff val="861"/>
            <a:lumOff val="1350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Профессиональный</a:t>
          </a:r>
          <a:endParaRPr lang="ru-RU" sz="2000" kern="1200" dirty="0"/>
        </a:p>
      </dsp:txBody>
      <dsp:txXfrm rot="10800000">
        <a:off x="0" y="2911512"/>
        <a:ext cx="4252119" cy="1714500"/>
      </dsp:txXfrm>
    </dsp:sp>
    <dsp:sp modelId="{51D9361A-163D-4BD9-AB40-6E65187C5E47}">
      <dsp:nvSpPr>
        <dsp:cNvPr id="0" name=""/>
        <dsp:cNvSpPr/>
      </dsp:nvSpPr>
      <dsp:spPr>
        <a:xfrm rot="5400000">
          <a:off x="5235178" y="1356952"/>
          <a:ext cx="2286000" cy="4252119"/>
        </a:xfrm>
        <a:prstGeom prst="round1Rect">
          <a:avLst/>
        </a:prstGeom>
        <a:solidFill>
          <a:schemeClr val="accent5">
            <a:shade val="80000"/>
            <a:hueOff val="23225"/>
            <a:satOff val="1292"/>
            <a:lumOff val="202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Оперативный</a:t>
          </a:r>
          <a:endParaRPr lang="ru-RU" sz="2000" kern="1200" dirty="0"/>
        </a:p>
      </dsp:txBody>
      <dsp:txXfrm rot="5400000">
        <a:off x="5520928" y="1642702"/>
        <a:ext cx="1714500" cy="4252119"/>
      </dsp:txXfrm>
    </dsp:sp>
    <dsp:sp modelId="{B5E312DA-38F7-43FC-8AC0-79B8C064ED6A}">
      <dsp:nvSpPr>
        <dsp:cNvPr id="0" name=""/>
        <dsp:cNvSpPr/>
      </dsp:nvSpPr>
      <dsp:spPr>
        <a:xfrm>
          <a:off x="57395" y="1714500"/>
          <a:ext cx="8389447" cy="1143000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«Информационно-полиграфический центр»  (ИПЦ) – филиал, который позволит объединить все ресурсы и услуги компаний, входящих в состав холдинга, и сконцентрирует их в одном месте.</a:t>
          </a:r>
          <a:endParaRPr lang="ru-RU" sz="2000" kern="1200" dirty="0"/>
        </a:p>
      </dsp:txBody>
      <dsp:txXfrm>
        <a:off x="57395" y="1714500"/>
        <a:ext cx="8389447" cy="1143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FCD7A4-54D8-4898-80EF-E9640AB1A1C1}">
      <dsp:nvSpPr>
        <dsp:cNvPr id="0" name=""/>
        <dsp:cNvSpPr/>
      </dsp:nvSpPr>
      <dsp:spPr>
        <a:xfrm rot="5479545">
          <a:off x="635829" y="542366"/>
          <a:ext cx="931082" cy="1158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CCC3A-E637-4314-859C-F9A8A1071961}">
      <dsp:nvSpPr>
        <dsp:cNvPr id="0" name=""/>
        <dsp:cNvSpPr/>
      </dsp:nvSpPr>
      <dsp:spPr>
        <a:xfrm>
          <a:off x="833755" y="1"/>
          <a:ext cx="1326484" cy="772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Оценка возможностей на уровне руководства</a:t>
          </a:r>
          <a:endParaRPr lang="ru-RU" sz="1200" kern="1200" dirty="0"/>
        </a:p>
      </dsp:txBody>
      <dsp:txXfrm>
        <a:off x="833755" y="1"/>
        <a:ext cx="1326484" cy="772117"/>
      </dsp:txXfrm>
    </dsp:sp>
    <dsp:sp modelId="{E35648F9-060F-45A5-9573-ADDF4FEEF20D}">
      <dsp:nvSpPr>
        <dsp:cNvPr id="0" name=""/>
        <dsp:cNvSpPr/>
      </dsp:nvSpPr>
      <dsp:spPr>
        <a:xfrm rot="5420204">
          <a:off x="613605" y="1595977"/>
          <a:ext cx="1002850" cy="1158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E72D8-0A63-491F-B623-3FBD1867D3E4}">
      <dsp:nvSpPr>
        <dsp:cNvPr id="0" name=""/>
        <dsp:cNvSpPr/>
      </dsp:nvSpPr>
      <dsp:spPr>
        <a:xfrm>
          <a:off x="790671" y="936108"/>
          <a:ext cx="1369568" cy="772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Создание дорожной карты</a:t>
          </a:r>
        </a:p>
      </dsp:txBody>
      <dsp:txXfrm>
        <a:off x="790671" y="936108"/>
        <a:ext cx="1369568" cy="772117"/>
      </dsp:txXfrm>
    </dsp:sp>
    <dsp:sp modelId="{5AA3AF9C-4239-42BA-982B-DA235BC87DE3}">
      <dsp:nvSpPr>
        <dsp:cNvPr id="0" name=""/>
        <dsp:cNvSpPr/>
      </dsp:nvSpPr>
      <dsp:spPr>
        <a:xfrm rot="5400000">
          <a:off x="620723" y="2543591"/>
          <a:ext cx="930833" cy="1158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DE81A-A552-4EB0-9716-D2A0D298F819}">
      <dsp:nvSpPr>
        <dsp:cNvPr id="0" name=""/>
        <dsp:cNvSpPr/>
      </dsp:nvSpPr>
      <dsp:spPr>
        <a:xfrm>
          <a:off x="778883" y="1944215"/>
          <a:ext cx="1381355" cy="772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Создание рабочей группы</a:t>
          </a:r>
          <a:endParaRPr lang="ru-RU" sz="1300" kern="1200" dirty="0"/>
        </a:p>
      </dsp:txBody>
      <dsp:txXfrm>
        <a:off x="778883" y="1944215"/>
        <a:ext cx="1381355" cy="772117"/>
      </dsp:txXfrm>
    </dsp:sp>
    <dsp:sp modelId="{DE77DCA9-87C5-429C-8738-53A221975733}">
      <dsp:nvSpPr>
        <dsp:cNvPr id="0" name=""/>
        <dsp:cNvSpPr/>
      </dsp:nvSpPr>
      <dsp:spPr>
        <a:xfrm>
          <a:off x="1088970" y="3011645"/>
          <a:ext cx="1812472" cy="1158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8206F-FC5A-496A-958D-ACBACE2CC0EF}">
      <dsp:nvSpPr>
        <dsp:cNvPr id="0" name=""/>
        <dsp:cNvSpPr/>
      </dsp:nvSpPr>
      <dsp:spPr>
        <a:xfrm>
          <a:off x="778883" y="2880322"/>
          <a:ext cx="1381355" cy="772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Формирование бюджета</a:t>
          </a:r>
          <a:endParaRPr lang="ru-RU" sz="1300" kern="1200" dirty="0"/>
        </a:p>
      </dsp:txBody>
      <dsp:txXfrm>
        <a:off x="778883" y="2880322"/>
        <a:ext cx="1381355" cy="772117"/>
      </dsp:txXfrm>
    </dsp:sp>
    <dsp:sp modelId="{5D05C8CA-4B99-4090-ACA1-ACC1515C6ACF}">
      <dsp:nvSpPr>
        <dsp:cNvPr id="0" name=""/>
        <dsp:cNvSpPr/>
      </dsp:nvSpPr>
      <dsp:spPr>
        <a:xfrm rot="16104212">
          <a:off x="2425616" y="2543591"/>
          <a:ext cx="931194" cy="1158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45B01-196C-4614-B5B2-94768CE8C566}">
      <dsp:nvSpPr>
        <dsp:cNvPr id="0" name=""/>
        <dsp:cNvSpPr/>
      </dsp:nvSpPr>
      <dsp:spPr>
        <a:xfrm>
          <a:off x="2618233" y="2880322"/>
          <a:ext cx="1338747" cy="772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Плановый прогноз</a:t>
          </a:r>
          <a:endParaRPr lang="ru-RU" sz="1200" kern="1200" dirty="0"/>
        </a:p>
      </dsp:txBody>
      <dsp:txXfrm>
        <a:off x="2618233" y="2880322"/>
        <a:ext cx="1338747" cy="772117"/>
      </dsp:txXfrm>
    </dsp:sp>
    <dsp:sp modelId="{4A1FC72F-4766-4250-A325-014B75C9DF52}">
      <dsp:nvSpPr>
        <dsp:cNvPr id="0" name=""/>
        <dsp:cNvSpPr/>
      </dsp:nvSpPr>
      <dsp:spPr>
        <a:xfrm rot="16200000">
          <a:off x="2376822" y="1571481"/>
          <a:ext cx="1002841" cy="1158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9115C-5E37-4310-803A-C6A71A448537}">
      <dsp:nvSpPr>
        <dsp:cNvPr id="0" name=""/>
        <dsp:cNvSpPr/>
      </dsp:nvSpPr>
      <dsp:spPr>
        <a:xfrm>
          <a:off x="2618233" y="1944215"/>
          <a:ext cx="1286861" cy="772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Финансовые расчеты</a:t>
          </a:r>
          <a:endParaRPr lang="ru-RU" sz="1200" kern="1200" dirty="0"/>
        </a:p>
      </dsp:txBody>
      <dsp:txXfrm>
        <a:off x="2618233" y="1944215"/>
        <a:ext cx="1286861" cy="772117"/>
      </dsp:txXfrm>
    </dsp:sp>
    <dsp:sp modelId="{210A5BF9-ECA1-4C5E-83A2-CE03723F5688}">
      <dsp:nvSpPr>
        <dsp:cNvPr id="0" name=""/>
        <dsp:cNvSpPr/>
      </dsp:nvSpPr>
      <dsp:spPr>
        <a:xfrm rot="16275505">
          <a:off x="2422998" y="599374"/>
          <a:ext cx="936325" cy="1158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113D3-46EA-43B1-A960-83C13AEFC2C3}">
      <dsp:nvSpPr>
        <dsp:cNvPr id="0" name=""/>
        <dsp:cNvSpPr/>
      </dsp:nvSpPr>
      <dsp:spPr>
        <a:xfrm>
          <a:off x="2618233" y="936100"/>
          <a:ext cx="1286861" cy="772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Расчет сроков работ</a:t>
          </a:r>
          <a:endParaRPr lang="ru-RU" sz="1300" kern="1200" dirty="0"/>
        </a:p>
      </dsp:txBody>
      <dsp:txXfrm>
        <a:off x="2618233" y="936100"/>
        <a:ext cx="1286861" cy="772117"/>
      </dsp:txXfrm>
    </dsp:sp>
    <dsp:sp modelId="{46AE9051-1F67-48DB-BB1F-4C4DE67D5D16}">
      <dsp:nvSpPr>
        <dsp:cNvPr id="0" name=""/>
        <dsp:cNvSpPr/>
      </dsp:nvSpPr>
      <dsp:spPr>
        <a:xfrm>
          <a:off x="2906929" y="131324"/>
          <a:ext cx="1768880" cy="1158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37652-C1FC-4DEE-80F5-8D7182C6F29B}">
      <dsp:nvSpPr>
        <dsp:cNvPr id="0" name=""/>
        <dsp:cNvSpPr/>
      </dsp:nvSpPr>
      <dsp:spPr>
        <a:xfrm>
          <a:off x="2618233" y="1"/>
          <a:ext cx="1338747" cy="772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Поиск подходящего помещения</a:t>
          </a:r>
          <a:endParaRPr lang="ru-RU" sz="1200" kern="1200" dirty="0"/>
        </a:p>
      </dsp:txBody>
      <dsp:txXfrm>
        <a:off x="2618233" y="1"/>
        <a:ext cx="1338747" cy="772117"/>
      </dsp:txXfrm>
    </dsp:sp>
    <dsp:sp modelId="{686B6E6B-B54D-4E56-A11A-17DB33DCD7A8}">
      <dsp:nvSpPr>
        <dsp:cNvPr id="0" name=""/>
        <dsp:cNvSpPr/>
      </dsp:nvSpPr>
      <dsp:spPr>
        <a:xfrm rot="5400000">
          <a:off x="4213033" y="599374"/>
          <a:ext cx="930825" cy="1158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6D732-CDDB-4644-8814-DD28940A2FFE}">
      <dsp:nvSpPr>
        <dsp:cNvPr id="0" name=""/>
        <dsp:cNvSpPr/>
      </dsp:nvSpPr>
      <dsp:spPr>
        <a:xfrm>
          <a:off x="4418437" y="1"/>
          <a:ext cx="1286861" cy="772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Закупка необходимых материалов и оборудования</a:t>
          </a:r>
          <a:endParaRPr lang="ru-RU" sz="1200" kern="1200" dirty="0"/>
        </a:p>
      </dsp:txBody>
      <dsp:txXfrm>
        <a:off x="4418437" y="1"/>
        <a:ext cx="1286861" cy="772117"/>
      </dsp:txXfrm>
    </dsp:sp>
    <dsp:sp modelId="{37EBC595-37F4-4472-9E74-CD4771D9CD85}">
      <dsp:nvSpPr>
        <dsp:cNvPr id="0" name=""/>
        <dsp:cNvSpPr/>
      </dsp:nvSpPr>
      <dsp:spPr>
        <a:xfrm rot="5400000">
          <a:off x="4177026" y="1571481"/>
          <a:ext cx="1002841" cy="1158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5176B-247D-4AE9-AB8D-C58E54C8FC59}">
      <dsp:nvSpPr>
        <dsp:cNvPr id="0" name=""/>
        <dsp:cNvSpPr/>
      </dsp:nvSpPr>
      <dsp:spPr>
        <a:xfrm>
          <a:off x="4418437" y="936100"/>
          <a:ext cx="1286861" cy="772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Обустройство рабочих мест</a:t>
          </a:r>
          <a:endParaRPr lang="ru-RU" sz="1300" kern="1200" dirty="0"/>
        </a:p>
      </dsp:txBody>
      <dsp:txXfrm>
        <a:off x="4418437" y="936100"/>
        <a:ext cx="1286861" cy="772117"/>
      </dsp:txXfrm>
    </dsp:sp>
    <dsp:sp modelId="{144166E3-049C-4D93-8565-8C954792C8E3}">
      <dsp:nvSpPr>
        <dsp:cNvPr id="0" name=""/>
        <dsp:cNvSpPr/>
      </dsp:nvSpPr>
      <dsp:spPr>
        <a:xfrm rot="5400000">
          <a:off x="4213029" y="2543591"/>
          <a:ext cx="930833" cy="1158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2ECBB-5C60-4528-973A-6BC92AFDDF9F}">
      <dsp:nvSpPr>
        <dsp:cNvPr id="0" name=""/>
        <dsp:cNvSpPr/>
      </dsp:nvSpPr>
      <dsp:spPr>
        <a:xfrm>
          <a:off x="4418437" y="1944215"/>
          <a:ext cx="1286861" cy="772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Обучение специалистов</a:t>
          </a:r>
          <a:endParaRPr lang="ru-RU" sz="1300" kern="1200" dirty="0"/>
        </a:p>
      </dsp:txBody>
      <dsp:txXfrm>
        <a:off x="4418437" y="1944215"/>
        <a:ext cx="1286861" cy="772117"/>
      </dsp:txXfrm>
    </dsp:sp>
    <dsp:sp modelId="{DCE6C9A1-DC02-4A11-B2F6-F60B596AC401}">
      <dsp:nvSpPr>
        <dsp:cNvPr id="0" name=""/>
        <dsp:cNvSpPr/>
      </dsp:nvSpPr>
      <dsp:spPr>
        <a:xfrm>
          <a:off x="4418437" y="2880322"/>
          <a:ext cx="1286861" cy="772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Запуск объекта</a:t>
          </a:r>
          <a:endParaRPr lang="ru-RU" sz="1200" kern="1200" dirty="0"/>
        </a:p>
      </dsp:txBody>
      <dsp:txXfrm>
        <a:off x="4418437" y="2880322"/>
        <a:ext cx="1286861" cy="77211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6AC767-4AC5-4773-A85F-AA673268A0F8}">
      <dsp:nvSpPr>
        <dsp:cNvPr id="0" name=""/>
        <dsp:cNvSpPr/>
      </dsp:nvSpPr>
      <dsp:spPr>
        <a:xfrm>
          <a:off x="1313734" y="589"/>
          <a:ext cx="2611897" cy="1305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Капитальные вложения</a:t>
          </a:r>
          <a:endParaRPr lang="ru-RU" sz="2900" kern="1200" dirty="0"/>
        </a:p>
      </dsp:txBody>
      <dsp:txXfrm>
        <a:off x="1313734" y="589"/>
        <a:ext cx="2611897" cy="1305948"/>
      </dsp:txXfrm>
    </dsp:sp>
    <dsp:sp modelId="{36BD2739-0CAD-4B66-AD2E-86131A9DCB8C}">
      <dsp:nvSpPr>
        <dsp:cNvPr id="0" name=""/>
        <dsp:cNvSpPr/>
      </dsp:nvSpPr>
      <dsp:spPr>
        <a:xfrm>
          <a:off x="1574924" y="1306538"/>
          <a:ext cx="261189" cy="979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461"/>
              </a:lnTo>
              <a:lnTo>
                <a:pt x="261189" y="97946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E8A94-491C-40FF-AE34-4B95CBE514F9}">
      <dsp:nvSpPr>
        <dsp:cNvPr id="0" name=""/>
        <dsp:cNvSpPr/>
      </dsp:nvSpPr>
      <dsp:spPr>
        <a:xfrm>
          <a:off x="1836113" y="1633025"/>
          <a:ext cx="2089517" cy="1305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40 млн.руб.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Субсидии, гранты.</a:t>
          </a:r>
          <a:endParaRPr lang="ru-RU" sz="2100" kern="1200" dirty="0"/>
        </a:p>
      </dsp:txBody>
      <dsp:txXfrm>
        <a:off x="1836113" y="1633025"/>
        <a:ext cx="2089517" cy="1305948"/>
      </dsp:txXfrm>
    </dsp:sp>
    <dsp:sp modelId="{220D6037-0B5F-44D7-A142-D537B783F303}">
      <dsp:nvSpPr>
        <dsp:cNvPr id="0" name=""/>
        <dsp:cNvSpPr/>
      </dsp:nvSpPr>
      <dsp:spPr>
        <a:xfrm>
          <a:off x="1574924" y="1306538"/>
          <a:ext cx="261189" cy="2611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897"/>
              </a:lnTo>
              <a:lnTo>
                <a:pt x="261189" y="2611897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27C7E-64A1-4509-ACC4-4167AE05437F}">
      <dsp:nvSpPr>
        <dsp:cNvPr id="0" name=""/>
        <dsp:cNvSpPr/>
      </dsp:nvSpPr>
      <dsp:spPr>
        <a:xfrm>
          <a:off x="1836113" y="3265461"/>
          <a:ext cx="2089517" cy="1305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20,1 млн.руб</a:t>
          </a:r>
          <a:r>
            <a:rPr lang="ru-RU" sz="2100" kern="1200" dirty="0" smtClean="0"/>
            <a:t>.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Инвестиции холдинга</a:t>
          </a:r>
          <a:endParaRPr lang="ru-RU" sz="2100" kern="1200" dirty="0"/>
        </a:p>
      </dsp:txBody>
      <dsp:txXfrm>
        <a:off x="1836113" y="3265461"/>
        <a:ext cx="2089517" cy="1305948"/>
      </dsp:txXfrm>
    </dsp:sp>
    <dsp:sp modelId="{A8539A21-E932-4D14-86AF-C247B1A0C3DE}">
      <dsp:nvSpPr>
        <dsp:cNvPr id="0" name=""/>
        <dsp:cNvSpPr/>
      </dsp:nvSpPr>
      <dsp:spPr>
        <a:xfrm>
          <a:off x="4578606" y="589"/>
          <a:ext cx="2611897" cy="1305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Расходы на реализацию проекта</a:t>
          </a:r>
          <a:endParaRPr lang="ru-RU" sz="2900" kern="1200" dirty="0"/>
        </a:p>
      </dsp:txBody>
      <dsp:txXfrm>
        <a:off x="4578606" y="589"/>
        <a:ext cx="2611897" cy="1305948"/>
      </dsp:txXfrm>
    </dsp:sp>
    <dsp:sp modelId="{67F6CD19-58B7-48E4-A45F-0C055243F965}">
      <dsp:nvSpPr>
        <dsp:cNvPr id="0" name=""/>
        <dsp:cNvSpPr/>
      </dsp:nvSpPr>
      <dsp:spPr>
        <a:xfrm>
          <a:off x="4839795" y="1306538"/>
          <a:ext cx="261189" cy="979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461"/>
              </a:lnTo>
              <a:lnTo>
                <a:pt x="261189" y="97946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2419C-6CC9-4D82-87BE-EE283864CC87}">
      <dsp:nvSpPr>
        <dsp:cNvPr id="0" name=""/>
        <dsp:cNvSpPr/>
      </dsp:nvSpPr>
      <dsp:spPr>
        <a:xfrm>
          <a:off x="5100985" y="1633025"/>
          <a:ext cx="2089517" cy="1305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42,3 млн.руб.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Переменные затраты</a:t>
          </a:r>
          <a:endParaRPr lang="ru-RU" sz="2100" kern="1200" dirty="0"/>
        </a:p>
      </dsp:txBody>
      <dsp:txXfrm>
        <a:off x="5100985" y="1633025"/>
        <a:ext cx="2089517" cy="1305948"/>
      </dsp:txXfrm>
    </dsp:sp>
    <dsp:sp modelId="{0A94B55B-1280-43BF-B0FE-E9A82DD33039}">
      <dsp:nvSpPr>
        <dsp:cNvPr id="0" name=""/>
        <dsp:cNvSpPr/>
      </dsp:nvSpPr>
      <dsp:spPr>
        <a:xfrm>
          <a:off x="4839795" y="1306538"/>
          <a:ext cx="261189" cy="2611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897"/>
              </a:lnTo>
              <a:lnTo>
                <a:pt x="261189" y="2611897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DE48C-B10D-4B10-A5A1-336A8764A17E}">
      <dsp:nvSpPr>
        <dsp:cNvPr id="0" name=""/>
        <dsp:cNvSpPr/>
      </dsp:nvSpPr>
      <dsp:spPr>
        <a:xfrm>
          <a:off x="5100985" y="3265461"/>
          <a:ext cx="2089517" cy="1305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18,5 млн.руб.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Постоянные затраты</a:t>
          </a:r>
          <a:endParaRPr lang="ru-RU" sz="2100" kern="1200" dirty="0"/>
        </a:p>
      </dsp:txBody>
      <dsp:txXfrm>
        <a:off x="5100985" y="3265461"/>
        <a:ext cx="2089517" cy="130594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567E53-727E-4D85-97CA-2DFF60887597}">
      <dsp:nvSpPr>
        <dsp:cNvPr id="0" name=""/>
        <dsp:cNvSpPr/>
      </dsp:nvSpPr>
      <dsp:spPr>
        <a:xfrm rot="5400000">
          <a:off x="3153534" y="-924235"/>
          <a:ext cx="1429471" cy="3640724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Повышение курса валюты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Инфляционный процесс</a:t>
          </a:r>
          <a:endParaRPr lang="ru-RU" sz="2000" kern="1200" dirty="0"/>
        </a:p>
      </dsp:txBody>
      <dsp:txXfrm rot="5400000">
        <a:off x="3153534" y="-924235"/>
        <a:ext cx="1429471" cy="3640724"/>
      </dsp:txXfrm>
    </dsp:sp>
    <dsp:sp modelId="{152B9311-D263-4D9D-987E-8FE8F7BDEB33}">
      <dsp:nvSpPr>
        <dsp:cNvPr id="0" name=""/>
        <dsp:cNvSpPr/>
      </dsp:nvSpPr>
      <dsp:spPr>
        <a:xfrm>
          <a:off x="72013" y="9"/>
          <a:ext cx="2047907" cy="1786839"/>
        </a:xfrm>
        <a:prstGeom prst="roundRect">
          <a:avLst/>
        </a:prstGeom>
        <a:solidFill>
          <a:schemeClr val="accent1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Экономические риски</a:t>
          </a:r>
          <a:endParaRPr lang="ru-RU" sz="1500" kern="1200" dirty="0"/>
        </a:p>
      </dsp:txBody>
      <dsp:txXfrm>
        <a:off x="72013" y="9"/>
        <a:ext cx="2047907" cy="1786839"/>
      </dsp:txXfrm>
    </dsp:sp>
    <dsp:sp modelId="{0E37444B-9F8D-4444-A58E-92F2E2B9F9F0}">
      <dsp:nvSpPr>
        <dsp:cNvPr id="0" name=""/>
        <dsp:cNvSpPr/>
      </dsp:nvSpPr>
      <dsp:spPr>
        <a:xfrm rot="5400000">
          <a:off x="3153534" y="951945"/>
          <a:ext cx="1429471" cy="3640724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риск ненадежности участников проекта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риск </a:t>
          </a:r>
          <a:r>
            <a:rPr lang="ru-RU" sz="2000" kern="1200" dirty="0" err="1" smtClean="0"/>
            <a:t>недополучения</a:t>
          </a:r>
          <a:r>
            <a:rPr lang="ru-RU" sz="2000" kern="1200" dirty="0" smtClean="0"/>
            <a:t> запланированных доходов</a:t>
          </a:r>
          <a:endParaRPr lang="ru-RU" sz="2000" kern="1200" dirty="0"/>
        </a:p>
      </dsp:txBody>
      <dsp:txXfrm rot="5400000">
        <a:off x="3153534" y="951945"/>
        <a:ext cx="1429471" cy="3640724"/>
      </dsp:txXfrm>
    </dsp:sp>
    <dsp:sp modelId="{C9D7558F-24CA-4ADB-9FF5-07886CD6380A}">
      <dsp:nvSpPr>
        <dsp:cNvPr id="0" name=""/>
        <dsp:cNvSpPr/>
      </dsp:nvSpPr>
      <dsp:spPr>
        <a:xfrm>
          <a:off x="0" y="1878888"/>
          <a:ext cx="2047907" cy="1786839"/>
        </a:xfrm>
        <a:prstGeom prst="roundRect">
          <a:avLst/>
        </a:prstGeom>
        <a:solidFill>
          <a:schemeClr val="accent1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Производственные риски</a:t>
          </a:r>
          <a:endParaRPr lang="ru-RU" sz="1500" kern="1200" dirty="0"/>
        </a:p>
      </dsp:txBody>
      <dsp:txXfrm>
        <a:off x="0" y="1878888"/>
        <a:ext cx="2047907" cy="1786839"/>
      </dsp:txXfrm>
    </dsp:sp>
    <dsp:sp modelId="{8D4B205D-105E-4E51-8767-F56E85D1D359}">
      <dsp:nvSpPr>
        <dsp:cNvPr id="0" name=""/>
        <dsp:cNvSpPr/>
      </dsp:nvSpPr>
      <dsp:spPr>
        <a:xfrm rot="5400000">
          <a:off x="3153534" y="2828126"/>
          <a:ext cx="1429471" cy="3640724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Изменение ситуации на рынке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Снижение доходов  населения</a:t>
          </a:r>
          <a:endParaRPr lang="ru-RU" sz="2000" kern="1200" dirty="0"/>
        </a:p>
      </dsp:txBody>
      <dsp:txXfrm rot="5400000">
        <a:off x="3153534" y="2828126"/>
        <a:ext cx="1429471" cy="3640724"/>
      </dsp:txXfrm>
    </dsp:sp>
    <dsp:sp modelId="{45C30874-310A-4F2B-86FB-E5230E3D378A}">
      <dsp:nvSpPr>
        <dsp:cNvPr id="0" name=""/>
        <dsp:cNvSpPr/>
      </dsp:nvSpPr>
      <dsp:spPr>
        <a:xfrm>
          <a:off x="0" y="3755069"/>
          <a:ext cx="2047907" cy="1786839"/>
        </a:xfrm>
        <a:prstGeom prst="roundRect">
          <a:avLst/>
        </a:prstGeom>
        <a:solidFill>
          <a:schemeClr val="accent1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Внешние риски</a:t>
          </a:r>
          <a:endParaRPr lang="ru-RU" sz="1500" kern="1200" dirty="0"/>
        </a:p>
      </dsp:txBody>
      <dsp:txXfrm>
        <a:off x="0" y="3755069"/>
        <a:ext cx="2047907" cy="178683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EA41D6-AA2C-4896-BADB-5BB37E7CC049}">
      <dsp:nvSpPr>
        <dsp:cNvPr id="0" name=""/>
        <dsp:cNvSpPr/>
      </dsp:nvSpPr>
      <dsp:spPr>
        <a:xfrm>
          <a:off x="1814029" y="2324262"/>
          <a:ext cx="2204589" cy="17078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Мотивация сотрудников</a:t>
          </a:r>
          <a:endParaRPr lang="ru-RU" sz="2000" kern="1200" dirty="0"/>
        </a:p>
      </dsp:txBody>
      <dsp:txXfrm>
        <a:off x="1814029" y="2324262"/>
        <a:ext cx="2204589" cy="1707872"/>
      </dsp:txXfrm>
    </dsp:sp>
    <dsp:sp modelId="{81BCF897-137D-4719-99C3-5F1A2B436CFF}">
      <dsp:nvSpPr>
        <dsp:cNvPr id="0" name=""/>
        <dsp:cNvSpPr/>
      </dsp:nvSpPr>
      <dsp:spPr>
        <a:xfrm rot="2995379">
          <a:off x="982018" y="2021489"/>
          <a:ext cx="1221503" cy="48674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0C4FF-D0B3-45CA-9A2C-A9DBD77BBC77}">
      <dsp:nvSpPr>
        <dsp:cNvPr id="0" name=""/>
        <dsp:cNvSpPr/>
      </dsp:nvSpPr>
      <dsp:spPr>
        <a:xfrm>
          <a:off x="0" y="235818"/>
          <a:ext cx="1622478" cy="12979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Премирование по итогам работы</a:t>
          </a:r>
          <a:endParaRPr lang="ru-RU" sz="1600" kern="1200" dirty="0"/>
        </a:p>
      </dsp:txBody>
      <dsp:txXfrm>
        <a:off x="0" y="235818"/>
        <a:ext cx="1622478" cy="1297982"/>
      </dsp:txXfrm>
    </dsp:sp>
    <dsp:sp modelId="{B1EC07F9-5B4E-46F3-B0C0-46C4529A61AB}">
      <dsp:nvSpPr>
        <dsp:cNvPr id="0" name=""/>
        <dsp:cNvSpPr/>
      </dsp:nvSpPr>
      <dsp:spPr>
        <a:xfrm rot="5368329">
          <a:off x="2468080" y="1677475"/>
          <a:ext cx="947334" cy="48674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860C4-252A-49EA-99D1-899FB2E1A537}">
      <dsp:nvSpPr>
        <dsp:cNvPr id="0" name=""/>
        <dsp:cNvSpPr/>
      </dsp:nvSpPr>
      <dsp:spPr>
        <a:xfrm>
          <a:off x="2081783" y="0"/>
          <a:ext cx="1622478" cy="12979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Социальный пакет</a:t>
          </a:r>
          <a:endParaRPr lang="ru-RU" sz="1600" kern="1200" dirty="0"/>
        </a:p>
      </dsp:txBody>
      <dsp:txXfrm>
        <a:off x="2081783" y="0"/>
        <a:ext cx="1622478" cy="1297982"/>
      </dsp:txXfrm>
    </dsp:sp>
    <dsp:sp modelId="{32663139-6662-4EE4-8FAC-D68F994ACF52}">
      <dsp:nvSpPr>
        <dsp:cNvPr id="0" name=""/>
        <dsp:cNvSpPr/>
      </dsp:nvSpPr>
      <dsp:spPr>
        <a:xfrm rot="7930813">
          <a:off x="3685646" y="2002626"/>
          <a:ext cx="1184485" cy="48674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70DB3-7CF2-4084-9ED5-B122D2C37C8E}">
      <dsp:nvSpPr>
        <dsp:cNvPr id="0" name=""/>
        <dsp:cNvSpPr/>
      </dsp:nvSpPr>
      <dsp:spPr>
        <a:xfrm>
          <a:off x="4200836" y="235803"/>
          <a:ext cx="1622478" cy="12979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Обучение, повышение квалификации и знаний</a:t>
          </a:r>
          <a:endParaRPr lang="ru-RU" sz="1600" kern="1200" dirty="0"/>
        </a:p>
      </dsp:txBody>
      <dsp:txXfrm>
        <a:off x="4200836" y="235803"/>
        <a:ext cx="1622478" cy="1297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097C6-6550-4E77-AE71-A59240AEFB1A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49C14-62D1-4B12-AFB9-1F026C993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832200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endParaRPr lang="ru-RU" sz="1400" dirty="0" smtClean="0"/>
          </a:p>
          <a:p>
            <a:pPr algn="r">
              <a:lnSpc>
                <a:spcPct val="150000"/>
              </a:lnSpc>
            </a:pPr>
            <a:r>
              <a:rPr lang="ru-RU" sz="1400" dirty="0" smtClean="0"/>
              <a:t>Научный руководитель:</a:t>
            </a:r>
          </a:p>
          <a:p>
            <a:pPr algn="r">
              <a:lnSpc>
                <a:spcPct val="150000"/>
              </a:lnSpc>
            </a:pPr>
            <a:r>
              <a:rPr lang="ru-RU" sz="1400" dirty="0" err="1" smtClean="0"/>
              <a:t>Стерхова</a:t>
            </a:r>
            <a:r>
              <a:rPr lang="ru-RU" sz="1400" dirty="0" smtClean="0"/>
              <a:t> Светлана Александровна</a:t>
            </a:r>
          </a:p>
          <a:p>
            <a:pPr algn="r">
              <a:lnSpc>
                <a:spcPct val="150000"/>
              </a:lnSpc>
            </a:pPr>
            <a:r>
              <a:rPr lang="ru-RU" sz="1400" dirty="0" smtClean="0"/>
              <a:t>Слушатель:</a:t>
            </a:r>
          </a:p>
          <a:p>
            <a:pPr algn="r">
              <a:lnSpc>
                <a:spcPct val="150000"/>
              </a:lnSpc>
            </a:pPr>
            <a:r>
              <a:rPr lang="ru-RU" sz="1400" dirty="0" err="1" smtClean="0"/>
              <a:t>Стеценко</a:t>
            </a:r>
            <a:r>
              <a:rPr lang="ru-RU" sz="1400" dirty="0" smtClean="0"/>
              <a:t> Андрей Алексеевич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342584" cy="194421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       </a:t>
            </a:r>
            <a:r>
              <a:rPr lang="ru-RU" sz="2400" b="1" dirty="0" smtClean="0"/>
              <a:t>Программа развития филиалов на примере АО "Издательский Дом "Новости </a:t>
            </a:r>
            <a:r>
              <a:rPr lang="ru-RU" sz="2400" b="1" dirty="0" err="1" smtClean="0"/>
              <a:t>Югры</a:t>
            </a:r>
            <a:r>
              <a:rPr lang="ru-RU" sz="2400" b="1" dirty="0" smtClean="0"/>
              <a:t>"</a:t>
            </a:r>
            <a:endParaRPr lang="ru-RU" sz="24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30963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764704"/>
            <a:ext cx="347662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Финансовый план 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В таблице указаны основные статьи на первоначальные обязательные расходы для внедрения нашего проекта. </a:t>
            </a:r>
          </a:p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3124200" y="685800"/>
          <a:ext cx="5638800" cy="4557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1856"/>
                <a:gridCol w="1807344"/>
                <a:gridCol w="1879600"/>
              </a:tblGrid>
              <a:tr h="654968">
                <a:tc>
                  <a:txBody>
                    <a:bodyPr/>
                    <a:lstStyle/>
                    <a:p>
                      <a:r>
                        <a:rPr lang="ru-RU" dirty="0" smtClean="0"/>
                        <a:t>Статья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</a:tr>
              <a:tr h="1375048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Приобретение оборудования, млн.руб.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17,4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на заработную плату, млн.руб.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9,7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Управленческие расходы, млн.руб.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33,9</a:t>
                      </a:r>
                      <a:endParaRPr lang="ru-RU" sz="1800" dirty="0"/>
                    </a:p>
                  </a:txBody>
                  <a:tcPr/>
                </a:tc>
              </a:tr>
              <a:tr h="69829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Итого млн.руб.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61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ФИНАНСОВЫЕ ПОКАЗАТЕЛИ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836712"/>
          <a:ext cx="568863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284984"/>
            <a:ext cx="2816143" cy="295232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/>
              <a:t>Основные факторы риска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3059832" y="1484784"/>
            <a:ext cx="1512168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Руководитель филиала </a:t>
            </a:r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«ИПЦ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1043608" y="1556792"/>
            <a:ext cx="1296144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Заместитель  Руководителя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899592" y="2492896"/>
            <a:ext cx="1165225" cy="520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АХО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899592" y="3429000"/>
            <a:ext cx="1165225" cy="477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Ivent-группа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899592" y="4149080"/>
            <a:ext cx="1165225" cy="520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Логист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5004048" y="2103438"/>
            <a:ext cx="1296143" cy="520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Менеджеры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5004048" y="2924944"/>
            <a:ext cx="1296144" cy="528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IT-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группа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5004048" y="3819525"/>
            <a:ext cx="1296144" cy="536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PR-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группа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5004048" y="4756150"/>
            <a:ext cx="1296144" cy="528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Дизайнеры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5004048" y="5594350"/>
            <a:ext cx="1296144" cy="511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Маркетологи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AutoShape 13"/>
          <p:cNvSpPr>
            <a:spLocks noChangeShapeType="1"/>
          </p:cNvSpPr>
          <p:nvPr/>
        </p:nvSpPr>
        <p:spPr bwMode="auto">
          <a:xfrm flipH="1">
            <a:off x="2339752" y="1772816"/>
            <a:ext cx="6969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/>
          <p:cNvSpPr>
            <a:spLocks noChangeShapeType="1"/>
          </p:cNvSpPr>
          <p:nvPr/>
        </p:nvSpPr>
        <p:spPr bwMode="auto">
          <a:xfrm>
            <a:off x="4572000" y="1772816"/>
            <a:ext cx="2095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AutoShape 11"/>
          <p:cNvSpPr>
            <a:spLocks noChangeShapeType="1"/>
          </p:cNvSpPr>
          <p:nvPr/>
        </p:nvSpPr>
        <p:spPr bwMode="auto">
          <a:xfrm>
            <a:off x="4788024" y="1772816"/>
            <a:ext cx="0" cy="4530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/>
          <p:cNvSpPr>
            <a:spLocks noChangeShapeType="1"/>
          </p:cNvSpPr>
          <p:nvPr/>
        </p:nvSpPr>
        <p:spPr bwMode="auto">
          <a:xfrm>
            <a:off x="4788024" y="2348880"/>
            <a:ext cx="234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/>
          <p:cNvSpPr>
            <a:spLocks noChangeShapeType="1"/>
          </p:cNvSpPr>
          <p:nvPr/>
        </p:nvSpPr>
        <p:spPr bwMode="auto">
          <a:xfrm>
            <a:off x="4788024" y="3212976"/>
            <a:ext cx="234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/>
          <p:cNvSpPr>
            <a:spLocks noChangeShapeType="1"/>
          </p:cNvSpPr>
          <p:nvPr/>
        </p:nvSpPr>
        <p:spPr bwMode="auto">
          <a:xfrm>
            <a:off x="4788024" y="4077072"/>
            <a:ext cx="234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/>
          <p:cNvSpPr>
            <a:spLocks noChangeShapeType="1"/>
          </p:cNvSpPr>
          <p:nvPr/>
        </p:nvSpPr>
        <p:spPr bwMode="auto">
          <a:xfrm>
            <a:off x="4788024" y="5877272"/>
            <a:ext cx="234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AutoShape 5"/>
          <p:cNvSpPr>
            <a:spLocks noChangeShapeType="1"/>
          </p:cNvSpPr>
          <p:nvPr/>
        </p:nvSpPr>
        <p:spPr bwMode="auto">
          <a:xfrm>
            <a:off x="683568" y="1772816"/>
            <a:ext cx="0" cy="2584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/>
          <p:cNvSpPr>
            <a:spLocks noChangeShapeType="1"/>
          </p:cNvSpPr>
          <p:nvPr/>
        </p:nvSpPr>
        <p:spPr bwMode="auto">
          <a:xfrm>
            <a:off x="683568" y="2708920"/>
            <a:ext cx="2428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" name="AutoShape 1"/>
          <p:cNvSpPr>
            <a:spLocks noChangeShapeType="1"/>
          </p:cNvSpPr>
          <p:nvPr/>
        </p:nvSpPr>
        <p:spPr bwMode="auto">
          <a:xfrm>
            <a:off x="4788024" y="5013176"/>
            <a:ext cx="234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5292080" y="273649"/>
            <a:ext cx="43091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83568" y="3645024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83568" y="4365104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83568" y="1772816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779912" y="126876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971600" y="800284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115616" y="692696"/>
            <a:ext cx="51845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АО «ИД «Новости </a:t>
            </a:r>
            <a:r>
              <a:rPr lang="ru-RU" dirty="0" err="1" smtClean="0"/>
              <a:t>Югры</a:t>
            </a:r>
            <a:r>
              <a:rPr lang="ru-RU" dirty="0" smtClean="0"/>
              <a:t>»</a:t>
            </a:r>
          </a:p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115616" y="188640"/>
            <a:ext cx="6120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Кадровая структура </a:t>
            </a:r>
            <a:r>
              <a:rPr lang="ru-RU" b="1" dirty="0" smtClean="0"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ИПЦ</a:t>
            </a:r>
            <a:r>
              <a:rPr lang="ru-RU" b="1" dirty="0" smtClean="0">
                <a:latin typeface="Calibri"/>
                <a:ea typeface="Times New Roman" pitchFamily="18" charset="0"/>
                <a:cs typeface="Times New Roman" pitchFamily="18" charset="0"/>
              </a:rPr>
              <a:t>» - 17 штатных сотрудников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97152"/>
            <a:ext cx="30963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293096"/>
            <a:ext cx="238991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Ценность кадров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988840"/>
            <a:ext cx="2520280" cy="4144963"/>
          </a:xfrm>
        </p:spPr>
        <p:txBody>
          <a:bodyPr/>
          <a:lstStyle/>
          <a:p>
            <a:r>
              <a:rPr lang="ru-RU" dirty="0" smtClean="0"/>
              <a:t>Работники рассматриваются в качестве одного из главных стратегических ресурсов, которые обеспечивают повышение конкурентоспособности и способствуют развитию компании в целом.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2987824" y="692696"/>
          <a:ext cx="583264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4725144"/>
            <a:ext cx="2931815" cy="163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4040188" cy="732974"/>
          </a:xfrm>
        </p:spPr>
        <p:txBody>
          <a:bodyPr/>
          <a:lstStyle/>
          <a:p>
            <a:r>
              <a:rPr lang="ru-RU" sz="1800" dirty="0" smtClean="0">
                <a:solidFill>
                  <a:schemeClr val="lt1"/>
                </a:solidFill>
              </a:rPr>
              <a:t>Чистая прибыль. Прогноз на 2 года</a:t>
            </a:r>
            <a:endParaRPr lang="ru-RU" sz="1800" dirty="0">
              <a:solidFill>
                <a:schemeClr val="l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788024" y="1556792"/>
            <a:ext cx="4041775" cy="731520"/>
          </a:xfrm>
        </p:spPr>
        <p:txBody>
          <a:bodyPr/>
          <a:lstStyle/>
          <a:p>
            <a:r>
              <a:rPr lang="ru-RU" sz="1800" dirty="0" smtClean="0"/>
              <a:t>Доходы. Прогноз на 2 года</a:t>
            </a:r>
            <a:endParaRPr lang="ru-RU" sz="1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эффективности проекта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51520" y="2348880"/>
          <a:ext cx="432048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4572000" y="2348880"/>
          <a:ext cx="432048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67544" y="1268760"/>
            <a:ext cx="8280920" cy="3672408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sz="4900" dirty="0" smtClean="0"/>
              <a:t>1. Выявлена экономическая сущность проекта, спрогнозирован рост получения чистой прибыли и рассчитан ориентировочный срок окупаемости проекта, что составило 5 лет.</a:t>
            </a:r>
          </a:p>
          <a:p>
            <a:pPr algn="just">
              <a:buNone/>
            </a:pPr>
            <a:r>
              <a:rPr lang="ru-RU" sz="4900" dirty="0" smtClean="0"/>
              <a:t>2. При помощи </a:t>
            </a:r>
            <a:r>
              <a:rPr lang="en-US" sz="4900" dirty="0" smtClean="0"/>
              <a:t>SWOT</a:t>
            </a:r>
            <a:r>
              <a:rPr lang="ru-RU" sz="4900" dirty="0" smtClean="0"/>
              <a:t>-анализа исследованы сильные и слабые стороны проекта, учтены возможности и угрозы. </a:t>
            </a:r>
          </a:p>
          <a:p>
            <a:pPr lvl="0" algn="just">
              <a:buNone/>
            </a:pPr>
            <a:r>
              <a:rPr lang="ru-RU" sz="4900" dirty="0" smtClean="0"/>
              <a:t>3. Рассчитана ориентировочная стоимость оборудования, определяющего основные плановые параметры на будущее, что составляет 17,4 млн.руб.</a:t>
            </a:r>
          </a:p>
          <a:p>
            <a:pPr lvl="0" algn="just">
              <a:buNone/>
            </a:pPr>
            <a:r>
              <a:rPr lang="ru-RU" sz="4900" dirty="0" smtClean="0"/>
              <a:t>4. Исследован процесс планирования прибыли на первый год реализации проекта в сумме 8,4 млн. руб., на второй год в размере 11,6 млн.руб., издержек производства в виде переменных затрат 42,3 млн.руб., постоянных затрат – 18,5 млн.руб.</a:t>
            </a:r>
          </a:p>
          <a:p>
            <a:pPr lvl="0" algn="just">
              <a:buNone/>
            </a:pPr>
            <a:r>
              <a:rPr lang="ru-RU" sz="4900" dirty="0" smtClean="0"/>
              <a:t>5. Сформирован план по заработной </a:t>
            </a:r>
            <a:r>
              <a:rPr lang="ru-RU" sz="4900" dirty="0" smtClean="0"/>
              <a:t>плате, </a:t>
            </a:r>
            <a:r>
              <a:rPr lang="ru-RU" sz="4900" dirty="0" smtClean="0"/>
              <a:t>а также планы на высокую степень мотивации сотрудников </a:t>
            </a:r>
            <a:r>
              <a:rPr lang="ru-RU" sz="4900" dirty="0" smtClean="0"/>
              <a:t>(</a:t>
            </a:r>
            <a:r>
              <a:rPr lang="ru-RU" sz="4900" dirty="0" smtClean="0"/>
              <a:t>при выполнении плановых показателей).</a:t>
            </a:r>
          </a:p>
          <a:p>
            <a:pPr lvl="0" algn="just">
              <a:buNone/>
            </a:pPr>
            <a:r>
              <a:rPr lang="ru-RU" sz="4900" dirty="0" smtClean="0"/>
              <a:t>6. Разработаны </a:t>
            </a:r>
            <a:r>
              <a:rPr lang="ru-RU" sz="4900" dirty="0" smtClean="0"/>
              <a:t>основные  </a:t>
            </a:r>
            <a:r>
              <a:rPr lang="ru-RU" sz="4900" dirty="0" smtClean="0"/>
              <a:t>рекомендации по открытию филиала, на основе проведенного анализа по повышению эффективности работы организации.</a:t>
            </a:r>
          </a:p>
          <a:p>
            <a:pPr lvl="0" algn="just">
              <a:buNone/>
            </a:pPr>
            <a:endParaRPr lang="ru-RU" sz="4900" dirty="0" smtClean="0"/>
          </a:p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3528" y="381000"/>
            <a:ext cx="8496944" cy="671736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</a:t>
            </a:r>
            <a:r>
              <a:rPr lang="ru-RU" sz="2700" b="1" dirty="0" smtClean="0"/>
              <a:t>В итоге проделанной работы получены следующие результаты:</a:t>
            </a:r>
            <a:endParaRPr lang="ru-RU" sz="27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type="subTitle" idx="4294967295"/>
          </p:nvPr>
        </p:nvSpPr>
        <p:spPr>
          <a:xfrm>
            <a:off x="251520" y="5013176"/>
            <a:ext cx="8640960" cy="129614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endParaRPr lang="ru-RU" sz="2800" b="1" dirty="0" smtClean="0"/>
          </a:p>
          <a:p>
            <a:pPr algn="just">
              <a:buNone/>
            </a:pPr>
            <a:r>
              <a:rPr lang="ru-RU" sz="2800" b="1" dirty="0" smtClean="0"/>
              <a:t>    Открытие филиала «ИПЦ» повлечет за собой расширение границ деятельности, получение дополнительной прибыли, создание новых рабочих мест и выход компании на новый этап развития.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68426" y="3284984"/>
            <a:ext cx="6480174" cy="2232248"/>
          </a:xfrm>
        </p:spPr>
        <p:txBody>
          <a:bodyPr>
            <a:no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30963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764704"/>
            <a:ext cx="347662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69332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Цель:</a:t>
            </a:r>
          </a:p>
          <a:p>
            <a:r>
              <a:rPr lang="ru-RU" dirty="0" smtClean="0"/>
              <a:t>Разработка основных  рекомендаций по открытию филиала, увеличению прибыли и повышения имиджа организации в регионе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  <a:r>
              <a:rPr lang="ru-RU" dirty="0" smtClean="0"/>
              <a:t> 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Рассмотреть возможность создания дополнительного филиала компании.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Разработать программу развития филиала.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Проанализировать организационную структуру филиала и систему мотивации.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Произвести анализ данных, с помощью </a:t>
            </a:r>
            <a:r>
              <a:rPr lang="en-US" dirty="0" smtClean="0"/>
              <a:t>SWOT-</a:t>
            </a:r>
            <a:r>
              <a:rPr lang="ru-RU" dirty="0" smtClean="0"/>
              <a:t> анализа и обработки информации.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Сделать выводы и разработать рекомендации на основе проведенного анализа по повышению эффективности работы организации.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5"/>
            <a:ext cx="2088232" cy="5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760" y="692696"/>
            <a:ext cx="2591930" cy="69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212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Раскрытие информации об АО «ИД «Новости </a:t>
            </a:r>
            <a:r>
              <a:rPr lang="ru-RU" sz="2000" b="1" dirty="0" err="1" smtClean="0"/>
              <a:t>Югры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51520" y="1412776"/>
          <a:ext cx="864096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направления деятельности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503920" cy="4572000"/>
          </a:xfrm>
        </p:spPr>
        <p:txBody>
          <a:bodyPr/>
          <a:lstStyle/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700808"/>
          <a:ext cx="6096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61602">
            <a:off x="304381" y="4267288"/>
            <a:ext cx="1728192" cy="124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484784"/>
            <a:ext cx="2602399" cy="149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70380">
            <a:off x="6846974" y="4290989"/>
            <a:ext cx="185464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1484784"/>
            <a:ext cx="2328607" cy="151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7904" y="4077072"/>
            <a:ext cx="1796916" cy="116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Autofit/>
          </a:bodyPr>
          <a:lstStyle/>
          <a:p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Миссия  ИПЦ - создание продукта от массового до уникального, чтобы держать курс на экономическое развитие компании, расширение объемов производства продукции и услуг. Срок реализации – 2023г.</a:t>
            </a:r>
            <a:r>
              <a:rPr lang="ru-RU" sz="1400" b="1" i="1" dirty="0" smtClean="0"/>
              <a:t/>
            </a:r>
            <a:br>
              <a:rPr lang="ru-RU" sz="1400" b="1" i="1" dirty="0" smtClean="0"/>
            </a:br>
            <a:endParaRPr lang="ru-RU" sz="1400" b="1" i="1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Анализ полиграфического рынка в регионе</a:t>
            </a:r>
            <a:endParaRPr lang="ru-RU" sz="2800" b="1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51520" y="1484784"/>
          <a:ext cx="424847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644008" y="1916832"/>
          <a:ext cx="424847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Программа развития филиала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484784"/>
            <a:ext cx="4038600" cy="4568544"/>
          </a:xfrm>
        </p:spPr>
        <p:txBody>
          <a:bodyPr>
            <a:normAutofit/>
          </a:bodyPr>
          <a:lstStyle/>
          <a:p>
            <a:r>
              <a:rPr lang="ru-RU" dirty="0" smtClean="0"/>
              <a:t>Определение целей</a:t>
            </a:r>
          </a:p>
          <a:p>
            <a:r>
              <a:rPr lang="ru-RU" dirty="0" smtClean="0"/>
              <a:t>Разработка тактических планов</a:t>
            </a:r>
          </a:p>
          <a:p>
            <a:r>
              <a:rPr lang="ru-RU" dirty="0" smtClean="0"/>
              <a:t>Анализ данных управленческого учета</a:t>
            </a:r>
          </a:p>
          <a:p>
            <a:r>
              <a:rPr lang="en-US" dirty="0" smtClean="0"/>
              <a:t>SWOT</a:t>
            </a:r>
            <a:r>
              <a:rPr lang="ru-RU" dirty="0" smtClean="0"/>
              <a:t>-анализ</a:t>
            </a:r>
          </a:p>
          <a:p>
            <a:r>
              <a:rPr lang="ru-RU" dirty="0" smtClean="0"/>
              <a:t>Оценка рисков и угроз </a:t>
            </a:r>
          </a:p>
          <a:p>
            <a:r>
              <a:rPr lang="ru-RU" dirty="0" smtClean="0"/>
              <a:t>Оценка эффективности проекта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424847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167408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Тактический план действий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2708920"/>
          <a:ext cx="878497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2852936"/>
            <a:ext cx="22689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SWOT-анализ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3"/>
          <a:ext cx="8504238" cy="4854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9"/>
                <a:gridCol w="4252119"/>
              </a:tblGrid>
              <a:tr h="2427077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Сильные стороны:</a:t>
                      </a:r>
                    </a:p>
                    <a:p>
                      <a:r>
                        <a:rPr kumimoji="0"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1.Конкурентное лидерство на региональном рынке</a:t>
                      </a:r>
                    </a:p>
                    <a:p>
                      <a:r>
                        <a:rPr kumimoji="0"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2.Крупные госзаказы, контракты на уровне руководства округа</a:t>
                      </a:r>
                    </a:p>
                    <a:p>
                      <a:r>
                        <a:rPr kumimoji="0"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3.Квалифицированные сотрудники</a:t>
                      </a:r>
                    </a:p>
                    <a:p>
                      <a:r>
                        <a:rPr kumimoji="0"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4.Развитие инновационного производства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Слабые стороны:</a:t>
                      </a:r>
                    </a:p>
                    <a:p>
                      <a:r>
                        <a:rPr kumimoji="0"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1.Низкая заработная плата в первый год деятельности филиала</a:t>
                      </a:r>
                    </a:p>
                    <a:p>
                      <a:r>
                        <a:rPr kumimoji="0"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 Зависимость </a:t>
                      </a:r>
                      <a:r>
                        <a:rPr kumimoji="0"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стоимости </a:t>
                      </a:r>
                      <a:r>
                        <a:rPr kumimoji="0"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сырья</a:t>
                      </a:r>
                      <a:r>
                        <a:rPr kumimoji="0"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и материалов от курса валют</a:t>
                      </a:r>
                      <a:endParaRPr kumimoji="0"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3.Недополучение</a:t>
                      </a:r>
                      <a:r>
                        <a:rPr kumimoji="0" lang="ru-RU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денежных средств для полноценной реализации проекта.</a:t>
                      </a:r>
                      <a:endParaRPr kumimoji="0"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2427077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Возможности: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1.Внедрение новых продуктов на полиграфическом рынке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2.Расширение производственных мощностей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3.Взаимодействие с государственным сектором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4.Субсидирование и гранты с поддержкой профильного Департамента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Угрозы: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1.Низкий спрос на предлагаемую продукцию и услуги у населения из-за снижения доходов (сказывается кризисное время)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2.Риск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низкоокупаемости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проекта «ИПЦ»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3.Активизация конкурентов на полиграфическом рынке</a:t>
                      </a:r>
                    </a:p>
                    <a:p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2878</TotalTime>
  <Words>759</Words>
  <Application>Microsoft Office PowerPoint</Application>
  <PresentationFormat>Экран (4:3)</PresentationFormat>
  <Paragraphs>158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       Программа развития филиалов на примере АО "Издательский Дом "Новости Югры"</vt:lpstr>
      <vt:lpstr>Слайд 2</vt:lpstr>
      <vt:lpstr>Раскрытие информации об АО «ИД «Новости Югры»</vt:lpstr>
      <vt:lpstr>Основные направления деятельности</vt:lpstr>
      <vt:lpstr>       Миссия  ИПЦ - создание продукта от массового до уникального, чтобы держать курс на экономическое развитие компании, расширение объемов производства продукции и услуг. Срок реализации – 2023г. </vt:lpstr>
      <vt:lpstr>Анализ полиграфического рынка в регионе</vt:lpstr>
      <vt:lpstr>Программа развития филиала</vt:lpstr>
      <vt:lpstr>Тактический план действий</vt:lpstr>
      <vt:lpstr>SWOT-анализ</vt:lpstr>
      <vt:lpstr>Финансовый план проекта</vt:lpstr>
      <vt:lpstr>ФИНАНСОВЫЕ ПОКАЗАТЕЛИ</vt:lpstr>
      <vt:lpstr>Слайд 12</vt:lpstr>
      <vt:lpstr>Слайд 13</vt:lpstr>
      <vt:lpstr>Ценность кадров </vt:lpstr>
      <vt:lpstr>Оценка эффективности проекта</vt:lpstr>
      <vt:lpstr>                В итоге проделанной работы получены следующие результаты: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развития филиалов на примере АО "Издательский Дом "Новости Югры"</dc:title>
  <dc:creator>Екатерина</dc:creator>
  <cp:lastModifiedBy>админ</cp:lastModifiedBy>
  <cp:revision>207</cp:revision>
  <dcterms:created xsi:type="dcterms:W3CDTF">2020-02-10T14:48:47Z</dcterms:created>
  <dcterms:modified xsi:type="dcterms:W3CDTF">2020-12-04T12:30:38Z</dcterms:modified>
</cp:coreProperties>
</file>