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2699792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2856"/>
            <a:ext cx="2627784" cy="122413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Наименование проекта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733256"/>
            <a:ext cx="6293296" cy="792088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Докладчик: Егорова Ирина Андреевна</a:t>
            </a:r>
          </a:p>
          <a:p>
            <a:pPr algn="r"/>
            <a:endParaRPr lang="ru-RU" sz="24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987824" y="2060848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Разработка стратегии цифровизации компании ООО «Чистая вода 100%»</a:t>
            </a:r>
          </a:p>
        </p:txBody>
      </p:sp>
      <p:pic>
        <p:nvPicPr>
          <p:cNvPr id="1027" name="Picture 3" descr="C:\Users\79517\OneDrive\Изображения\dLBURUzWab8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0"/>
            <a:ext cx="2454424" cy="19739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2699792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2856"/>
            <a:ext cx="2627784" cy="122413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Риски проекта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1920" y="404664"/>
            <a:ext cx="489654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43808" y="332656"/>
          <a:ext cx="6096000" cy="6072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376264"/>
                <a:gridCol w="1991544"/>
              </a:tblGrid>
              <a:tr h="96008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Риски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Мероприятия по снижению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Мероприятия при наступлении</a:t>
                      </a:r>
                      <a:endParaRPr lang="ru-RU" sz="1600" dirty="0"/>
                    </a:p>
                  </a:txBody>
                  <a:tcPr/>
                </a:tc>
              </a:tr>
              <a:tr h="1200159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Сопротивление изменениям сотрудниками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Обучение сотрудников работе с новыми цифровыми решениями, управление их адаптацией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Поиск новых сотрудников</a:t>
                      </a:r>
                      <a:endParaRPr lang="ru-RU" sz="1400" dirty="0"/>
                    </a:p>
                  </a:txBody>
                  <a:tcPr/>
                </a:tc>
              </a:tr>
              <a:tr h="127026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Недостаточное финансирование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Планирование бюджета денежных средств с учетом затрат на внедрение проекта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Ранжирование этапов стратегии по степени важности и поэтапное внедрение</a:t>
                      </a:r>
                      <a:endParaRPr lang="ru-RU" sz="1400" dirty="0"/>
                    </a:p>
                  </a:txBody>
                  <a:tcPr/>
                </a:tc>
              </a:tr>
              <a:tr h="127026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Сопротивление клиентами внедрения цифровых решений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Информирование клиентов о плюсах внедрения цифровых решений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Поддержка подключения клиентов в новые цифровые продукты промо-акциями</a:t>
                      </a:r>
                      <a:endParaRPr lang="ru-RU" sz="1400" dirty="0"/>
                    </a:p>
                  </a:txBody>
                  <a:tcPr/>
                </a:tc>
              </a:tr>
              <a:tr h="127026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продукта сложного в использовании или не решающего поставленные задачи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Составление подробного технического задания и тестирование решений во время разработки продукта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Доработка цифровых продуктов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2699792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2856"/>
            <a:ext cx="2627784" cy="122413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Календарный план проекта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1920" y="404664"/>
            <a:ext cx="489654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Диаграмма Ганта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71800" y="1074761"/>
            <a:ext cx="6192688" cy="42264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2699792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2856"/>
            <a:ext cx="2627784" cy="122413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Благодарю за внимание!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1920" y="404664"/>
            <a:ext cx="489654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188640"/>
            <a:ext cx="5832648" cy="6408712"/>
          </a:xfrm>
        </p:spPr>
        <p:txBody>
          <a:bodyPr>
            <a:normAutofit/>
          </a:bodyPr>
          <a:lstStyle/>
          <a:p>
            <a:pPr algn="l"/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Тема: </a:t>
            </a:r>
            <a:r>
              <a:rPr lang="ru-RU" sz="2400" dirty="0" smtClean="0"/>
              <a:t>Разработка стратегии цифровизации компании ООО «Чистая вода 100%»</a:t>
            </a:r>
          </a:p>
          <a:p>
            <a:pPr algn="l"/>
            <a:endParaRPr lang="ru-RU" sz="2400" dirty="0" smtClean="0"/>
          </a:p>
          <a:p>
            <a:pPr algn="l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Автор: </a:t>
            </a:r>
            <a:r>
              <a:rPr lang="ru-RU" sz="2400" dirty="0" smtClean="0"/>
              <a:t>Егорова Ирина Андреевна</a:t>
            </a:r>
          </a:p>
          <a:p>
            <a:pPr algn="l"/>
            <a:endParaRPr lang="ru-RU" sz="2400" dirty="0" smtClean="0"/>
          </a:p>
          <a:p>
            <a:pPr algn="l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Научный руководитель: </a:t>
            </a:r>
            <a:r>
              <a:rPr lang="ru-RU" sz="2400" dirty="0" smtClean="0"/>
              <a:t>Колосова Ольга Владимировна</a:t>
            </a:r>
          </a:p>
          <a:p>
            <a:pPr algn="l"/>
            <a:endParaRPr lang="ru-RU" sz="2400" dirty="0" smtClean="0"/>
          </a:p>
          <a:p>
            <a:pPr algn="l"/>
            <a:endParaRPr lang="ru-RU" sz="2400" dirty="0" smtClean="0"/>
          </a:p>
          <a:p>
            <a:pPr algn="l"/>
            <a:endParaRPr lang="ru-RU" sz="2400" dirty="0" smtClean="0"/>
          </a:p>
          <a:p>
            <a:pPr algn="l"/>
            <a:endParaRPr lang="ru-RU" sz="2400" dirty="0" smtClean="0"/>
          </a:p>
          <a:p>
            <a:pPr algn="l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2699792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52536" y="1916832"/>
            <a:ext cx="3096344" cy="1224136"/>
          </a:xfrm>
        </p:spPr>
        <p:txBody>
          <a:bodyPr>
            <a:normAutofit/>
          </a:bodyPr>
          <a:lstStyle/>
          <a:p>
            <a:r>
              <a:rPr lang="ru-RU" sz="2300" dirty="0" smtClean="0">
                <a:solidFill>
                  <a:schemeClr val="bg1"/>
                </a:solidFill>
              </a:rPr>
              <a:t>О компании </a:t>
            </a:r>
            <a:br>
              <a:rPr lang="ru-RU" sz="2300" dirty="0" smtClean="0">
                <a:solidFill>
                  <a:schemeClr val="bg1"/>
                </a:solidFill>
              </a:rPr>
            </a:br>
            <a:r>
              <a:rPr lang="ru-RU" sz="2300" dirty="0" smtClean="0">
                <a:solidFill>
                  <a:schemeClr val="bg1"/>
                </a:solidFill>
              </a:rPr>
              <a:t> «Чистая вода 100%»</a:t>
            </a:r>
            <a:endParaRPr lang="ru-RU" sz="23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79517\Downloads\PHOTO-2022-11-26-21-58-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924944"/>
            <a:ext cx="4297975" cy="3834755"/>
          </a:xfrm>
          <a:prstGeom prst="rect">
            <a:avLst/>
          </a:prstGeom>
          <a:noFill/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2987824" y="188640"/>
            <a:ext cx="5760640" cy="3312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Компания «Чистая вода 100%» – производственная компания полного цикла по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производству питьевой воды в Вологодской области.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2699792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2856"/>
            <a:ext cx="2627784" cy="122413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Проблема: </a:t>
            </a:r>
            <a:r>
              <a:rPr lang="ru-RU" sz="2800" dirty="0" smtClean="0">
                <a:solidFill>
                  <a:srgbClr val="FF0000"/>
                </a:solidFill>
              </a:rPr>
              <a:t>снижение активной клиентской базы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733256"/>
            <a:ext cx="6293296" cy="7920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Диаграмма Исикавы</a:t>
            </a:r>
          </a:p>
          <a:p>
            <a:pPr algn="r"/>
            <a:endParaRPr lang="ru-RU" sz="2400" dirty="0"/>
          </a:p>
        </p:txBody>
      </p:sp>
      <p:pic>
        <p:nvPicPr>
          <p:cNvPr id="7" name="Рисунок 6" descr="Документ-Microsoft-Office-Word-_2_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15816" y="980728"/>
            <a:ext cx="6032435" cy="4248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2699792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2856"/>
            <a:ext cx="2627784" cy="122413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О проекте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260648"/>
            <a:ext cx="5220072" cy="144016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Цель </a:t>
            </a:r>
            <a:r>
              <a:rPr lang="ru-RU" sz="2400" dirty="0" smtClean="0"/>
              <a:t>– увеличение активной клиентской базы за счет цифровизации </a:t>
            </a:r>
            <a:r>
              <a:rPr lang="ru-RU" sz="2400" dirty="0" smtClean="0"/>
              <a:t>бизнес-процессов на 10% ежеквартально</a:t>
            </a:r>
            <a:endParaRPr lang="ru-RU" sz="2400" dirty="0" smtClean="0"/>
          </a:p>
          <a:p>
            <a:pPr algn="l"/>
            <a:endParaRPr lang="ru-RU" sz="24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1920" y="404664"/>
            <a:ext cx="489654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Рисунок 8" descr="3925398-budget-money-stocks-icon_1115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3717032"/>
            <a:ext cx="648072" cy="648072"/>
          </a:xfrm>
          <a:prstGeom prst="rect">
            <a:avLst/>
          </a:prstGeom>
        </p:spPr>
      </p:pic>
      <p:pic>
        <p:nvPicPr>
          <p:cNvPr id="10" name="Рисунок 9" descr="istockphoto-1166757369-170x17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332656"/>
            <a:ext cx="1123176" cy="1123176"/>
          </a:xfrm>
          <a:prstGeom prst="rect">
            <a:avLst/>
          </a:prstGeom>
        </p:spPr>
      </p:pic>
      <p:pic>
        <p:nvPicPr>
          <p:cNvPr id="11" name="Рисунок 10" descr="time_clock_round_watch_hour_deadline_icon_21107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2132856"/>
            <a:ext cx="648072" cy="648072"/>
          </a:xfrm>
          <a:prstGeom prst="rect">
            <a:avLst/>
          </a:prstGeom>
        </p:spPr>
      </p:pic>
      <p:pic>
        <p:nvPicPr>
          <p:cNvPr id="13" name="Рисунок 12" descr="like_thumb_up_icon_17701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5373216"/>
            <a:ext cx="576064" cy="576064"/>
          </a:xfrm>
          <a:prstGeom prst="rect">
            <a:avLst/>
          </a:prstGeom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3995936" y="2060848"/>
            <a:ext cx="489654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3923928" y="2204864"/>
            <a:ext cx="522007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Срок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1 год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3923928" y="3789040"/>
            <a:ext cx="522007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Бюджет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350.000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рублей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3923928" y="5445224"/>
            <a:ext cx="5220072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Целевой показатель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рост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активной клиентской базы на 10% каждый квартал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2699792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2856"/>
            <a:ext cx="2627784" cy="122413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Приложение для водителей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1920" y="404664"/>
            <a:ext cx="489654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" name="Рисунок 18" descr="загруженное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196752"/>
            <a:ext cx="5256584" cy="5472608"/>
          </a:xfrm>
          <a:prstGeom prst="rect">
            <a:avLst/>
          </a:prstGeom>
        </p:spPr>
      </p:pic>
      <p:sp>
        <p:nvSpPr>
          <p:cNvPr id="20" name="Прямоугольная выноска 19"/>
          <p:cNvSpPr/>
          <p:nvPr/>
        </p:nvSpPr>
        <p:spPr>
          <a:xfrm>
            <a:off x="6156176" y="1988840"/>
            <a:ext cx="2448272" cy="3096344"/>
          </a:xfrm>
          <a:prstGeom prst="wedgeRectCallou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300192" y="2060848"/>
            <a:ext cx="21602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Доставка воды!</a:t>
            </a:r>
          </a:p>
          <a:p>
            <a:r>
              <a:rPr lang="ru-RU" dirty="0" smtClean="0"/>
              <a:t>Водитель уже выехал. Будет у вас через 30 минут. Готовы принять заказ?</a:t>
            </a:r>
          </a:p>
          <a:p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16216" y="3789040"/>
            <a:ext cx="864096" cy="50405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452320" y="3789040"/>
            <a:ext cx="864096" cy="50405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444208" y="4365104"/>
            <a:ext cx="1944216" cy="50405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660232" y="38610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7596336" y="38610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6516216" y="4437112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ПОЗВОНИТЬ ВОДИТЕЛЮ</a:t>
            </a:r>
            <a:endParaRPr lang="ru-RU" sz="1200" dirty="0"/>
          </a:p>
        </p:txBody>
      </p:sp>
      <p:sp>
        <p:nvSpPr>
          <p:cNvPr id="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188640"/>
            <a:ext cx="5832648" cy="86409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Приложение для водителей позволит решить следующие проблемы:</a:t>
            </a:r>
            <a:endParaRPr lang="ru-RU" sz="2400" dirty="0" smtClean="0"/>
          </a:p>
          <a:p>
            <a:pPr algn="l"/>
            <a:endParaRPr lang="ru-RU" sz="2400" dirty="0"/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2771800" y="1268760"/>
            <a:ext cx="3096344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noProof="0" dirty="0" smtClean="0">
                <a:solidFill>
                  <a:schemeClr val="tx1">
                    <a:tint val="75000"/>
                  </a:schemeClr>
                </a:solidFill>
              </a:rPr>
              <a:t> Загрузка телефонной линии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Неэффективное использование рабочего времени менеджеров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noProof="0" dirty="0" smtClean="0">
                <a:solidFill>
                  <a:schemeClr val="tx1">
                    <a:tint val="75000"/>
                  </a:schemeClr>
                </a:solidFill>
              </a:rPr>
              <a:t> Сокращение интервала доставки заказа клиенту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dirty="0" smtClean="0">
                <a:solidFill>
                  <a:schemeClr val="tx1">
                    <a:tint val="75000"/>
                  </a:schemeClr>
                </a:solidFill>
              </a:rPr>
              <a:t> Неэффективное использование рабочего времени водителей</a:t>
            </a:r>
            <a:endParaRPr lang="ru-RU" sz="2400" noProof="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2699792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2856"/>
            <a:ext cx="2627784" cy="122413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Монитор целевых показателей в 1С:</a:t>
            </a:r>
            <a:r>
              <a:rPr lang="en-US" sz="2800" dirty="0" smtClean="0">
                <a:solidFill>
                  <a:schemeClr val="bg1"/>
                </a:solidFill>
              </a:rPr>
              <a:t>ERP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1920" y="404664"/>
            <a:ext cx="489654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Документ-Microsoft-Office-Word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5856" y="3140968"/>
            <a:ext cx="5432845" cy="3521640"/>
          </a:xfrm>
          <a:prstGeom prst="rect">
            <a:avLst/>
          </a:prstGeom>
        </p:spPr>
      </p:pic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188640"/>
            <a:ext cx="5832648" cy="86409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Монитор целевых показателей позволит решить следующие проблемы:</a:t>
            </a:r>
            <a:endParaRPr lang="ru-RU" sz="2400" dirty="0" smtClean="0"/>
          </a:p>
          <a:p>
            <a:pPr algn="l"/>
            <a:endParaRPr lang="ru-RU" sz="2400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771800" y="1124744"/>
            <a:ext cx="6048672" cy="201622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noProof="0" dirty="0" smtClean="0">
                <a:solidFill>
                  <a:schemeClr val="tx1">
                    <a:tint val="75000"/>
                  </a:schemeClr>
                </a:solidFill>
              </a:rPr>
              <a:t> Отсутствие оперативного контроля за количеством «засыпающих» и «отвалившихся» клиентов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Отсутствие инструмента для контроля</a:t>
            </a:r>
            <a:r>
              <a:rPr kumimoji="0" lang="ru-RU" sz="2400" b="0" i="0" u="none" strike="noStrike" kern="1200" cap="none" spc="0" normalizeH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выполнения задач и оценки эффективности менеджеров</a:t>
            </a:r>
            <a:endParaRPr kumimoji="0" lang="ru-RU" sz="2400" b="0" i="0" u="none" strike="noStrike" kern="1200" cap="none" spc="0" normalizeH="0" baseline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noProof="0" dirty="0" smtClean="0">
                <a:solidFill>
                  <a:schemeClr val="tx1">
                    <a:tint val="75000"/>
                  </a:schemeClr>
                </a:solidFill>
              </a:rPr>
              <a:t> Отсутствие контроля </a:t>
            </a:r>
            <a:r>
              <a:rPr lang="ru-RU" sz="2400" dirty="0" smtClean="0">
                <a:solidFill>
                  <a:schemeClr val="tx1">
                    <a:tint val="75000"/>
                  </a:schemeClr>
                </a:solidFill>
              </a:rPr>
              <a:t>выполнения поставленных целевых значений</a:t>
            </a:r>
            <a:endParaRPr lang="ru-RU" sz="2400" noProof="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2699792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2856"/>
            <a:ext cx="2627784" cy="122413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Обработка для автоматического внесения заявок в 1С:Е</a:t>
            </a:r>
            <a:r>
              <a:rPr lang="en-US" sz="2800" dirty="0" smtClean="0">
                <a:solidFill>
                  <a:schemeClr val="bg1"/>
                </a:solidFill>
              </a:rPr>
              <a:t>RP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1920" y="404664"/>
            <a:ext cx="489654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прием заявок — копия-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76672"/>
            <a:ext cx="5576533" cy="256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3212976"/>
            <a:ext cx="6120680" cy="129614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Обработка для автоматического внесения заявок в 1С: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ERP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позволит решить следующие проблемы:</a:t>
            </a:r>
            <a:endParaRPr lang="ru-RU" sz="2400" dirty="0" smtClean="0"/>
          </a:p>
          <a:p>
            <a:pPr algn="l"/>
            <a:endParaRPr lang="ru-RU" sz="2400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843808" y="4437112"/>
            <a:ext cx="604867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noProof="0" dirty="0" smtClean="0">
                <a:solidFill>
                  <a:schemeClr val="tx1">
                    <a:tint val="75000"/>
                  </a:schemeClr>
                </a:solidFill>
              </a:rPr>
              <a:t> Ошибки при приеме заказов от клиентов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Необработанные заявки от клиентов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noProof="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tint val="75000"/>
                  </a:schemeClr>
                </a:solidFill>
              </a:rPr>
              <a:t>Неэффективное использование рабочего времени менеджеров</a:t>
            </a:r>
            <a:endParaRPr lang="ru-RU" sz="2400" noProof="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2699792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005064"/>
            <a:ext cx="2627784" cy="122413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Стейкхолдеры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908720"/>
            <a:ext cx="262778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Команда проекта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188640"/>
            <a:ext cx="5832648" cy="2016224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Команда проекта: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Генеральный директор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Главный бухгалтер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Маркетолог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Старший менеджер</a:t>
            </a:r>
          </a:p>
          <a:p>
            <a:pPr algn="l"/>
            <a:endParaRPr lang="ru-RU" sz="2400" dirty="0"/>
          </a:p>
        </p:txBody>
      </p:sp>
      <p:pic>
        <p:nvPicPr>
          <p:cNvPr id="13" name="Рисунок 12" descr="ответ.png"/>
          <p:cNvPicPr>
            <a:picLocks noChangeAspect="1"/>
          </p:cNvPicPr>
          <p:nvPr/>
        </p:nvPicPr>
        <p:blipFill>
          <a:blip r:embed="rId2" cstate="print"/>
          <a:srcRect l="9910" t="4851" r="5455" b="53150"/>
          <a:stretch>
            <a:fillRect/>
          </a:stretch>
        </p:blipFill>
        <p:spPr>
          <a:xfrm>
            <a:off x="3275856" y="3068960"/>
            <a:ext cx="5112568" cy="3587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2699792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24744"/>
            <a:ext cx="2627784" cy="122413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Бюджет проекта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43808" y="332657"/>
          <a:ext cx="6096000" cy="3234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159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Статья затрат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</a:t>
                      </a:r>
                      <a:endParaRPr lang="ru-RU" dirty="0"/>
                    </a:p>
                  </a:txBody>
                  <a:tcPr/>
                </a:tc>
              </a:tr>
              <a:tr h="624044">
                <a:tc>
                  <a:txBody>
                    <a:bodyPr/>
                    <a:lstStyle/>
                    <a:p>
                      <a:r>
                        <a:rPr lang="ru-RU" dirty="0" smtClean="0"/>
                        <a:t>Мобильное приложение для водителей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150.000 руб</a:t>
                      </a:r>
                      <a:endParaRPr lang="ru-RU" dirty="0"/>
                    </a:p>
                  </a:txBody>
                  <a:tcPr/>
                </a:tc>
              </a:tr>
              <a:tr h="624044">
                <a:tc>
                  <a:txBody>
                    <a:bodyPr/>
                    <a:lstStyle/>
                    <a:p>
                      <a:r>
                        <a:rPr lang="ru-RU" dirty="0" smtClean="0"/>
                        <a:t>Монитор целевых показателей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50.000 руб</a:t>
                      </a:r>
                      <a:endParaRPr lang="ru-RU" dirty="0"/>
                    </a:p>
                  </a:txBody>
                  <a:tcPr/>
                </a:tc>
              </a:tr>
              <a:tr h="88029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Обработка</a:t>
                      </a:r>
                      <a:r>
                        <a:rPr lang="ru-RU" baseline="0" dirty="0" smtClean="0"/>
                        <a:t> для автоматического внесения заявок в 1С:УКЗ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150.000 руб</a:t>
                      </a:r>
                      <a:endParaRPr lang="ru-RU" dirty="0"/>
                    </a:p>
                  </a:txBody>
                  <a:tcPr/>
                </a:tc>
              </a:tr>
              <a:tr h="624044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350.000 руб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Подзаголовок 2"/>
          <p:cNvSpPr txBox="1">
            <a:spLocks/>
          </p:cNvSpPr>
          <p:nvPr/>
        </p:nvSpPr>
        <p:spPr>
          <a:xfrm>
            <a:off x="2843808" y="6093296"/>
            <a:ext cx="612068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Срок окупаемости проекта – 6 месяцев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843808" y="3789040"/>
          <a:ext cx="6096000" cy="228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728192"/>
                <a:gridCol w="199154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 год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Затраты на внедрение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350.000 руб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Рост прибыли за счет роста АКБ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66.625 руб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1.031.063 руб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Прибыль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-283.375 руб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1.031.063 руб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0" y="4509120"/>
            <a:ext cx="262778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Расчет инвестиционной привлекательности проекта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</TotalTime>
  <Words>426</Words>
  <Application>Microsoft Office PowerPoint</Application>
  <PresentationFormat>Экран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Наименование проекта</vt:lpstr>
      <vt:lpstr>О компании   «Чистая вода 100%»</vt:lpstr>
      <vt:lpstr>Проблема: снижение активной клиентской базы</vt:lpstr>
      <vt:lpstr>О проекте</vt:lpstr>
      <vt:lpstr>Приложение для водителей</vt:lpstr>
      <vt:lpstr>Монитор целевых показателей в 1С:ERP</vt:lpstr>
      <vt:lpstr>Обработка для автоматического внесения заявок в 1С:ЕRP</vt:lpstr>
      <vt:lpstr>Стейкхолдеры</vt:lpstr>
      <vt:lpstr>Бюджет проекта</vt:lpstr>
      <vt:lpstr>Риски проекта</vt:lpstr>
      <vt:lpstr>Календарный план проекта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Егорова</dc:creator>
  <cp:lastModifiedBy>Егорова</cp:lastModifiedBy>
  <cp:revision>29</cp:revision>
  <dcterms:created xsi:type="dcterms:W3CDTF">2023-06-26T18:17:46Z</dcterms:created>
  <dcterms:modified xsi:type="dcterms:W3CDTF">2023-06-28T06:03:22Z</dcterms:modified>
</cp:coreProperties>
</file>