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1"/>
  </p:notesMasterIdLst>
  <p:handoutMasterIdLst>
    <p:handoutMasterId r:id="rId22"/>
  </p:handoutMasterIdLst>
  <p:sldIdLst>
    <p:sldId id="271" r:id="rId5"/>
    <p:sldId id="279" r:id="rId6"/>
    <p:sldId id="280" r:id="rId7"/>
    <p:sldId id="282" r:id="rId8"/>
    <p:sldId id="283" r:id="rId9"/>
    <p:sldId id="284" r:id="rId10"/>
    <p:sldId id="297" r:id="rId11"/>
    <p:sldId id="286" r:id="rId12"/>
    <p:sldId id="288" r:id="rId13"/>
    <p:sldId id="289" r:id="rId14"/>
    <p:sldId id="296" r:id="rId15"/>
    <p:sldId id="290" r:id="rId16"/>
    <p:sldId id="291" r:id="rId17"/>
    <p:sldId id="294" r:id="rId18"/>
    <p:sldId id="298" r:id="rId19"/>
    <p:sldId id="292" r:id="rId20"/>
  </p:sldIdLst>
  <p:sldSz cx="12801600" cy="9601200" type="A3"/>
  <p:notesSz cx="10007600" cy="6794500"/>
  <p:defaultTextStyle>
    <a:defPPr>
      <a:defRPr lang="ru-RU"/>
    </a:defPPr>
    <a:lvl1pPr marL="0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884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766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649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532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415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298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180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064" algn="l" defTabSz="12797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3276">
          <p15:clr>
            <a:srgbClr val="A4A3A4"/>
          </p15:clr>
        </p15:guide>
        <p15:guide id="5" orient="horz" pos="5310">
          <p15:clr>
            <a:srgbClr val="A4A3A4"/>
          </p15:clr>
        </p15:guide>
        <p15:guide id="6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588"/>
    <a:srgbClr val="3A3A3A"/>
    <a:srgbClr val="CEE4F1"/>
    <a:srgbClr val="171717"/>
    <a:srgbClr val="B7D8EA"/>
    <a:srgbClr val="BADEF4"/>
    <a:srgbClr val="C8E1EE"/>
    <a:srgbClr val="2D468A"/>
    <a:srgbClr val="CBDDE5"/>
    <a:srgbClr val="D4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7491" autoAdjust="0"/>
  </p:normalViewPr>
  <p:slideViewPr>
    <p:cSldViewPr snapToGrid="0">
      <p:cViewPr varScale="1">
        <p:scale>
          <a:sx n="77" d="100"/>
          <a:sy n="77" d="100"/>
        </p:scale>
        <p:origin x="1956" y="90"/>
      </p:cViewPr>
      <p:guideLst>
        <p:guide orient="horz" pos="2341"/>
        <p:guide pos="3120"/>
        <p:guide orient="horz" pos="3793"/>
        <p:guide orient="horz" pos="3276"/>
        <p:guide orient="horz" pos="531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0F02C-377F-4943-BD9F-66B7CFA0AA5D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AEF639A-9E6B-439A-A39C-141C48456212}">
      <dgm:prSet phldrT="[Текст]" custT="1"/>
      <dgm:spPr/>
      <dgm:t>
        <a:bodyPr/>
        <a:lstStyle/>
        <a:p>
          <a:pPr algn="just"/>
          <a:r>
            <a:rPr lang="ru-RU" sz="2000" b="1" dirty="0"/>
            <a:t>Обеспечение  технологического планирования  производства кастомизированных  моделей ВС в рамках цифрового производства предприятия</a:t>
          </a:r>
        </a:p>
      </dgm:t>
    </dgm:pt>
    <dgm:pt modelId="{C6C4B90A-FB09-4E0E-BAB5-62DC0DBCB548}" type="parTrans" cxnId="{C3D05F5F-C9F8-4580-AD4C-D8E15CF3594C}">
      <dgm:prSet/>
      <dgm:spPr/>
      <dgm:t>
        <a:bodyPr/>
        <a:lstStyle/>
        <a:p>
          <a:endParaRPr lang="ru-RU"/>
        </a:p>
      </dgm:t>
    </dgm:pt>
    <dgm:pt modelId="{2CF61745-7500-4F59-8E31-87193BDA9A46}" type="sibTrans" cxnId="{C3D05F5F-C9F8-4580-AD4C-D8E15CF3594C}">
      <dgm:prSet/>
      <dgm:spPr/>
      <dgm:t>
        <a:bodyPr/>
        <a:lstStyle/>
        <a:p>
          <a:endParaRPr lang="ru-RU"/>
        </a:p>
      </dgm:t>
    </dgm:pt>
    <dgm:pt modelId="{C31BB714-4FB9-47F5-8E8F-6344CBAB448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Строительство ангара для демонстрации самолетов и офисного здания по международным стандартам</a:t>
          </a:r>
          <a:endParaRPr lang="ru-RU" sz="2000" dirty="0"/>
        </a:p>
      </dgm:t>
    </dgm:pt>
    <dgm:pt modelId="{1422070B-6912-4244-AD12-C5CFDED90EBD}" type="parTrans" cxnId="{76D253A4-D727-4345-AD4F-833863C72357}">
      <dgm:prSet/>
      <dgm:spPr/>
      <dgm:t>
        <a:bodyPr/>
        <a:lstStyle/>
        <a:p>
          <a:endParaRPr lang="ru-RU"/>
        </a:p>
      </dgm:t>
    </dgm:pt>
    <dgm:pt modelId="{EF13AD87-9FBE-41C0-9989-58D39B71761D}" type="sibTrans" cxnId="{76D253A4-D727-4345-AD4F-833863C72357}">
      <dgm:prSet/>
      <dgm:spPr/>
      <dgm:t>
        <a:bodyPr/>
        <a:lstStyle/>
        <a:p>
          <a:endParaRPr lang="ru-RU"/>
        </a:p>
      </dgm:t>
    </dgm:pt>
    <dgm:pt modelId="{AD586482-8E40-4044-B602-3D9E98A32A36}">
      <dgm:prSet custT="1"/>
      <dgm:spPr/>
      <dgm:t>
        <a:bodyPr/>
        <a:lstStyle/>
        <a:p>
          <a:r>
            <a:rPr lang="ru-RU" sz="2000" b="1" dirty="0"/>
            <a:t>Подбор и обучение персонала</a:t>
          </a:r>
        </a:p>
      </dgm:t>
    </dgm:pt>
    <dgm:pt modelId="{C9D881BF-DE22-47EE-BD6B-36A38FF83832}" type="parTrans" cxnId="{0161C1AA-93E6-4657-84B6-951CDB03E8DB}">
      <dgm:prSet/>
      <dgm:spPr/>
      <dgm:t>
        <a:bodyPr/>
        <a:lstStyle/>
        <a:p>
          <a:endParaRPr lang="ru-RU"/>
        </a:p>
      </dgm:t>
    </dgm:pt>
    <dgm:pt modelId="{8F96428B-A850-4BA6-8074-F5BCDC1F83DB}" type="sibTrans" cxnId="{0161C1AA-93E6-4657-84B6-951CDB03E8DB}">
      <dgm:prSet/>
      <dgm:spPr/>
      <dgm:t>
        <a:bodyPr/>
        <a:lstStyle/>
        <a:p>
          <a:endParaRPr lang="ru-RU"/>
        </a:p>
      </dgm:t>
    </dgm:pt>
    <dgm:pt modelId="{6F8EA19D-0D14-4EDA-A936-04D71EA4864D}">
      <dgm:prSet custT="1"/>
      <dgm:spPr/>
      <dgm:t>
        <a:bodyPr/>
        <a:lstStyle/>
        <a:p>
          <a:r>
            <a:rPr lang="ru-RU" sz="2000" b="1" dirty="0"/>
            <a:t>Организация рабочих мест, выставочных (демонстрационных залов)</a:t>
          </a:r>
        </a:p>
      </dgm:t>
    </dgm:pt>
    <dgm:pt modelId="{2AB80BA8-5D02-42FA-A47C-1E2D555886EB}" type="parTrans" cxnId="{26FEFA0C-0AE1-4F5C-82A5-D1A91424C430}">
      <dgm:prSet/>
      <dgm:spPr/>
      <dgm:t>
        <a:bodyPr/>
        <a:lstStyle/>
        <a:p>
          <a:endParaRPr lang="ru-RU"/>
        </a:p>
      </dgm:t>
    </dgm:pt>
    <dgm:pt modelId="{10E3F6EC-2FF6-4B66-9360-D831EBAA520F}" type="sibTrans" cxnId="{26FEFA0C-0AE1-4F5C-82A5-D1A91424C430}">
      <dgm:prSet/>
      <dgm:spPr/>
      <dgm:t>
        <a:bodyPr/>
        <a:lstStyle/>
        <a:p>
          <a:endParaRPr lang="ru-RU"/>
        </a:p>
      </dgm:t>
    </dgm:pt>
    <dgm:pt modelId="{80EF7244-480A-456B-9769-69B9F657A90B}">
      <dgm:prSet custT="1"/>
      <dgm:spPr/>
      <dgm:t>
        <a:bodyPr/>
        <a:lstStyle/>
        <a:p>
          <a:r>
            <a:rPr lang="ru-RU" sz="2000" b="1" dirty="0"/>
            <a:t>Планирование и разработка индивидуальных программ приема Заказчиков</a:t>
          </a:r>
        </a:p>
      </dgm:t>
    </dgm:pt>
    <dgm:pt modelId="{BBC1E056-C193-4053-AAAF-5815464A2BB9}" type="parTrans" cxnId="{1C5A4BFE-1E4C-439E-8CCD-18ADB5AE408C}">
      <dgm:prSet/>
      <dgm:spPr/>
      <dgm:t>
        <a:bodyPr/>
        <a:lstStyle/>
        <a:p>
          <a:endParaRPr lang="ru-RU"/>
        </a:p>
      </dgm:t>
    </dgm:pt>
    <dgm:pt modelId="{D553B935-1D12-41D1-9D5D-956AA538F25D}" type="sibTrans" cxnId="{1C5A4BFE-1E4C-439E-8CCD-18ADB5AE408C}">
      <dgm:prSet/>
      <dgm:spPr/>
      <dgm:t>
        <a:bodyPr/>
        <a:lstStyle/>
        <a:p>
          <a:endParaRPr lang="ru-RU"/>
        </a:p>
      </dgm:t>
    </dgm:pt>
    <dgm:pt modelId="{E7C15F85-ADA3-448C-9F50-CF002DC3A33E}">
      <dgm:prSet phldrT="[Текст]" custT="1"/>
      <dgm:spPr/>
      <dgm:t>
        <a:bodyPr/>
        <a:lstStyle/>
        <a:p>
          <a:pPr algn="just"/>
          <a:endParaRPr lang="ru-RU" sz="2000" b="1" dirty="0"/>
        </a:p>
        <a:p>
          <a:pPr algn="just"/>
          <a:r>
            <a:rPr lang="ru-RU" sz="2000" b="1" dirty="0"/>
            <a:t>Разработка нормативной документации по управлению конфигурацией воздушного судна</a:t>
          </a:r>
          <a:endParaRPr lang="ru-RU" sz="2000" dirty="0"/>
        </a:p>
      </dgm:t>
    </dgm:pt>
    <dgm:pt modelId="{E986BA0E-E510-47F4-A2DF-E361AFD2066B}" type="sibTrans" cxnId="{65E1DD47-BC09-4C2C-940C-ED9E25CFA00D}">
      <dgm:prSet/>
      <dgm:spPr/>
      <dgm:t>
        <a:bodyPr/>
        <a:lstStyle/>
        <a:p>
          <a:endParaRPr lang="ru-RU"/>
        </a:p>
      </dgm:t>
    </dgm:pt>
    <dgm:pt modelId="{23FC48B9-2A47-4683-A31E-D324D270BA4B}" type="parTrans" cxnId="{65E1DD47-BC09-4C2C-940C-ED9E25CFA00D}">
      <dgm:prSet/>
      <dgm:spPr/>
      <dgm:t>
        <a:bodyPr/>
        <a:lstStyle/>
        <a:p>
          <a:endParaRPr lang="ru-RU"/>
        </a:p>
      </dgm:t>
    </dgm:pt>
    <dgm:pt modelId="{1160E613-CC16-4ACA-AC1D-14EDF06EBBFC}">
      <dgm:prSet custT="1"/>
      <dgm:spPr/>
      <dgm:t>
        <a:bodyPr/>
        <a:lstStyle/>
        <a:p>
          <a:r>
            <a:rPr lang="ru-RU" sz="2000" b="1" dirty="0"/>
            <a:t>Техническое и программное обеспечение рабочих мест</a:t>
          </a:r>
        </a:p>
      </dgm:t>
    </dgm:pt>
    <dgm:pt modelId="{5A6BCF5E-8A11-4A08-ABBC-B46F1D5BDDE1}" type="sibTrans" cxnId="{30952F00-CABF-4914-A56F-7A84AC92D9B3}">
      <dgm:prSet/>
      <dgm:spPr/>
      <dgm:t>
        <a:bodyPr/>
        <a:lstStyle/>
        <a:p>
          <a:endParaRPr lang="ru-RU"/>
        </a:p>
      </dgm:t>
    </dgm:pt>
    <dgm:pt modelId="{A1B48B6A-6AB5-4BB8-A626-ED88DE93D1E5}" type="parTrans" cxnId="{30952F00-CABF-4914-A56F-7A84AC92D9B3}">
      <dgm:prSet/>
      <dgm:spPr/>
      <dgm:t>
        <a:bodyPr/>
        <a:lstStyle/>
        <a:p>
          <a:endParaRPr lang="ru-RU"/>
        </a:p>
      </dgm:t>
    </dgm:pt>
    <dgm:pt modelId="{9660C143-6E18-4A60-8088-FBDB15CE677B}" type="pres">
      <dgm:prSet presAssocID="{6C80F02C-377F-4943-BD9F-66B7CFA0AA5D}" presName="linear" presStyleCnt="0">
        <dgm:presLayoutVars>
          <dgm:dir/>
          <dgm:resizeHandles val="exact"/>
        </dgm:presLayoutVars>
      </dgm:prSet>
      <dgm:spPr/>
    </dgm:pt>
    <dgm:pt modelId="{99C716E8-18C9-4F5D-B0F7-874308411377}" type="pres">
      <dgm:prSet presAssocID="{E7C15F85-ADA3-448C-9F50-CF002DC3A33E}" presName="comp" presStyleCnt="0"/>
      <dgm:spPr/>
    </dgm:pt>
    <dgm:pt modelId="{45207C9D-129A-4017-A266-0C93EC2CD9DD}" type="pres">
      <dgm:prSet presAssocID="{E7C15F85-ADA3-448C-9F50-CF002DC3A33E}" presName="box" presStyleLbl="node1" presStyleIdx="0" presStyleCnt="7"/>
      <dgm:spPr/>
    </dgm:pt>
    <dgm:pt modelId="{922FA4F0-6E0C-4D65-A41D-D5CED9CC1162}" type="pres">
      <dgm:prSet presAssocID="{E7C15F85-ADA3-448C-9F50-CF002DC3A33E}" presName="img" presStyleLbl="fgImgPlace1" presStyleIdx="0" presStyleCnt="7" custScaleX="96615" custLinFactNeighborX="821" custLinFactNeighborY="5984"/>
      <dgm:spPr>
        <a:blipFill rotWithShape="1">
          <a:blip xmlns:r="http://schemas.openxmlformats.org/officeDocument/2006/relationships" r:embed="rId1"/>
          <a:srcRect/>
          <a:stretch>
            <a:fillRect t="-71000" b="-71000"/>
          </a:stretch>
        </a:blipFill>
      </dgm:spPr>
    </dgm:pt>
    <dgm:pt modelId="{422EC7D2-8660-4112-8C42-70F98D54A9B8}" type="pres">
      <dgm:prSet presAssocID="{E7C15F85-ADA3-448C-9F50-CF002DC3A33E}" presName="text" presStyleLbl="node1" presStyleIdx="0" presStyleCnt="7">
        <dgm:presLayoutVars>
          <dgm:bulletEnabled val="1"/>
        </dgm:presLayoutVars>
      </dgm:prSet>
      <dgm:spPr/>
    </dgm:pt>
    <dgm:pt modelId="{02648CE3-EE00-4AD5-9FB2-C569B96B19EC}" type="pres">
      <dgm:prSet presAssocID="{E986BA0E-E510-47F4-A2DF-E361AFD2066B}" presName="spacer" presStyleCnt="0"/>
      <dgm:spPr/>
    </dgm:pt>
    <dgm:pt modelId="{772D8213-A5E3-4F4F-8163-6F0F2215858F}" type="pres">
      <dgm:prSet presAssocID="{0AEF639A-9E6B-439A-A39C-141C48456212}" presName="comp" presStyleCnt="0"/>
      <dgm:spPr/>
    </dgm:pt>
    <dgm:pt modelId="{5EB7BFEA-359F-4C2E-A6DE-EA2605A93623}" type="pres">
      <dgm:prSet presAssocID="{0AEF639A-9E6B-439A-A39C-141C48456212}" presName="box" presStyleLbl="node1" presStyleIdx="1" presStyleCnt="7"/>
      <dgm:spPr/>
    </dgm:pt>
    <dgm:pt modelId="{AACC857D-480C-4165-B771-F0727B30B3ED}" type="pres">
      <dgm:prSet presAssocID="{0AEF639A-9E6B-439A-A39C-141C48456212}" presName="img" presStyleLbl="fgImgPlace1" presStyleIdx="1" presStyleCnt="7" custScaleX="984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22F898F0-2AF6-4981-889C-C42898C3BE6D}" type="pres">
      <dgm:prSet presAssocID="{0AEF639A-9E6B-439A-A39C-141C48456212}" presName="text" presStyleLbl="node1" presStyleIdx="1" presStyleCnt="7">
        <dgm:presLayoutVars>
          <dgm:bulletEnabled val="1"/>
        </dgm:presLayoutVars>
      </dgm:prSet>
      <dgm:spPr/>
    </dgm:pt>
    <dgm:pt modelId="{5B25AC00-AB0C-4390-B32A-A3211C647B16}" type="pres">
      <dgm:prSet presAssocID="{2CF61745-7500-4F59-8E31-87193BDA9A46}" presName="spacer" presStyleCnt="0"/>
      <dgm:spPr/>
    </dgm:pt>
    <dgm:pt modelId="{1ECA9FB6-7FBD-4008-99BC-4DD4413BBA8B}" type="pres">
      <dgm:prSet presAssocID="{C31BB714-4FB9-47F5-8E8F-6344CBAB4482}" presName="comp" presStyleCnt="0"/>
      <dgm:spPr/>
    </dgm:pt>
    <dgm:pt modelId="{6040AE7B-A6A9-4402-BA43-5D355B39DCC6}" type="pres">
      <dgm:prSet presAssocID="{C31BB714-4FB9-47F5-8E8F-6344CBAB4482}" presName="box" presStyleLbl="node1" presStyleIdx="2" presStyleCnt="7"/>
      <dgm:spPr/>
    </dgm:pt>
    <dgm:pt modelId="{2A92D5EC-D94B-4A80-BFB6-33653D103764}" type="pres">
      <dgm:prSet presAssocID="{C31BB714-4FB9-47F5-8E8F-6344CBAB4482}" presName="img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D8E08308-C3A9-420D-8CF8-409C7F1D3DD0}" type="pres">
      <dgm:prSet presAssocID="{C31BB714-4FB9-47F5-8E8F-6344CBAB4482}" presName="text" presStyleLbl="node1" presStyleIdx="2" presStyleCnt="7">
        <dgm:presLayoutVars>
          <dgm:bulletEnabled val="1"/>
        </dgm:presLayoutVars>
      </dgm:prSet>
      <dgm:spPr/>
    </dgm:pt>
    <dgm:pt modelId="{A62D1E42-768A-425E-9003-21E4ACA01C97}" type="pres">
      <dgm:prSet presAssocID="{EF13AD87-9FBE-41C0-9989-58D39B71761D}" presName="spacer" presStyleCnt="0"/>
      <dgm:spPr/>
    </dgm:pt>
    <dgm:pt modelId="{D5BE3AF3-1D84-403E-992D-F64CCD4CA0E7}" type="pres">
      <dgm:prSet presAssocID="{AD586482-8E40-4044-B602-3D9E98A32A36}" presName="comp" presStyleCnt="0"/>
      <dgm:spPr/>
    </dgm:pt>
    <dgm:pt modelId="{61DD3201-EE8D-4B8D-A449-74E9CB9CA4E1}" type="pres">
      <dgm:prSet presAssocID="{AD586482-8E40-4044-B602-3D9E98A32A36}" presName="box" presStyleLbl="node1" presStyleIdx="3" presStyleCnt="7"/>
      <dgm:spPr/>
    </dgm:pt>
    <dgm:pt modelId="{42334D7F-4B94-4F41-8C87-DA86058ECF2B}" type="pres">
      <dgm:prSet presAssocID="{AD586482-8E40-4044-B602-3D9E98A32A36}" presName="img" presStyleLbl="fgImgPlace1" presStyleIdx="3" presStyleCnt="7"/>
      <dgm:spPr>
        <a:blipFill rotWithShape="1">
          <a:blip xmlns:r="http://schemas.openxmlformats.org/officeDocument/2006/relationships" r:embed="rId4"/>
          <a:srcRect/>
          <a:stretch>
            <a:fillRect t="-62000" b="-62000"/>
          </a:stretch>
        </a:blipFill>
      </dgm:spPr>
    </dgm:pt>
    <dgm:pt modelId="{C11EC17D-6BD0-4448-ACB7-9A9FA44122CC}" type="pres">
      <dgm:prSet presAssocID="{AD586482-8E40-4044-B602-3D9E98A32A36}" presName="text" presStyleLbl="node1" presStyleIdx="3" presStyleCnt="7">
        <dgm:presLayoutVars>
          <dgm:bulletEnabled val="1"/>
        </dgm:presLayoutVars>
      </dgm:prSet>
      <dgm:spPr/>
    </dgm:pt>
    <dgm:pt modelId="{6CF0B3D2-069A-4C7D-BF96-501EC5F3A3CA}" type="pres">
      <dgm:prSet presAssocID="{8F96428B-A850-4BA6-8074-F5BCDC1F83DB}" presName="spacer" presStyleCnt="0"/>
      <dgm:spPr/>
    </dgm:pt>
    <dgm:pt modelId="{72695B08-6C0A-4EA4-A9F1-080173D0A0EB}" type="pres">
      <dgm:prSet presAssocID="{6F8EA19D-0D14-4EDA-A936-04D71EA4864D}" presName="comp" presStyleCnt="0"/>
      <dgm:spPr/>
    </dgm:pt>
    <dgm:pt modelId="{F623CECF-6742-427A-9BFB-97F3C170BF98}" type="pres">
      <dgm:prSet presAssocID="{6F8EA19D-0D14-4EDA-A936-04D71EA4864D}" presName="box" presStyleLbl="node1" presStyleIdx="4" presStyleCnt="7"/>
      <dgm:spPr/>
    </dgm:pt>
    <dgm:pt modelId="{F7C68212-C25C-4C1C-A9EE-EB0C42967F8D}" type="pres">
      <dgm:prSet presAssocID="{6F8EA19D-0D14-4EDA-A936-04D71EA4864D}" presName="img" presStyleLbl="f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t="-38000" b="-38000"/>
          </a:stretch>
        </a:blipFill>
      </dgm:spPr>
    </dgm:pt>
    <dgm:pt modelId="{734E6D02-6F06-4ACD-A75A-71F55B137C3D}" type="pres">
      <dgm:prSet presAssocID="{6F8EA19D-0D14-4EDA-A936-04D71EA4864D}" presName="text" presStyleLbl="node1" presStyleIdx="4" presStyleCnt="7">
        <dgm:presLayoutVars>
          <dgm:bulletEnabled val="1"/>
        </dgm:presLayoutVars>
      </dgm:prSet>
      <dgm:spPr/>
    </dgm:pt>
    <dgm:pt modelId="{8484BC66-B2CF-417A-9AE4-EC1091B6D7B6}" type="pres">
      <dgm:prSet presAssocID="{10E3F6EC-2FF6-4B66-9360-D831EBAA520F}" presName="spacer" presStyleCnt="0"/>
      <dgm:spPr/>
    </dgm:pt>
    <dgm:pt modelId="{807190CA-7FD0-43FB-B323-4BA1120E19F0}" type="pres">
      <dgm:prSet presAssocID="{1160E613-CC16-4ACA-AC1D-14EDF06EBBFC}" presName="comp" presStyleCnt="0"/>
      <dgm:spPr/>
    </dgm:pt>
    <dgm:pt modelId="{3EF3C851-556B-416B-B52D-C4972644C8A0}" type="pres">
      <dgm:prSet presAssocID="{1160E613-CC16-4ACA-AC1D-14EDF06EBBFC}" presName="box" presStyleLbl="node1" presStyleIdx="5" presStyleCnt="7"/>
      <dgm:spPr/>
    </dgm:pt>
    <dgm:pt modelId="{29E52346-8500-49A8-AA95-9640626DF116}" type="pres">
      <dgm:prSet presAssocID="{1160E613-CC16-4ACA-AC1D-14EDF06EBBFC}" presName="img" presStyleLbl="f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t="-63000" b="-63000"/>
          </a:stretch>
        </a:blipFill>
      </dgm:spPr>
    </dgm:pt>
    <dgm:pt modelId="{DC8AC2C1-FFD6-4B3C-8355-321917E7D89C}" type="pres">
      <dgm:prSet presAssocID="{1160E613-CC16-4ACA-AC1D-14EDF06EBBFC}" presName="text" presStyleLbl="node1" presStyleIdx="5" presStyleCnt="7">
        <dgm:presLayoutVars>
          <dgm:bulletEnabled val="1"/>
        </dgm:presLayoutVars>
      </dgm:prSet>
      <dgm:spPr/>
    </dgm:pt>
    <dgm:pt modelId="{9D9D0E27-AB33-4856-AE35-68DE9D83379F}" type="pres">
      <dgm:prSet presAssocID="{5A6BCF5E-8A11-4A08-ABBC-B46F1D5BDDE1}" presName="spacer" presStyleCnt="0"/>
      <dgm:spPr/>
    </dgm:pt>
    <dgm:pt modelId="{F1929746-001E-4D01-85A6-75244180DB56}" type="pres">
      <dgm:prSet presAssocID="{80EF7244-480A-456B-9769-69B9F657A90B}" presName="comp" presStyleCnt="0"/>
      <dgm:spPr/>
    </dgm:pt>
    <dgm:pt modelId="{D0734EC3-4EF4-438E-93F2-1AD320C430B2}" type="pres">
      <dgm:prSet presAssocID="{80EF7244-480A-456B-9769-69B9F657A90B}" presName="box" presStyleLbl="node1" presStyleIdx="6" presStyleCnt="7"/>
      <dgm:spPr/>
    </dgm:pt>
    <dgm:pt modelId="{C938EDB1-C4B3-40C8-AC47-E4D92145D424}" type="pres">
      <dgm:prSet presAssocID="{80EF7244-480A-456B-9769-69B9F657A90B}" presName="img" presStyleLbl="fgImgPlace1" presStyleIdx="6" presStyleCnt="7" custScaleX="100794" custLinFactNeighborY="-3264"/>
      <dgm:spPr>
        <a:blipFill rotWithShape="1">
          <a:blip xmlns:r="http://schemas.openxmlformats.org/officeDocument/2006/relationships" r:embed="rId7"/>
          <a:srcRect/>
          <a:stretch>
            <a:fillRect t="-20000" b="-20000"/>
          </a:stretch>
        </a:blipFill>
      </dgm:spPr>
    </dgm:pt>
    <dgm:pt modelId="{3E1F8519-1F66-4B61-8841-F3FE1E24C8CF}" type="pres">
      <dgm:prSet presAssocID="{80EF7244-480A-456B-9769-69B9F657A90B}" presName="text" presStyleLbl="node1" presStyleIdx="6" presStyleCnt="7">
        <dgm:presLayoutVars>
          <dgm:bulletEnabled val="1"/>
        </dgm:presLayoutVars>
      </dgm:prSet>
      <dgm:spPr/>
    </dgm:pt>
  </dgm:ptLst>
  <dgm:cxnLst>
    <dgm:cxn modelId="{30952F00-CABF-4914-A56F-7A84AC92D9B3}" srcId="{6C80F02C-377F-4943-BD9F-66B7CFA0AA5D}" destId="{1160E613-CC16-4ACA-AC1D-14EDF06EBBFC}" srcOrd="5" destOrd="0" parTransId="{A1B48B6A-6AB5-4BB8-A626-ED88DE93D1E5}" sibTransId="{5A6BCF5E-8A11-4A08-ABBC-B46F1D5BDDE1}"/>
    <dgm:cxn modelId="{549D0F0C-5912-46BE-B5E8-D5D49E51E41C}" type="presOf" srcId="{C31BB714-4FB9-47F5-8E8F-6344CBAB4482}" destId="{D8E08308-C3A9-420D-8CF8-409C7F1D3DD0}" srcOrd="1" destOrd="0" presId="urn:microsoft.com/office/officeart/2005/8/layout/vList4#1"/>
    <dgm:cxn modelId="{26FEFA0C-0AE1-4F5C-82A5-D1A91424C430}" srcId="{6C80F02C-377F-4943-BD9F-66B7CFA0AA5D}" destId="{6F8EA19D-0D14-4EDA-A936-04D71EA4864D}" srcOrd="4" destOrd="0" parTransId="{2AB80BA8-5D02-42FA-A47C-1E2D555886EB}" sibTransId="{10E3F6EC-2FF6-4B66-9360-D831EBAA520F}"/>
    <dgm:cxn modelId="{5EB4C917-EA0D-4832-8DA2-59061827EEDD}" type="presOf" srcId="{E7C15F85-ADA3-448C-9F50-CF002DC3A33E}" destId="{45207C9D-129A-4017-A266-0C93EC2CD9DD}" srcOrd="0" destOrd="0" presId="urn:microsoft.com/office/officeart/2005/8/layout/vList4#1"/>
    <dgm:cxn modelId="{4C49D61B-9CAA-44ED-A857-E308E45A0F6D}" type="presOf" srcId="{AD586482-8E40-4044-B602-3D9E98A32A36}" destId="{C11EC17D-6BD0-4448-ACB7-9A9FA44122CC}" srcOrd="1" destOrd="0" presId="urn:microsoft.com/office/officeart/2005/8/layout/vList4#1"/>
    <dgm:cxn modelId="{DA187D1F-46EC-4229-B94A-9FD0FABB9571}" type="presOf" srcId="{6F8EA19D-0D14-4EDA-A936-04D71EA4864D}" destId="{734E6D02-6F06-4ACD-A75A-71F55B137C3D}" srcOrd="1" destOrd="0" presId="urn:microsoft.com/office/officeart/2005/8/layout/vList4#1"/>
    <dgm:cxn modelId="{C36B6E2D-FD1A-4297-A36C-2492F67549EF}" type="presOf" srcId="{1160E613-CC16-4ACA-AC1D-14EDF06EBBFC}" destId="{DC8AC2C1-FFD6-4B3C-8355-321917E7D89C}" srcOrd="1" destOrd="0" presId="urn:microsoft.com/office/officeart/2005/8/layout/vList4#1"/>
    <dgm:cxn modelId="{C3D05F5F-C9F8-4580-AD4C-D8E15CF3594C}" srcId="{6C80F02C-377F-4943-BD9F-66B7CFA0AA5D}" destId="{0AEF639A-9E6B-439A-A39C-141C48456212}" srcOrd="1" destOrd="0" parTransId="{C6C4B90A-FB09-4E0E-BAB5-62DC0DBCB548}" sibTransId="{2CF61745-7500-4F59-8E31-87193BDA9A46}"/>
    <dgm:cxn modelId="{5FE94567-4BBA-4038-8A16-AA99CECAC288}" type="presOf" srcId="{0AEF639A-9E6B-439A-A39C-141C48456212}" destId="{22F898F0-2AF6-4981-889C-C42898C3BE6D}" srcOrd="1" destOrd="0" presId="urn:microsoft.com/office/officeart/2005/8/layout/vList4#1"/>
    <dgm:cxn modelId="{65E1DD47-BC09-4C2C-940C-ED9E25CFA00D}" srcId="{6C80F02C-377F-4943-BD9F-66B7CFA0AA5D}" destId="{E7C15F85-ADA3-448C-9F50-CF002DC3A33E}" srcOrd="0" destOrd="0" parTransId="{23FC48B9-2A47-4683-A31E-D324D270BA4B}" sibTransId="{E986BA0E-E510-47F4-A2DF-E361AFD2066B}"/>
    <dgm:cxn modelId="{11B5C749-23CE-412E-ACF3-B21183D66776}" type="presOf" srcId="{80EF7244-480A-456B-9769-69B9F657A90B}" destId="{D0734EC3-4EF4-438E-93F2-1AD320C430B2}" srcOrd="0" destOrd="0" presId="urn:microsoft.com/office/officeart/2005/8/layout/vList4#1"/>
    <dgm:cxn modelId="{48C3497B-15F6-4FDB-AFB0-96A0019A3BE8}" type="presOf" srcId="{E7C15F85-ADA3-448C-9F50-CF002DC3A33E}" destId="{422EC7D2-8660-4112-8C42-70F98D54A9B8}" srcOrd="1" destOrd="0" presId="urn:microsoft.com/office/officeart/2005/8/layout/vList4#1"/>
    <dgm:cxn modelId="{1D4C9287-D656-48AF-B1F6-B41233725168}" type="presOf" srcId="{1160E613-CC16-4ACA-AC1D-14EDF06EBBFC}" destId="{3EF3C851-556B-416B-B52D-C4972644C8A0}" srcOrd="0" destOrd="0" presId="urn:microsoft.com/office/officeart/2005/8/layout/vList4#1"/>
    <dgm:cxn modelId="{F2B12194-6807-4E73-AA31-99E15B8F7463}" type="presOf" srcId="{0AEF639A-9E6B-439A-A39C-141C48456212}" destId="{5EB7BFEA-359F-4C2E-A6DE-EA2605A93623}" srcOrd="0" destOrd="0" presId="urn:microsoft.com/office/officeart/2005/8/layout/vList4#1"/>
    <dgm:cxn modelId="{9F57C694-F265-4B31-9ABF-31308DC0360C}" type="presOf" srcId="{AD586482-8E40-4044-B602-3D9E98A32A36}" destId="{61DD3201-EE8D-4B8D-A449-74E9CB9CA4E1}" srcOrd="0" destOrd="0" presId="urn:microsoft.com/office/officeart/2005/8/layout/vList4#1"/>
    <dgm:cxn modelId="{76D253A4-D727-4345-AD4F-833863C72357}" srcId="{6C80F02C-377F-4943-BD9F-66B7CFA0AA5D}" destId="{C31BB714-4FB9-47F5-8E8F-6344CBAB4482}" srcOrd="2" destOrd="0" parTransId="{1422070B-6912-4244-AD12-C5CFDED90EBD}" sibTransId="{EF13AD87-9FBE-41C0-9989-58D39B71761D}"/>
    <dgm:cxn modelId="{0161C1AA-93E6-4657-84B6-951CDB03E8DB}" srcId="{6C80F02C-377F-4943-BD9F-66B7CFA0AA5D}" destId="{AD586482-8E40-4044-B602-3D9E98A32A36}" srcOrd="3" destOrd="0" parTransId="{C9D881BF-DE22-47EE-BD6B-36A38FF83832}" sibTransId="{8F96428B-A850-4BA6-8074-F5BCDC1F83DB}"/>
    <dgm:cxn modelId="{20C53DB8-9D24-4453-A8AB-C17F960C209F}" type="presOf" srcId="{6F8EA19D-0D14-4EDA-A936-04D71EA4864D}" destId="{F623CECF-6742-427A-9BFB-97F3C170BF98}" srcOrd="0" destOrd="0" presId="urn:microsoft.com/office/officeart/2005/8/layout/vList4#1"/>
    <dgm:cxn modelId="{DC0A02C1-74B9-4A0F-AA50-833DC1153432}" type="presOf" srcId="{80EF7244-480A-456B-9769-69B9F657A90B}" destId="{3E1F8519-1F66-4B61-8841-F3FE1E24C8CF}" srcOrd="1" destOrd="0" presId="urn:microsoft.com/office/officeart/2005/8/layout/vList4#1"/>
    <dgm:cxn modelId="{F00022CA-358B-42F9-8C3A-3E75A24FEF6B}" type="presOf" srcId="{C31BB714-4FB9-47F5-8E8F-6344CBAB4482}" destId="{6040AE7B-A6A9-4402-BA43-5D355B39DCC6}" srcOrd="0" destOrd="0" presId="urn:microsoft.com/office/officeart/2005/8/layout/vList4#1"/>
    <dgm:cxn modelId="{7A40D8D1-FB9E-4EE4-84CE-173D7D036833}" type="presOf" srcId="{6C80F02C-377F-4943-BD9F-66B7CFA0AA5D}" destId="{9660C143-6E18-4A60-8088-FBDB15CE677B}" srcOrd="0" destOrd="0" presId="urn:microsoft.com/office/officeart/2005/8/layout/vList4#1"/>
    <dgm:cxn modelId="{1C5A4BFE-1E4C-439E-8CCD-18ADB5AE408C}" srcId="{6C80F02C-377F-4943-BD9F-66B7CFA0AA5D}" destId="{80EF7244-480A-456B-9769-69B9F657A90B}" srcOrd="6" destOrd="0" parTransId="{BBC1E056-C193-4053-AAAF-5815464A2BB9}" sibTransId="{D553B935-1D12-41D1-9D5D-956AA538F25D}"/>
    <dgm:cxn modelId="{CD8C5048-E24F-4C14-8446-FF1986D4D218}" type="presParOf" srcId="{9660C143-6E18-4A60-8088-FBDB15CE677B}" destId="{99C716E8-18C9-4F5D-B0F7-874308411377}" srcOrd="0" destOrd="0" presId="urn:microsoft.com/office/officeart/2005/8/layout/vList4#1"/>
    <dgm:cxn modelId="{67A0F4C9-A188-412F-A9D1-CD2E1ECFA7A0}" type="presParOf" srcId="{99C716E8-18C9-4F5D-B0F7-874308411377}" destId="{45207C9D-129A-4017-A266-0C93EC2CD9DD}" srcOrd="0" destOrd="0" presId="urn:microsoft.com/office/officeart/2005/8/layout/vList4#1"/>
    <dgm:cxn modelId="{BEA06337-F008-4B12-A565-F0C4826D63AF}" type="presParOf" srcId="{99C716E8-18C9-4F5D-B0F7-874308411377}" destId="{922FA4F0-6E0C-4D65-A41D-D5CED9CC1162}" srcOrd="1" destOrd="0" presId="urn:microsoft.com/office/officeart/2005/8/layout/vList4#1"/>
    <dgm:cxn modelId="{01525268-882F-48CA-9675-32483AC1F466}" type="presParOf" srcId="{99C716E8-18C9-4F5D-B0F7-874308411377}" destId="{422EC7D2-8660-4112-8C42-70F98D54A9B8}" srcOrd="2" destOrd="0" presId="urn:microsoft.com/office/officeart/2005/8/layout/vList4#1"/>
    <dgm:cxn modelId="{61ECC56E-5166-4E66-B05D-5D0FC7E41BEA}" type="presParOf" srcId="{9660C143-6E18-4A60-8088-FBDB15CE677B}" destId="{02648CE3-EE00-4AD5-9FB2-C569B96B19EC}" srcOrd="1" destOrd="0" presId="urn:microsoft.com/office/officeart/2005/8/layout/vList4#1"/>
    <dgm:cxn modelId="{8168CF5A-D7B6-40F1-B641-D18F9E6D85F6}" type="presParOf" srcId="{9660C143-6E18-4A60-8088-FBDB15CE677B}" destId="{772D8213-A5E3-4F4F-8163-6F0F2215858F}" srcOrd="2" destOrd="0" presId="urn:microsoft.com/office/officeart/2005/8/layout/vList4#1"/>
    <dgm:cxn modelId="{F4479299-E08A-4C6B-95E4-683C9A9DB8C6}" type="presParOf" srcId="{772D8213-A5E3-4F4F-8163-6F0F2215858F}" destId="{5EB7BFEA-359F-4C2E-A6DE-EA2605A93623}" srcOrd="0" destOrd="0" presId="urn:microsoft.com/office/officeart/2005/8/layout/vList4#1"/>
    <dgm:cxn modelId="{3BF9F523-0E89-41A9-A23A-A5C9F81FBA09}" type="presParOf" srcId="{772D8213-A5E3-4F4F-8163-6F0F2215858F}" destId="{AACC857D-480C-4165-B771-F0727B30B3ED}" srcOrd="1" destOrd="0" presId="urn:microsoft.com/office/officeart/2005/8/layout/vList4#1"/>
    <dgm:cxn modelId="{4427DA7F-480C-42CF-8B1A-C174790F97C3}" type="presParOf" srcId="{772D8213-A5E3-4F4F-8163-6F0F2215858F}" destId="{22F898F0-2AF6-4981-889C-C42898C3BE6D}" srcOrd="2" destOrd="0" presId="urn:microsoft.com/office/officeart/2005/8/layout/vList4#1"/>
    <dgm:cxn modelId="{008F037A-9927-4022-9784-BBCDA45A4E70}" type="presParOf" srcId="{9660C143-6E18-4A60-8088-FBDB15CE677B}" destId="{5B25AC00-AB0C-4390-B32A-A3211C647B16}" srcOrd="3" destOrd="0" presId="urn:microsoft.com/office/officeart/2005/8/layout/vList4#1"/>
    <dgm:cxn modelId="{F19AE622-4D33-4388-AD81-3879ABCC59A3}" type="presParOf" srcId="{9660C143-6E18-4A60-8088-FBDB15CE677B}" destId="{1ECA9FB6-7FBD-4008-99BC-4DD4413BBA8B}" srcOrd="4" destOrd="0" presId="urn:microsoft.com/office/officeart/2005/8/layout/vList4#1"/>
    <dgm:cxn modelId="{125D31F5-3EF6-42B3-B2F2-2E5EC31C9252}" type="presParOf" srcId="{1ECA9FB6-7FBD-4008-99BC-4DD4413BBA8B}" destId="{6040AE7B-A6A9-4402-BA43-5D355B39DCC6}" srcOrd="0" destOrd="0" presId="urn:microsoft.com/office/officeart/2005/8/layout/vList4#1"/>
    <dgm:cxn modelId="{D6EA5200-B130-48A0-B7EE-EC5F40D8048A}" type="presParOf" srcId="{1ECA9FB6-7FBD-4008-99BC-4DD4413BBA8B}" destId="{2A92D5EC-D94B-4A80-BFB6-33653D103764}" srcOrd="1" destOrd="0" presId="urn:microsoft.com/office/officeart/2005/8/layout/vList4#1"/>
    <dgm:cxn modelId="{4F5DA8B4-3BE4-4B0B-8C18-D7545CCDE2D2}" type="presParOf" srcId="{1ECA9FB6-7FBD-4008-99BC-4DD4413BBA8B}" destId="{D8E08308-C3A9-420D-8CF8-409C7F1D3DD0}" srcOrd="2" destOrd="0" presId="urn:microsoft.com/office/officeart/2005/8/layout/vList4#1"/>
    <dgm:cxn modelId="{58DAA86C-1E67-4276-B9E3-D70938934323}" type="presParOf" srcId="{9660C143-6E18-4A60-8088-FBDB15CE677B}" destId="{A62D1E42-768A-425E-9003-21E4ACA01C97}" srcOrd="5" destOrd="0" presId="urn:microsoft.com/office/officeart/2005/8/layout/vList4#1"/>
    <dgm:cxn modelId="{0244C774-1262-44B3-9320-5403D097D2FA}" type="presParOf" srcId="{9660C143-6E18-4A60-8088-FBDB15CE677B}" destId="{D5BE3AF3-1D84-403E-992D-F64CCD4CA0E7}" srcOrd="6" destOrd="0" presId="urn:microsoft.com/office/officeart/2005/8/layout/vList4#1"/>
    <dgm:cxn modelId="{650A2001-2D84-486A-8CC0-6ABA695BEF51}" type="presParOf" srcId="{D5BE3AF3-1D84-403E-992D-F64CCD4CA0E7}" destId="{61DD3201-EE8D-4B8D-A449-74E9CB9CA4E1}" srcOrd="0" destOrd="0" presId="urn:microsoft.com/office/officeart/2005/8/layout/vList4#1"/>
    <dgm:cxn modelId="{EB0AC06D-0D79-44F9-A28F-0A2A5C7F3A6D}" type="presParOf" srcId="{D5BE3AF3-1D84-403E-992D-F64CCD4CA0E7}" destId="{42334D7F-4B94-4F41-8C87-DA86058ECF2B}" srcOrd="1" destOrd="0" presId="urn:microsoft.com/office/officeart/2005/8/layout/vList4#1"/>
    <dgm:cxn modelId="{504824C1-AB60-4104-A83B-C2F27AA7A9A9}" type="presParOf" srcId="{D5BE3AF3-1D84-403E-992D-F64CCD4CA0E7}" destId="{C11EC17D-6BD0-4448-ACB7-9A9FA44122CC}" srcOrd="2" destOrd="0" presId="urn:microsoft.com/office/officeart/2005/8/layout/vList4#1"/>
    <dgm:cxn modelId="{C1E37C79-C0EF-44F9-BF78-B7DE9A3206F5}" type="presParOf" srcId="{9660C143-6E18-4A60-8088-FBDB15CE677B}" destId="{6CF0B3D2-069A-4C7D-BF96-501EC5F3A3CA}" srcOrd="7" destOrd="0" presId="urn:microsoft.com/office/officeart/2005/8/layout/vList4#1"/>
    <dgm:cxn modelId="{3A0C56A7-D8F6-4E55-A600-DB936F1378BF}" type="presParOf" srcId="{9660C143-6E18-4A60-8088-FBDB15CE677B}" destId="{72695B08-6C0A-4EA4-A9F1-080173D0A0EB}" srcOrd="8" destOrd="0" presId="urn:microsoft.com/office/officeart/2005/8/layout/vList4#1"/>
    <dgm:cxn modelId="{99118F42-5CB9-4D77-85C8-C7CBCC4F5E24}" type="presParOf" srcId="{72695B08-6C0A-4EA4-A9F1-080173D0A0EB}" destId="{F623CECF-6742-427A-9BFB-97F3C170BF98}" srcOrd="0" destOrd="0" presId="urn:microsoft.com/office/officeart/2005/8/layout/vList4#1"/>
    <dgm:cxn modelId="{A78779A9-9FD1-4D6B-B10C-61C211DB3E46}" type="presParOf" srcId="{72695B08-6C0A-4EA4-A9F1-080173D0A0EB}" destId="{F7C68212-C25C-4C1C-A9EE-EB0C42967F8D}" srcOrd="1" destOrd="0" presId="urn:microsoft.com/office/officeart/2005/8/layout/vList4#1"/>
    <dgm:cxn modelId="{E7359AFC-360E-4F78-9A6F-6FC6C5AE5F12}" type="presParOf" srcId="{72695B08-6C0A-4EA4-A9F1-080173D0A0EB}" destId="{734E6D02-6F06-4ACD-A75A-71F55B137C3D}" srcOrd="2" destOrd="0" presId="urn:microsoft.com/office/officeart/2005/8/layout/vList4#1"/>
    <dgm:cxn modelId="{647D7240-034C-4025-B017-4AC3172ED924}" type="presParOf" srcId="{9660C143-6E18-4A60-8088-FBDB15CE677B}" destId="{8484BC66-B2CF-417A-9AE4-EC1091B6D7B6}" srcOrd="9" destOrd="0" presId="urn:microsoft.com/office/officeart/2005/8/layout/vList4#1"/>
    <dgm:cxn modelId="{09D39913-5CDA-4B6C-961F-F10C4A315F7A}" type="presParOf" srcId="{9660C143-6E18-4A60-8088-FBDB15CE677B}" destId="{807190CA-7FD0-43FB-B323-4BA1120E19F0}" srcOrd="10" destOrd="0" presId="urn:microsoft.com/office/officeart/2005/8/layout/vList4#1"/>
    <dgm:cxn modelId="{EF463BA7-0664-440F-B161-FD1061425287}" type="presParOf" srcId="{807190CA-7FD0-43FB-B323-4BA1120E19F0}" destId="{3EF3C851-556B-416B-B52D-C4972644C8A0}" srcOrd="0" destOrd="0" presId="urn:microsoft.com/office/officeart/2005/8/layout/vList4#1"/>
    <dgm:cxn modelId="{88831382-49D6-4FB1-84DB-71F9B3B3AEFA}" type="presParOf" srcId="{807190CA-7FD0-43FB-B323-4BA1120E19F0}" destId="{29E52346-8500-49A8-AA95-9640626DF116}" srcOrd="1" destOrd="0" presId="urn:microsoft.com/office/officeart/2005/8/layout/vList4#1"/>
    <dgm:cxn modelId="{1EDA3417-3A39-4390-812D-D2E3CA93B3AE}" type="presParOf" srcId="{807190CA-7FD0-43FB-B323-4BA1120E19F0}" destId="{DC8AC2C1-FFD6-4B3C-8355-321917E7D89C}" srcOrd="2" destOrd="0" presId="urn:microsoft.com/office/officeart/2005/8/layout/vList4#1"/>
    <dgm:cxn modelId="{90DDEA29-88A6-4A85-8B8C-E4F1E4F7017B}" type="presParOf" srcId="{9660C143-6E18-4A60-8088-FBDB15CE677B}" destId="{9D9D0E27-AB33-4856-AE35-68DE9D83379F}" srcOrd="11" destOrd="0" presId="urn:microsoft.com/office/officeart/2005/8/layout/vList4#1"/>
    <dgm:cxn modelId="{1DDE3B02-97D6-4C29-97E6-0ADDD82D1B53}" type="presParOf" srcId="{9660C143-6E18-4A60-8088-FBDB15CE677B}" destId="{F1929746-001E-4D01-85A6-75244180DB56}" srcOrd="12" destOrd="0" presId="urn:microsoft.com/office/officeart/2005/8/layout/vList4#1"/>
    <dgm:cxn modelId="{C2FB8386-BE6D-4F66-9A04-7B1374F98DB2}" type="presParOf" srcId="{F1929746-001E-4D01-85A6-75244180DB56}" destId="{D0734EC3-4EF4-438E-93F2-1AD320C430B2}" srcOrd="0" destOrd="0" presId="urn:microsoft.com/office/officeart/2005/8/layout/vList4#1"/>
    <dgm:cxn modelId="{7C95F30F-D65B-4F07-8FE6-3AC59F45BA74}" type="presParOf" srcId="{F1929746-001E-4D01-85A6-75244180DB56}" destId="{C938EDB1-C4B3-40C8-AC47-E4D92145D424}" srcOrd="1" destOrd="0" presId="urn:microsoft.com/office/officeart/2005/8/layout/vList4#1"/>
    <dgm:cxn modelId="{ACE5A54B-8693-4513-916E-CF753CDDB312}" type="presParOf" srcId="{F1929746-001E-4D01-85A6-75244180DB56}" destId="{3E1F8519-1F66-4B61-8841-F3FE1E24C8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07C9D-129A-4017-A266-0C93EC2CD9DD}">
      <dsp:nvSpPr>
        <dsp:cNvPr id="0" name=""/>
        <dsp:cNvSpPr/>
      </dsp:nvSpPr>
      <dsp:spPr>
        <a:xfrm>
          <a:off x="0" y="0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Разработка нормативной документации по управлению конфигурацией воздушного судна</a:t>
          </a:r>
          <a:endParaRPr lang="ru-RU" sz="2000" kern="1200" dirty="0"/>
        </a:p>
      </dsp:txBody>
      <dsp:txXfrm>
        <a:off x="2306658" y="0"/>
        <a:ext cx="8765431" cy="922401"/>
      </dsp:txXfrm>
    </dsp:sp>
    <dsp:sp modelId="{922FA4F0-6E0C-4D65-A41D-D5CED9CC1162}">
      <dsp:nvSpPr>
        <dsp:cNvPr id="0" name=""/>
        <dsp:cNvSpPr/>
      </dsp:nvSpPr>
      <dsp:spPr>
        <a:xfrm>
          <a:off x="147899" y="136397"/>
          <a:ext cx="2139459" cy="737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71000" b="-7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7BFEA-359F-4C2E-A6DE-EA2605A93623}">
      <dsp:nvSpPr>
        <dsp:cNvPr id="0" name=""/>
        <dsp:cNvSpPr/>
      </dsp:nvSpPr>
      <dsp:spPr>
        <a:xfrm>
          <a:off x="0" y="1014641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Обеспечение  технологического планирования  производства кастомизированных  моделей ВС в рамках цифрового производства предприятия</a:t>
          </a:r>
        </a:p>
      </dsp:txBody>
      <dsp:txXfrm>
        <a:off x="2306658" y="1014641"/>
        <a:ext cx="8765431" cy="922401"/>
      </dsp:txXfrm>
    </dsp:sp>
    <dsp:sp modelId="{AACC857D-480C-4165-B771-F0727B30B3ED}">
      <dsp:nvSpPr>
        <dsp:cNvPr id="0" name=""/>
        <dsp:cNvSpPr/>
      </dsp:nvSpPr>
      <dsp:spPr>
        <a:xfrm>
          <a:off x="109656" y="1106881"/>
          <a:ext cx="2179585" cy="7379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0AE7B-A6A9-4402-BA43-5D355B39DCC6}">
      <dsp:nvSpPr>
        <dsp:cNvPr id="0" name=""/>
        <dsp:cNvSpPr/>
      </dsp:nvSpPr>
      <dsp:spPr>
        <a:xfrm>
          <a:off x="0" y="2029282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Строительство ангара для демонстрации самолетов и офисного здания по международным стандартам</a:t>
          </a:r>
          <a:endParaRPr lang="ru-RU" sz="2000" kern="1200" dirty="0"/>
        </a:p>
      </dsp:txBody>
      <dsp:txXfrm>
        <a:off x="2306658" y="2029282"/>
        <a:ext cx="8765431" cy="922401"/>
      </dsp:txXfrm>
    </dsp:sp>
    <dsp:sp modelId="{2A92D5EC-D94B-4A80-BFB6-33653D103764}">
      <dsp:nvSpPr>
        <dsp:cNvPr id="0" name=""/>
        <dsp:cNvSpPr/>
      </dsp:nvSpPr>
      <dsp:spPr>
        <a:xfrm>
          <a:off x="92240" y="2121522"/>
          <a:ext cx="2214418" cy="7379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D3201-EE8D-4B8D-A449-74E9CB9CA4E1}">
      <dsp:nvSpPr>
        <dsp:cNvPr id="0" name=""/>
        <dsp:cNvSpPr/>
      </dsp:nvSpPr>
      <dsp:spPr>
        <a:xfrm>
          <a:off x="0" y="3043923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Подбор и обучение персонала</a:t>
          </a:r>
        </a:p>
      </dsp:txBody>
      <dsp:txXfrm>
        <a:off x="2306658" y="3043923"/>
        <a:ext cx="8765431" cy="922401"/>
      </dsp:txXfrm>
    </dsp:sp>
    <dsp:sp modelId="{42334D7F-4B94-4F41-8C87-DA86058ECF2B}">
      <dsp:nvSpPr>
        <dsp:cNvPr id="0" name=""/>
        <dsp:cNvSpPr/>
      </dsp:nvSpPr>
      <dsp:spPr>
        <a:xfrm>
          <a:off x="92240" y="3136163"/>
          <a:ext cx="2214418" cy="737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62000" b="-6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3CECF-6742-427A-9BFB-97F3C170BF98}">
      <dsp:nvSpPr>
        <dsp:cNvPr id="0" name=""/>
        <dsp:cNvSpPr/>
      </dsp:nvSpPr>
      <dsp:spPr>
        <a:xfrm>
          <a:off x="0" y="4058564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Организация рабочих мест, выставочных (демонстрационных залов)</a:t>
          </a:r>
        </a:p>
      </dsp:txBody>
      <dsp:txXfrm>
        <a:off x="2306658" y="4058564"/>
        <a:ext cx="8765431" cy="922401"/>
      </dsp:txXfrm>
    </dsp:sp>
    <dsp:sp modelId="{F7C68212-C25C-4C1C-A9EE-EB0C42967F8D}">
      <dsp:nvSpPr>
        <dsp:cNvPr id="0" name=""/>
        <dsp:cNvSpPr/>
      </dsp:nvSpPr>
      <dsp:spPr>
        <a:xfrm>
          <a:off x="92240" y="4150804"/>
          <a:ext cx="2214418" cy="737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38000" b="-38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3C851-556B-416B-B52D-C4972644C8A0}">
      <dsp:nvSpPr>
        <dsp:cNvPr id="0" name=""/>
        <dsp:cNvSpPr/>
      </dsp:nvSpPr>
      <dsp:spPr>
        <a:xfrm>
          <a:off x="0" y="5073205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Техническое и программное обеспечение рабочих мест</a:t>
          </a:r>
        </a:p>
      </dsp:txBody>
      <dsp:txXfrm>
        <a:off x="2306658" y="5073205"/>
        <a:ext cx="8765431" cy="922401"/>
      </dsp:txXfrm>
    </dsp:sp>
    <dsp:sp modelId="{29E52346-8500-49A8-AA95-9640626DF116}">
      <dsp:nvSpPr>
        <dsp:cNvPr id="0" name=""/>
        <dsp:cNvSpPr/>
      </dsp:nvSpPr>
      <dsp:spPr>
        <a:xfrm>
          <a:off x="92240" y="5165445"/>
          <a:ext cx="2214418" cy="737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t="-63000" b="-6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34EC3-4EF4-438E-93F2-1AD320C430B2}">
      <dsp:nvSpPr>
        <dsp:cNvPr id="0" name=""/>
        <dsp:cNvSpPr/>
      </dsp:nvSpPr>
      <dsp:spPr>
        <a:xfrm>
          <a:off x="0" y="6087846"/>
          <a:ext cx="11072090" cy="92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Планирование и разработка индивидуальных программ приема Заказчиков</a:t>
          </a:r>
        </a:p>
      </dsp:txBody>
      <dsp:txXfrm>
        <a:off x="2306658" y="6087846"/>
        <a:ext cx="8765431" cy="922401"/>
      </dsp:txXfrm>
    </dsp:sp>
    <dsp:sp modelId="{C938EDB1-C4B3-40C8-AC47-E4D92145D424}">
      <dsp:nvSpPr>
        <dsp:cNvPr id="0" name=""/>
        <dsp:cNvSpPr/>
      </dsp:nvSpPr>
      <dsp:spPr>
        <a:xfrm>
          <a:off x="83448" y="6156000"/>
          <a:ext cx="2232000" cy="737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rcRect/>
          <a:stretch>
            <a:fillRect t="-20000" b="-2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662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8659" y="0"/>
            <a:ext cx="433662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ABDD-6803-4C41-A968-190BC093BCD1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3597"/>
            <a:ext cx="433662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8659" y="6453597"/>
            <a:ext cx="433662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3BF9-6911-40DE-81BC-89148851D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6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7407" cy="340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856" y="0"/>
            <a:ext cx="4337407" cy="340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B2269-0580-4690-B57E-1B2F9FA2A47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750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0760" y="3270069"/>
            <a:ext cx="8006080" cy="26751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3913"/>
            <a:ext cx="4337407" cy="340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856" y="6453913"/>
            <a:ext cx="4337407" cy="340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D71A-3D45-4269-9A01-9A33601D3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3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884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766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649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532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415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298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180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064" algn="l" defTabSz="12797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" y="2"/>
            <a:ext cx="12801599" cy="960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8" tIns="61084" rIns="122168" bIns="61084" rtlCol="0" anchor="ctr"/>
          <a:lstStyle/>
          <a:p>
            <a:pPr algn="ctr"/>
            <a:endParaRPr lang="ru-RU" sz="2700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990895" y="1825679"/>
            <a:ext cx="10516439" cy="6885700"/>
            <a:chOff x="602635" y="1304825"/>
            <a:chExt cx="8137720" cy="4918357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321653" y="5827469"/>
              <a:ext cx="3013317" cy="395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79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" kern="12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© ПАО «Корпорация «Иркут», все права защищены</a:t>
              </a:r>
            </a:p>
          </p:txBody>
        </p:sp>
        <p:sp>
          <p:nvSpPr>
            <p:cNvPr id="8" name="Параллелограмм 7"/>
            <p:cNvSpPr/>
            <p:nvPr userDrawn="1"/>
          </p:nvSpPr>
          <p:spPr>
            <a:xfrm>
              <a:off x="2955131" y="1304825"/>
              <a:ext cx="5785224" cy="53735"/>
            </a:xfrm>
            <a:prstGeom prst="parallelogram">
              <a:avLst>
                <a:gd name="adj" fmla="val 16402"/>
              </a:avLst>
            </a:prstGeom>
            <a:solidFill>
              <a:srgbClr val="2D4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 userDrawn="1"/>
          </p:nvSpPr>
          <p:spPr>
            <a:xfrm>
              <a:off x="602635" y="1553050"/>
              <a:ext cx="2848934" cy="3555349"/>
            </a:xfrm>
            <a:prstGeom prst="parallelogram">
              <a:avLst>
                <a:gd name="adj" fmla="val 20979"/>
              </a:avLst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17000"/>
                  </a:schemeClr>
                </a:gs>
                <a:gs pos="0">
                  <a:srgbClr val="BADEF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 userDrawn="1"/>
          </p:nvSpPr>
          <p:spPr>
            <a:xfrm>
              <a:off x="980455" y="1949132"/>
              <a:ext cx="5119890" cy="3555349"/>
            </a:xfrm>
            <a:prstGeom prst="parallelogram">
              <a:avLst>
                <a:gd name="adj" fmla="val 17496"/>
              </a:avLst>
            </a:prstGeom>
            <a:gradFill flip="none" rotWithShape="1">
              <a:gsLst>
                <a:gs pos="63000">
                  <a:schemeClr val="accent1">
                    <a:lumMod val="5000"/>
                    <a:lumOff val="95000"/>
                    <a:alpha val="17000"/>
                  </a:schemeClr>
                </a:gs>
                <a:gs pos="0">
                  <a:srgbClr val="B7D8E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/>
            <p:cNvSpPr/>
            <p:nvPr userDrawn="1"/>
          </p:nvSpPr>
          <p:spPr>
            <a:xfrm>
              <a:off x="2133533" y="1358560"/>
              <a:ext cx="3298330" cy="4447416"/>
            </a:xfrm>
            <a:prstGeom prst="parallelogram">
              <a:avLst>
                <a:gd name="adj" fmla="val 24735"/>
              </a:avLst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17000"/>
                  </a:schemeClr>
                </a:gs>
                <a:gs pos="0">
                  <a:srgbClr val="CBDDE5">
                    <a:alpha val="86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54" y="586205"/>
            <a:ext cx="236337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80111" y="2844802"/>
            <a:ext cx="11041380" cy="5802947"/>
          </a:xfrm>
        </p:spPr>
        <p:txBody>
          <a:bodyPr/>
          <a:lstStyle>
            <a:lvl1pPr>
              <a:defRPr>
                <a:solidFill>
                  <a:srgbClr val="3A3A3A"/>
                </a:solidFill>
              </a:defRPr>
            </a:lvl1pPr>
            <a:lvl2pPr>
              <a:defRPr>
                <a:solidFill>
                  <a:srgbClr val="3A3A3A"/>
                </a:solidFill>
              </a:defRPr>
            </a:lvl2pPr>
            <a:lvl3pPr>
              <a:defRPr>
                <a:solidFill>
                  <a:srgbClr val="3A3A3A"/>
                </a:solidFill>
              </a:defRPr>
            </a:lvl3pPr>
            <a:lvl4pPr>
              <a:defRPr>
                <a:solidFill>
                  <a:srgbClr val="3A3A3A"/>
                </a:solidFill>
              </a:defRPr>
            </a:lvl4pPr>
            <a:lvl5pPr>
              <a:defRPr>
                <a:solidFill>
                  <a:srgbClr val="3A3A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"/>
          <p:cNvSpPr>
            <a:spLocks noGrp="1"/>
          </p:cNvSpPr>
          <p:nvPr>
            <p:ph type="body" idx="11"/>
          </p:nvPr>
        </p:nvSpPr>
        <p:spPr>
          <a:xfrm>
            <a:off x="881780" y="1535750"/>
            <a:ext cx="11039712" cy="1153477"/>
          </a:xfrm>
        </p:spPr>
        <p:txBody>
          <a:bodyPr anchor="b">
            <a:normAutofit/>
          </a:bodyPr>
          <a:lstStyle>
            <a:lvl1pPr marL="0" indent="0">
              <a:buNone/>
              <a:defRPr lang="ru-RU" sz="3200" b="1" kern="1200" dirty="0">
                <a:solidFill>
                  <a:srgbClr val="2E458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0115" y="187126"/>
            <a:ext cx="9311931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>
            <a:lvl1pPr>
              <a:def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5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881784" y="2353630"/>
            <a:ext cx="5415675" cy="1153477"/>
          </a:xfrm>
        </p:spPr>
        <p:txBody>
          <a:bodyPr anchor="b">
            <a:normAutofit/>
          </a:bodyPr>
          <a:lstStyle>
            <a:lvl1pPr marL="0" indent="0">
              <a:buNone/>
              <a:defRPr lang="ru-RU" sz="3200" b="1" kern="1200" dirty="0" smtClean="0">
                <a:solidFill>
                  <a:srgbClr val="2E4588"/>
                </a:solidFill>
                <a:latin typeface="+mj-lt"/>
                <a:ea typeface="+mj-ea"/>
                <a:cs typeface="+mj-cs"/>
              </a:defRPr>
            </a:lvl1pPr>
            <a:lvl2pPr marL="610842" indent="0">
              <a:buNone/>
              <a:defRPr sz="2700" b="1"/>
            </a:lvl2pPr>
            <a:lvl3pPr marL="1221685" indent="0">
              <a:buNone/>
              <a:defRPr sz="2400" b="1"/>
            </a:lvl3pPr>
            <a:lvl4pPr marL="1832527" indent="0">
              <a:buNone/>
              <a:defRPr sz="2100" b="1"/>
            </a:lvl4pPr>
            <a:lvl5pPr marL="2443368" indent="0">
              <a:buNone/>
              <a:defRPr sz="2100" b="1"/>
            </a:lvl5pPr>
            <a:lvl6pPr marL="3054210" indent="0">
              <a:buNone/>
              <a:defRPr sz="2100" b="1"/>
            </a:lvl6pPr>
            <a:lvl7pPr marL="3665052" indent="0">
              <a:buNone/>
              <a:defRPr sz="2100" b="1"/>
            </a:lvl7pPr>
            <a:lvl8pPr marL="4275895" indent="0">
              <a:buNone/>
              <a:defRPr sz="2100" b="1"/>
            </a:lvl8pPr>
            <a:lvl9pPr marL="4886736" indent="0">
              <a:buNone/>
              <a:defRPr sz="21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881784" y="3507107"/>
            <a:ext cx="5415675" cy="5158423"/>
          </a:xfrm>
        </p:spPr>
        <p:txBody>
          <a:bodyPr/>
          <a:lstStyle>
            <a:lvl1pPr>
              <a:defRPr>
                <a:solidFill>
                  <a:srgbClr val="3A3A3A"/>
                </a:solidFill>
              </a:defRPr>
            </a:lvl1pPr>
            <a:lvl2pPr>
              <a:defRPr>
                <a:solidFill>
                  <a:srgbClr val="3A3A3A"/>
                </a:solidFill>
              </a:defRPr>
            </a:lvl2pPr>
            <a:lvl3pPr>
              <a:defRPr>
                <a:solidFill>
                  <a:srgbClr val="3A3A3A"/>
                </a:solidFill>
              </a:defRPr>
            </a:lvl3pPr>
            <a:lvl4pPr>
              <a:defRPr>
                <a:solidFill>
                  <a:srgbClr val="3A3A3A"/>
                </a:solidFill>
              </a:defRPr>
            </a:lvl4pPr>
            <a:lvl5pPr>
              <a:defRPr>
                <a:solidFill>
                  <a:srgbClr val="3A3A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3" y="2353630"/>
            <a:ext cx="5442347" cy="1153477"/>
          </a:xfrm>
        </p:spPr>
        <p:txBody>
          <a:bodyPr anchor="b">
            <a:normAutofit/>
          </a:bodyPr>
          <a:lstStyle>
            <a:lvl1pPr marL="0" indent="0">
              <a:buNone/>
              <a:defRPr lang="ru-RU" sz="3200" b="1" kern="1200" dirty="0" smtClean="0">
                <a:solidFill>
                  <a:srgbClr val="2E4588"/>
                </a:solidFill>
                <a:latin typeface="+mj-lt"/>
                <a:ea typeface="+mj-ea"/>
                <a:cs typeface="+mj-cs"/>
              </a:defRPr>
            </a:lvl1pPr>
            <a:lvl2pPr marL="610842" indent="0">
              <a:buNone/>
              <a:defRPr sz="2700" b="1"/>
            </a:lvl2pPr>
            <a:lvl3pPr marL="1221685" indent="0">
              <a:buNone/>
              <a:defRPr sz="2400" b="1"/>
            </a:lvl3pPr>
            <a:lvl4pPr marL="1832527" indent="0">
              <a:buNone/>
              <a:defRPr sz="2100" b="1"/>
            </a:lvl4pPr>
            <a:lvl5pPr marL="2443368" indent="0">
              <a:buNone/>
              <a:defRPr sz="2100" b="1"/>
            </a:lvl5pPr>
            <a:lvl6pPr marL="3054210" indent="0">
              <a:buNone/>
              <a:defRPr sz="2100" b="1"/>
            </a:lvl6pPr>
            <a:lvl7pPr marL="3665052" indent="0">
              <a:buNone/>
              <a:defRPr sz="2100" b="1"/>
            </a:lvl7pPr>
            <a:lvl8pPr marL="4275895" indent="0">
              <a:buNone/>
              <a:defRPr sz="2100" b="1"/>
            </a:lvl8pPr>
            <a:lvl9pPr marL="4886736" indent="0">
              <a:buNone/>
              <a:defRPr sz="21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6480813" y="3507107"/>
            <a:ext cx="5442347" cy="5158423"/>
          </a:xfrm>
        </p:spPr>
        <p:txBody>
          <a:bodyPr/>
          <a:lstStyle>
            <a:lvl1pPr>
              <a:defRPr>
                <a:solidFill>
                  <a:srgbClr val="3A3A3A"/>
                </a:solidFill>
              </a:defRPr>
            </a:lvl1pPr>
            <a:lvl2pPr>
              <a:defRPr>
                <a:solidFill>
                  <a:srgbClr val="3A3A3A"/>
                </a:solidFill>
              </a:defRPr>
            </a:lvl2pPr>
            <a:lvl3pPr>
              <a:defRPr>
                <a:solidFill>
                  <a:srgbClr val="3A3A3A"/>
                </a:solidFill>
              </a:defRPr>
            </a:lvl3pPr>
            <a:lvl4pPr>
              <a:defRPr>
                <a:solidFill>
                  <a:srgbClr val="3A3A3A"/>
                </a:solidFill>
              </a:defRPr>
            </a:lvl4pPr>
            <a:lvl5pPr>
              <a:defRPr>
                <a:solidFill>
                  <a:srgbClr val="3A3A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80114" y="187126"/>
            <a:ext cx="9361168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>
            <a:lvl1pPr>
              <a:def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81780" y="2033590"/>
            <a:ext cx="11039712" cy="1153477"/>
          </a:xfrm>
        </p:spPr>
        <p:txBody>
          <a:bodyPr anchor="b">
            <a:normAutofit/>
          </a:bodyPr>
          <a:lstStyle>
            <a:lvl1pPr marL="0" indent="0">
              <a:buNone/>
              <a:defRPr lang="ru-RU" sz="3200" b="1" kern="1200" dirty="0" smtClean="0">
                <a:solidFill>
                  <a:srgbClr val="2E4588"/>
                </a:solidFill>
                <a:latin typeface="+mj-lt"/>
                <a:ea typeface="+mj-ea"/>
                <a:cs typeface="+mj-cs"/>
              </a:defRPr>
            </a:lvl1pPr>
            <a:lvl2pPr marL="610842" indent="0">
              <a:buNone/>
              <a:defRPr sz="2700" b="1"/>
            </a:lvl2pPr>
            <a:lvl3pPr marL="1221685" indent="0">
              <a:buNone/>
              <a:defRPr sz="2400" b="1"/>
            </a:lvl3pPr>
            <a:lvl4pPr marL="1832527" indent="0">
              <a:buNone/>
              <a:defRPr sz="2100" b="1"/>
            </a:lvl4pPr>
            <a:lvl5pPr marL="2443368" indent="0">
              <a:buNone/>
              <a:defRPr sz="2100" b="1"/>
            </a:lvl5pPr>
            <a:lvl6pPr marL="3054210" indent="0">
              <a:buNone/>
              <a:defRPr sz="2100" b="1"/>
            </a:lvl6pPr>
            <a:lvl7pPr marL="3665052" indent="0">
              <a:buNone/>
              <a:defRPr sz="2100" b="1"/>
            </a:lvl7pPr>
            <a:lvl8pPr marL="4275895" indent="0">
              <a:buNone/>
              <a:defRPr sz="2100" b="1"/>
            </a:lvl8pPr>
            <a:lvl9pPr marL="4886736" indent="0">
              <a:buNone/>
              <a:defRPr sz="21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80114" y="187126"/>
            <a:ext cx="9336550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>
            <a:lvl1pPr>
              <a:def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idx="10"/>
          </p:nvPr>
        </p:nvSpPr>
        <p:spPr>
          <a:xfrm>
            <a:off x="880111" y="3324861"/>
            <a:ext cx="11041380" cy="5582920"/>
          </a:xfrm>
        </p:spPr>
        <p:txBody>
          <a:bodyPr/>
          <a:lstStyle>
            <a:lvl1pPr>
              <a:defRPr>
                <a:solidFill>
                  <a:srgbClr val="3A3A3A"/>
                </a:solidFill>
              </a:defRPr>
            </a:lvl1pPr>
            <a:lvl2pPr>
              <a:defRPr>
                <a:solidFill>
                  <a:srgbClr val="3A3A3A"/>
                </a:solidFill>
              </a:defRPr>
            </a:lvl2pPr>
            <a:lvl3pPr>
              <a:defRPr>
                <a:solidFill>
                  <a:srgbClr val="3A3A3A"/>
                </a:solidFill>
              </a:defRPr>
            </a:lvl3pPr>
            <a:lvl4pPr>
              <a:defRPr>
                <a:solidFill>
                  <a:srgbClr val="3A3A3A"/>
                </a:solidFill>
              </a:defRPr>
            </a:lvl4pPr>
            <a:lvl5pPr>
              <a:defRPr>
                <a:solidFill>
                  <a:srgbClr val="3A3A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426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442349" y="1382400"/>
            <a:ext cx="6480809" cy="7543162"/>
          </a:xfrm>
        </p:spPr>
        <p:txBody>
          <a:bodyPr/>
          <a:lstStyle>
            <a:lvl1pPr>
              <a:defRPr sz="4300">
                <a:solidFill>
                  <a:srgbClr val="3A3A3A"/>
                </a:solidFill>
              </a:defRPr>
            </a:lvl1pPr>
            <a:lvl2pPr>
              <a:defRPr sz="3700">
                <a:solidFill>
                  <a:srgbClr val="3A3A3A"/>
                </a:solidFill>
              </a:defRPr>
            </a:lvl2pPr>
            <a:lvl3pPr>
              <a:defRPr sz="3200">
                <a:solidFill>
                  <a:srgbClr val="3A3A3A"/>
                </a:solidFill>
              </a:defRPr>
            </a:lvl3pPr>
            <a:lvl4pPr>
              <a:defRPr sz="2700">
                <a:solidFill>
                  <a:srgbClr val="3A3A3A"/>
                </a:solidFill>
              </a:defRPr>
            </a:lvl4pPr>
            <a:lvl5pPr>
              <a:defRPr sz="2700">
                <a:solidFill>
                  <a:srgbClr val="3A3A3A"/>
                </a:solidFill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986544" y="2880361"/>
            <a:ext cx="4024083" cy="5899393"/>
          </a:xfrm>
        </p:spPr>
        <p:txBody>
          <a:bodyPr/>
          <a:lstStyle>
            <a:lvl1pPr marL="0" indent="0">
              <a:buNone/>
              <a:defRPr sz="2100">
                <a:solidFill>
                  <a:srgbClr val="3A3A3A"/>
                </a:solidFill>
              </a:defRPr>
            </a:lvl1pPr>
            <a:lvl2pPr marL="610842" indent="0">
              <a:buNone/>
              <a:defRPr sz="1900"/>
            </a:lvl2pPr>
            <a:lvl3pPr marL="1221685" indent="0">
              <a:buNone/>
              <a:defRPr sz="1700"/>
            </a:lvl3pPr>
            <a:lvl4pPr marL="1832527" indent="0">
              <a:buNone/>
              <a:defRPr sz="1300"/>
            </a:lvl4pPr>
            <a:lvl5pPr marL="2443368" indent="0">
              <a:buNone/>
              <a:defRPr sz="1300"/>
            </a:lvl5pPr>
            <a:lvl6pPr marL="3054210" indent="0">
              <a:buNone/>
              <a:defRPr sz="1300"/>
            </a:lvl6pPr>
            <a:lvl7pPr marL="3665052" indent="0">
              <a:buNone/>
              <a:defRPr sz="1300"/>
            </a:lvl7pPr>
            <a:lvl8pPr marL="4275895" indent="0">
              <a:buNone/>
              <a:defRPr sz="1300"/>
            </a:lvl8pPr>
            <a:lvl9pPr marL="4886736" indent="0">
              <a:buNone/>
              <a:defRPr sz="13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80114" y="187126"/>
            <a:ext cx="9336550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>
            <a:lvl1pPr>
              <a:def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4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5442349" y="1382399"/>
            <a:ext cx="6480809" cy="7578722"/>
          </a:xfrm>
        </p:spPr>
        <p:txBody>
          <a:bodyPr/>
          <a:lstStyle>
            <a:lvl1pPr marL="0" indent="0">
              <a:buNone/>
              <a:defRPr sz="4300"/>
            </a:lvl1pPr>
            <a:lvl2pPr marL="610842" indent="0">
              <a:buNone/>
              <a:defRPr sz="3700"/>
            </a:lvl2pPr>
            <a:lvl3pPr marL="1221685" indent="0">
              <a:buNone/>
              <a:defRPr sz="3200"/>
            </a:lvl3pPr>
            <a:lvl4pPr marL="1832527" indent="0">
              <a:buNone/>
              <a:defRPr sz="2700"/>
            </a:lvl4pPr>
            <a:lvl5pPr marL="2443368" indent="0">
              <a:buNone/>
              <a:defRPr sz="2700"/>
            </a:lvl5pPr>
            <a:lvl6pPr marL="3054210" indent="0">
              <a:buNone/>
              <a:defRPr sz="2700"/>
            </a:lvl6pPr>
            <a:lvl7pPr marL="3665052" indent="0">
              <a:buNone/>
              <a:defRPr sz="2700"/>
            </a:lvl7pPr>
            <a:lvl8pPr marL="4275895" indent="0">
              <a:buNone/>
              <a:defRPr sz="2700"/>
            </a:lvl8pPr>
            <a:lvl9pPr marL="4886736" indent="0">
              <a:buNone/>
              <a:defRPr sz="2700"/>
            </a:lvl9pPr>
          </a:lstStyle>
          <a:p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986544" y="2880361"/>
            <a:ext cx="4024083" cy="5927204"/>
          </a:xfrm>
        </p:spPr>
        <p:txBody>
          <a:bodyPr/>
          <a:lstStyle>
            <a:lvl1pPr marL="0" indent="0">
              <a:buNone/>
              <a:defRPr sz="2100">
                <a:solidFill>
                  <a:srgbClr val="3A3A3A"/>
                </a:solidFill>
              </a:defRPr>
            </a:lvl1pPr>
            <a:lvl2pPr marL="610842" indent="0">
              <a:buNone/>
              <a:defRPr sz="1900"/>
            </a:lvl2pPr>
            <a:lvl3pPr marL="1221685" indent="0">
              <a:buNone/>
              <a:defRPr sz="1700"/>
            </a:lvl3pPr>
            <a:lvl4pPr marL="1832527" indent="0">
              <a:buNone/>
              <a:defRPr sz="1300"/>
            </a:lvl4pPr>
            <a:lvl5pPr marL="2443368" indent="0">
              <a:buNone/>
              <a:defRPr sz="1300"/>
            </a:lvl5pPr>
            <a:lvl6pPr marL="3054210" indent="0">
              <a:buNone/>
              <a:defRPr sz="1300"/>
            </a:lvl6pPr>
            <a:lvl7pPr marL="3665052" indent="0">
              <a:buNone/>
              <a:defRPr sz="1300"/>
            </a:lvl7pPr>
            <a:lvl8pPr marL="4275895" indent="0">
              <a:buNone/>
              <a:defRPr sz="1300"/>
            </a:lvl8pPr>
            <a:lvl9pPr marL="4886736" indent="0">
              <a:buNone/>
              <a:defRPr sz="13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80114" y="187126"/>
            <a:ext cx="9348859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>
            <a:lvl1pPr>
              <a:def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91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1" y="2555876"/>
            <a:ext cx="11041380" cy="6091873"/>
          </a:xfrm>
        </p:spPr>
        <p:txBody>
          <a:bodyPr vert="eaVert"/>
          <a:lstStyle>
            <a:lvl1pPr>
              <a:defRPr>
                <a:solidFill>
                  <a:srgbClr val="3A3A3A"/>
                </a:solidFill>
              </a:defRPr>
            </a:lvl1pPr>
            <a:lvl2pPr>
              <a:defRPr>
                <a:solidFill>
                  <a:srgbClr val="3A3A3A"/>
                </a:solidFill>
              </a:defRPr>
            </a:lvl2pPr>
            <a:lvl3pPr>
              <a:defRPr>
                <a:solidFill>
                  <a:srgbClr val="3A3A3A"/>
                </a:solidFill>
              </a:defRPr>
            </a:lvl3pPr>
            <a:lvl4pPr>
              <a:defRPr>
                <a:solidFill>
                  <a:srgbClr val="3A3A3A"/>
                </a:solidFill>
              </a:defRPr>
            </a:lvl4pPr>
            <a:lvl5pPr>
              <a:defRPr>
                <a:solidFill>
                  <a:srgbClr val="3A3A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0114" y="187126"/>
            <a:ext cx="9336550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>
            <a:lvl1pPr>
              <a:def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8" tIns="61084" rIns="122168" bIns="61084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" y="1"/>
            <a:ext cx="12801599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8" tIns="61084" rIns="122168" bIns="61084" rtlCol="0" anchor="ctr"/>
          <a:lstStyle/>
          <a:p>
            <a:pPr algn="ctr"/>
            <a:r>
              <a:rPr lang="ru-RU" sz="2700" dirty="0"/>
              <a:t>© ПАО "Корпорация "Иркут", все права защищены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984601" y="6879005"/>
            <a:ext cx="689161" cy="415755"/>
          </a:xfrm>
          <a:prstGeom prst="rect">
            <a:avLst/>
          </a:prstGeom>
          <a:noFill/>
        </p:spPr>
        <p:txBody>
          <a:bodyPr wrap="none" lIns="122168" tIns="61084" rIns="122168" bIns="61084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16038" y="7065920"/>
            <a:ext cx="603058" cy="359907"/>
          </a:xfrm>
          <a:prstGeom prst="rect">
            <a:avLst/>
          </a:prstGeom>
          <a:noFill/>
        </p:spPr>
        <p:txBody>
          <a:bodyPr wrap="none" lIns="122168" tIns="61084" rIns="122168" bIns="61084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19250" y="8730474"/>
            <a:ext cx="3863143" cy="341711"/>
          </a:xfrm>
          <a:prstGeom prst="rect">
            <a:avLst/>
          </a:prstGeom>
        </p:spPr>
        <p:txBody>
          <a:bodyPr wrap="none" lIns="122168" tIns="61084" rIns="122168" bIns="61084">
            <a:spAutoFit/>
          </a:bodyPr>
          <a:lstStyle/>
          <a:p>
            <a:pPr marL="0" marR="0" lvl="0" indent="0" algn="r" defTabSz="1279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© ПАО «Корпорация «Иркут», все права защищены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1" y="586205"/>
            <a:ext cx="236337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 userDrawn="1"/>
        </p:nvSpPr>
        <p:spPr>
          <a:xfrm>
            <a:off x="11446366" y="9067804"/>
            <a:ext cx="712588" cy="533399"/>
          </a:xfrm>
          <a:prstGeom prst="parallelogram">
            <a:avLst>
              <a:gd name="adj" fmla="val 418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8" tIns="61084" rIns="122168" bIns="61084" rtlCol="0" anchor="ctr"/>
          <a:lstStyle/>
          <a:p>
            <a:pPr algn="ctr"/>
            <a:endParaRPr lang="ru-RU" sz="27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2" y="187126"/>
            <a:ext cx="9380863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6"/>
            <a:ext cx="11041380" cy="6091873"/>
          </a:xfrm>
          <a:prstGeom prst="rect">
            <a:avLst/>
          </a:prstGeom>
        </p:spPr>
        <p:txBody>
          <a:bodyPr vert="horz" lIns="122168" tIns="61084" rIns="122168" bIns="61084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558268" y="9107946"/>
            <a:ext cx="488786" cy="415755"/>
          </a:xfrm>
          <a:prstGeom prst="rect">
            <a:avLst/>
          </a:prstGeom>
        </p:spPr>
        <p:txBody>
          <a:bodyPr wrap="none" lIns="122168" tIns="61084" rIns="122168" bIns="61084">
            <a:spAutoFit/>
          </a:bodyPr>
          <a:lstStyle/>
          <a:p>
            <a:pPr marL="0" marR="0" lvl="0" indent="0" algn="ctr" defTabSz="1221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545CF-75BE-42D3-80AF-0BEEA7456889}" type="slidenum">
              <a:rPr lang="ru-RU" sz="1900" smtClean="0">
                <a:solidFill>
                  <a:schemeClr val="bg1"/>
                </a:solidFill>
              </a:rPr>
              <a:pPr marL="0" marR="0" lvl="0" indent="0" algn="ctr" defTabSz="1221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110918" y="9192816"/>
            <a:ext cx="6400800" cy="252008"/>
          </a:xfrm>
          <a:prstGeom prst="rect">
            <a:avLst/>
          </a:prstGeom>
        </p:spPr>
        <p:txBody>
          <a:bodyPr lIns="122168" tIns="61084" rIns="122168" bIns="61084" anchor="ctr">
            <a:spAutoFit/>
          </a:bodyPr>
          <a:lstStyle/>
          <a:p>
            <a:pPr algn="r"/>
            <a:r>
              <a:rPr lang="ru-RU" sz="800" kern="1200" spc="40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 ПАО «КОРПОРАЦИЯ «ИРКУТ», ВСЕ ПРАВА ЗАЩИЩЕНЫ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>
            <a:off x="346710" y="220460"/>
            <a:ext cx="415052" cy="710568"/>
          </a:xfrm>
          <a:prstGeom prst="parallelogram">
            <a:avLst>
              <a:gd name="adj" fmla="val 74426"/>
            </a:avLst>
          </a:prstGeom>
          <a:solidFill>
            <a:srgbClr val="2E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8" tIns="61084" rIns="122168" bIns="61084" rtlCol="0" anchor="ctr"/>
          <a:lstStyle/>
          <a:p>
            <a:pPr algn="ctr"/>
            <a:endParaRPr lang="ru-RU" sz="27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04" y="523368"/>
            <a:ext cx="1860923" cy="4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2" r:id="rId2"/>
    <p:sldLayoutId id="2147483694" r:id="rId3"/>
    <p:sldLayoutId id="2147483693" r:id="rId4"/>
    <p:sldLayoutId id="2147483696" r:id="rId5"/>
    <p:sldLayoutId id="2147483650" r:id="rId6"/>
    <p:sldLayoutId id="2147483654" r:id="rId7"/>
    <p:sldLayoutId id="2147483691" r:id="rId8"/>
    <p:sldLayoutId id="2147483695" r:id="rId9"/>
  </p:sldLayoutIdLst>
  <p:hf sldNum="0" hdr="0" ftr="0" dt="0"/>
  <p:txStyles>
    <p:titleStyle>
      <a:lvl1pPr algn="l" defTabSz="1221676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419" indent="-305419" algn="l" defTabSz="1221676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6257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096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933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8773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9610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70447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81286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92124" indent="-305419" algn="l" defTabSz="1221676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838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676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514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353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190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029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5867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6704" algn="l" defTabSz="12216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59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6" t="-868" r="-5919" b="42447"/>
          <a:stretch/>
        </p:blipFill>
        <p:spPr>
          <a:xfrm rot="947393">
            <a:off x="2557505" y="3136920"/>
            <a:ext cx="461353" cy="4687547"/>
          </a:xfrm>
          <a:prstGeom prst="parallelogram">
            <a:avLst>
              <a:gd name="adj" fmla="val 0"/>
            </a:avLst>
          </a:prstGeom>
        </p:spPr>
      </p:pic>
      <p:sp>
        <p:nvSpPr>
          <p:cNvPr id="6" name="Прямоугольник 5"/>
          <p:cNvSpPr/>
          <p:nvPr/>
        </p:nvSpPr>
        <p:spPr>
          <a:xfrm>
            <a:off x="2788181" y="8158339"/>
            <a:ext cx="603058" cy="359907"/>
          </a:xfrm>
          <a:prstGeom prst="rect">
            <a:avLst/>
          </a:prstGeom>
        </p:spPr>
        <p:txBody>
          <a:bodyPr wrap="none" lIns="122168" tIns="61084" rIns="122168" bIns="61084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898E96"/>
                </a:solidFill>
              </a:rPr>
              <a:t>2023</a:t>
            </a:r>
            <a:endParaRPr lang="ru-RU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704" y="1970907"/>
            <a:ext cx="8547898" cy="4201408"/>
          </a:xfrm>
          <a:prstGeom prst="rect">
            <a:avLst/>
          </a:prstGeom>
          <a:noFill/>
        </p:spPr>
        <p:txBody>
          <a:bodyPr wrap="square" lIns="122168" tIns="61084" rIns="122168" bIns="61084" rtlCol="0" anchor="b">
            <a:spAutoFit/>
          </a:bodyPr>
          <a:lstStyle/>
          <a:p>
            <a:pPr algn="ctr"/>
            <a:r>
              <a:rPr lang="ru-RU" sz="43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ВНЕДРЕНИЕ ЭЛЕМЕНТОВ ЦИФРОВОГО ПРОИЗВОДСТВА НА ПРИМЕРЕ  ИРКУТСКОГО АВИАЦИОННОГО ЗАВОДА – ФИЛИАЛА ПАО «КОРПОРАЦИЯ «ИРКУТ» </a:t>
            </a:r>
            <a:r>
              <a:rPr lang="ru-RU" sz="4300" b="1" dirty="0">
                <a:solidFill>
                  <a:srgbClr val="354C8D"/>
                </a:solidFill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75647" y="344446"/>
            <a:ext cx="5338623" cy="954358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 algn="ctr"/>
            <a:r>
              <a:rPr lang="ru-RU" altLang="ru-RU" sz="2700" b="1" dirty="0">
                <a:solidFill>
                  <a:srgbClr val="0070C0"/>
                </a:solidFill>
                <a:cs typeface="Arial" pitchFamily="34" charset="0"/>
              </a:rPr>
              <a:t>Иркутский авиационный завод – </a:t>
            </a:r>
          </a:p>
          <a:p>
            <a:pPr algn="ctr"/>
            <a:r>
              <a:rPr lang="ru-RU" altLang="ru-RU" sz="2700" b="1" dirty="0">
                <a:solidFill>
                  <a:srgbClr val="0070C0"/>
                </a:solidFill>
                <a:cs typeface="Arial" pitchFamily="34" charset="0"/>
              </a:rPr>
              <a:t>филиал ПАО «Корпорация «Иркут»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379304" cy="131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32317" y="9037835"/>
            <a:ext cx="2519599" cy="5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52" tIns="81627" rIns="163252" bIns="81627">
            <a:spAutoFit/>
          </a:bodyPr>
          <a:lstStyle>
            <a:lvl1pPr defTabSz="122237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2505" indent="-381000" defTabSz="122237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7175" indent="-304800" defTabSz="12223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8680" indent="-304800" defTabSz="122237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9550" indent="-306705" defTabSz="122237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067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639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211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83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E4588"/>
                </a:solidFill>
                <a:latin typeface="+mn-lt"/>
                <a:cs typeface="+mn-cs"/>
              </a:rPr>
              <a:t>Иркутск - 20</a:t>
            </a:r>
            <a:r>
              <a:rPr lang="en-US" altLang="ru-RU" sz="2400" b="1" dirty="0">
                <a:solidFill>
                  <a:srgbClr val="2E4588"/>
                </a:solidFill>
                <a:latin typeface="+mn-lt"/>
                <a:cs typeface="+mn-cs"/>
              </a:rPr>
              <a:t>2</a:t>
            </a:r>
            <a:r>
              <a:rPr lang="ru-RU" altLang="ru-RU" sz="2400" b="1" dirty="0">
                <a:solidFill>
                  <a:srgbClr val="2E4588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1288" y="6440558"/>
            <a:ext cx="4611763" cy="2636870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Казаков Дмитрий Александрович </a:t>
            </a:r>
          </a:p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Панковец Ирина Сергеевна</a:t>
            </a:r>
          </a:p>
          <a:p>
            <a:pPr defTabSz="1221676">
              <a:spcBef>
                <a:spcPts val="1335"/>
              </a:spcBef>
              <a:defRPr/>
            </a:pPr>
            <a:endParaRPr lang="ru-RU" sz="2400" b="1" dirty="0">
              <a:solidFill>
                <a:srgbClr val="2E4588"/>
              </a:solidFill>
            </a:endParaRPr>
          </a:p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Руководитель проекта:</a:t>
            </a:r>
          </a:p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Сафронова Светлана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59082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sz="2800" dirty="0"/>
              <a:t>Этапы реализации центра кастомизации на базе ИАЗ: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Кастомизация МС-21</a:t>
            </a: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9E9EEBD6-270C-0936-5659-D46D8EFF0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366730"/>
              </p:ext>
            </p:extLst>
          </p:nvPr>
        </p:nvGraphicFramePr>
        <p:xfrm>
          <a:off x="880108" y="2121408"/>
          <a:ext cx="11072090" cy="702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79475" y="2844797"/>
          <a:ext cx="11266142" cy="5621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1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6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458">
                <a:tc rowSpan="2">
                  <a:txBody>
                    <a:bodyPr/>
                    <a:lstStyle/>
                    <a:p>
                      <a:pPr marL="0" marR="0" indent="0" algn="ctr" defTabSz="1221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/>
                        <a:t>Показатели</a:t>
                      </a:r>
                      <a:endParaRPr lang="ru-RU" sz="28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21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/>
                        <a:t>Единицы измерения</a:t>
                      </a:r>
                      <a:endParaRPr lang="ru-RU" sz="28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/>
                        <a:t>Полученные значения</a:t>
                      </a:r>
                      <a:endParaRPr lang="ru-RU" sz="28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/>
                        <a:t>Действующий процесс</a:t>
                      </a:r>
                      <a:endParaRPr lang="ru-RU" sz="24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/>
                        <a:t>Оптимизированный процесс</a:t>
                      </a:r>
                      <a:endParaRPr lang="ru-RU" sz="24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Ставка дисконтирования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%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21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15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Приведенные затраты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руб. / экз. ВС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6 750 000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2 759 000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Чистая приведенная</a:t>
                      </a:r>
                      <a:r>
                        <a:rPr lang="ru-RU" sz="2000" b="1" kern="1200" baseline="0" dirty="0"/>
                        <a:t> стоимость (</a:t>
                      </a:r>
                      <a:r>
                        <a:rPr lang="en-US" sz="2000" b="1" kern="1200" dirty="0"/>
                        <a:t>NPV</a:t>
                      </a:r>
                      <a:r>
                        <a:rPr lang="ru-RU" sz="2000" b="1" kern="1200" dirty="0"/>
                        <a:t>)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руб.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-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3 470 000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Повышение</a:t>
                      </a:r>
                      <a:r>
                        <a:rPr lang="ru-RU" sz="2000" b="1" kern="1200" baseline="0" dirty="0"/>
                        <a:t> производительности труда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%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-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1600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Экономический эффект после</a:t>
                      </a:r>
                      <a:r>
                        <a:rPr lang="ru-RU" sz="2000" b="1" kern="1200" baseline="0" dirty="0"/>
                        <a:t> внедрения автоматизации ВТИД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руб.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-</a:t>
                      </a: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1 250 296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2E458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Суммарные затраты на проект  (ФОТ)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27 115 000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/>
              <a:t>Эффективность проекта:</a:t>
            </a:r>
          </a:p>
          <a:p>
            <a:endParaRPr lang="ru-RU" dirty="0"/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80725" y="187126"/>
            <a:ext cx="9311931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pPr marL="0" marR="0" lvl="0" indent="0" algn="l" defTabSz="12216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Экономические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показатели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Риски проекта</a:t>
            </a:r>
          </a:p>
        </p:txBody>
      </p:sp>
      <p:pic>
        <p:nvPicPr>
          <p:cNvPr id="5" name="Объект 2">
            <a:extLst>
              <a:ext uri="{FF2B5EF4-FFF2-40B4-BE49-F238E27FC236}">
                <a16:creationId xmlns:a16="http://schemas.microsoft.com/office/drawing/2014/main" id="{7D78392E-8936-9823-FEA1-067BB2B86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93" t="3742" r="1534" b="16189"/>
          <a:stretch>
            <a:fillRect/>
          </a:stretch>
        </p:blipFill>
        <p:spPr>
          <a:xfrm>
            <a:off x="536014" y="1953767"/>
            <a:ext cx="12058321" cy="5853243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AE4D3C-147C-51E1-D9B0-6D0EBFC86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89626"/>
              </p:ext>
            </p:extLst>
          </p:nvPr>
        </p:nvGraphicFramePr>
        <p:xfrm>
          <a:off x="1926336" y="8095488"/>
          <a:ext cx="8692896" cy="498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2896">
                  <a:extLst>
                    <a:ext uri="{9D8B030D-6E8A-4147-A177-3AD203B41FA5}">
                      <a16:colId xmlns:a16="http://schemas.microsoft.com/office/drawing/2014/main" val="3959605963"/>
                    </a:ext>
                  </a:extLst>
                </a:gridCol>
              </a:tblGrid>
              <a:tr h="4987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ГАТ – гражданская авиационная техника, ВАТ – военная авиационная техника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857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рамках проекта обеспечиваются: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0115" y="485296"/>
            <a:ext cx="9311931" cy="1222574"/>
          </a:xfrm>
        </p:spPr>
        <p:txBody>
          <a:bodyPr/>
          <a:lstStyle/>
          <a:p>
            <a:r>
              <a:rPr lang="ru-RU" sz="4400" dirty="0"/>
              <a:t>Прогнозируемое влияние проекта на компанию в целом</a:t>
            </a:r>
          </a:p>
        </p:txBody>
      </p:sp>
      <p:pic>
        <p:nvPicPr>
          <p:cNvPr id="3076" name="Picture 4" descr="C:\Kazakoff\Казаков ДА\Предзащита\пирамида (1) (1) (1).jpg"/>
          <p:cNvPicPr>
            <a:picLocks noChangeAspect="1" noChangeArrowheads="1"/>
          </p:cNvPicPr>
          <p:nvPr/>
        </p:nvPicPr>
        <p:blipFill>
          <a:blip r:embed="rId2"/>
          <a:srcRect t="55860"/>
          <a:stretch>
            <a:fillRect/>
          </a:stretch>
        </p:blipFill>
        <p:spPr bwMode="auto">
          <a:xfrm>
            <a:off x="2336800" y="6172200"/>
            <a:ext cx="8712200" cy="2612949"/>
          </a:xfrm>
          <a:prstGeom prst="rect">
            <a:avLst/>
          </a:prstGeom>
          <a:noFill/>
        </p:spPr>
      </p:pic>
      <p:pic>
        <p:nvPicPr>
          <p:cNvPr id="11" name="Picture 4" descr="C:\Kazakoff\Казаков ДА\Предзащита\пирамида (1) (1) (1).jpg"/>
          <p:cNvPicPr>
            <a:picLocks noChangeAspect="1" noChangeArrowheads="1"/>
          </p:cNvPicPr>
          <p:nvPr/>
        </p:nvPicPr>
        <p:blipFill>
          <a:blip r:embed="rId2"/>
          <a:srcRect b="44783"/>
          <a:stretch>
            <a:fillRect/>
          </a:stretch>
        </p:blipFill>
        <p:spPr bwMode="auto">
          <a:xfrm>
            <a:off x="2336800" y="2884488"/>
            <a:ext cx="8712200" cy="326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725" y="187126"/>
            <a:ext cx="9311931" cy="893017"/>
          </a:xfrm>
        </p:spPr>
        <p:txBody>
          <a:bodyPr/>
          <a:lstStyle/>
          <a:p>
            <a:r>
              <a:rPr lang="ru-RU" sz="4400" dirty="0"/>
              <a:t> Эффект от реализации проекта</a:t>
            </a:r>
          </a:p>
        </p:txBody>
      </p:sp>
      <p:sp>
        <p:nvSpPr>
          <p:cNvPr id="5" name="Content Placeholder 6"/>
          <p:cNvSpPr/>
          <p:nvPr/>
        </p:nvSpPr>
        <p:spPr bwMode="auto">
          <a:xfrm>
            <a:off x="974035" y="2524540"/>
            <a:ext cx="4711148" cy="22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080" indent="-5080" algn="just" eaLnBrk="1" hangingPunct="1">
              <a:buNone/>
            </a:pP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Эффект ожидается получить благодаря наличию связи продукта и производственного процесса, а также благодаря улучшенной прослеживаемости и скорости проведения изменений.</a:t>
            </a:r>
            <a:endParaRPr lang="en-US" altLang="ru-RU" sz="2400" b="1" dirty="0">
              <a:solidFill>
                <a:srgbClr val="2E4588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4290" y="1542371"/>
            <a:ext cx="4960039" cy="98216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54000" rIns="108000" bIns="54000" anchor="ctr"/>
          <a:lstStyle>
            <a:lvl1pPr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+mn-lt"/>
              </a:rPr>
              <a:t>Сокращение времени запуска изделия в производство на 30%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7" name="Content Placeholder 7"/>
          <p:cNvSpPr txBox="1"/>
          <p:nvPr/>
        </p:nvSpPr>
        <p:spPr bwMode="auto">
          <a:xfrm>
            <a:off x="6857999" y="2526021"/>
            <a:ext cx="5287617" cy="21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705" indent="-17970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8775" indent="-17970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-17970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9455" indent="-17970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76655" indent="-1797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33855" indent="-1797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091055" indent="-1797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48255" indent="-1797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-22225" algn="just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За счет наличия вариативной технологической структуры изделия, конфигурируемой на все возможные комбинации компоновок для потенциального заказчика.</a:t>
            </a:r>
            <a:endParaRPr lang="en-US" altLang="ru-RU" sz="2400" b="1" dirty="0">
              <a:solidFill>
                <a:srgbClr val="2E4588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US" altLang="ru-RU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US" altLang="ru-RU" sz="1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38110" y="1542373"/>
            <a:ext cx="5289341" cy="982166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54000" rIns="108000" bIns="54000" anchor="ctr"/>
          <a:lstStyle>
            <a:lvl1pPr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+mn-lt"/>
              </a:rPr>
              <a:t>Гибкое управление конфигурацией воздушного судна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9" name="Content Placeholder 8"/>
          <p:cNvSpPr txBox="1"/>
          <p:nvPr/>
        </p:nvSpPr>
        <p:spPr bwMode="auto">
          <a:xfrm>
            <a:off x="866274" y="6441852"/>
            <a:ext cx="4938177" cy="25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-22225" algn="just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За счет интеграции процессов симуляции с </a:t>
            </a:r>
            <a:r>
              <a:rPr lang="en-US" altLang="ru-RU" sz="2400" b="1" dirty="0">
                <a:solidFill>
                  <a:srgbClr val="2E4588"/>
                </a:solidFill>
                <a:latin typeface="+mn-lt"/>
              </a:rPr>
              <a:t>PLM</a:t>
            </a: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-системой предприятия, а также благодаря наличию 3</a:t>
            </a:r>
            <a:r>
              <a:rPr lang="en-US" altLang="ru-RU" sz="2400" b="1" dirty="0">
                <a:solidFill>
                  <a:srgbClr val="2E4588"/>
                </a:solidFill>
                <a:latin typeface="+mn-lt"/>
              </a:rPr>
              <a:t>d</a:t>
            </a: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-моделей деталей, описывающих конфигурацию  их </a:t>
            </a:r>
            <a:br>
              <a:rPr lang="ru-RU" altLang="ru-RU" sz="2400" b="1" dirty="0">
                <a:solidFill>
                  <a:srgbClr val="2E4588"/>
                </a:solidFill>
                <a:latin typeface="+mn-lt"/>
              </a:rPr>
            </a:b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поставки на  линию сборки.</a:t>
            </a:r>
            <a:endParaRPr lang="en-US" altLang="ru-RU" sz="2400" b="1" dirty="0">
              <a:solidFill>
                <a:srgbClr val="2E4588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US" altLang="ru-RU" sz="18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64290" y="5482441"/>
            <a:ext cx="4960039" cy="93822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54000" rIns="108000" bIns="54000" anchor="ctr"/>
          <a:lstStyle>
            <a:lvl1pPr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+mn-lt"/>
              </a:rPr>
              <a:t>Повышение качества выпускаемой продукции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11" name="Content Placeholder 9"/>
          <p:cNvSpPr txBox="1"/>
          <p:nvPr/>
        </p:nvSpPr>
        <p:spPr bwMode="auto">
          <a:xfrm>
            <a:off x="6858000" y="6432079"/>
            <a:ext cx="5247861" cy="2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080" indent="-5080" algn="just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ru-RU" altLang="ru-RU" sz="2400" b="1" dirty="0">
                <a:solidFill>
                  <a:srgbClr val="2E4588"/>
                </a:solidFill>
                <a:latin typeface="+mn-lt"/>
              </a:rPr>
              <a:t>За счет оптимизации процессов на основе обратной связи, а также повторного  использования общих методов и инструментов, с целью получения новых методов для решения новых задач.</a:t>
            </a:r>
            <a:endParaRPr lang="en-US" altLang="ru-RU" sz="2400" b="1" dirty="0">
              <a:solidFill>
                <a:srgbClr val="2E4588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ru-RU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ru-RU" sz="18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38104" y="5482447"/>
            <a:ext cx="5289341" cy="938231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54000" rIns="108000" bIns="54000" anchor="ctr"/>
          <a:lstStyle>
            <a:lvl1pPr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+mn-lt"/>
              </a:rPr>
              <a:t>Повышение эффективности процессов управления</a:t>
            </a:r>
            <a:endParaRPr lang="en-US" altLang="ru-RU" sz="2800" b="1" dirty="0"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299960" y="1530633"/>
            <a:ext cx="1442" cy="7380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119112" y="1530629"/>
            <a:ext cx="1451" cy="7380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54760" y="1530626"/>
            <a:ext cx="11241990" cy="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6422" y="5478940"/>
            <a:ext cx="11240328" cy="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68014" y="2498024"/>
            <a:ext cx="11247786" cy="1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56422" y="6414054"/>
            <a:ext cx="11240328" cy="5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54760" y="8903810"/>
            <a:ext cx="11265803" cy="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847725" y="1530633"/>
            <a:ext cx="6205" cy="7380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KY-NET\Downloads\1422883512_1335892983-fotor-bg-remover-20230620154355.png"/>
          <p:cNvPicPr>
            <a:picLocks noChangeAspect="1" noChangeArrowheads="1"/>
          </p:cNvPicPr>
          <p:nvPr/>
        </p:nvPicPr>
        <p:blipFill>
          <a:blip r:embed="rId2"/>
          <a:srcRect l="12667" t="16972" r="11600" b="17300"/>
          <a:stretch>
            <a:fillRect/>
          </a:stretch>
        </p:blipFill>
        <p:spPr bwMode="auto">
          <a:xfrm>
            <a:off x="1023333" y="2469690"/>
            <a:ext cx="10862367" cy="669336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881780" y="1809750"/>
            <a:ext cx="11039712" cy="552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1. Создание новых рабочих мест (от 30 вакансий);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0115" y="147370"/>
            <a:ext cx="9311931" cy="1522404"/>
          </a:xfrm>
        </p:spPr>
        <p:txBody>
          <a:bodyPr/>
          <a:lstStyle/>
          <a:p>
            <a:r>
              <a:rPr lang="ru-RU" sz="4400" dirty="0"/>
              <a:t>Влияние проекта на социально-экономическую ситуацию в регионе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65017" y="8119027"/>
            <a:ext cx="1248620" cy="2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Иркутск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19436" t="15624" r="32546" b="20313"/>
          <a:stretch>
            <a:fillRect/>
          </a:stretch>
        </p:blipFill>
        <p:spPr bwMode="auto">
          <a:xfrm>
            <a:off x="7850981" y="8320088"/>
            <a:ext cx="100012" cy="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00130" y="8124583"/>
            <a:ext cx="1572470" cy="2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Улан-Удэ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93266" y="7833277"/>
            <a:ext cx="2002684" cy="2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Новосибирск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1566" y="7096677"/>
            <a:ext cx="1996333" cy="2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Екатеринбург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rot="1216274">
            <a:off x="4235420" y="6797069"/>
            <a:ext cx="3668794" cy="83890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857159">
            <a:off x="5514776" y="8298747"/>
            <a:ext cx="2114194" cy="546542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flipH="1">
            <a:off x="7562850" y="8458200"/>
            <a:ext cx="1133475" cy="381000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 l="19436" t="15624" r="32546" b="20313"/>
          <a:stretch>
            <a:fillRect/>
          </a:stretch>
        </p:blipFill>
        <p:spPr bwMode="auto">
          <a:xfrm>
            <a:off x="10346531" y="7253288"/>
            <a:ext cx="100012" cy="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438304" y="6638683"/>
            <a:ext cx="2858345" cy="762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Комсомольск – на – Амуре</a:t>
            </a:r>
          </a:p>
        </p:txBody>
      </p:sp>
      <p:sp>
        <p:nvSpPr>
          <p:cNvPr id="18" name="Выгнутая вверх стрелка 17"/>
          <p:cNvSpPr/>
          <p:nvPr/>
        </p:nvSpPr>
        <p:spPr>
          <a:xfrm rot="19746276" flipH="1">
            <a:off x="6928863" y="6676173"/>
            <a:ext cx="3260769" cy="894709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51866" y="6858552"/>
            <a:ext cx="1996333" cy="2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Ульяновск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1829179">
            <a:off x="5740674" y="7045549"/>
            <a:ext cx="2357375" cy="81512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881780" y="2247072"/>
            <a:ext cx="11039712" cy="552450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pPr marL="0" marR="0" lvl="0" indent="0" algn="l" defTabSz="1221676" rtl="0" eaLnBrk="1" fontAlgn="auto" latinLnBrk="0" hangingPunct="1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E45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Повышение налоговых отчислений в регион;</a:t>
            </a: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881780" y="2684394"/>
            <a:ext cx="11039712" cy="552450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pPr marL="0" marR="0" lvl="0" indent="0" algn="l" defTabSz="1221676" rtl="0" eaLnBrk="1" fontAlgn="auto" latinLnBrk="0" hangingPunct="1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E45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Развитие смежных отраслей экономики в регионе;</a:t>
            </a: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881780" y="3162300"/>
            <a:ext cx="11039712" cy="1504950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pPr marL="0" marR="0" lvl="0" indent="0" algn="l" defTabSz="1221676" rtl="0" eaLnBrk="1" fontAlgn="auto" latinLnBrk="0" hangingPunct="1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E45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Повышение привлекательности региона для высококвалифицированных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2E45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специалистов с других регионов России.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2E45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6833152"/>
            <a:ext cx="1405783" cy="2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Воронеж</a:t>
            </a:r>
          </a:p>
        </p:txBody>
      </p:sp>
      <p:sp>
        <p:nvSpPr>
          <p:cNvPr id="23" name="Выгнутая вверх стрелка 22"/>
          <p:cNvSpPr/>
          <p:nvPr/>
        </p:nvSpPr>
        <p:spPr>
          <a:xfrm rot="962491" flipV="1">
            <a:off x="1578625" y="7753535"/>
            <a:ext cx="6023462" cy="1081153"/>
          </a:xfrm>
          <a:prstGeom prst="curvedDownArrow">
            <a:avLst>
              <a:gd name="adj1" fmla="val 25000"/>
              <a:gd name="adj2" fmla="val 75864"/>
              <a:gd name="adj3" fmla="val 344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  <p:bldP spid="18" grpId="0" animBg="1"/>
      <p:bldP spid="20" grpId="0" animBg="1"/>
      <p:bldP spid="25" grpId="0"/>
      <p:bldP spid="26" grpId="0"/>
      <p:bldP spid="27" grpId="0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6" t="-868" r="-5919" b="42447"/>
          <a:stretch/>
        </p:blipFill>
        <p:spPr>
          <a:xfrm rot="947393">
            <a:off x="2557505" y="3136920"/>
            <a:ext cx="461353" cy="4687547"/>
          </a:xfrm>
          <a:prstGeom prst="parallelogram">
            <a:avLst>
              <a:gd name="adj" fmla="val 0"/>
            </a:avLst>
          </a:prstGeom>
        </p:spPr>
      </p:pic>
      <p:sp>
        <p:nvSpPr>
          <p:cNvPr id="6" name="Прямоугольник 5"/>
          <p:cNvSpPr/>
          <p:nvPr/>
        </p:nvSpPr>
        <p:spPr>
          <a:xfrm>
            <a:off x="2788181" y="8158339"/>
            <a:ext cx="603058" cy="359907"/>
          </a:xfrm>
          <a:prstGeom prst="rect">
            <a:avLst/>
          </a:prstGeom>
        </p:spPr>
        <p:txBody>
          <a:bodyPr wrap="none" lIns="122168" tIns="61084" rIns="122168" bIns="61084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898E96"/>
                </a:solidFill>
              </a:rPr>
              <a:t>2023</a:t>
            </a:r>
            <a:endParaRPr lang="ru-RU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704" y="1970907"/>
            <a:ext cx="8547898" cy="4201408"/>
          </a:xfrm>
          <a:prstGeom prst="rect">
            <a:avLst/>
          </a:prstGeom>
          <a:noFill/>
        </p:spPr>
        <p:txBody>
          <a:bodyPr wrap="square" lIns="122168" tIns="61084" rIns="122168" bIns="61084" rtlCol="0" anchor="b">
            <a:spAutoFit/>
          </a:bodyPr>
          <a:lstStyle/>
          <a:p>
            <a:pPr algn="ctr"/>
            <a:r>
              <a:rPr lang="ru-RU" sz="43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ВНЕДРЕНИЕ ЭЛЕМЕНТОВ ЦИФРОВОГО ПРОИЗВОДСТВА НА ПРИМЕРЕ  ИРКУТСКОГО АВИАЦИОННОГО ЗАВОДА – ФИЛИАЛА ПАО «КОРПОРАЦИЯ «ИРКУТ» </a:t>
            </a:r>
            <a:r>
              <a:rPr lang="ru-RU" sz="4300" b="1" dirty="0">
                <a:solidFill>
                  <a:srgbClr val="354C8D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1288" y="6440558"/>
            <a:ext cx="4611763" cy="2636870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Казаков Дмитрий Александрович </a:t>
            </a:r>
          </a:p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Панковец Ирина Сергеевна</a:t>
            </a:r>
          </a:p>
          <a:p>
            <a:pPr defTabSz="1221676">
              <a:spcBef>
                <a:spcPts val="1335"/>
              </a:spcBef>
              <a:defRPr/>
            </a:pPr>
            <a:endParaRPr lang="ru-RU" sz="2400" b="1" dirty="0">
              <a:solidFill>
                <a:srgbClr val="2E4588"/>
              </a:solidFill>
            </a:endParaRPr>
          </a:p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Руководитель проекта:</a:t>
            </a:r>
          </a:p>
          <a:p>
            <a:pPr defTabSz="1221676">
              <a:spcBef>
                <a:spcPts val="1335"/>
              </a:spcBef>
              <a:defRPr/>
            </a:pPr>
            <a:r>
              <a:rPr lang="ru-RU" sz="2400" b="1" dirty="0">
                <a:solidFill>
                  <a:srgbClr val="2E4588"/>
                </a:solidFill>
              </a:rPr>
              <a:t>Сафронова Светлана Викторовна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2317" y="9037835"/>
            <a:ext cx="2519599" cy="5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52" tIns="81627" rIns="163252" bIns="81627">
            <a:spAutoFit/>
          </a:bodyPr>
          <a:lstStyle>
            <a:lvl1pPr defTabSz="122237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2505" indent="-381000" defTabSz="122237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7175" indent="-304800" defTabSz="12223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8680" indent="-304800" defTabSz="122237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9550" indent="-306705" defTabSz="122237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067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639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211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8350" indent="-306705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E4588"/>
                </a:solidFill>
                <a:latin typeface="+mn-lt"/>
                <a:cs typeface="+mn-cs"/>
              </a:rPr>
              <a:t>Иркутск - 20</a:t>
            </a:r>
            <a:r>
              <a:rPr lang="en-US" altLang="ru-RU" sz="2400" b="1" dirty="0">
                <a:solidFill>
                  <a:srgbClr val="2E4588"/>
                </a:solidFill>
                <a:latin typeface="+mn-lt"/>
                <a:cs typeface="+mn-cs"/>
              </a:rPr>
              <a:t>2</a:t>
            </a:r>
            <a:r>
              <a:rPr lang="ru-RU" altLang="ru-RU" sz="2400" b="1" dirty="0">
                <a:solidFill>
                  <a:srgbClr val="2E4588"/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379304" cy="131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75647" y="344446"/>
            <a:ext cx="5338623" cy="954358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 algn="ctr"/>
            <a:r>
              <a:rPr lang="ru-RU" altLang="ru-RU" sz="2700" b="1" dirty="0">
                <a:solidFill>
                  <a:srgbClr val="0070C0"/>
                </a:solidFill>
                <a:cs typeface="Arial" pitchFamily="34" charset="0"/>
              </a:rPr>
              <a:t>Иркутский авиационный завод – </a:t>
            </a:r>
          </a:p>
          <a:p>
            <a:pPr algn="ctr"/>
            <a:r>
              <a:rPr lang="ru-RU" altLang="ru-RU" sz="2700" b="1" dirty="0">
                <a:solidFill>
                  <a:srgbClr val="0070C0"/>
                </a:solidFill>
                <a:cs typeface="Arial" pitchFamily="34" charset="0"/>
              </a:rPr>
              <a:t>филиал ПАО «Корпорация «Иркут»</a:t>
            </a:r>
          </a:p>
        </p:txBody>
      </p:sp>
    </p:spTree>
    <p:extLst>
      <p:ext uri="{BB962C8B-B14F-4D97-AF65-F5344CB8AC3E}">
        <p14:creationId xmlns:p14="http://schemas.microsoft.com/office/powerpoint/2010/main" val="259082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О предприятии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 l="4162" t="21687" r="5838" b="20494"/>
          <a:stretch>
            <a:fillRect/>
          </a:stretch>
        </p:blipFill>
        <p:spPr bwMode="auto">
          <a:xfrm>
            <a:off x="6379152" y="1892046"/>
            <a:ext cx="5730659" cy="199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9926" y="1184960"/>
            <a:ext cx="11186299" cy="549787"/>
          </a:xfrm>
          <a:prstGeom prst="rect">
            <a:avLst/>
          </a:prstGeom>
        </p:spPr>
        <p:txBody>
          <a:bodyPr vert="horz" lIns="122168" tIns="61084" rIns="122168" bIns="61084" rtlCol="0" anchor="ctr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2E4588"/>
                </a:solidFill>
                <a:latin typeface="+mj-lt"/>
                <a:ea typeface="+mj-ea"/>
                <a:cs typeface="Arial" pitchFamily="34" charset="0"/>
              </a:rPr>
              <a:t>Сфера деятельности: </a:t>
            </a:r>
            <a:r>
              <a:rPr lang="ru-RU" sz="2700" dirty="0">
                <a:latin typeface="+mj-lt"/>
                <a:ea typeface="+mj-ea"/>
                <a:cs typeface="Arial" pitchFamily="34" charset="0"/>
              </a:rPr>
              <a:t>производство, испытание и ремонт авиационной техники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06" t="11131" r="4157" b="15322"/>
          <a:stretch>
            <a:fillRect/>
          </a:stretch>
        </p:blipFill>
        <p:spPr bwMode="auto">
          <a:xfrm>
            <a:off x="1474189" y="5511583"/>
            <a:ext cx="4538286" cy="265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l="13756" t="36325" r="5662" b="15263"/>
          <a:stretch>
            <a:fillRect/>
          </a:stretch>
        </p:blipFill>
        <p:spPr bwMode="auto">
          <a:xfrm>
            <a:off x="1006139" y="2479143"/>
            <a:ext cx="4493988" cy="195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 l="6364" t="6686" r="13802" b="8211"/>
          <a:stretch>
            <a:fillRect/>
          </a:stretch>
        </p:blipFill>
        <p:spPr bwMode="auto">
          <a:xfrm>
            <a:off x="7457195" y="5994732"/>
            <a:ext cx="3968050" cy="305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5992" y="1828800"/>
            <a:ext cx="6024808" cy="448441"/>
          </a:xfrm>
          <a:prstGeom prst="rect">
            <a:avLst/>
          </a:prstGeom>
        </p:spPr>
        <p:txBody>
          <a:bodyPr vert="horz" lIns="122168" tIns="61084" rIns="122168" bIns="61084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2E4588"/>
                </a:solidFill>
                <a:latin typeface="+mj-lt"/>
                <a:ea typeface="+mj-ea"/>
                <a:cs typeface="Arial" pitchFamily="34" charset="0"/>
              </a:rPr>
              <a:t>Выпускаемая продукция: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5116" y="4471145"/>
            <a:ext cx="6363792" cy="508088"/>
          </a:xfrm>
          <a:prstGeom prst="rect">
            <a:avLst/>
          </a:prstGeom>
        </p:spPr>
        <p:txBody>
          <a:bodyPr wrap="none" lIns="122168" tIns="61084" rIns="122168" bIns="610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/>
              <a:t>СУ-30</a:t>
            </a:r>
            <a:r>
              <a:rPr lang="ru-RU" dirty="0"/>
              <a:t> — двухместный истребитель поколения 4+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08871" y="3960665"/>
            <a:ext cx="6387929" cy="892809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/>
              <a:t>МС-21</a:t>
            </a:r>
            <a:r>
              <a:rPr lang="ru-RU" dirty="0"/>
              <a:t> — среднемагистральный узкофюзеляжный пассажирский самолет</a:t>
            </a:r>
            <a:endParaRPr lang="ru-RU" cap="all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3095" y="8108645"/>
            <a:ext cx="6234643" cy="892809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/>
              <a:t>Як-152</a:t>
            </a:r>
            <a:r>
              <a:rPr lang="ru-RU" dirty="0"/>
              <a:t> — учебно-тренировочный самолет первоначальной летной подготовки</a:t>
            </a:r>
            <a:endParaRPr lang="ru-RU" dirty="0"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28427" y="5384653"/>
            <a:ext cx="5001673" cy="508082"/>
          </a:xfrm>
          <a:prstGeom prst="rect">
            <a:avLst/>
          </a:prstGeom>
        </p:spPr>
        <p:txBody>
          <a:bodyPr wrap="square" lIns="122168" tIns="61084" rIns="122168" bIns="61084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/>
              <a:t>Як-130</a:t>
            </a:r>
            <a:r>
              <a:rPr lang="ru-RU" dirty="0"/>
              <a:t> — учебно-боевой самолет</a:t>
            </a:r>
            <a:endParaRPr lang="ru-RU" cap="al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 algn="ctr"/>
            <a:r>
              <a:rPr lang="ru-RU" kern="0" dirty="0"/>
              <a:t>Обеспечение высоких темпов производства по договорным обязательствам</a:t>
            </a:r>
            <a:endParaRPr lang="ru-RU" sz="3600" kern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400" dirty="0"/>
              <a:t>Предпосылки проекта</a:t>
            </a:r>
            <a:endParaRPr lang="ru-RU" sz="4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3996" t="6903" r="1938" b="10973"/>
          <a:stretch>
            <a:fillRect/>
          </a:stretch>
        </p:blipFill>
        <p:spPr bwMode="auto">
          <a:xfrm>
            <a:off x="934279" y="2792443"/>
            <a:ext cx="11231217" cy="563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909787" y="5218573"/>
            <a:ext cx="3439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Количество ВС, шт.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6057" y="8202713"/>
            <a:ext cx="74980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График плана продаж серийных самолетов МС-21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881780" y="1535750"/>
            <a:ext cx="11039712" cy="3334424"/>
          </a:xfrm>
        </p:spPr>
        <p:txBody>
          <a:bodyPr>
            <a:noAutofit/>
          </a:bodyPr>
          <a:lstStyle/>
          <a:p>
            <a:pPr algn="just">
              <a:tabLst>
                <a:tab pos="10753725" algn="l"/>
              </a:tabLst>
            </a:pPr>
            <a:r>
              <a:rPr lang="ru-RU" sz="2400" dirty="0"/>
              <a:t>1. Обновление бизнес-процесса предприятия для внедрения более эффективных цифровых подходов в технологическую подготовку производства;</a:t>
            </a:r>
          </a:p>
          <a:p>
            <a:pPr algn="just"/>
            <a:r>
              <a:rPr lang="ru-RU" sz="2400" dirty="0"/>
              <a:t>2. Создание технологической структуры изделия, соответствующей требованиям ГОСТ 2.053-2013;</a:t>
            </a:r>
          </a:p>
          <a:p>
            <a:pPr algn="just"/>
            <a:r>
              <a:rPr lang="ru-RU" sz="2400" dirty="0"/>
              <a:t>3. Интеграция технологической структуры изделия как единого источника информации в цифровую среду предприятия;</a:t>
            </a:r>
          </a:p>
          <a:p>
            <a:pPr algn="just"/>
            <a:r>
              <a:rPr lang="ru-RU" sz="2400" dirty="0"/>
              <a:t>4. Создание центра кастомизации (индивидуализация продукции под заказ конкретных потребителей).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Цель проекта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73491" y="4792198"/>
            <a:ext cx="9311931" cy="893017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pPr marL="0" marR="0" lvl="0" indent="0" algn="l" defTabSz="12216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проекта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895034" y="5723384"/>
            <a:ext cx="11039712" cy="3334424"/>
          </a:xfrm>
          <a:prstGeom prst="rect">
            <a:avLst/>
          </a:prstGeom>
        </p:spPr>
        <p:txBody>
          <a:bodyPr vert="horz" lIns="122168" tIns="61084" rIns="122168" bIns="61084" rtlCol="0" anchor="b">
            <a:noAutofit/>
          </a:bodyPr>
          <a:lstStyle/>
          <a:p>
            <a:pPr algn="just">
              <a:buAutoNum type="arabicPeriod"/>
            </a:pPr>
            <a:r>
              <a:rPr lang="ru-RU" sz="2400" b="1" dirty="0">
                <a:solidFill>
                  <a:srgbClr val="2E4588"/>
                </a:solidFill>
                <a:latin typeface="+mj-lt"/>
                <a:ea typeface="+mj-ea"/>
                <a:cs typeface="+mj-cs"/>
              </a:rPr>
              <a:t> Разработать план оптимизации действующего бизнес-процесса и схему бизнес-процесса в состоянии "как должно быть";</a:t>
            </a:r>
          </a:p>
          <a:p>
            <a:pPr lvl="0" algn="just" defTabSz="1221676">
              <a:lnSpc>
                <a:spcPct val="90000"/>
              </a:lnSpc>
              <a:spcBef>
                <a:spcPts val="1335"/>
              </a:spcBef>
            </a:pPr>
            <a:r>
              <a:rPr lang="ru-RU" sz="2400" b="1" dirty="0">
                <a:solidFill>
                  <a:srgbClr val="2E4588"/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sz="24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altLang="ru-RU" sz="2400" b="1" dirty="0">
                <a:solidFill>
                  <a:srgbClr val="2E4588"/>
                </a:solidFill>
                <a:latin typeface="+mj-lt"/>
                <a:ea typeface="+mj-ea"/>
                <a:cs typeface="+mj-cs"/>
              </a:rPr>
              <a:t>Обеспечить гибкое и оперативное управление конфигурацией воздушного судна с целью обеспечения нужд агрегатной сборки и кастомизации изделия;</a:t>
            </a:r>
          </a:p>
          <a:p>
            <a:pPr lvl="0" algn="just" defTabSz="1221676">
              <a:lnSpc>
                <a:spcPct val="90000"/>
              </a:lnSpc>
              <a:spcBef>
                <a:spcPts val="1335"/>
              </a:spcBef>
            </a:pPr>
            <a:r>
              <a:rPr lang="ru-RU" altLang="ru-RU" sz="2400" b="1" dirty="0">
                <a:solidFill>
                  <a:srgbClr val="2E4588"/>
                </a:solidFill>
                <a:latin typeface="+mj-lt"/>
                <a:ea typeface="+mj-ea"/>
                <a:cs typeface="+mj-cs"/>
              </a:rPr>
              <a:t>3. Оценить экономическую эффективность проекта и определить затраты на его реализацию;</a:t>
            </a:r>
          </a:p>
          <a:p>
            <a:pPr algn="just"/>
            <a:r>
              <a:rPr lang="ru-RU" altLang="ru-RU" sz="2400" b="1" dirty="0">
                <a:solidFill>
                  <a:srgbClr val="2E4588"/>
                </a:solidFill>
                <a:latin typeface="+mj-lt"/>
                <a:ea typeface="+mj-ea"/>
                <a:cs typeface="+mj-cs"/>
              </a:rPr>
              <a:t>4. Выявить риски проекта и разработать мероприятия по снижению вероятности их возникновения.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E45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Стейкхолдеры проекта</a:t>
            </a:r>
          </a:p>
        </p:txBody>
      </p:sp>
      <p:pic>
        <p:nvPicPr>
          <p:cNvPr id="5" name="Picture 2" descr="C:\Kazakoff\Казаков ДА\Предзащита\СТЕЙКхолдеры Model (1).jpg">
            <a:hlinkClick r:id="" action="ppaction://noaction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80" t="20605" r="22571" b="22379"/>
          <a:stretch>
            <a:fillRect/>
          </a:stretch>
        </p:blipFill>
        <p:spPr bwMode="auto">
          <a:xfrm rot="16200000">
            <a:off x="2624785" y="-106172"/>
            <a:ext cx="7512275" cy="11052312"/>
          </a:xfrm>
          <a:prstGeom prst="ellipse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ru-RU" sz="4400" dirty="0"/>
              <a:t>Этапы реализации проекта</a:t>
            </a:r>
            <a:endParaRPr lang="ru-RU" sz="4000" dirty="0"/>
          </a:p>
        </p:txBody>
      </p:sp>
      <p:pic>
        <p:nvPicPr>
          <p:cNvPr id="1027" name="Picture 3" descr="C:\Kazakoff\Казаков ДА\Предзащита\- Ирина2.tiff"/>
          <p:cNvPicPr>
            <a:picLocks noChangeAspect="1" noChangeArrowheads="1"/>
          </p:cNvPicPr>
          <p:nvPr/>
        </p:nvPicPr>
        <p:blipFill>
          <a:blip r:embed="rId2"/>
          <a:srcRect l="2598" t="4096" r="3141" b="10409"/>
          <a:stretch>
            <a:fillRect/>
          </a:stretch>
        </p:blipFill>
        <p:spPr bwMode="auto">
          <a:xfrm>
            <a:off x="377689" y="1192696"/>
            <a:ext cx="11986590" cy="768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881779" y="2186609"/>
            <a:ext cx="5558778" cy="6758608"/>
          </a:xfrm>
        </p:spPr>
        <p:txBody>
          <a:bodyPr>
            <a:normAutofit/>
          </a:bodyPr>
          <a:lstStyle/>
          <a:p>
            <a:r>
              <a:rPr lang="ru-RU" dirty="0"/>
              <a:t>Представляет собой иерархически организованную структуру всего изделия, где технологические сборочные единицы (ТСЕ) нижнего уровня наполняются необходимыми  компонентами для изготовления ТСЕ верхнего уровня.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993" y="405786"/>
            <a:ext cx="9794511" cy="1244108"/>
          </a:xfrm>
        </p:spPr>
        <p:txBody>
          <a:bodyPr/>
          <a:lstStyle/>
          <a:p>
            <a:r>
              <a:rPr lang="ru-RU" sz="4200" dirty="0"/>
              <a:t>Технологическая структура </a:t>
            </a:r>
            <a:br>
              <a:rPr lang="ru-RU" sz="4200" dirty="0"/>
            </a:br>
            <a:r>
              <a:rPr lang="ru-RU" sz="4200" dirty="0"/>
              <a:t>изделия МС-21</a:t>
            </a:r>
            <a:endParaRPr lang="ru-RU" sz="4000" dirty="0"/>
          </a:p>
        </p:txBody>
      </p:sp>
      <p:pic>
        <p:nvPicPr>
          <p:cNvPr id="1027" name="Picture 3" descr="C:\Kazakoff\Казаков ДА\Предзащита\тси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53" t="15036" r="17034" b="14047"/>
          <a:stretch>
            <a:fillRect/>
          </a:stretch>
        </p:blipFill>
        <p:spPr bwMode="auto">
          <a:xfrm>
            <a:off x="6281531" y="1286769"/>
            <a:ext cx="5883965" cy="7757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Центр кастомизации МС-21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FC9CFF-C1E4-195C-6394-E8873BE08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b="14731"/>
          <a:stretch/>
        </p:blipFill>
        <p:spPr bwMode="auto">
          <a:xfrm>
            <a:off x="-10868" y="2019007"/>
            <a:ext cx="12812468" cy="600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881780" y="1535750"/>
            <a:ext cx="11039712" cy="162489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Внедрение элементов цифрового производства и, как следствие, гибкое управление конфигурацией воздушного судна в рамках проекта МС-21 - позволит создавать кастомизированные самолеты, исходя из индивидуальных требований заказчика.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Кастомизация МС-21</a:t>
            </a:r>
            <a:endParaRPr lang="ru-RU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590FD0-CD7B-7ED7-CBE5-F292618D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4" y="5705056"/>
            <a:ext cx="5843549" cy="334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F:\Ирина\Президентская с ноутбука\Президентская программа\MC-21-cabin-6.jpg">
            <a:extLst>
              <a:ext uri="{FF2B5EF4-FFF2-40B4-BE49-F238E27FC236}">
                <a16:creationId xmlns:a16="http://schemas.microsoft.com/office/drawing/2014/main" id="{0BFE768C-2A99-58A7-A7AE-F3E31700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88" y="2886274"/>
            <a:ext cx="5742978" cy="38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9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8395AF"/>
      </a:accent1>
      <a:accent2>
        <a:srgbClr val="9FB7E1"/>
      </a:accent2>
      <a:accent3>
        <a:srgbClr val="2E4588"/>
      </a:accent3>
      <a:accent4>
        <a:srgbClr val="ADB9C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$ListId:DepartmentDocumentsTemplatesLibrary;">Шаблон</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6891682F63444BB5A4801447F31357" ma:contentTypeVersion="" ma:contentTypeDescription="Создание документа." ma:contentTypeScope="" ma:versionID="54a8d65d91b61afe2e90f9b2a6097629">
  <xsd:schema xmlns:xsd="http://www.w3.org/2001/XMLSchema" xmlns:xs="http://www.w3.org/2001/XMLSchema" xmlns:p="http://schemas.microsoft.com/office/2006/metadata/properties" xmlns:ns2="$ListId:DepartmentDocumentsTemplatesLibrary;" targetNamespace="http://schemas.microsoft.com/office/2006/metadata/properties" ma:root="true" ma:fieldsID="fc123d2847a177554bba281ce4eb04f8" ns2:_="">
    <xsd:import namespace="$ListId:DepartmentDocumentsTemplatesLibrary;"/>
    <xsd:element name="properties">
      <xsd:complexType>
        <xsd:sequence>
          <xsd:element name="documentManagement">
            <xsd:complexType>
              <xsd:all>
                <xsd:element ref="ns2: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DepartmentDocumentsTemplatesLibrary;" elementFormDefault="qualified">
    <xsd:import namespace="http://schemas.microsoft.com/office/2006/documentManagement/types"/>
    <xsd:import namespace="http://schemas.microsoft.com/office/infopath/2007/PartnerControls"/>
    <xsd:element name="Type" ma:index="8" ma:displayName="Тип документа" ma:default="Шаблон" ma:format="Dropdown" ma:internalName="Type">
      <xsd:simpleType>
        <xsd:restriction base="dms:Choice">
          <xsd:enumeration value="Шаблон"/>
          <xsd:enumeration value="Образец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678A0-5B44-474E-819D-4D98709215A1}">
  <ds:schemaRefs>
    <ds:schemaRef ds:uri="http://purl.org/dc/dcmitype/"/>
    <ds:schemaRef ds:uri="http://schemas.microsoft.com/office/infopath/2007/PartnerControls"/>
    <ds:schemaRef ds:uri="$ListId:DepartmentDocumentsTemplatesLibrary;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834B59-B4D9-4270-A088-6D7C8936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DepartmentDocumentsTemplates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CE38B8-19C5-4EFF-8E21-344277BE25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678</Words>
  <Application>Microsoft Office PowerPoint</Application>
  <PresentationFormat>A3 (297x420 мм)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О предприятии</vt:lpstr>
      <vt:lpstr>Предпосылки проекта</vt:lpstr>
      <vt:lpstr>Цель проекта</vt:lpstr>
      <vt:lpstr>Стейкхолдеры проекта</vt:lpstr>
      <vt:lpstr>Этапы реализации проекта</vt:lpstr>
      <vt:lpstr>Технологическая структура  изделия МС-21</vt:lpstr>
      <vt:lpstr>Центр кастомизации МС-21</vt:lpstr>
      <vt:lpstr>Кастомизация МС-21</vt:lpstr>
      <vt:lpstr>Кастомизация МС-21</vt:lpstr>
      <vt:lpstr>Презентация PowerPoint</vt:lpstr>
      <vt:lpstr>Риски проекта</vt:lpstr>
      <vt:lpstr>Прогнозируемое влияние проекта на компанию в целом</vt:lpstr>
      <vt:lpstr> Эффект от реализации проекта</vt:lpstr>
      <vt:lpstr>Влияние проекта на социально-экономическую ситуацию в регионе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на русском Корпорация</dc:title>
  <dc:creator>Курочкин Игорь Игоревич</dc:creator>
  <cp:keywords>IRKUT</cp:keywords>
  <cp:lastModifiedBy>Светлана В. Маргания</cp:lastModifiedBy>
  <cp:revision>335</cp:revision>
  <cp:lastPrinted>2022-05-20T08:05:49Z</cp:lastPrinted>
  <dcterms:created xsi:type="dcterms:W3CDTF">2022-04-07T11:02:53Z</dcterms:created>
  <dcterms:modified xsi:type="dcterms:W3CDTF">2024-01-15T03:20:14Z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0x010100866891682F63444BB5A4801447F31357</vt:lpwstr>
  </property>
</Properties>
</file>