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44" r:id="rId2"/>
    <p:sldId id="358" r:id="rId3"/>
    <p:sldId id="351" r:id="rId4"/>
    <p:sldId id="287" r:id="rId5"/>
    <p:sldId id="470" r:id="rId6"/>
    <p:sldId id="353" r:id="rId7"/>
    <p:sldId id="262" r:id="rId8"/>
    <p:sldId id="299" r:id="rId9"/>
    <p:sldId id="301" r:id="rId10"/>
    <p:sldId id="469" r:id="rId11"/>
    <p:sldId id="302" r:id="rId12"/>
    <p:sldId id="360" r:id="rId13"/>
    <p:sldId id="265" r:id="rId14"/>
    <p:sldId id="359" r:id="rId15"/>
    <p:sldId id="468" r:id="rId16"/>
    <p:sldId id="259" r:id="rId17"/>
    <p:sldId id="277" r:id="rId18"/>
    <p:sldId id="362" r:id="rId19"/>
    <p:sldId id="266" r:id="rId20"/>
    <p:sldId id="35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19F"/>
    <a:srgbClr val="EBF1E9"/>
    <a:srgbClr val="A3D8A6"/>
    <a:srgbClr val="DEEEE3"/>
    <a:srgbClr val="A4DDBF"/>
    <a:srgbClr val="D1ECEB"/>
    <a:srgbClr val="A6E1E2"/>
    <a:srgbClr val="EAD5CB"/>
    <a:srgbClr val="E9D9CA"/>
    <a:srgbClr val="EDC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56" autoAdjust="0"/>
    <p:restoredTop sz="94633" autoAdjust="0"/>
  </p:normalViewPr>
  <p:slideViewPr>
    <p:cSldViewPr snapToGrid="0">
      <p:cViewPr varScale="1">
        <p:scale>
          <a:sx n="123" d="100"/>
          <a:sy n="123" d="100"/>
        </p:scale>
        <p:origin x="102" y="6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02387716215571E-2"/>
          <c:y val="0.16961005377382204"/>
          <c:w val="0.92593408550683909"/>
          <c:h val="0.73394959237671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Существующая инфраструктура отделений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Индекс сложности маршрутизации</c:v>
                </c:pt>
                <c:pt idx="1">
                  <c:v>Частота инфекционных осложнений</c:v>
                </c:pt>
                <c:pt idx="2">
                  <c:v>Финансовые затраты медицинской организации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21.4</c:v>
                </c:pt>
                <c:pt idx="1">
                  <c:v>12.3</c:v>
                </c:pt>
                <c:pt idx="2">
                  <c:v>11.38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7-4EED-95A5-09DA774529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Инновационная план-схема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Индекс сложности маршрутизации</c:v>
                </c:pt>
                <c:pt idx="1">
                  <c:v>Частота инфекционных осложнений</c:v>
                </c:pt>
                <c:pt idx="2">
                  <c:v>Финансовые затраты медицинской организации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1.7</c:v>
                </c:pt>
                <c:pt idx="2">
                  <c:v>1.89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A7-4EED-95A5-09DA77452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overlap val="-90"/>
        <c:axId val="181294831"/>
        <c:axId val="181302735"/>
      </c:barChart>
      <c:catAx>
        <c:axId val="181294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1302735"/>
        <c:crosses val="autoZero"/>
        <c:auto val="1"/>
        <c:lblAlgn val="ctr"/>
        <c:lblOffset val="100"/>
        <c:noMultiLvlLbl val="0"/>
      </c:catAx>
      <c:valAx>
        <c:axId val="1813027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129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0"/>
          <a:lstStyle/>
          <a:p>
            <a:pPr algn="l">
              <a:lnSpc>
                <a:spcPct val="100000"/>
              </a:lnSpc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0"/>
          <a:lstStyle/>
          <a:p>
            <a:pPr algn="l">
              <a:lnSpc>
                <a:spcPct val="100000"/>
              </a:lnSpc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9.0748070251742197E-2"/>
          <c:y val="7.9295716195470333E-3"/>
          <c:w val="0.81097401119559376"/>
          <c:h val="0.1377685759317753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l">
            <a:lnSpc>
              <a:spcPct val="100000"/>
            </a:lnSpc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02387716215571E-2"/>
          <c:y val="0.16961005377382204"/>
          <c:w val="0.92593408550683909"/>
          <c:h val="0.73394959237671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Существующий порядок взаимводействия врачей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Внутренние компоненты процесса</c:v>
                </c:pt>
                <c:pt idx="1">
                  <c:v>Итоговая длительность процесса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7-4EED-95A5-09DA774529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Единая кардиохирургическая мультидисциплинарная команда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Внутренние компоненты процесса</c:v>
                </c:pt>
                <c:pt idx="1">
                  <c:v>Итоговая длительность процесса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A7-4EED-95A5-09DA77452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overlap val="-90"/>
        <c:axId val="181294831"/>
        <c:axId val="181302735"/>
      </c:barChart>
      <c:catAx>
        <c:axId val="181294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1302735"/>
        <c:crosses val="autoZero"/>
        <c:auto val="1"/>
        <c:lblAlgn val="ctr"/>
        <c:lblOffset val="100"/>
        <c:noMultiLvlLbl val="0"/>
      </c:catAx>
      <c:valAx>
        <c:axId val="1813027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129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0"/>
          <a:lstStyle/>
          <a:p>
            <a:pPr algn="l">
              <a:lnSpc>
                <a:spcPct val="100000"/>
              </a:lnSpc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0"/>
          <a:lstStyle/>
          <a:p>
            <a:pPr algn="l">
              <a:lnSpc>
                <a:spcPct val="100000"/>
              </a:lnSpc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9.0748070251742197E-2"/>
          <c:y val="7.9295716195470333E-3"/>
          <c:w val="0.81097401119559376"/>
          <c:h val="0.1377685759317753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l">
            <a:lnSpc>
              <a:spcPct val="100000"/>
            </a:lnSpc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1194A-EAA2-46D7-B6EB-F1EA9A853CB5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A251953-F8EE-466F-86E4-C44210DE773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изучить структуру и основные показатели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системы</a:t>
          </a:r>
        </a:p>
      </dgm:t>
    </dgm:pt>
    <dgm:pt modelId="{9B9D25DA-612A-44E7-915C-4112DC85D2FC}" type="parTrans" cxnId="{F5099628-9683-4C7B-8247-8BE000CE37A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13AB0-79EE-4299-83FD-F49CC47DA1C7}" type="sibTrans" cxnId="{F5099628-9683-4C7B-8247-8BE000CE37A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CA6AF0-F696-4D9B-8F10-A5772CD7494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изучить эффективность функционирования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системы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 помощью количественных и качественных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критериев</a:t>
          </a:r>
        </a:p>
      </dgm:t>
    </dgm:pt>
    <dgm:pt modelId="{744B5368-9711-4AB7-AF05-6601C9B5FBF9}" type="parTrans" cxnId="{94412C7A-4224-4D29-92D3-6A5976A5345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9EA32-F883-4981-97B6-420595CD9CEE}" type="sibTrans" cxnId="{94412C7A-4224-4D29-92D3-6A5976A5345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DB834-5B95-43A1-B98A-A4AD596321C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выявить существующие проблемы,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снижающие эффективность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функционирования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E975C9-FDFC-41C7-AA89-9E6DC8052F8D}" type="parTrans" cxnId="{B93CA12D-9BDA-4299-964B-1648EA430B5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E313A4-41ED-4F04-9A74-CA4C811F1D60}" type="sibTrans" cxnId="{B93CA12D-9BDA-4299-964B-1648EA430B5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863BEF-3763-40F4-9EFF-1C5493540DE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проанализировать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причины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возникновения выявленных проблем</a:t>
          </a:r>
        </a:p>
      </dgm:t>
    </dgm:pt>
    <dgm:pt modelId="{83702F5B-2E3C-43E0-8E6D-E86DF52686BA}" type="parTrans" cxnId="{822110F2-9EB4-49AA-A514-CE7AAE93289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866DB-E386-46DD-B608-18C456FA7C6C}" type="sibTrans" cxnId="{822110F2-9EB4-49AA-A514-CE7AAE93289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456ECC-E9D4-4E58-B270-EEEBC78C192F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проанализировать возможные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варианты решения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выявленных проблем</a:t>
          </a:r>
        </a:p>
      </dgm:t>
    </dgm:pt>
    <dgm:pt modelId="{97784AF0-BAF3-4CF6-A9D7-B39DFF51EAA3}" type="parTrans" cxnId="{77CB0BED-1CBB-455F-B380-AF653F5B198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515F39-3CB1-4B34-B0A9-A05CF1A3D12E}" type="sibTrans" cxnId="{77CB0BED-1CBB-455F-B380-AF653F5B198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2ADC46-B488-488E-AC1D-2F03042FF6CD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концепцию оптимизации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системы 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на основании выявленных вариантов решения проблем</a:t>
          </a:r>
        </a:p>
      </dgm:t>
    </dgm:pt>
    <dgm:pt modelId="{80B44AB1-B0C9-4153-AD86-07C2630A1993}" type="parTrans" cxnId="{03F4DDAC-EDB3-4AF8-8C52-1210DADE4E4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B9D03-1390-4DB4-9CFC-D8CB61724559}" type="sibTrans" cxnId="{03F4DDAC-EDB3-4AF8-8C52-1210DADE4E4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5FC57B-99F9-4C4B-A70B-45C2C3AB13E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оценить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предполагаемые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эффекты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от внедрения концепции</a:t>
          </a:r>
        </a:p>
      </dgm:t>
    </dgm:pt>
    <dgm:pt modelId="{10F2C55D-1CB8-44C5-A831-F87D9DAE4657}" type="parTrans" cxnId="{AD89CC22-2340-4410-A426-ED2E5284FE4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E641A7-334D-4E48-8641-3C22345A46A7}" type="sibTrans" cxnId="{AD89CC22-2340-4410-A426-ED2E5284FE4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51A5B-EFE7-4DA4-9587-90635A4E7D9F}" type="pres">
      <dgm:prSet presAssocID="{17A1194A-EAA2-46D7-B6EB-F1EA9A853CB5}" presName="Name0" presStyleCnt="0">
        <dgm:presLayoutVars>
          <dgm:chMax val="7"/>
          <dgm:chPref val="7"/>
          <dgm:dir/>
        </dgm:presLayoutVars>
      </dgm:prSet>
      <dgm:spPr/>
    </dgm:pt>
    <dgm:pt modelId="{08BF261F-6CC7-4D21-B941-EAEB97083246}" type="pres">
      <dgm:prSet presAssocID="{17A1194A-EAA2-46D7-B6EB-F1EA9A853CB5}" presName="Name1" presStyleCnt="0"/>
      <dgm:spPr/>
    </dgm:pt>
    <dgm:pt modelId="{0CB5A9AD-7E6F-4906-A004-D671F5E633ED}" type="pres">
      <dgm:prSet presAssocID="{17A1194A-EAA2-46D7-B6EB-F1EA9A853CB5}" presName="cycle" presStyleCnt="0"/>
      <dgm:spPr/>
    </dgm:pt>
    <dgm:pt modelId="{132EF04E-BD86-4CEE-982F-76F846D57FDA}" type="pres">
      <dgm:prSet presAssocID="{17A1194A-EAA2-46D7-B6EB-F1EA9A853CB5}" presName="srcNode" presStyleLbl="node1" presStyleIdx="0" presStyleCnt="7"/>
      <dgm:spPr/>
    </dgm:pt>
    <dgm:pt modelId="{B7AD235B-9D30-4822-90A5-BA631F418AD8}" type="pres">
      <dgm:prSet presAssocID="{17A1194A-EAA2-46D7-B6EB-F1EA9A853CB5}" presName="conn" presStyleLbl="parChTrans1D2" presStyleIdx="0" presStyleCnt="1"/>
      <dgm:spPr/>
    </dgm:pt>
    <dgm:pt modelId="{DD062B83-A0B0-4FC9-909F-FB22696C8DD5}" type="pres">
      <dgm:prSet presAssocID="{17A1194A-EAA2-46D7-B6EB-F1EA9A853CB5}" presName="extraNode" presStyleLbl="node1" presStyleIdx="0" presStyleCnt="7"/>
      <dgm:spPr/>
    </dgm:pt>
    <dgm:pt modelId="{26DF03A4-D65E-4B14-B292-EA3AC1F5FE8C}" type="pres">
      <dgm:prSet presAssocID="{17A1194A-EAA2-46D7-B6EB-F1EA9A853CB5}" presName="dstNode" presStyleLbl="node1" presStyleIdx="0" presStyleCnt="7"/>
      <dgm:spPr/>
    </dgm:pt>
    <dgm:pt modelId="{323D6565-223E-484E-9DEB-C198BE3D2B6F}" type="pres">
      <dgm:prSet presAssocID="{2A251953-F8EE-466F-86E4-C44210DE7731}" presName="text_1" presStyleLbl="node1" presStyleIdx="0" presStyleCnt="7">
        <dgm:presLayoutVars>
          <dgm:bulletEnabled val="1"/>
        </dgm:presLayoutVars>
      </dgm:prSet>
      <dgm:spPr/>
    </dgm:pt>
    <dgm:pt modelId="{52198CB5-10A8-4E31-B1AE-E8EFB85B4B53}" type="pres">
      <dgm:prSet presAssocID="{2A251953-F8EE-466F-86E4-C44210DE7731}" presName="accent_1" presStyleCnt="0"/>
      <dgm:spPr/>
    </dgm:pt>
    <dgm:pt modelId="{87E2E0BB-2156-4F3E-B080-9F84781C3318}" type="pres">
      <dgm:prSet presAssocID="{2A251953-F8EE-466F-86E4-C44210DE7731}" presName="accentRepeatNode" presStyleLbl="solidFgAcc1" presStyleIdx="0" presStyleCnt="7"/>
      <dgm:spPr/>
    </dgm:pt>
    <dgm:pt modelId="{AC70F6DB-A87C-4BB3-B812-E29D71F57AA4}" type="pres">
      <dgm:prSet presAssocID="{23CA6AF0-F696-4D9B-8F10-A5772CD74949}" presName="text_2" presStyleLbl="node1" presStyleIdx="1" presStyleCnt="7">
        <dgm:presLayoutVars>
          <dgm:bulletEnabled val="1"/>
        </dgm:presLayoutVars>
      </dgm:prSet>
      <dgm:spPr/>
    </dgm:pt>
    <dgm:pt modelId="{B4B7E59E-6C9A-439E-A699-77216E4C71AA}" type="pres">
      <dgm:prSet presAssocID="{23CA6AF0-F696-4D9B-8F10-A5772CD74949}" presName="accent_2" presStyleCnt="0"/>
      <dgm:spPr/>
    </dgm:pt>
    <dgm:pt modelId="{0B6F5B53-851D-4918-83F6-5FCD217D40CA}" type="pres">
      <dgm:prSet presAssocID="{23CA6AF0-F696-4D9B-8F10-A5772CD74949}" presName="accentRepeatNode" presStyleLbl="solidFgAcc1" presStyleIdx="1" presStyleCnt="7"/>
      <dgm:spPr/>
    </dgm:pt>
    <dgm:pt modelId="{7A8518AA-D11C-4984-9491-C817F5B70195}" type="pres">
      <dgm:prSet presAssocID="{54ADB834-5B95-43A1-B98A-A4AD596321C4}" presName="text_3" presStyleLbl="node1" presStyleIdx="2" presStyleCnt="7">
        <dgm:presLayoutVars>
          <dgm:bulletEnabled val="1"/>
        </dgm:presLayoutVars>
      </dgm:prSet>
      <dgm:spPr/>
    </dgm:pt>
    <dgm:pt modelId="{6400799A-45AE-4767-88E4-98D76539A87F}" type="pres">
      <dgm:prSet presAssocID="{54ADB834-5B95-43A1-B98A-A4AD596321C4}" presName="accent_3" presStyleCnt="0"/>
      <dgm:spPr/>
    </dgm:pt>
    <dgm:pt modelId="{CDD2CA20-EB08-4547-B936-8663354A482B}" type="pres">
      <dgm:prSet presAssocID="{54ADB834-5B95-43A1-B98A-A4AD596321C4}" presName="accentRepeatNode" presStyleLbl="solidFgAcc1" presStyleIdx="2" presStyleCnt="7"/>
      <dgm:spPr/>
    </dgm:pt>
    <dgm:pt modelId="{A7883453-FB70-4DD8-854A-87FB27EB396F}" type="pres">
      <dgm:prSet presAssocID="{00863BEF-3763-40F4-9EFF-1C5493540DE3}" presName="text_4" presStyleLbl="node1" presStyleIdx="3" presStyleCnt="7">
        <dgm:presLayoutVars>
          <dgm:bulletEnabled val="1"/>
        </dgm:presLayoutVars>
      </dgm:prSet>
      <dgm:spPr/>
    </dgm:pt>
    <dgm:pt modelId="{06898E2C-BF71-4EC0-9B99-D5527D0CC143}" type="pres">
      <dgm:prSet presAssocID="{00863BEF-3763-40F4-9EFF-1C5493540DE3}" presName="accent_4" presStyleCnt="0"/>
      <dgm:spPr/>
    </dgm:pt>
    <dgm:pt modelId="{F81E18A5-EA23-4921-BB7A-5092AE59E215}" type="pres">
      <dgm:prSet presAssocID="{00863BEF-3763-40F4-9EFF-1C5493540DE3}" presName="accentRepeatNode" presStyleLbl="solidFgAcc1" presStyleIdx="3" presStyleCnt="7"/>
      <dgm:spPr/>
    </dgm:pt>
    <dgm:pt modelId="{A9B9E00A-FADC-4699-A80B-49FDC320948B}" type="pres">
      <dgm:prSet presAssocID="{22456ECC-E9D4-4E58-B270-EEEBC78C192F}" presName="text_5" presStyleLbl="node1" presStyleIdx="4" presStyleCnt="7">
        <dgm:presLayoutVars>
          <dgm:bulletEnabled val="1"/>
        </dgm:presLayoutVars>
      </dgm:prSet>
      <dgm:spPr/>
    </dgm:pt>
    <dgm:pt modelId="{74A8E876-8AFD-4BB0-BE2C-5E7BD2E88D48}" type="pres">
      <dgm:prSet presAssocID="{22456ECC-E9D4-4E58-B270-EEEBC78C192F}" presName="accent_5" presStyleCnt="0"/>
      <dgm:spPr/>
    </dgm:pt>
    <dgm:pt modelId="{12285125-DA04-4091-A79E-DEAA02E87C47}" type="pres">
      <dgm:prSet presAssocID="{22456ECC-E9D4-4E58-B270-EEEBC78C192F}" presName="accentRepeatNode" presStyleLbl="solidFgAcc1" presStyleIdx="4" presStyleCnt="7"/>
      <dgm:spPr/>
    </dgm:pt>
    <dgm:pt modelId="{5AD42BE9-A2EF-4A3E-8658-972E349C6327}" type="pres">
      <dgm:prSet presAssocID="{632ADC46-B488-488E-AC1D-2F03042FF6CD}" presName="text_6" presStyleLbl="node1" presStyleIdx="5" presStyleCnt="7">
        <dgm:presLayoutVars>
          <dgm:bulletEnabled val="1"/>
        </dgm:presLayoutVars>
      </dgm:prSet>
      <dgm:spPr/>
    </dgm:pt>
    <dgm:pt modelId="{FF9E65A8-BCA7-4A6D-9E74-B0BC8E3B5422}" type="pres">
      <dgm:prSet presAssocID="{632ADC46-B488-488E-AC1D-2F03042FF6CD}" presName="accent_6" presStyleCnt="0"/>
      <dgm:spPr/>
    </dgm:pt>
    <dgm:pt modelId="{D21E2163-E613-4670-AE41-6113776FAB1F}" type="pres">
      <dgm:prSet presAssocID="{632ADC46-B488-488E-AC1D-2F03042FF6CD}" presName="accentRepeatNode" presStyleLbl="solidFgAcc1" presStyleIdx="5" presStyleCnt="7"/>
      <dgm:spPr/>
    </dgm:pt>
    <dgm:pt modelId="{6268EA8A-0156-45F6-917D-ABDE3F2194E9}" type="pres">
      <dgm:prSet presAssocID="{C95FC57B-99F9-4C4B-A70B-45C2C3AB13EE}" presName="text_7" presStyleLbl="node1" presStyleIdx="6" presStyleCnt="7">
        <dgm:presLayoutVars>
          <dgm:bulletEnabled val="1"/>
        </dgm:presLayoutVars>
      </dgm:prSet>
      <dgm:spPr/>
    </dgm:pt>
    <dgm:pt modelId="{FBDED246-FFAF-47AA-8671-012F3BC5B7DE}" type="pres">
      <dgm:prSet presAssocID="{C95FC57B-99F9-4C4B-A70B-45C2C3AB13EE}" presName="accent_7" presStyleCnt="0"/>
      <dgm:spPr/>
    </dgm:pt>
    <dgm:pt modelId="{AE07AF71-9D01-484A-A0FD-727E360A24D8}" type="pres">
      <dgm:prSet presAssocID="{C95FC57B-99F9-4C4B-A70B-45C2C3AB13EE}" presName="accentRepeatNode" presStyleLbl="solidFgAcc1" presStyleIdx="6" presStyleCnt="7"/>
      <dgm:spPr/>
    </dgm:pt>
  </dgm:ptLst>
  <dgm:cxnLst>
    <dgm:cxn modelId="{F7B38911-A263-4A94-8244-2C8C46EA9E5E}" type="presOf" srcId="{BCB13AB0-79EE-4299-83FD-F49CC47DA1C7}" destId="{B7AD235B-9D30-4822-90A5-BA631F418AD8}" srcOrd="0" destOrd="0" presId="urn:microsoft.com/office/officeart/2008/layout/VerticalCurvedList"/>
    <dgm:cxn modelId="{AD89CC22-2340-4410-A426-ED2E5284FE4A}" srcId="{17A1194A-EAA2-46D7-B6EB-F1EA9A853CB5}" destId="{C95FC57B-99F9-4C4B-A70B-45C2C3AB13EE}" srcOrd="6" destOrd="0" parTransId="{10F2C55D-1CB8-44C5-A831-F87D9DAE4657}" sibTransId="{5DE641A7-334D-4E48-8641-3C22345A46A7}"/>
    <dgm:cxn modelId="{F5099628-9683-4C7B-8247-8BE000CE37AC}" srcId="{17A1194A-EAA2-46D7-B6EB-F1EA9A853CB5}" destId="{2A251953-F8EE-466F-86E4-C44210DE7731}" srcOrd="0" destOrd="0" parTransId="{9B9D25DA-612A-44E7-915C-4112DC85D2FC}" sibTransId="{BCB13AB0-79EE-4299-83FD-F49CC47DA1C7}"/>
    <dgm:cxn modelId="{B93CA12D-9BDA-4299-964B-1648EA430B56}" srcId="{17A1194A-EAA2-46D7-B6EB-F1EA9A853CB5}" destId="{54ADB834-5B95-43A1-B98A-A4AD596321C4}" srcOrd="2" destOrd="0" parTransId="{2AE975C9-FDFC-41C7-AA89-9E6DC8052F8D}" sibTransId="{CAE313A4-41ED-4F04-9A74-CA4C811F1D60}"/>
    <dgm:cxn modelId="{6C78F543-3CC6-413E-902B-4A19F5E848CC}" type="presOf" srcId="{C95FC57B-99F9-4C4B-A70B-45C2C3AB13EE}" destId="{6268EA8A-0156-45F6-917D-ABDE3F2194E9}" srcOrd="0" destOrd="0" presId="urn:microsoft.com/office/officeart/2008/layout/VerticalCurvedList"/>
    <dgm:cxn modelId="{1614AC48-BFC8-48B4-9BE6-156CCFCA5C22}" type="presOf" srcId="{22456ECC-E9D4-4E58-B270-EEEBC78C192F}" destId="{A9B9E00A-FADC-4699-A80B-49FDC320948B}" srcOrd="0" destOrd="0" presId="urn:microsoft.com/office/officeart/2008/layout/VerticalCurvedList"/>
    <dgm:cxn modelId="{94412C7A-4224-4D29-92D3-6A5976A53450}" srcId="{17A1194A-EAA2-46D7-B6EB-F1EA9A853CB5}" destId="{23CA6AF0-F696-4D9B-8F10-A5772CD74949}" srcOrd="1" destOrd="0" parTransId="{744B5368-9711-4AB7-AF05-6601C9B5FBF9}" sibTransId="{7BB9EA32-F883-4981-97B6-420595CD9CEE}"/>
    <dgm:cxn modelId="{BD318B81-0692-4B9B-A3F7-BEEB038D1177}" type="presOf" srcId="{23CA6AF0-F696-4D9B-8F10-A5772CD74949}" destId="{AC70F6DB-A87C-4BB3-B812-E29D71F57AA4}" srcOrd="0" destOrd="0" presId="urn:microsoft.com/office/officeart/2008/layout/VerticalCurvedList"/>
    <dgm:cxn modelId="{2B502B92-5E99-43F9-AF9F-48D249CF71A8}" type="presOf" srcId="{2A251953-F8EE-466F-86E4-C44210DE7731}" destId="{323D6565-223E-484E-9DEB-C198BE3D2B6F}" srcOrd="0" destOrd="0" presId="urn:microsoft.com/office/officeart/2008/layout/VerticalCurvedList"/>
    <dgm:cxn modelId="{7DE9FAA6-5A72-4278-A531-64075CCEB6D4}" type="presOf" srcId="{632ADC46-B488-488E-AC1D-2F03042FF6CD}" destId="{5AD42BE9-A2EF-4A3E-8658-972E349C6327}" srcOrd="0" destOrd="0" presId="urn:microsoft.com/office/officeart/2008/layout/VerticalCurvedList"/>
    <dgm:cxn modelId="{03F4DDAC-EDB3-4AF8-8C52-1210DADE4E4A}" srcId="{17A1194A-EAA2-46D7-B6EB-F1EA9A853CB5}" destId="{632ADC46-B488-488E-AC1D-2F03042FF6CD}" srcOrd="5" destOrd="0" parTransId="{80B44AB1-B0C9-4153-AD86-07C2630A1993}" sibTransId="{203B9D03-1390-4DB4-9CFC-D8CB61724559}"/>
    <dgm:cxn modelId="{154753AF-3544-4A7D-8297-6430D0296708}" type="presOf" srcId="{00863BEF-3763-40F4-9EFF-1C5493540DE3}" destId="{A7883453-FB70-4DD8-854A-87FB27EB396F}" srcOrd="0" destOrd="0" presId="urn:microsoft.com/office/officeart/2008/layout/VerticalCurvedList"/>
    <dgm:cxn modelId="{72A9C2DD-BCFF-442E-BEB4-D6EBD552057B}" type="presOf" srcId="{54ADB834-5B95-43A1-B98A-A4AD596321C4}" destId="{7A8518AA-D11C-4984-9491-C817F5B70195}" srcOrd="0" destOrd="0" presId="urn:microsoft.com/office/officeart/2008/layout/VerticalCurvedList"/>
    <dgm:cxn modelId="{D63711E9-4975-4ACD-8966-B71D78DA4BCB}" type="presOf" srcId="{17A1194A-EAA2-46D7-B6EB-F1EA9A853CB5}" destId="{D5551A5B-EFE7-4DA4-9587-90635A4E7D9F}" srcOrd="0" destOrd="0" presId="urn:microsoft.com/office/officeart/2008/layout/VerticalCurvedList"/>
    <dgm:cxn modelId="{77CB0BED-1CBB-455F-B380-AF653F5B1980}" srcId="{17A1194A-EAA2-46D7-B6EB-F1EA9A853CB5}" destId="{22456ECC-E9D4-4E58-B270-EEEBC78C192F}" srcOrd="4" destOrd="0" parTransId="{97784AF0-BAF3-4CF6-A9D7-B39DFF51EAA3}" sibTransId="{C7515F39-3CB1-4B34-B0A9-A05CF1A3D12E}"/>
    <dgm:cxn modelId="{822110F2-9EB4-49AA-A514-CE7AAE932894}" srcId="{17A1194A-EAA2-46D7-B6EB-F1EA9A853CB5}" destId="{00863BEF-3763-40F4-9EFF-1C5493540DE3}" srcOrd="3" destOrd="0" parTransId="{83702F5B-2E3C-43E0-8E6D-E86DF52686BA}" sibTransId="{95B866DB-E386-46DD-B608-18C456FA7C6C}"/>
    <dgm:cxn modelId="{C9598245-A7BC-43AA-A9BF-02AFF4AAC032}" type="presParOf" srcId="{D5551A5B-EFE7-4DA4-9587-90635A4E7D9F}" destId="{08BF261F-6CC7-4D21-B941-EAEB97083246}" srcOrd="0" destOrd="0" presId="urn:microsoft.com/office/officeart/2008/layout/VerticalCurvedList"/>
    <dgm:cxn modelId="{89FDA0B1-7759-4159-AC5D-774B01AE2D08}" type="presParOf" srcId="{08BF261F-6CC7-4D21-B941-EAEB97083246}" destId="{0CB5A9AD-7E6F-4906-A004-D671F5E633ED}" srcOrd="0" destOrd="0" presId="urn:microsoft.com/office/officeart/2008/layout/VerticalCurvedList"/>
    <dgm:cxn modelId="{51F31280-E878-4E3D-8288-2040FEBEDA04}" type="presParOf" srcId="{0CB5A9AD-7E6F-4906-A004-D671F5E633ED}" destId="{132EF04E-BD86-4CEE-982F-76F846D57FDA}" srcOrd="0" destOrd="0" presId="urn:microsoft.com/office/officeart/2008/layout/VerticalCurvedList"/>
    <dgm:cxn modelId="{78D51834-39ED-4247-85EC-BA6AC29AAD9A}" type="presParOf" srcId="{0CB5A9AD-7E6F-4906-A004-D671F5E633ED}" destId="{B7AD235B-9D30-4822-90A5-BA631F418AD8}" srcOrd="1" destOrd="0" presId="urn:microsoft.com/office/officeart/2008/layout/VerticalCurvedList"/>
    <dgm:cxn modelId="{37980F66-223C-4112-8F94-88D5DEE767EF}" type="presParOf" srcId="{0CB5A9AD-7E6F-4906-A004-D671F5E633ED}" destId="{DD062B83-A0B0-4FC9-909F-FB22696C8DD5}" srcOrd="2" destOrd="0" presId="urn:microsoft.com/office/officeart/2008/layout/VerticalCurvedList"/>
    <dgm:cxn modelId="{DA8131CD-CD3B-4C05-A6B9-9A7AFB14CB17}" type="presParOf" srcId="{0CB5A9AD-7E6F-4906-A004-D671F5E633ED}" destId="{26DF03A4-D65E-4B14-B292-EA3AC1F5FE8C}" srcOrd="3" destOrd="0" presId="urn:microsoft.com/office/officeart/2008/layout/VerticalCurvedList"/>
    <dgm:cxn modelId="{8DAA3987-019B-410E-BD2B-28B9B73F7C44}" type="presParOf" srcId="{08BF261F-6CC7-4D21-B941-EAEB97083246}" destId="{323D6565-223E-484E-9DEB-C198BE3D2B6F}" srcOrd="1" destOrd="0" presId="urn:microsoft.com/office/officeart/2008/layout/VerticalCurvedList"/>
    <dgm:cxn modelId="{BAEC0A56-06A4-445D-BF8B-A8AE4C9C611B}" type="presParOf" srcId="{08BF261F-6CC7-4D21-B941-EAEB97083246}" destId="{52198CB5-10A8-4E31-B1AE-E8EFB85B4B53}" srcOrd="2" destOrd="0" presId="urn:microsoft.com/office/officeart/2008/layout/VerticalCurvedList"/>
    <dgm:cxn modelId="{4D640409-CEFB-4FE9-BFD3-EBFF69FE39F2}" type="presParOf" srcId="{52198CB5-10A8-4E31-B1AE-E8EFB85B4B53}" destId="{87E2E0BB-2156-4F3E-B080-9F84781C3318}" srcOrd="0" destOrd="0" presId="urn:microsoft.com/office/officeart/2008/layout/VerticalCurvedList"/>
    <dgm:cxn modelId="{F82352C8-9245-4CFD-A7BB-A77823D8500D}" type="presParOf" srcId="{08BF261F-6CC7-4D21-B941-EAEB97083246}" destId="{AC70F6DB-A87C-4BB3-B812-E29D71F57AA4}" srcOrd="3" destOrd="0" presId="urn:microsoft.com/office/officeart/2008/layout/VerticalCurvedList"/>
    <dgm:cxn modelId="{577A53DF-2051-40B7-99C1-8A4A28D00BC5}" type="presParOf" srcId="{08BF261F-6CC7-4D21-B941-EAEB97083246}" destId="{B4B7E59E-6C9A-439E-A699-77216E4C71AA}" srcOrd="4" destOrd="0" presId="urn:microsoft.com/office/officeart/2008/layout/VerticalCurvedList"/>
    <dgm:cxn modelId="{85B39170-C8AB-4674-ACD2-C68BD0115429}" type="presParOf" srcId="{B4B7E59E-6C9A-439E-A699-77216E4C71AA}" destId="{0B6F5B53-851D-4918-83F6-5FCD217D40CA}" srcOrd="0" destOrd="0" presId="urn:microsoft.com/office/officeart/2008/layout/VerticalCurvedList"/>
    <dgm:cxn modelId="{C267A769-8671-4838-8B7F-B3637156D0D6}" type="presParOf" srcId="{08BF261F-6CC7-4D21-B941-EAEB97083246}" destId="{7A8518AA-D11C-4984-9491-C817F5B70195}" srcOrd="5" destOrd="0" presId="urn:microsoft.com/office/officeart/2008/layout/VerticalCurvedList"/>
    <dgm:cxn modelId="{D8051CE3-E8C0-448E-8842-D51719FB787D}" type="presParOf" srcId="{08BF261F-6CC7-4D21-B941-EAEB97083246}" destId="{6400799A-45AE-4767-88E4-98D76539A87F}" srcOrd="6" destOrd="0" presId="urn:microsoft.com/office/officeart/2008/layout/VerticalCurvedList"/>
    <dgm:cxn modelId="{47AA9AEC-3B4D-413E-AA52-8013343514CF}" type="presParOf" srcId="{6400799A-45AE-4767-88E4-98D76539A87F}" destId="{CDD2CA20-EB08-4547-B936-8663354A482B}" srcOrd="0" destOrd="0" presId="urn:microsoft.com/office/officeart/2008/layout/VerticalCurvedList"/>
    <dgm:cxn modelId="{126FD9B2-5E12-4162-9464-6E2047D78170}" type="presParOf" srcId="{08BF261F-6CC7-4D21-B941-EAEB97083246}" destId="{A7883453-FB70-4DD8-854A-87FB27EB396F}" srcOrd="7" destOrd="0" presId="urn:microsoft.com/office/officeart/2008/layout/VerticalCurvedList"/>
    <dgm:cxn modelId="{69C0C62B-C647-4AB9-B705-64532FAE1344}" type="presParOf" srcId="{08BF261F-6CC7-4D21-B941-EAEB97083246}" destId="{06898E2C-BF71-4EC0-9B99-D5527D0CC143}" srcOrd="8" destOrd="0" presId="urn:microsoft.com/office/officeart/2008/layout/VerticalCurvedList"/>
    <dgm:cxn modelId="{F3A8D221-E513-4ED7-9463-80607E4C037B}" type="presParOf" srcId="{06898E2C-BF71-4EC0-9B99-D5527D0CC143}" destId="{F81E18A5-EA23-4921-BB7A-5092AE59E215}" srcOrd="0" destOrd="0" presId="urn:microsoft.com/office/officeart/2008/layout/VerticalCurvedList"/>
    <dgm:cxn modelId="{E4F6F3C6-DE5B-4094-B47C-FEC620043159}" type="presParOf" srcId="{08BF261F-6CC7-4D21-B941-EAEB97083246}" destId="{A9B9E00A-FADC-4699-A80B-49FDC320948B}" srcOrd="9" destOrd="0" presId="urn:microsoft.com/office/officeart/2008/layout/VerticalCurvedList"/>
    <dgm:cxn modelId="{A1307E4E-BD89-4612-A2DB-5BC33CD70E43}" type="presParOf" srcId="{08BF261F-6CC7-4D21-B941-EAEB97083246}" destId="{74A8E876-8AFD-4BB0-BE2C-5E7BD2E88D48}" srcOrd="10" destOrd="0" presId="urn:microsoft.com/office/officeart/2008/layout/VerticalCurvedList"/>
    <dgm:cxn modelId="{3E8028EC-69FA-4565-BE78-6F2533375B3A}" type="presParOf" srcId="{74A8E876-8AFD-4BB0-BE2C-5E7BD2E88D48}" destId="{12285125-DA04-4091-A79E-DEAA02E87C47}" srcOrd="0" destOrd="0" presId="urn:microsoft.com/office/officeart/2008/layout/VerticalCurvedList"/>
    <dgm:cxn modelId="{8941D955-800C-41BC-9E42-ECC06796CFB7}" type="presParOf" srcId="{08BF261F-6CC7-4D21-B941-EAEB97083246}" destId="{5AD42BE9-A2EF-4A3E-8658-972E349C6327}" srcOrd="11" destOrd="0" presId="urn:microsoft.com/office/officeart/2008/layout/VerticalCurvedList"/>
    <dgm:cxn modelId="{6B4DD1D4-A078-4991-A0E9-F3E9913D5A05}" type="presParOf" srcId="{08BF261F-6CC7-4D21-B941-EAEB97083246}" destId="{FF9E65A8-BCA7-4A6D-9E74-B0BC8E3B5422}" srcOrd="12" destOrd="0" presId="urn:microsoft.com/office/officeart/2008/layout/VerticalCurvedList"/>
    <dgm:cxn modelId="{08DA031C-5E11-4CD3-A387-C8FE97DD37FF}" type="presParOf" srcId="{FF9E65A8-BCA7-4A6D-9E74-B0BC8E3B5422}" destId="{D21E2163-E613-4670-AE41-6113776FAB1F}" srcOrd="0" destOrd="0" presId="urn:microsoft.com/office/officeart/2008/layout/VerticalCurvedList"/>
    <dgm:cxn modelId="{FA57405B-6367-4E2D-83A3-7DE15C4EAD83}" type="presParOf" srcId="{08BF261F-6CC7-4D21-B941-EAEB97083246}" destId="{6268EA8A-0156-45F6-917D-ABDE3F2194E9}" srcOrd="13" destOrd="0" presId="urn:microsoft.com/office/officeart/2008/layout/VerticalCurvedList"/>
    <dgm:cxn modelId="{712A24D4-C8BD-4E64-A2BF-8A756AB3B0BC}" type="presParOf" srcId="{08BF261F-6CC7-4D21-B941-EAEB97083246}" destId="{FBDED246-FFAF-47AA-8671-012F3BC5B7DE}" srcOrd="14" destOrd="0" presId="urn:microsoft.com/office/officeart/2008/layout/VerticalCurvedList"/>
    <dgm:cxn modelId="{D7B0BDD8-27C4-4DD5-A89F-BA6E4466E781}" type="presParOf" srcId="{FBDED246-FFAF-47AA-8671-012F3BC5B7DE}" destId="{AE07AF71-9D01-484A-A0FD-727E360A24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03CB07-24E0-43D0-8890-EADE8DAC4491}" type="doc">
      <dgm:prSet loTypeId="urn:microsoft.com/office/officeart/2008/layout/RadialCluster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293A6E5-DD2E-4338-B3CA-3E9A6C8478A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25000"/>
            </a:lnSpc>
            <a:spcBef>
              <a:spcPts val="600"/>
            </a:spcBef>
            <a:spcAft>
              <a:spcPts val="600"/>
            </a:spcAft>
          </a:pP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b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снижающие эффективность </a:t>
          </a:r>
          <a:r>
            <a:rPr lang="ru-RU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работы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системы</a:t>
          </a:r>
        </a:p>
      </dgm:t>
    </dgm:pt>
    <dgm:pt modelId="{6DB05301-3AA6-4618-9D13-DF16BBD3768B}" type="parTrans" cxnId="{523BE9E2-D0BD-422B-BBB6-B6CE2605C448}">
      <dgm:prSet/>
      <dgm:spPr/>
      <dgm:t>
        <a:bodyPr/>
        <a:lstStyle/>
        <a:p>
          <a:endParaRPr lang="ru-RU"/>
        </a:p>
      </dgm:t>
    </dgm:pt>
    <dgm:pt modelId="{916CBA52-07E5-4576-876D-48FDFAD54864}" type="sibTrans" cxnId="{523BE9E2-D0BD-422B-BBB6-B6CE2605C448}">
      <dgm:prSet/>
      <dgm:spPr/>
      <dgm:t>
        <a:bodyPr/>
        <a:lstStyle/>
        <a:p>
          <a:endParaRPr lang="ru-RU"/>
        </a:p>
      </dgm:t>
    </dgm:pt>
    <dgm:pt modelId="{E47B0B1E-6285-4159-811E-567D0C3C0BB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ea typeface="Helvetica Bold" panose="00000500000000000000" pitchFamily="50" charset="0"/>
              <a:cs typeface="Times New Roman" panose="02020603050405020304" pitchFamily="18" charset="0"/>
            </a:rPr>
            <a:t>устаревание инфраструктуры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2317B-D4B4-4933-98CD-E21660C2A90E}" type="parTrans" cxnId="{4CD23019-8D2D-46A4-8EC9-C18C2AF7CC20}">
      <dgm:prSet/>
      <dgm:spPr/>
      <dgm:t>
        <a:bodyPr/>
        <a:lstStyle/>
        <a:p>
          <a:endParaRPr lang="ru-RU"/>
        </a:p>
      </dgm:t>
    </dgm:pt>
    <dgm:pt modelId="{F29586D4-6008-4F83-B544-33C79EA6969E}" type="sibTrans" cxnId="{4CD23019-8D2D-46A4-8EC9-C18C2AF7CC20}">
      <dgm:prSet/>
      <dgm:spPr/>
      <dgm:t>
        <a:bodyPr/>
        <a:lstStyle/>
        <a:p>
          <a:endParaRPr lang="ru-RU"/>
        </a:p>
      </dgm:t>
    </dgm:pt>
    <dgm:pt modelId="{9B78491E-B3ED-4E45-A917-7933BF92B3E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ea typeface="Helvetica Bold" panose="00000500000000000000" pitchFamily="50" charset="0"/>
              <a:cs typeface="Times New Roman" panose="02020603050405020304" pitchFamily="18" charset="0"/>
            </a:rPr>
            <a:t>формализация инструментов</a:t>
          </a:r>
          <a:br>
            <a:rPr lang="ru-RU" sz="1600" dirty="0">
              <a:latin typeface="Times New Roman" panose="02020603050405020304" pitchFamily="18" charset="0"/>
              <a:ea typeface="Helvetica Bold" panose="00000500000000000000" pitchFamily="50" charset="0"/>
              <a:cs typeface="Times New Roman" panose="02020603050405020304" pitchFamily="18" charset="0"/>
            </a:rPr>
          </a:br>
          <a:r>
            <a:rPr lang="ru-RU" sz="1600" dirty="0">
              <a:latin typeface="Times New Roman" panose="02020603050405020304" pitchFamily="18" charset="0"/>
              <a:ea typeface="Helvetica Bold" panose="00000500000000000000" pitchFamily="50" charset="0"/>
              <a:cs typeface="Times New Roman" panose="02020603050405020304" pitchFamily="18" charset="0"/>
            </a:rPr>
            <a:t>контроля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45E4C-C516-4C6F-97A0-9B4B6EAE4B8A}" type="parTrans" cxnId="{63BE3FF6-43A8-4CF2-A24D-0729873AE486}">
      <dgm:prSet/>
      <dgm:spPr/>
      <dgm:t>
        <a:bodyPr/>
        <a:lstStyle/>
        <a:p>
          <a:endParaRPr lang="ru-RU"/>
        </a:p>
      </dgm:t>
    </dgm:pt>
    <dgm:pt modelId="{3063BE41-FDCC-4E56-802E-514930862013}" type="sibTrans" cxnId="{63BE3FF6-43A8-4CF2-A24D-0729873AE486}">
      <dgm:prSet/>
      <dgm:spPr/>
      <dgm:t>
        <a:bodyPr/>
        <a:lstStyle/>
        <a:p>
          <a:endParaRPr lang="ru-RU"/>
        </a:p>
      </dgm:t>
    </dgm:pt>
    <dgm:pt modelId="{7C497722-C57E-4C9D-A4CD-38AA0EBB5BC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ea typeface="Helvetica Bold" panose="00000500000000000000" pitchFamily="50" charset="0"/>
              <a:cs typeface="Times New Roman" panose="02020603050405020304" pitchFamily="18" charset="0"/>
            </a:rPr>
            <a:t>неравномерность и недостаточность финансирования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42194-052E-41C5-A559-9E4F6C34272D}" type="parTrans" cxnId="{8137E24D-79A8-4DCE-8D91-4DD61AE9BA59}">
      <dgm:prSet/>
      <dgm:spPr/>
      <dgm:t>
        <a:bodyPr/>
        <a:lstStyle/>
        <a:p>
          <a:endParaRPr lang="ru-RU"/>
        </a:p>
      </dgm:t>
    </dgm:pt>
    <dgm:pt modelId="{476D20CF-E680-4E0D-950E-99705AA72B3D}" type="sibTrans" cxnId="{8137E24D-79A8-4DCE-8D91-4DD61AE9BA59}">
      <dgm:prSet/>
      <dgm:spPr/>
      <dgm:t>
        <a:bodyPr/>
        <a:lstStyle/>
        <a:p>
          <a:endParaRPr lang="ru-RU"/>
        </a:p>
      </dgm:t>
    </dgm:pt>
    <dgm:pt modelId="{12E1745B-F6F2-483C-8EE8-1395ABAF8886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ea typeface="Helvetica Bold" panose="00000500000000000000" pitchFamily="50" charset="0"/>
              <a:cs typeface="Times New Roman" panose="02020603050405020304" pitchFamily="18" charset="0"/>
            </a:rPr>
            <a:t>неоптимальное использование кадров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AF8F1-3EEE-421F-AA64-0D22EAD4F96D}" type="parTrans" cxnId="{B91B4AC1-6B6F-41A0-BABA-90ABB0F662F5}">
      <dgm:prSet/>
      <dgm:spPr/>
      <dgm:t>
        <a:bodyPr/>
        <a:lstStyle/>
        <a:p>
          <a:endParaRPr lang="ru-RU"/>
        </a:p>
      </dgm:t>
    </dgm:pt>
    <dgm:pt modelId="{621FF493-2DFE-47AC-9315-ADAF9234984C}" type="sibTrans" cxnId="{B91B4AC1-6B6F-41A0-BABA-90ABB0F662F5}">
      <dgm:prSet/>
      <dgm:spPr/>
      <dgm:t>
        <a:bodyPr/>
        <a:lstStyle/>
        <a:p>
          <a:endParaRPr lang="ru-RU"/>
        </a:p>
      </dgm:t>
    </dgm:pt>
    <dgm:pt modelId="{AC80041B-C4F9-46D1-B558-E409A99C7CC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ea typeface="Helvetica Bold" panose="00000500000000000000" pitchFamily="50" charset="0"/>
              <a:cs typeface="Times New Roman" panose="02020603050405020304" pitchFamily="18" charset="0"/>
            </a:rPr>
            <a:t>нерациональное использование</a:t>
          </a:r>
          <a:br>
            <a:rPr lang="ru-RU" sz="1600" dirty="0">
              <a:latin typeface="Times New Roman" panose="02020603050405020304" pitchFamily="18" charset="0"/>
              <a:ea typeface="Helvetica Bold" panose="00000500000000000000" pitchFamily="50" charset="0"/>
              <a:cs typeface="Times New Roman" panose="02020603050405020304" pitchFamily="18" charset="0"/>
            </a:rPr>
          </a:br>
          <a:r>
            <a:rPr lang="ru-RU" sz="1600" dirty="0">
              <a:latin typeface="Times New Roman" panose="02020603050405020304" pitchFamily="18" charset="0"/>
              <a:ea typeface="Helvetica Bold" panose="00000500000000000000" pitchFamily="50" charset="0"/>
              <a:cs typeface="Times New Roman" panose="02020603050405020304" pitchFamily="18" charset="0"/>
            </a:rPr>
            <a:t>основных фондов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9807BE-5889-40D4-85EE-5A05AFA829B1}" type="parTrans" cxnId="{19E98ABD-B2F2-4E4D-8521-A84FD368584A}">
      <dgm:prSet/>
      <dgm:spPr/>
      <dgm:t>
        <a:bodyPr/>
        <a:lstStyle/>
        <a:p>
          <a:endParaRPr lang="ru-RU"/>
        </a:p>
      </dgm:t>
    </dgm:pt>
    <dgm:pt modelId="{F10E579C-C052-4682-9A2E-06EB6AE333CC}" type="sibTrans" cxnId="{19E98ABD-B2F2-4E4D-8521-A84FD368584A}">
      <dgm:prSet/>
      <dgm:spPr/>
      <dgm:t>
        <a:bodyPr/>
        <a:lstStyle/>
        <a:p>
          <a:endParaRPr lang="ru-RU"/>
        </a:p>
      </dgm:t>
    </dgm:pt>
    <dgm:pt modelId="{E32B455D-F537-4C28-95E6-71420A1EF04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низкая доступность</a:t>
          </a:r>
          <a:b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 нестабильность качества лечебного процесса</a:t>
          </a:r>
        </a:p>
      </dgm:t>
    </dgm:pt>
    <dgm:pt modelId="{12AFC668-0080-4DF2-A84E-93D45856EDE9}" type="parTrans" cxnId="{F9FDAD78-DBB2-495F-ABD5-8BAE02466965}">
      <dgm:prSet/>
      <dgm:spPr/>
      <dgm:t>
        <a:bodyPr/>
        <a:lstStyle/>
        <a:p>
          <a:endParaRPr lang="ru-RU"/>
        </a:p>
      </dgm:t>
    </dgm:pt>
    <dgm:pt modelId="{BC7C6189-E6C8-4ECE-97B3-F29082EBA5CF}" type="sibTrans" cxnId="{F9FDAD78-DBB2-495F-ABD5-8BAE02466965}">
      <dgm:prSet/>
      <dgm:spPr/>
      <dgm:t>
        <a:bodyPr/>
        <a:lstStyle/>
        <a:p>
          <a:endParaRPr lang="ru-RU"/>
        </a:p>
      </dgm:t>
    </dgm:pt>
    <dgm:pt modelId="{21B5C57F-AA98-4DF9-B512-8D1A5512A0A8}" type="pres">
      <dgm:prSet presAssocID="{0203CB07-24E0-43D0-8890-EADE8DAC44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85946B7-14A6-4B70-BDD2-AC5A75B86AEB}" type="pres">
      <dgm:prSet presAssocID="{8293A6E5-DD2E-4338-B3CA-3E9A6C8478AB}" presName="singleCycle" presStyleCnt="0"/>
      <dgm:spPr/>
    </dgm:pt>
    <dgm:pt modelId="{E0C9D111-A552-49D4-ACBC-18E4C2FF09A5}" type="pres">
      <dgm:prSet presAssocID="{8293A6E5-DD2E-4338-B3CA-3E9A6C8478AB}" presName="singleCenter" presStyleLbl="node1" presStyleIdx="0" presStyleCnt="7" custScaleX="236959" custScaleY="126230">
        <dgm:presLayoutVars>
          <dgm:chMax val="7"/>
          <dgm:chPref val="7"/>
        </dgm:presLayoutVars>
      </dgm:prSet>
      <dgm:spPr>
        <a:prstGeom prst="snip2DiagRect">
          <a:avLst/>
        </a:prstGeom>
      </dgm:spPr>
    </dgm:pt>
    <dgm:pt modelId="{31F838CC-2D2F-413D-B0C7-BC6A8EC25AEA}" type="pres">
      <dgm:prSet presAssocID="{2252317B-D4B4-4933-98CD-E21660C2A90E}" presName="Name56" presStyleLbl="parChTrans1D2" presStyleIdx="0" presStyleCnt="6"/>
      <dgm:spPr/>
    </dgm:pt>
    <dgm:pt modelId="{5B5FC6EF-5BE3-478C-96AD-6D85E940F71B}" type="pres">
      <dgm:prSet presAssocID="{E47B0B1E-6285-4159-811E-567D0C3C0BB1}" presName="text0" presStyleLbl="node1" presStyleIdx="1" presStyleCnt="7" custScaleX="231373" custScaleY="99160" custRadScaleRad="147543" custRadScaleInc="166053">
        <dgm:presLayoutVars>
          <dgm:bulletEnabled val="1"/>
        </dgm:presLayoutVars>
      </dgm:prSet>
      <dgm:spPr/>
    </dgm:pt>
    <dgm:pt modelId="{2E900B8A-0031-46C6-8350-C9C585F8D549}" type="pres">
      <dgm:prSet presAssocID="{AE845E4C-C516-4C6F-97A0-9B4B6EAE4B8A}" presName="Name56" presStyleLbl="parChTrans1D2" presStyleIdx="1" presStyleCnt="6"/>
      <dgm:spPr/>
    </dgm:pt>
    <dgm:pt modelId="{DFCC6EAB-F84F-4F05-9886-478031AE2D8F}" type="pres">
      <dgm:prSet presAssocID="{9B78491E-B3ED-4E45-A917-7933BF92B3E7}" presName="text0" presStyleLbl="node1" presStyleIdx="2" presStyleCnt="7" custScaleX="231373" custScaleY="99160" custRadScaleRad="179191" custRadScaleInc="101320">
        <dgm:presLayoutVars>
          <dgm:bulletEnabled val="1"/>
        </dgm:presLayoutVars>
      </dgm:prSet>
      <dgm:spPr/>
    </dgm:pt>
    <dgm:pt modelId="{36B4B751-B1D7-4B39-9B87-9BA51F582004}" type="pres">
      <dgm:prSet presAssocID="{9A542194-052E-41C5-A559-9E4F6C34272D}" presName="Name56" presStyleLbl="parChTrans1D2" presStyleIdx="2" presStyleCnt="6"/>
      <dgm:spPr/>
    </dgm:pt>
    <dgm:pt modelId="{F7069744-70D1-4BB4-8132-1D94D6FC398E}" type="pres">
      <dgm:prSet presAssocID="{7C497722-C57E-4C9D-A4CD-38AA0EBB5BC5}" presName="text0" presStyleLbl="node1" presStyleIdx="3" presStyleCnt="7" custScaleX="231373" custScaleY="99160" custRadScaleRad="145952" custRadScaleInc="31462">
        <dgm:presLayoutVars>
          <dgm:bulletEnabled val="1"/>
        </dgm:presLayoutVars>
      </dgm:prSet>
      <dgm:spPr/>
    </dgm:pt>
    <dgm:pt modelId="{8ADFDC84-CE88-4D77-865F-6DD07AFA4D53}" type="pres">
      <dgm:prSet presAssocID="{4C8AF8F1-3EEE-421F-AA64-0D22EAD4F96D}" presName="Name56" presStyleLbl="parChTrans1D2" presStyleIdx="3" presStyleCnt="6"/>
      <dgm:spPr/>
    </dgm:pt>
    <dgm:pt modelId="{A5D23B31-FD96-4748-92FB-5D7FD156F5CF}" type="pres">
      <dgm:prSet presAssocID="{12E1745B-F6F2-483C-8EE8-1395ABAF8886}" presName="text0" presStyleLbl="node1" presStyleIdx="4" presStyleCnt="7" custScaleX="231373" custScaleY="99160" custRadScaleRad="138533" custRadScaleInc="159326">
        <dgm:presLayoutVars>
          <dgm:bulletEnabled val="1"/>
        </dgm:presLayoutVars>
      </dgm:prSet>
      <dgm:spPr/>
    </dgm:pt>
    <dgm:pt modelId="{2E34D9B0-58F3-4CF9-9355-A90CD477BD32}" type="pres">
      <dgm:prSet presAssocID="{709807BE-5889-40D4-85EE-5A05AFA829B1}" presName="Name56" presStyleLbl="parChTrans1D2" presStyleIdx="4" presStyleCnt="6"/>
      <dgm:spPr/>
    </dgm:pt>
    <dgm:pt modelId="{D6BDF045-7089-4F8F-963A-E4DAE499EE6C}" type="pres">
      <dgm:prSet presAssocID="{AC80041B-C4F9-46D1-B558-E409A99C7CC7}" presName="text0" presStyleLbl="node1" presStyleIdx="5" presStyleCnt="7" custScaleX="231373" custScaleY="99160" custRadScaleRad="175226" custRadScaleInc="100391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D72AB87C-593F-43C5-9C3D-61D43183EA49}" type="pres">
      <dgm:prSet presAssocID="{12AFC668-0080-4DF2-A84E-93D45856EDE9}" presName="Name56" presStyleLbl="parChTrans1D2" presStyleIdx="5" presStyleCnt="6"/>
      <dgm:spPr/>
    </dgm:pt>
    <dgm:pt modelId="{F0E169C1-9021-4334-A0E0-BD8CDB23FF3A}" type="pres">
      <dgm:prSet presAssocID="{E32B455D-F537-4C28-95E6-71420A1EF04F}" presName="text0" presStyleLbl="node1" presStyleIdx="6" presStyleCnt="7" custScaleX="231373" custScaleY="99160" custRadScaleRad="139599" custRadScaleInc="42276">
        <dgm:presLayoutVars>
          <dgm:bulletEnabled val="1"/>
        </dgm:presLayoutVars>
      </dgm:prSet>
      <dgm:spPr/>
    </dgm:pt>
  </dgm:ptLst>
  <dgm:cxnLst>
    <dgm:cxn modelId="{B4B6800C-A7EA-4564-A063-702CFE4CA58B}" type="presOf" srcId="{9A542194-052E-41C5-A559-9E4F6C34272D}" destId="{36B4B751-B1D7-4B39-9B87-9BA51F582004}" srcOrd="0" destOrd="0" presId="urn:microsoft.com/office/officeart/2008/layout/RadialCluster"/>
    <dgm:cxn modelId="{4CD23019-8D2D-46A4-8EC9-C18C2AF7CC20}" srcId="{8293A6E5-DD2E-4338-B3CA-3E9A6C8478AB}" destId="{E47B0B1E-6285-4159-811E-567D0C3C0BB1}" srcOrd="0" destOrd="0" parTransId="{2252317B-D4B4-4933-98CD-E21660C2A90E}" sibTransId="{F29586D4-6008-4F83-B544-33C79EA6969E}"/>
    <dgm:cxn modelId="{AE9DB61A-5479-4098-8D04-52DF9CDAF07F}" type="presOf" srcId="{E47B0B1E-6285-4159-811E-567D0C3C0BB1}" destId="{5B5FC6EF-5BE3-478C-96AD-6D85E940F71B}" srcOrd="0" destOrd="0" presId="urn:microsoft.com/office/officeart/2008/layout/RadialCluster"/>
    <dgm:cxn modelId="{803FC524-6B0E-4D81-BFBD-51D6C08CAEC2}" type="presOf" srcId="{12AFC668-0080-4DF2-A84E-93D45856EDE9}" destId="{D72AB87C-593F-43C5-9C3D-61D43183EA49}" srcOrd="0" destOrd="0" presId="urn:microsoft.com/office/officeart/2008/layout/RadialCluster"/>
    <dgm:cxn modelId="{78DC3634-0E72-4A88-94FA-968BE476EB4A}" type="presOf" srcId="{7C497722-C57E-4C9D-A4CD-38AA0EBB5BC5}" destId="{F7069744-70D1-4BB4-8132-1D94D6FC398E}" srcOrd="0" destOrd="0" presId="urn:microsoft.com/office/officeart/2008/layout/RadialCluster"/>
    <dgm:cxn modelId="{1552076B-0318-424C-8E63-6AAF367DE934}" type="presOf" srcId="{AC80041B-C4F9-46D1-B558-E409A99C7CC7}" destId="{D6BDF045-7089-4F8F-963A-E4DAE499EE6C}" srcOrd="0" destOrd="0" presId="urn:microsoft.com/office/officeart/2008/layout/RadialCluster"/>
    <dgm:cxn modelId="{8137E24D-79A8-4DCE-8D91-4DD61AE9BA59}" srcId="{8293A6E5-DD2E-4338-B3CA-3E9A6C8478AB}" destId="{7C497722-C57E-4C9D-A4CD-38AA0EBB5BC5}" srcOrd="2" destOrd="0" parTransId="{9A542194-052E-41C5-A559-9E4F6C34272D}" sibTransId="{476D20CF-E680-4E0D-950E-99705AA72B3D}"/>
    <dgm:cxn modelId="{E5EE8B6F-EFB5-413B-B6DD-CE25F168FDED}" type="presOf" srcId="{9B78491E-B3ED-4E45-A917-7933BF92B3E7}" destId="{DFCC6EAB-F84F-4F05-9886-478031AE2D8F}" srcOrd="0" destOrd="0" presId="urn:microsoft.com/office/officeart/2008/layout/RadialCluster"/>
    <dgm:cxn modelId="{F9FDAD78-DBB2-495F-ABD5-8BAE02466965}" srcId="{8293A6E5-DD2E-4338-B3CA-3E9A6C8478AB}" destId="{E32B455D-F537-4C28-95E6-71420A1EF04F}" srcOrd="5" destOrd="0" parTransId="{12AFC668-0080-4DF2-A84E-93D45856EDE9}" sibTransId="{BC7C6189-E6C8-4ECE-97B3-F29082EBA5CF}"/>
    <dgm:cxn modelId="{E9286679-D63D-4F6D-AD2D-3687BA823E6C}" type="presOf" srcId="{2252317B-D4B4-4933-98CD-E21660C2A90E}" destId="{31F838CC-2D2F-413D-B0C7-BC6A8EC25AEA}" srcOrd="0" destOrd="0" presId="urn:microsoft.com/office/officeart/2008/layout/RadialCluster"/>
    <dgm:cxn modelId="{59438C7A-D07F-42D5-82E3-D3C70DC3B667}" type="presOf" srcId="{AE845E4C-C516-4C6F-97A0-9B4B6EAE4B8A}" destId="{2E900B8A-0031-46C6-8350-C9C585F8D549}" srcOrd="0" destOrd="0" presId="urn:microsoft.com/office/officeart/2008/layout/RadialCluster"/>
    <dgm:cxn modelId="{B853119F-FD7C-497C-A47B-3332A483D7BE}" type="presOf" srcId="{0203CB07-24E0-43D0-8890-EADE8DAC4491}" destId="{21B5C57F-AA98-4DF9-B512-8D1A5512A0A8}" srcOrd="0" destOrd="0" presId="urn:microsoft.com/office/officeart/2008/layout/RadialCluster"/>
    <dgm:cxn modelId="{084570A4-B806-4DE8-90F2-F9E56FAF622A}" type="presOf" srcId="{709807BE-5889-40D4-85EE-5A05AFA829B1}" destId="{2E34D9B0-58F3-4CF9-9355-A90CD477BD32}" srcOrd="0" destOrd="0" presId="urn:microsoft.com/office/officeart/2008/layout/RadialCluster"/>
    <dgm:cxn modelId="{4D46E7AF-61CF-4FC0-86A0-85C640B9BB87}" type="presOf" srcId="{12E1745B-F6F2-483C-8EE8-1395ABAF8886}" destId="{A5D23B31-FD96-4748-92FB-5D7FD156F5CF}" srcOrd="0" destOrd="0" presId="urn:microsoft.com/office/officeart/2008/layout/RadialCluster"/>
    <dgm:cxn modelId="{7181BCBA-1E45-4A3E-9B38-237DA9A842B9}" type="presOf" srcId="{E32B455D-F537-4C28-95E6-71420A1EF04F}" destId="{F0E169C1-9021-4334-A0E0-BD8CDB23FF3A}" srcOrd="0" destOrd="0" presId="urn:microsoft.com/office/officeart/2008/layout/RadialCluster"/>
    <dgm:cxn modelId="{19E98ABD-B2F2-4E4D-8521-A84FD368584A}" srcId="{8293A6E5-DD2E-4338-B3CA-3E9A6C8478AB}" destId="{AC80041B-C4F9-46D1-B558-E409A99C7CC7}" srcOrd="4" destOrd="0" parTransId="{709807BE-5889-40D4-85EE-5A05AFA829B1}" sibTransId="{F10E579C-C052-4682-9A2E-06EB6AE333CC}"/>
    <dgm:cxn modelId="{B91B4AC1-6B6F-41A0-BABA-90ABB0F662F5}" srcId="{8293A6E5-DD2E-4338-B3CA-3E9A6C8478AB}" destId="{12E1745B-F6F2-483C-8EE8-1395ABAF8886}" srcOrd="3" destOrd="0" parTransId="{4C8AF8F1-3EEE-421F-AA64-0D22EAD4F96D}" sibTransId="{621FF493-2DFE-47AC-9315-ADAF9234984C}"/>
    <dgm:cxn modelId="{68A3C9DA-AF8B-4998-A3FF-E7364AE14288}" type="presOf" srcId="{8293A6E5-DD2E-4338-B3CA-3E9A6C8478AB}" destId="{E0C9D111-A552-49D4-ACBC-18E4C2FF09A5}" srcOrd="0" destOrd="0" presId="urn:microsoft.com/office/officeart/2008/layout/RadialCluster"/>
    <dgm:cxn modelId="{523BE9E2-D0BD-422B-BBB6-B6CE2605C448}" srcId="{0203CB07-24E0-43D0-8890-EADE8DAC4491}" destId="{8293A6E5-DD2E-4338-B3CA-3E9A6C8478AB}" srcOrd="0" destOrd="0" parTransId="{6DB05301-3AA6-4618-9D13-DF16BBD3768B}" sibTransId="{916CBA52-07E5-4576-876D-48FDFAD54864}"/>
    <dgm:cxn modelId="{63BE3FF6-43A8-4CF2-A24D-0729873AE486}" srcId="{8293A6E5-DD2E-4338-B3CA-3E9A6C8478AB}" destId="{9B78491E-B3ED-4E45-A917-7933BF92B3E7}" srcOrd="1" destOrd="0" parTransId="{AE845E4C-C516-4C6F-97A0-9B4B6EAE4B8A}" sibTransId="{3063BE41-FDCC-4E56-802E-514930862013}"/>
    <dgm:cxn modelId="{F70503FA-8C43-4326-9AA2-83D18080BDFD}" type="presOf" srcId="{4C8AF8F1-3EEE-421F-AA64-0D22EAD4F96D}" destId="{8ADFDC84-CE88-4D77-865F-6DD07AFA4D53}" srcOrd="0" destOrd="0" presId="urn:microsoft.com/office/officeart/2008/layout/RadialCluster"/>
    <dgm:cxn modelId="{7D1B06E8-67CD-40EB-98FF-87C55EF5D4D6}" type="presParOf" srcId="{21B5C57F-AA98-4DF9-B512-8D1A5512A0A8}" destId="{785946B7-14A6-4B70-BDD2-AC5A75B86AEB}" srcOrd="0" destOrd="0" presId="urn:microsoft.com/office/officeart/2008/layout/RadialCluster"/>
    <dgm:cxn modelId="{CF585937-269A-491E-90A2-2D522FBCEB75}" type="presParOf" srcId="{785946B7-14A6-4B70-BDD2-AC5A75B86AEB}" destId="{E0C9D111-A552-49D4-ACBC-18E4C2FF09A5}" srcOrd="0" destOrd="0" presId="urn:microsoft.com/office/officeart/2008/layout/RadialCluster"/>
    <dgm:cxn modelId="{C13FB759-873D-4672-838A-D315C1127460}" type="presParOf" srcId="{785946B7-14A6-4B70-BDD2-AC5A75B86AEB}" destId="{31F838CC-2D2F-413D-B0C7-BC6A8EC25AEA}" srcOrd="1" destOrd="0" presId="urn:microsoft.com/office/officeart/2008/layout/RadialCluster"/>
    <dgm:cxn modelId="{584A9010-3C7B-45AF-A574-BAA57B434370}" type="presParOf" srcId="{785946B7-14A6-4B70-BDD2-AC5A75B86AEB}" destId="{5B5FC6EF-5BE3-478C-96AD-6D85E940F71B}" srcOrd="2" destOrd="0" presId="urn:microsoft.com/office/officeart/2008/layout/RadialCluster"/>
    <dgm:cxn modelId="{476C4D04-4351-458A-ADAF-3A7F33DE03BC}" type="presParOf" srcId="{785946B7-14A6-4B70-BDD2-AC5A75B86AEB}" destId="{2E900B8A-0031-46C6-8350-C9C585F8D549}" srcOrd="3" destOrd="0" presId="urn:microsoft.com/office/officeart/2008/layout/RadialCluster"/>
    <dgm:cxn modelId="{BC150157-AFAA-41D0-A18A-9B5FA1CCE6AA}" type="presParOf" srcId="{785946B7-14A6-4B70-BDD2-AC5A75B86AEB}" destId="{DFCC6EAB-F84F-4F05-9886-478031AE2D8F}" srcOrd="4" destOrd="0" presId="urn:microsoft.com/office/officeart/2008/layout/RadialCluster"/>
    <dgm:cxn modelId="{AC2A1CF6-8ED1-4BD7-ADEF-1E3C6BB13B54}" type="presParOf" srcId="{785946B7-14A6-4B70-BDD2-AC5A75B86AEB}" destId="{36B4B751-B1D7-4B39-9B87-9BA51F582004}" srcOrd="5" destOrd="0" presId="urn:microsoft.com/office/officeart/2008/layout/RadialCluster"/>
    <dgm:cxn modelId="{45AEF1C2-4242-4FFF-B810-AC236270FA2F}" type="presParOf" srcId="{785946B7-14A6-4B70-BDD2-AC5A75B86AEB}" destId="{F7069744-70D1-4BB4-8132-1D94D6FC398E}" srcOrd="6" destOrd="0" presId="urn:microsoft.com/office/officeart/2008/layout/RadialCluster"/>
    <dgm:cxn modelId="{443B8FA2-6D25-462D-9500-BA33239240B1}" type="presParOf" srcId="{785946B7-14A6-4B70-BDD2-AC5A75B86AEB}" destId="{8ADFDC84-CE88-4D77-865F-6DD07AFA4D53}" srcOrd="7" destOrd="0" presId="urn:microsoft.com/office/officeart/2008/layout/RadialCluster"/>
    <dgm:cxn modelId="{4FCCFD4D-D62B-47BB-B58F-6E50C1285894}" type="presParOf" srcId="{785946B7-14A6-4B70-BDD2-AC5A75B86AEB}" destId="{A5D23B31-FD96-4748-92FB-5D7FD156F5CF}" srcOrd="8" destOrd="0" presId="urn:microsoft.com/office/officeart/2008/layout/RadialCluster"/>
    <dgm:cxn modelId="{CB527AE4-8E20-4783-9A12-9D6D9F36ED44}" type="presParOf" srcId="{785946B7-14A6-4B70-BDD2-AC5A75B86AEB}" destId="{2E34D9B0-58F3-4CF9-9355-A90CD477BD32}" srcOrd="9" destOrd="0" presId="urn:microsoft.com/office/officeart/2008/layout/RadialCluster"/>
    <dgm:cxn modelId="{0A9A6CB8-DFA5-42D9-AA16-04FFA028394C}" type="presParOf" srcId="{785946B7-14A6-4B70-BDD2-AC5A75B86AEB}" destId="{D6BDF045-7089-4F8F-963A-E4DAE499EE6C}" srcOrd="10" destOrd="0" presId="urn:microsoft.com/office/officeart/2008/layout/RadialCluster"/>
    <dgm:cxn modelId="{55EC9453-35C0-4425-A56C-6D4DDA368FD7}" type="presParOf" srcId="{785946B7-14A6-4B70-BDD2-AC5A75B86AEB}" destId="{D72AB87C-593F-43C5-9C3D-61D43183EA49}" srcOrd="11" destOrd="0" presId="urn:microsoft.com/office/officeart/2008/layout/RadialCluster"/>
    <dgm:cxn modelId="{660AA000-463A-4751-8189-DD96041F588C}" type="presParOf" srcId="{785946B7-14A6-4B70-BDD2-AC5A75B86AEB}" destId="{F0E169C1-9021-4334-A0E0-BD8CDB23FF3A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B21F30-6BE8-4DB7-88A7-21B9C00813A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0206B6D-CE77-4F92-8282-1CF41654EF28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 использование для других хирургических профилей</a:t>
          </a:r>
          <a:endParaRPr lang="ru-RU" sz="2400" dirty="0"/>
        </a:p>
      </dgm:t>
    </dgm:pt>
    <dgm:pt modelId="{9013F840-D0DD-49AE-B914-96B866877D9B}" type="parTrans" cxnId="{542C545C-F01C-4B5F-BE5F-BDE120CC020E}">
      <dgm:prSet/>
      <dgm:spPr/>
      <dgm:t>
        <a:bodyPr/>
        <a:lstStyle/>
        <a:p>
          <a:endParaRPr lang="ru-RU"/>
        </a:p>
      </dgm:t>
    </dgm:pt>
    <dgm:pt modelId="{6B4F3A0F-9A19-4839-AF78-B30F016084DB}" type="sibTrans" cxnId="{542C545C-F01C-4B5F-BE5F-BDE120CC020E}">
      <dgm:prSet/>
      <dgm:spPr/>
      <dgm:t>
        <a:bodyPr/>
        <a:lstStyle/>
        <a:p>
          <a:endParaRPr lang="ru-RU"/>
        </a:p>
      </dgm:t>
    </dgm:pt>
    <dgm:pt modelId="{3C098783-FAAD-4CE3-9A6F-6D34585834DC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 масштабирование инфраструктурных решений</a:t>
          </a:r>
        </a:p>
      </dgm:t>
    </dgm:pt>
    <dgm:pt modelId="{2447F90F-258C-4FDC-8662-59CCD24AD6DE}" type="parTrans" cxnId="{713DDACF-5FFF-4582-ABEE-39C40047FC64}">
      <dgm:prSet/>
      <dgm:spPr/>
      <dgm:t>
        <a:bodyPr/>
        <a:lstStyle/>
        <a:p>
          <a:endParaRPr lang="ru-RU"/>
        </a:p>
      </dgm:t>
    </dgm:pt>
    <dgm:pt modelId="{B4AA3246-5748-4AED-A22D-3EECC60C87D4}" type="sibTrans" cxnId="{713DDACF-5FFF-4582-ABEE-39C40047FC64}">
      <dgm:prSet/>
      <dgm:spPr/>
      <dgm:t>
        <a:bodyPr/>
        <a:lstStyle/>
        <a:p>
          <a:endParaRPr lang="ru-RU"/>
        </a:p>
      </dgm:t>
    </dgm:pt>
    <dgm:pt modelId="{64497BC9-E150-4F9F-8AEC-885D40AE44C5}" type="pres">
      <dgm:prSet presAssocID="{95B21F30-6BE8-4DB7-88A7-21B9C00813A2}" presName="Name0" presStyleCnt="0">
        <dgm:presLayoutVars>
          <dgm:chMax val="7"/>
          <dgm:chPref val="7"/>
          <dgm:dir/>
        </dgm:presLayoutVars>
      </dgm:prSet>
      <dgm:spPr/>
    </dgm:pt>
    <dgm:pt modelId="{EAAD8EA4-ECB7-4AAC-A02A-1CC09D5D585B}" type="pres">
      <dgm:prSet presAssocID="{95B21F30-6BE8-4DB7-88A7-21B9C00813A2}" presName="Name1" presStyleCnt="0"/>
      <dgm:spPr/>
    </dgm:pt>
    <dgm:pt modelId="{29A17F75-359D-4A9E-B828-D9DDE1350153}" type="pres">
      <dgm:prSet presAssocID="{95B21F30-6BE8-4DB7-88A7-21B9C00813A2}" presName="cycle" presStyleCnt="0"/>
      <dgm:spPr/>
    </dgm:pt>
    <dgm:pt modelId="{493F1F10-3ED0-490A-B3AA-1B8C906CC755}" type="pres">
      <dgm:prSet presAssocID="{95B21F30-6BE8-4DB7-88A7-21B9C00813A2}" presName="srcNode" presStyleLbl="node1" presStyleIdx="0" presStyleCnt="2"/>
      <dgm:spPr/>
    </dgm:pt>
    <dgm:pt modelId="{F0D3DD39-24D8-4E59-85C5-544DA1DFEE44}" type="pres">
      <dgm:prSet presAssocID="{95B21F30-6BE8-4DB7-88A7-21B9C00813A2}" presName="conn" presStyleLbl="parChTrans1D2" presStyleIdx="0" presStyleCnt="1"/>
      <dgm:spPr/>
    </dgm:pt>
    <dgm:pt modelId="{646A202F-480A-4749-90C0-DAE77CECC98D}" type="pres">
      <dgm:prSet presAssocID="{95B21F30-6BE8-4DB7-88A7-21B9C00813A2}" presName="extraNode" presStyleLbl="node1" presStyleIdx="0" presStyleCnt="2"/>
      <dgm:spPr/>
    </dgm:pt>
    <dgm:pt modelId="{6D2F942F-0459-415A-BB93-B42199BC69DF}" type="pres">
      <dgm:prSet presAssocID="{95B21F30-6BE8-4DB7-88A7-21B9C00813A2}" presName="dstNode" presStyleLbl="node1" presStyleIdx="0" presStyleCnt="2"/>
      <dgm:spPr/>
    </dgm:pt>
    <dgm:pt modelId="{08FE4343-632B-4247-B050-2F666C0D780A}" type="pres">
      <dgm:prSet presAssocID="{B0206B6D-CE77-4F92-8282-1CF41654EF28}" presName="text_1" presStyleLbl="node1" presStyleIdx="0" presStyleCnt="2">
        <dgm:presLayoutVars>
          <dgm:bulletEnabled val="1"/>
        </dgm:presLayoutVars>
      </dgm:prSet>
      <dgm:spPr/>
    </dgm:pt>
    <dgm:pt modelId="{7492DAB5-1AC4-4428-A6DF-58DC57724EFD}" type="pres">
      <dgm:prSet presAssocID="{B0206B6D-CE77-4F92-8282-1CF41654EF28}" presName="accent_1" presStyleCnt="0"/>
      <dgm:spPr/>
    </dgm:pt>
    <dgm:pt modelId="{55427411-8606-4E67-8FE5-DF39A1033E00}" type="pres">
      <dgm:prSet presAssocID="{B0206B6D-CE77-4F92-8282-1CF41654EF28}" presName="accentRepeatNode" presStyleLbl="solidFgAcc1" presStyleIdx="0" presStyleCnt="2"/>
      <dgm:spPr/>
    </dgm:pt>
    <dgm:pt modelId="{8ECAEC0C-D51C-4FE9-9FC3-B3A0D8001673}" type="pres">
      <dgm:prSet presAssocID="{3C098783-FAAD-4CE3-9A6F-6D34585834DC}" presName="text_2" presStyleLbl="node1" presStyleIdx="1" presStyleCnt="2">
        <dgm:presLayoutVars>
          <dgm:bulletEnabled val="1"/>
        </dgm:presLayoutVars>
      </dgm:prSet>
      <dgm:spPr/>
    </dgm:pt>
    <dgm:pt modelId="{F2A51A16-95FF-4810-88BB-17C9D1EFA09C}" type="pres">
      <dgm:prSet presAssocID="{3C098783-FAAD-4CE3-9A6F-6D34585834DC}" presName="accent_2" presStyleCnt="0"/>
      <dgm:spPr/>
    </dgm:pt>
    <dgm:pt modelId="{8A51394A-EDB5-4D73-BE8F-69F500148A0F}" type="pres">
      <dgm:prSet presAssocID="{3C098783-FAAD-4CE3-9A6F-6D34585834DC}" presName="accentRepeatNode" presStyleLbl="solidFgAcc1" presStyleIdx="1" presStyleCnt="2"/>
      <dgm:spPr/>
    </dgm:pt>
  </dgm:ptLst>
  <dgm:cxnLst>
    <dgm:cxn modelId="{542C545C-F01C-4B5F-BE5F-BDE120CC020E}" srcId="{95B21F30-6BE8-4DB7-88A7-21B9C00813A2}" destId="{B0206B6D-CE77-4F92-8282-1CF41654EF28}" srcOrd="0" destOrd="0" parTransId="{9013F840-D0DD-49AE-B914-96B866877D9B}" sibTransId="{6B4F3A0F-9A19-4839-AF78-B30F016084DB}"/>
    <dgm:cxn modelId="{9DD45A58-F405-4846-B141-3A7311BBA375}" type="presOf" srcId="{95B21F30-6BE8-4DB7-88A7-21B9C00813A2}" destId="{64497BC9-E150-4F9F-8AEC-885D40AE44C5}" srcOrd="0" destOrd="0" presId="urn:microsoft.com/office/officeart/2008/layout/VerticalCurvedList"/>
    <dgm:cxn modelId="{D7AB1EB3-A477-4E98-AD24-7052A9F5A85F}" type="presOf" srcId="{3C098783-FAAD-4CE3-9A6F-6D34585834DC}" destId="{8ECAEC0C-D51C-4FE9-9FC3-B3A0D8001673}" srcOrd="0" destOrd="0" presId="urn:microsoft.com/office/officeart/2008/layout/VerticalCurvedList"/>
    <dgm:cxn modelId="{713DDACF-5FFF-4582-ABEE-39C40047FC64}" srcId="{95B21F30-6BE8-4DB7-88A7-21B9C00813A2}" destId="{3C098783-FAAD-4CE3-9A6F-6D34585834DC}" srcOrd="1" destOrd="0" parTransId="{2447F90F-258C-4FDC-8662-59CCD24AD6DE}" sibTransId="{B4AA3246-5748-4AED-A22D-3EECC60C87D4}"/>
    <dgm:cxn modelId="{544F6DD2-63A8-4290-983F-07D044BE9EBE}" type="presOf" srcId="{B0206B6D-CE77-4F92-8282-1CF41654EF28}" destId="{08FE4343-632B-4247-B050-2F666C0D780A}" srcOrd="0" destOrd="0" presId="urn:microsoft.com/office/officeart/2008/layout/VerticalCurvedList"/>
    <dgm:cxn modelId="{9BA958EC-7F31-49A3-86F3-FE2F9CD9440C}" type="presOf" srcId="{6B4F3A0F-9A19-4839-AF78-B30F016084DB}" destId="{F0D3DD39-24D8-4E59-85C5-544DA1DFEE44}" srcOrd="0" destOrd="0" presId="urn:microsoft.com/office/officeart/2008/layout/VerticalCurvedList"/>
    <dgm:cxn modelId="{9CB5EBE0-90C3-4F6D-A861-C61E51A381F5}" type="presParOf" srcId="{64497BC9-E150-4F9F-8AEC-885D40AE44C5}" destId="{EAAD8EA4-ECB7-4AAC-A02A-1CC09D5D585B}" srcOrd="0" destOrd="0" presId="urn:microsoft.com/office/officeart/2008/layout/VerticalCurvedList"/>
    <dgm:cxn modelId="{027E6CA1-F67A-4C78-835D-80B7D1D09B29}" type="presParOf" srcId="{EAAD8EA4-ECB7-4AAC-A02A-1CC09D5D585B}" destId="{29A17F75-359D-4A9E-B828-D9DDE1350153}" srcOrd="0" destOrd="0" presId="urn:microsoft.com/office/officeart/2008/layout/VerticalCurvedList"/>
    <dgm:cxn modelId="{CCCCDB84-9D2B-42BD-8753-3F5B95B6CAFC}" type="presParOf" srcId="{29A17F75-359D-4A9E-B828-D9DDE1350153}" destId="{493F1F10-3ED0-490A-B3AA-1B8C906CC755}" srcOrd="0" destOrd="0" presId="urn:microsoft.com/office/officeart/2008/layout/VerticalCurvedList"/>
    <dgm:cxn modelId="{50FCA003-CFA9-4089-8A49-FF5FC360D04E}" type="presParOf" srcId="{29A17F75-359D-4A9E-B828-D9DDE1350153}" destId="{F0D3DD39-24D8-4E59-85C5-544DA1DFEE44}" srcOrd="1" destOrd="0" presId="urn:microsoft.com/office/officeart/2008/layout/VerticalCurvedList"/>
    <dgm:cxn modelId="{83184490-D8BC-4C6A-90E2-5F578EF33608}" type="presParOf" srcId="{29A17F75-359D-4A9E-B828-D9DDE1350153}" destId="{646A202F-480A-4749-90C0-DAE77CECC98D}" srcOrd="2" destOrd="0" presId="urn:microsoft.com/office/officeart/2008/layout/VerticalCurvedList"/>
    <dgm:cxn modelId="{07A06677-6883-4886-8A14-D221FB18C5A0}" type="presParOf" srcId="{29A17F75-359D-4A9E-B828-D9DDE1350153}" destId="{6D2F942F-0459-415A-BB93-B42199BC69DF}" srcOrd="3" destOrd="0" presId="urn:microsoft.com/office/officeart/2008/layout/VerticalCurvedList"/>
    <dgm:cxn modelId="{6B4052A8-58B3-4E59-BF89-C84C24277783}" type="presParOf" srcId="{EAAD8EA4-ECB7-4AAC-A02A-1CC09D5D585B}" destId="{08FE4343-632B-4247-B050-2F666C0D780A}" srcOrd="1" destOrd="0" presId="urn:microsoft.com/office/officeart/2008/layout/VerticalCurvedList"/>
    <dgm:cxn modelId="{9BCD8617-0A98-454A-82CD-AEC3BA311202}" type="presParOf" srcId="{EAAD8EA4-ECB7-4AAC-A02A-1CC09D5D585B}" destId="{7492DAB5-1AC4-4428-A6DF-58DC57724EFD}" srcOrd="2" destOrd="0" presId="urn:microsoft.com/office/officeart/2008/layout/VerticalCurvedList"/>
    <dgm:cxn modelId="{920A2E54-780E-4682-ACE3-9E7B5DC3E94E}" type="presParOf" srcId="{7492DAB5-1AC4-4428-A6DF-58DC57724EFD}" destId="{55427411-8606-4E67-8FE5-DF39A1033E00}" srcOrd="0" destOrd="0" presId="urn:microsoft.com/office/officeart/2008/layout/VerticalCurvedList"/>
    <dgm:cxn modelId="{ECD4CB06-A860-4D2D-82B7-212BFA5360BD}" type="presParOf" srcId="{EAAD8EA4-ECB7-4AAC-A02A-1CC09D5D585B}" destId="{8ECAEC0C-D51C-4FE9-9FC3-B3A0D8001673}" srcOrd="3" destOrd="0" presId="urn:microsoft.com/office/officeart/2008/layout/VerticalCurvedList"/>
    <dgm:cxn modelId="{DA45EC86-84D3-4DFE-8137-B11ED1FC19E2}" type="presParOf" srcId="{EAAD8EA4-ECB7-4AAC-A02A-1CC09D5D585B}" destId="{F2A51A16-95FF-4810-88BB-17C9D1EFA09C}" srcOrd="4" destOrd="0" presId="urn:microsoft.com/office/officeart/2008/layout/VerticalCurvedList"/>
    <dgm:cxn modelId="{BCE764E5-E92F-4146-B9FE-40B347A8E071}" type="presParOf" srcId="{F2A51A16-95FF-4810-88BB-17C9D1EFA09C}" destId="{8A51394A-EDB5-4D73-BE8F-69F500148A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D235B-9D30-4822-90A5-BA631F418AD8}">
      <dsp:nvSpPr>
        <dsp:cNvPr id="0" name=""/>
        <dsp:cNvSpPr/>
      </dsp:nvSpPr>
      <dsp:spPr>
        <a:xfrm>
          <a:off x="-5766554" y="-883144"/>
          <a:ext cx="6869451" cy="686945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D6565-223E-484E-9DEB-C198BE3D2B6F}">
      <dsp:nvSpPr>
        <dsp:cNvPr id="0" name=""/>
        <dsp:cNvSpPr/>
      </dsp:nvSpPr>
      <dsp:spPr>
        <a:xfrm>
          <a:off x="357986" y="231989"/>
          <a:ext cx="10625885" cy="4637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12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изучить структуру и основные показатели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системы</a:t>
          </a:r>
        </a:p>
      </dsp:txBody>
      <dsp:txXfrm>
        <a:off x="357986" y="231989"/>
        <a:ext cx="10625885" cy="463775"/>
      </dsp:txXfrm>
    </dsp:sp>
    <dsp:sp modelId="{87E2E0BB-2156-4F3E-B080-9F84781C3318}">
      <dsp:nvSpPr>
        <dsp:cNvPr id="0" name=""/>
        <dsp:cNvSpPr/>
      </dsp:nvSpPr>
      <dsp:spPr>
        <a:xfrm>
          <a:off x="68127" y="174017"/>
          <a:ext cx="579719" cy="5797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C70F6DB-A87C-4BB3-B812-E29D71F57AA4}">
      <dsp:nvSpPr>
        <dsp:cNvPr id="0" name=""/>
        <dsp:cNvSpPr/>
      </dsp:nvSpPr>
      <dsp:spPr>
        <a:xfrm>
          <a:off x="777977" y="928061"/>
          <a:ext cx="10205895" cy="4637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12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изучить эффективность функционирования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системы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помощью количественных и качественных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критериев</a:t>
          </a:r>
        </a:p>
      </dsp:txBody>
      <dsp:txXfrm>
        <a:off x="777977" y="928061"/>
        <a:ext cx="10205895" cy="463775"/>
      </dsp:txXfrm>
    </dsp:sp>
    <dsp:sp modelId="{0B6F5B53-851D-4918-83F6-5FCD217D40CA}">
      <dsp:nvSpPr>
        <dsp:cNvPr id="0" name=""/>
        <dsp:cNvSpPr/>
      </dsp:nvSpPr>
      <dsp:spPr>
        <a:xfrm>
          <a:off x="488117" y="870089"/>
          <a:ext cx="579719" cy="5797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8518AA-D11C-4984-9491-C817F5B70195}">
      <dsp:nvSpPr>
        <dsp:cNvPr id="0" name=""/>
        <dsp:cNvSpPr/>
      </dsp:nvSpPr>
      <dsp:spPr>
        <a:xfrm>
          <a:off x="1008129" y="1623622"/>
          <a:ext cx="9975742" cy="4637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12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выявить существующие проблемы,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снижающие эффективность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функционирования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8129" y="1623622"/>
        <a:ext cx="9975742" cy="463775"/>
      </dsp:txXfrm>
    </dsp:sp>
    <dsp:sp modelId="{CDD2CA20-EB08-4547-B936-8663354A482B}">
      <dsp:nvSpPr>
        <dsp:cNvPr id="0" name=""/>
        <dsp:cNvSpPr/>
      </dsp:nvSpPr>
      <dsp:spPr>
        <a:xfrm>
          <a:off x="718270" y="1565650"/>
          <a:ext cx="579719" cy="5797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7883453-FB70-4DD8-854A-87FB27EB396F}">
      <dsp:nvSpPr>
        <dsp:cNvPr id="0" name=""/>
        <dsp:cNvSpPr/>
      </dsp:nvSpPr>
      <dsp:spPr>
        <a:xfrm>
          <a:off x="1081615" y="2319693"/>
          <a:ext cx="9902257" cy="4637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12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проанализировать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причины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возникновения выявленных проблем</a:t>
          </a:r>
        </a:p>
      </dsp:txBody>
      <dsp:txXfrm>
        <a:off x="1081615" y="2319693"/>
        <a:ext cx="9902257" cy="463775"/>
      </dsp:txXfrm>
    </dsp:sp>
    <dsp:sp modelId="{F81E18A5-EA23-4921-BB7A-5092AE59E215}">
      <dsp:nvSpPr>
        <dsp:cNvPr id="0" name=""/>
        <dsp:cNvSpPr/>
      </dsp:nvSpPr>
      <dsp:spPr>
        <a:xfrm>
          <a:off x="791755" y="2261721"/>
          <a:ext cx="579719" cy="5797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9B9E00A-FADC-4699-A80B-49FDC320948B}">
      <dsp:nvSpPr>
        <dsp:cNvPr id="0" name=""/>
        <dsp:cNvSpPr/>
      </dsp:nvSpPr>
      <dsp:spPr>
        <a:xfrm>
          <a:off x="1008129" y="3015765"/>
          <a:ext cx="9975742" cy="4637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12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проанализировать возможные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варианты решения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выявленных проблем</a:t>
          </a:r>
        </a:p>
      </dsp:txBody>
      <dsp:txXfrm>
        <a:off x="1008129" y="3015765"/>
        <a:ext cx="9975742" cy="463775"/>
      </dsp:txXfrm>
    </dsp:sp>
    <dsp:sp modelId="{12285125-DA04-4091-A79E-DEAA02E87C47}">
      <dsp:nvSpPr>
        <dsp:cNvPr id="0" name=""/>
        <dsp:cNvSpPr/>
      </dsp:nvSpPr>
      <dsp:spPr>
        <a:xfrm>
          <a:off x="718270" y="2957793"/>
          <a:ext cx="579719" cy="5797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AD42BE9-A2EF-4A3E-8658-972E349C6327}">
      <dsp:nvSpPr>
        <dsp:cNvPr id="0" name=""/>
        <dsp:cNvSpPr/>
      </dsp:nvSpPr>
      <dsp:spPr>
        <a:xfrm>
          <a:off x="777977" y="3711326"/>
          <a:ext cx="10205895" cy="4637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12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концепцию оптимизации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системы </a:t>
          </a: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основании выявленных вариантов решения проблем</a:t>
          </a:r>
        </a:p>
      </dsp:txBody>
      <dsp:txXfrm>
        <a:off x="777977" y="3711326"/>
        <a:ext cx="10205895" cy="463775"/>
      </dsp:txXfrm>
    </dsp:sp>
    <dsp:sp modelId="{D21E2163-E613-4670-AE41-6113776FAB1F}">
      <dsp:nvSpPr>
        <dsp:cNvPr id="0" name=""/>
        <dsp:cNvSpPr/>
      </dsp:nvSpPr>
      <dsp:spPr>
        <a:xfrm>
          <a:off x="488117" y="3653354"/>
          <a:ext cx="579719" cy="5797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268EA8A-0156-45F6-917D-ABDE3F2194E9}">
      <dsp:nvSpPr>
        <dsp:cNvPr id="0" name=""/>
        <dsp:cNvSpPr/>
      </dsp:nvSpPr>
      <dsp:spPr>
        <a:xfrm>
          <a:off x="357986" y="4407397"/>
          <a:ext cx="10625885" cy="4637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12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оценить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предполагаемые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эффекты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от внедрения концепции</a:t>
          </a:r>
        </a:p>
      </dsp:txBody>
      <dsp:txXfrm>
        <a:off x="357986" y="4407397"/>
        <a:ext cx="10625885" cy="463775"/>
      </dsp:txXfrm>
    </dsp:sp>
    <dsp:sp modelId="{AE07AF71-9D01-484A-A0FD-727E360A24D8}">
      <dsp:nvSpPr>
        <dsp:cNvPr id="0" name=""/>
        <dsp:cNvSpPr/>
      </dsp:nvSpPr>
      <dsp:spPr>
        <a:xfrm>
          <a:off x="68127" y="4349425"/>
          <a:ext cx="579719" cy="5797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9D111-A552-49D4-ACBC-18E4C2FF09A5}">
      <dsp:nvSpPr>
        <dsp:cNvPr id="0" name=""/>
        <dsp:cNvSpPr/>
      </dsp:nvSpPr>
      <dsp:spPr>
        <a:xfrm>
          <a:off x="3833996" y="1683335"/>
          <a:ext cx="3852005" cy="2051995"/>
        </a:xfrm>
        <a:prstGeom prst="snip2Diag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125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b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снижающие эффективность </a:t>
          </a:r>
          <a:r>
            <a:rPr lang="ru-RU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работы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системы</a:t>
          </a:r>
        </a:p>
      </dsp:txBody>
      <dsp:txXfrm>
        <a:off x="4004999" y="1854338"/>
        <a:ext cx="3509999" cy="1709989"/>
      </dsp:txXfrm>
    </dsp:sp>
    <dsp:sp modelId="{31F838CC-2D2F-413D-B0C7-BC6A8EC25AEA}">
      <dsp:nvSpPr>
        <dsp:cNvPr id="0" name=""/>
        <dsp:cNvSpPr/>
      </dsp:nvSpPr>
      <dsp:spPr>
        <a:xfrm rot="19188954">
          <a:off x="6884356" y="1436116"/>
          <a:ext cx="7662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62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FC6EF-5BE3-478C-96AD-6D85E940F71B}">
      <dsp:nvSpPr>
        <dsp:cNvPr id="0" name=""/>
        <dsp:cNvSpPr/>
      </dsp:nvSpPr>
      <dsp:spPr>
        <a:xfrm>
          <a:off x="6939569" y="108893"/>
          <a:ext cx="2520003" cy="1080003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ea typeface="Helvetica Bold" panose="00000500000000000000" pitchFamily="50" charset="0"/>
              <a:cs typeface="Times New Roman" panose="02020603050405020304" pitchFamily="18" charset="0"/>
            </a:rPr>
            <a:t>устаревание инфраструктуры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92290" y="161614"/>
        <a:ext cx="2414561" cy="974561"/>
      </dsp:txXfrm>
    </dsp:sp>
    <dsp:sp modelId="{2E900B8A-0031-46C6-8350-C9C585F8D549}">
      <dsp:nvSpPr>
        <dsp:cNvPr id="0" name=""/>
        <dsp:cNvSpPr/>
      </dsp:nvSpPr>
      <dsp:spPr>
        <a:xfrm rot="23760">
          <a:off x="7685994" y="2725037"/>
          <a:ext cx="6921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21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C6EAB-F84F-4F05-9886-478031AE2D8F}">
      <dsp:nvSpPr>
        <dsp:cNvPr id="0" name=""/>
        <dsp:cNvSpPr/>
      </dsp:nvSpPr>
      <dsp:spPr>
        <a:xfrm>
          <a:off x="8378121" y="2196135"/>
          <a:ext cx="2520003" cy="1080003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ea typeface="Helvetica Bold" panose="00000500000000000000" pitchFamily="50" charset="0"/>
              <a:cs typeface="Times New Roman" panose="02020603050405020304" pitchFamily="18" charset="0"/>
            </a:rPr>
            <a:t>формализация инструментов</a:t>
          </a:r>
          <a:br>
            <a:rPr lang="ru-RU" sz="1600" kern="1200" dirty="0">
              <a:latin typeface="Times New Roman" panose="02020603050405020304" pitchFamily="18" charset="0"/>
              <a:ea typeface="Helvetica Bold" panose="00000500000000000000" pitchFamily="50" charset="0"/>
              <a:cs typeface="Times New Roman" panose="02020603050405020304" pitchFamily="18" charset="0"/>
            </a:rPr>
          </a:br>
          <a:r>
            <a:rPr lang="ru-RU" sz="1600" kern="1200" dirty="0">
              <a:latin typeface="Times New Roman" panose="02020603050405020304" pitchFamily="18" charset="0"/>
              <a:ea typeface="Helvetica Bold" panose="00000500000000000000" pitchFamily="50" charset="0"/>
              <a:cs typeface="Times New Roman" panose="02020603050405020304" pitchFamily="18" charset="0"/>
            </a:rPr>
            <a:t>контроля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30842" y="2248856"/>
        <a:ext cx="2414561" cy="974561"/>
      </dsp:txXfrm>
    </dsp:sp>
    <dsp:sp modelId="{36B4B751-B1D7-4B39-9B87-9BA51F582004}">
      <dsp:nvSpPr>
        <dsp:cNvPr id="0" name=""/>
        <dsp:cNvSpPr/>
      </dsp:nvSpPr>
      <dsp:spPr>
        <a:xfrm rot="2366316">
          <a:off x="6928383" y="3955655"/>
          <a:ext cx="6936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366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69744-70D1-4BB4-8132-1D94D6FC398E}">
      <dsp:nvSpPr>
        <dsp:cNvPr id="0" name=""/>
        <dsp:cNvSpPr/>
      </dsp:nvSpPr>
      <dsp:spPr>
        <a:xfrm>
          <a:off x="6939578" y="4175979"/>
          <a:ext cx="2520003" cy="1080003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ea typeface="Helvetica Bold" panose="00000500000000000000" pitchFamily="50" charset="0"/>
              <a:cs typeface="Times New Roman" panose="02020603050405020304" pitchFamily="18" charset="0"/>
            </a:rPr>
            <a:t>неравномерность и недостаточность финансирования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92299" y="4228700"/>
        <a:ext cx="2414561" cy="974561"/>
      </dsp:txXfrm>
    </dsp:sp>
    <dsp:sp modelId="{8ADFDC84-CE88-4D77-865F-6DD07AFA4D53}">
      <dsp:nvSpPr>
        <dsp:cNvPr id="0" name=""/>
        <dsp:cNvSpPr/>
      </dsp:nvSpPr>
      <dsp:spPr>
        <a:xfrm rot="8267868">
          <a:off x="4047991" y="3959370"/>
          <a:ext cx="6670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70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23B31-FD96-4748-92FB-5D7FD156F5CF}">
      <dsp:nvSpPr>
        <dsp:cNvPr id="0" name=""/>
        <dsp:cNvSpPr/>
      </dsp:nvSpPr>
      <dsp:spPr>
        <a:xfrm>
          <a:off x="2278951" y="4183409"/>
          <a:ext cx="2520003" cy="108000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ea typeface="Helvetica Bold" panose="00000500000000000000" pitchFamily="50" charset="0"/>
              <a:cs typeface="Times New Roman" panose="02020603050405020304" pitchFamily="18" charset="0"/>
            </a:rPr>
            <a:t>неоптимальное использование кадров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1672" y="4236130"/>
        <a:ext cx="2414561" cy="974561"/>
      </dsp:txXfrm>
    </dsp:sp>
    <dsp:sp modelId="{2E34D9B0-58F3-4CF9-9355-A90CD477BD32}">
      <dsp:nvSpPr>
        <dsp:cNvPr id="0" name=""/>
        <dsp:cNvSpPr/>
      </dsp:nvSpPr>
      <dsp:spPr>
        <a:xfrm rot="10807038">
          <a:off x="3227606" y="2704769"/>
          <a:ext cx="6063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639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BDF045-7089-4F8F-963A-E4DAE499EE6C}">
      <dsp:nvSpPr>
        <dsp:cNvPr id="0" name=""/>
        <dsp:cNvSpPr/>
      </dsp:nvSpPr>
      <dsp:spPr>
        <a:xfrm>
          <a:off x="707603" y="2161567"/>
          <a:ext cx="2520003" cy="1080003"/>
        </a:xfrm>
        <a:prstGeom prst="flowChartAlternateProcess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ea typeface="Helvetica Bold" panose="00000500000000000000" pitchFamily="50" charset="0"/>
              <a:cs typeface="Times New Roman" panose="02020603050405020304" pitchFamily="18" charset="0"/>
            </a:rPr>
            <a:t>нерациональное использование</a:t>
          </a:r>
          <a:br>
            <a:rPr lang="ru-RU" sz="1600" kern="1200" dirty="0">
              <a:latin typeface="Times New Roman" panose="02020603050405020304" pitchFamily="18" charset="0"/>
              <a:ea typeface="Helvetica Bold" panose="00000500000000000000" pitchFamily="50" charset="0"/>
              <a:cs typeface="Times New Roman" panose="02020603050405020304" pitchFamily="18" charset="0"/>
            </a:rPr>
          </a:br>
          <a:r>
            <a:rPr lang="ru-RU" sz="1600" kern="1200" dirty="0">
              <a:latin typeface="Times New Roman" panose="02020603050405020304" pitchFamily="18" charset="0"/>
              <a:ea typeface="Helvetica Bold" panose="00000500000000000000" pitchFamily="50" charset="0"/>
              <a:cs typeface="Times New Roman" panose="02020603050405020304" pitchFamily="18" charset="0"/>
            </a:rPr>
            <a:t>основных фондов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323" y="2214287"/>
        <a:ext cx="2414563" cy="974563"/>
      </dsp:txXfrm>
    </dsp:sp>
    <dsp:sp modelId="{D72AB87C-593F-43C5-9C3D-61D43183EA49}">
      <dsp:nvSpPr>
        <dsp:cNvPr id="0" name=""/>
        <dsp:cNvSpPr/>
      </dsp:nvSpPr>
      <dsp:spPr>
        <a:xfrm rot="13360968">
          <a:off x="4030294" y="1442196"/>
          <a:ext cx="7113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138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169C1-9021-4334-A0E0-BD8CDB23FF3A}">
      <dsp:nvSpPr>
        <dsp:cNvPr id="0" name=""/>
        <dsp:cNvSpPr/>
      </dsp:nvSpPr>
      <dsp:spPr>
        <a:xfrm>
          <a:off x="2278963" y="121054"/>
          <a:ext cx="2520003" cy="1080003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низкая доступность</a:t>
          </a:r>
          <a:b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нестабильность качества лечебного процесса</a:t>
          </a:r>
        </a:p>
      </dsp:txBody>
      <dsp:txXfrm>
        <a:off x="2331684" y="173775"/>
        <a:ext cx="2414561" cy="974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3DD39-24D8-4E59-85C5-544DA1DFEE44}">
      <dsp:nvSpPr>
        <dsp:cNvPr id="0" name=""/>
        <dsp:cNvSpPr/>
      </dsp:nvSpPr>
      <dsp:spPr>
        <a:xfrm>
          <a:off x="-6082002" y="-937874"/>
          <a:ext cx="7297109" cy="7297109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E4343-632B-4247-B050-2F666C0D780A}">
      <dsp:nvSpPr>
        <dsp:cNvPr id="0" name=""/>
        <dsp:cNvSpPr/>
      </dsp:nvSpPr>
      <dsp:spPr>
        <a:xfrm>
          <a:off x="996581" y="774495"/>
          <a:ext cx="10026820" cy="15487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934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 использование для других хирургических профилей</a:t>
          </a:r>
          <a:endParaRPr lang="ru-RU" sz="2400" kern="1200" dirty="0"/>
        </a:p>
      </dsp:txBody>
      <dsp:txXfrm>
        <a:off x="996581" y="774495"/>
        <a:ext cx="10026820" cy="1548774"/>
      </dsp:txXfrm>
    </dsp:sp>
    <dsp:sp modelId="{55427411-8606-4E67-8FE5-DF39A1033E00}">
      <dsp:nvSpPr>
        <dsp:cNvPr id="0" name=""/>
        <dsp:cNvSpPr/>
      </dsp:nvSpPr>
      <dsp:spPr>
        <a:xfrm>
          <a:off x="28597" y="580898"/>
          <a:ext cx="1935968" cy="19359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ECAEC0C-D51C-4FE9-9FC3-B3A0D8001673}">
      <dsp:nvSpPr>
        <dsp:cNvPr id="0" name=""/>
        <dsp:cNvSpPr/>
      </dsp:nvSpPr>
      <dsp:spPr>
        <a:xfrm>
          <a:off x="996581" y="3098090"/>
          <a:ext cx="10026820" cy="1548774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934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 масштабирование инфраструктурных решений</a:t>
          </a:r>
        </a:p>
      </dsp:txBody>
      <dsp:txXfrm>
        <a:off x="996581" y="3098090"/>
        <a:ext cx="10026820" cy="1548774"/>
      </dsp:txXfrm>
    </dsp:sp>
    <dsp:sp modelId="{8A51394A-EDB5-4D73-BE8F-69F500148A0F}">
      <dsp:nvSpPr>
        <dsp:cNvPr id="0" name=""/>
        <dsp:cNvSpPr/>
      </dsp:nvSpPr>
      <dsp:spPr>
        <a:xfrm>
          <a:off x="28597" y="2904494"/>
          <a:ext cx="1935968" cy="19359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0.41041</cdr:x>
      <cdr:y>0.48685</cdr:y>
    </cdr:from>
    <cdr:to>
      <cdr:x>0.47061</cdr:x>
      <cdr:y>0.5382</cdr:y>
    </cdr:to>
    <cdr:sp macro="" textlink="">
      <cdr:nvSpPr>
        <cdr:cNvPr id="3" name="TextBox 10">
          <a:extLst xmlns:a="http://schemas.openxmlformats.org/drawingml/2006/main">
            <a:ext uri="{FF2B5EF4-FFF2-40B4-BE49-F238E27FC236}">
              <a16:creationId xmlns:a16="http://schemas.microsoft.com/office/drawing/2014/main" id="{56BD2DC6-0007-4A4F-9D33-0555D54ABF8E}"/>
            </a:ext>
          </a:extLst>
        </cdr:cNvPr>
        <cdr:cNvSpPr txBox="1"/>
      </cdr:nvSpPr>
      <cdr:spPr>
        <a:xfrm xmlns:a="http://schemas.openxmlformats.org/drawingml/2006/main">
          <a:off x="3608399" y="2407682"/>
          <a:ext cx="529260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12,3%</a:t>
          </a:r>
        </a:p>
      </cdr:txBody>
    </cdr:sp>
  </cdr:relSizeAnchor>
  <cdr:relSizeAnchor xmlns:cdr="http://schemas.openxmlformats.org/drawingml/2006/chartDrawing">
    <cdr:from>
      <cdr:x>0.49198</cdr:x>
      <cdr:y>0.79736</cdr:y>
    </cdr:from>
    <cdr:to>
      <cdr:x>0.54933</cdr:x>
      <cdr:y>0.84871</cdr:y>
    </cdr:to>
    <cdr:sp macro="" textlink="">
      <cdr:nvSpPr>
        <cdr:cNvPr id="4" name="TextBox 10">
          <a:extLst xmlns:a="http://schemas.openxmlformats.org/drawingml/2006/main">
            <a:ext uri="{FF2B5EF4-FFF2-40B4-BE49-F238E27FC236}">
              <a16:creationId xmlns:a16="http://schemas.microsoft.com/office/drawing/2014/main" id="{56BD2DC6-0007-4A4F-9D33-0555D54ABF8E}"/>
            </a:ext>
          </a:extLst>
        </cdr:cNvPr>
        <cdr:cNvSpPr txBox="1"/>
      </cdr:nvSpPr>
      <cdr:spPr>
        <a:xfrm xmlns:a="http://schemas.openxmlformats.org/drawingml/2006/main">
          <a:off x="4325619" y="3943260"/>
          <a:ext cx="504189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1,7%</a:t>
          </a:r>
        </a:p>
      </cdr:txBody>
    </cdr:sp>
  </cdr:relSizeAnchor>
  <cdr:relSizeAnchor xmlns:cdr="http://schemas.openxmlformats.org/drawingml/2006/chartDrawing">
    <cdr:from>
      <cdr:x>0.78579</cdr:x>
      <cdr:y>0.75668</cdr:y>
    </cdr:from>
    <cdr:to>
      <cdr:x>0.87209</cdr:x>
      <cdr:y>0.84069</cdr:y>
    </cdr:to>
    <cdr:sp macro="" textlink="">
      <cdr:nvSpPr>
        <cdr:cNvPr id="5" name="TextBox 7">
          <a:extLst xmlns:a="http://schemas.openxmlformats.org/drawingml/2006/main">
            <a:ext uri="{FF2B5EF4-FFF2-40B4-BE49-F238E27FC236}">
              <a16:creationId xmlns:a16="http://schemas.microsoft.com/office/drawing/2014/main" id="{82C6CF93-A028-49CB-B3A5-82F4BBCD8993}"/>
            </a:ext>
          </a:extLst>
        </cdr:cNvPr>
        <cdr:cNvSpPr txBox="1"/>
      </cdr:nvSpPr>
      <cdr:spPr>
        <a:xfrm xmlns:a="http://schemas.openxmlformats.org/drawingml/2006/main">
          <a:off x="6908799" y="3742049"/>
          <a:ext cx="7588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1,89</a:t>
          </a:r>
          <a:b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0.74332</cdr:x>
      <cdr:y>0.73623</cdr:y>
    </cdr:from>
    <cdr:to>
      <cdr:x>0.79633</cdr:x>
      <cdr:y>0.78397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82C6CF93-A028-49CB-B3A5-82F4BBCD8993}"/>
            </a:ext>
          </a:extLst>
        </cdr:cNvPr>
        <cdr:cNvSpPr txBox="1"/>
      </cdr:nvSpPr>
      <cdr:spPr>
        <a:xfrm xmlns:a="http://schemas.openxmlformats.org/drawingml/2006/main">
          <a:off x="6535419" y="3640951"/>
          <a:ext cx="466089" cy="2360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1,5 ч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69D10-E0D7-4E5B-84D9-5D71DFB45053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9F7AD-877A-453F-AAE0-D3E0EA2BA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1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Причина выбора данной темы и ее актуальность обусловлены 3 факторами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9F7AD-877A-453F-AAE0-D3E0EA2BA6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52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данным экспериментального исследования реализация принципа единой кардиохирургической мультидисциплинарной команды позволит добиться ускорения…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9F7AD-877A-453F-AAE0-D3E0EA2BA6C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61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Подводя итоги, ожидаемые эффекты от полной реализации концепции включают…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9F7AD-877A-453F-AAE0-D3E0EA2BA6C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770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КОМИССИЯ!</a:t>
            </a:r>
          </a:p>
          <a:p>
            <a:r>
              <a:rPr lang="ru-RU" dirty="0"/>
              <a:t>Также хотелось бы представить результаты первичного анализа концепции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9F7AD-877A-453F-AAE0-D3E0EA2BA6C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91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качестве приоритетного региона для реализации предлагаемой концепции выбрана Московская область по следующим причинам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9F7AD-877A-453F-AAE0-D3E0EA2BA6C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84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Тем временем в единственной областной МО, располагающей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9F7AD-877A-453F-AAE0-D3E0EA2BA6C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8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Концепция обладает гибкостью и может быть реализована как на этапе строительства новых МО, так и внедрена в существующие клиники. На данной слайде представлен алгоритм определения степени внедрения концепции.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9F7AD-877A-453F-AAE0-D3E0EA2BA6C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11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Дальнейшие этапы реализации и требуемые для этого ресурсы представлены на данном слайде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9F7AD-877A-453F-AAE0-D3E0EA2BA6C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043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Дополнительные возможности использования концепции включают ее использование для других хирургических профилей, и возможность масштабирования инфраструктурных решений в зависимости от требуемой коечной мощности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9F7AD-877A-453F-AAE0-D3E0EA2BA6C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553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99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соответствии с поставленной целью были сформулированы следующие задачи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9F7AD-877A-453F-AAE0-D3E0EA2BA6C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оценки эффективности функционирования системы было использовано 6 групп факторов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9F7AD-877A-453F-AAE0-D3E0EA2BA6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102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основании анализа вышеуказанных критериев были выявлены следующие проблемы, снижающие эффективность функционирования системы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9F7AD-877A-453F-AAE0-D3E0EA2BA6C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3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Полученные данные, а также особенности отрасли в целом позволяют сделать главный вывод о том, что единственным вариантом решения выявленных проблем является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интегральная оптимизация всех компонентов системы.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учетом указанной стратегии была разработана концепция оптимизации системы, ключевые направления которой подробно представлены на данном слайде.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9F7AD-877A-453F-AAE0-D3E0EA2BA6C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147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КОМИССИЯ!</a:t>
            </a:r>
          </a:p>
          <a:p>
            <a:r>
              <a:rPr lang="ru-RU" dirty="0"/>
              <a:t>В соответствии с принципом однонаправленного движения пациентов была разработана план-схема кардиохирургического отделения нового образца, особенностями которой являются…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9F7AD-877A-453F-AAE0-D3E0EA2BA6C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864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Данная планировка обеспечивает однонаправленное движение пациентов от поступления до выписки, а также организационное разделение производственных процессов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9F7AD-877A-453F-AAE0-D3E0EA2BA6C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02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данным экспериментального исследования реализация принципа однонаправленного движения пациентов позволит добиться экономии…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9F7AD-877A-453F-AAE0-D3E0EA2BA6C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64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Другим ключевым направлением является принцип единой мультидисциплинарной кардиохирургической команды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9F7AD-877A-453F-AAE0-D3E0EA2BA6C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7727723-4074-B843-AE36-885B2303F4FE}"/>
              </a:ext>
            </a:extLst>
          </p:cNvPr>
          <p:cNvSpPr/>
          <p:nvPr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95950-E595-F342-9D21-3C47BD20DFED}"/>
              </a:ext>
            </a:extLst>
          </p:cNvPr>
          <p:cNvSpPr txBox="1"/>
          <p:nvPr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317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8ECB9-5CD4-CC42-91B8-0D89C488BB7E}"/>
              </a:ext>
            </a:extLst>
          </p:cNvPr>
          <p:cNvCxnSpPr/>
          <p:nvPr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1956" y="267057"/>
            <a:ext cx="881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66B7B2-022A-46E6-9028-4AE6F24B2649}" type="slidenum">
              <a:rPr lang="ru-RU" smtClean="0"/>
              <a:t>‹#›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97F960-629D-BC85-5567-56A0883FE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702" y="134758"/>
            <a:ext cx="1090038" cy="6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56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>
          <p15:clr>
            <a:srgbClr val="FBAE40"/>
          </p15:clr>
        </p15:guide>
        <p15:guide id="3" pos="4082">
          <p15:clr>
            <a:srgbClr val="FBAE40"/>
          </p15:clr>
        </p15:guide>
        <p15:guide id="4" orient="horz" pos="38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6901C6BE-CE43-1C49-A547-8D7E87965F71}"/>
              </a:ext>
            </a:extLst>
          </p:cNvPr>
          <p:cNvSpPr/>
          <p:nvPr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769650-3A35-3642-883C-A870CBC46FCC}"/>
              </a:ext>
            </a:extLst>
          </p:cNvPr>
          <p:cNvSpPr txBox="1"/>
          <p:nvPr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317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E4A2AA-05E3-7F4E-879C-E04CB11781C0}"/>
              </a:ext>
            </a:extLst>
          </p:cNvPr>
          <p:cNvCxnSpPr/>
          <p:nvPr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63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52">
                <a:solidFill>
                  <a:schemeClr val="tx1">
                    <a:tint val="75000"/>
                  </a:schemeClr>
                </a:solidFill>
              </a:defRPr>
            </a:lvl1pPr>
            <a:lvl2pPr marL="429013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2pPr>
            <a:lvl3pPr marL="858026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287038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4pPr>
            <a:lvl5pPr marL="1716051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5pPr>
            <a:lvl6pPr marL="2145064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6pPr>
            <a:lvl7pPr marL="2574077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7pPr>
            <a:lvl8pPr marL="300309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8pPr>
            <a:lvl9pPr marL="3432103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BC8E-9D36-4F98-9091-8493121EBCD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B7B2-022A-46E6-9028-4AE6F24B2649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A8952F-EB8B-A235-0FA3-20480B6C1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702" y="134758"/>
            <a:ext cx="1090038" cy="6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1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29BDF7A5-C047-1149-97E2-5FF2F7C15BEB}"/>
              </a:ext>
            </a:extLst>
          </p:cNvPr>
          <p:cNvSpPr/>
          <p:nvPr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ACB84-12E8-B04C-B361-EFA20FF74E23}"/>
              </a:ext>
            </a:extLst>
          </p:cNvPr>
          <p:cNvSpPr txBox="1"/>
          <p:nvPr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317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2AF39C-AEEB-974B-9D14-519ED62E1CFE}"/>
              </a:ext>
            </a:extLst>
          </p:cNvPr>
          <p:cNvCxnSpPr/>
          <p:nvPr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BC8E-9D36-4F98-9091-8493121EBCD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B7B2-022A-46E6-9028-4AE6F24B2649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733576-5542-9087-A02F-2090C8C6D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702" y="134758"/>
            <a:ext cx="1090038" cy="6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51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508" y="1620762"/>
            <a:ext cx="9805492" cy="2206561"/>
          </a:xfrm>
        </p:spPr>
        <p:txBody>
          <a:bodyPr anchor="b"/>
          <a:lstStyle>
            <a:lvl1pPr algn="l">
              <a:defRPr sz="301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508" y="3981286"/>
            <a:ext cx="9805493" cy="821767"/>
          </a:xfrm>
        </p:spPr>
        <p:txBody>
          <a:bodyPr/>
          <a:lstStyle>
            <a:lvl1pPr marL="0" indent="0" algn="l">
              <a:buNone/>
              <a:defRPr sz="2252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BC8E-9D36-4F98-9091-8493121EBCD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21">
            <a:extLst>
              <a:ext uri="{FF2B5EF4-FFF2-40B4-BE49-F238E27FC236}">
                <a16:creationId xmlns:a16="http://schemas.microsoft.com/office/drawing/2014/main" id="{94D2F1D7-5B13-3640-AB78-28151ECDF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563" y="0"/>
            <a:ext cx="3941437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3F3049-1C60-9766-2673-48B7D5664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5688"/>
            <a:ext cx="1306904" cy="82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08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508" y="1620764"/>
            <a:ext cx="9805492" cy="2206561"/>
          </a:xfrm>
        </p:spPr>
        <p:txBody>
          <a:bodyPr anchor="b"/>
          <a:lstStyle>
            <a:lvl1pPr algn="l">
              <a:defRPr sz="301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508" y="3981288"/>
            <a:ext cx="9805493" cy="821767"/>
          </a:xfrm>
        </p:spPr>
        <p:txBody>
          <a:bodyPr/>
          <a:lstStyle>
            <a:lvl1pPr marL="0" indent="0" algn="l">
              <a:buNone/>
              <a:defRPr sz="2252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BC8E-9D36-4F98-9091-8493121EBCD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21">
            <a:extLst>
              <a:ext uri="{FF2B5EF4-FFF2-40B4-BE49-F238E27FC236}">
                <a16:creationId xmlns:a16="http://schemas.microsoft.com/office/drawing/2014/main" id="{A95B1A8B-26B2-7B4E-A5C6-021635981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563" y="0"/>
            <a:ext cx="3941437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CC44B6-CAE7-A203-A56B-9A33970D4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5688"/>
            <a:ext cx="1306904" cy="82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5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Титульный слайд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508" y="1620764"/>
            <a:ext cx="9805492" cy="2206561"/>
          </a:xfrm>
        </p:spPr>
        <p:txBody>
          <a:bodyPr anchor="b"/>
          <a:lstStyle>
            <a:lvl1pPr algn="l">
              <a:defRPr sz="301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508" y="3981288"/>
            <a:ext cx="9805493" cy="821767"/>
          </a:xfrm>
        </p:spPr>
        <p:txBody>
          <a:bodyPr/>
          <a:lstStyle>
            <a:lvl1pPr marL="0" indent="0" algn="l">
              <a:buNone/>
              <a:defRPr sz="2252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BC8E-9D36-4F98-9091-8493121EBCD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21">
            <a:extLst>
              <a:ext uri="{FF2B5EF4-FFF2-40B4-BE49-F238E27FC236}">
                <a16:creationId xmlns:a16="http://schemas.microsoft.com/office/drawing/2014/main" id="{CA0B50CA-0786-2045-939D-D24B62EC7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563" y="0"/>
            <a:ext cx="3941437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DDE50E-0F3D-0A1A-8928-F05ABF1EB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5688"/>
            <a:ext cx="1306904" cy="82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3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3B94890-3C49-7044-A8F0-B3DB12C28D12}"/>
              </a:ext>
            </a:extLst>
          </p:cNvPr>
          <p:cNvSpPr/>
          <p:nvPr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A9BBD-B777-C149-9777-05247593E1E0}"/>
              </a:ext>
            </a:extLst>
          </p:cNvPr>
          <p:cNvSpPr txBox="1"/>
          <p:nvPr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317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C569F4-D248-7041-9278-341700D6083F}"/>
              </a:ext>
            </a:extLst>
          </p:cNvPr>
          <p:cNvCxnSpPr/>
          <p:nvPr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1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301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258" b="1"/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BC8E-9D36-4F98-9091-8493121EBCD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1956" y="267057"/>
            <a:ext cx="881982" cy="365125"/>
          </a:xfrm>
          <a:prstGeom prst="rect">
            <a:avLst/>
          </a:prstGeom>
        </p:spPr>
        <p:txBody>
          <a:bodyPr/>
          <a:lstStyle/>
          <a:p>
            <a:fld id="{9D66B7B2-022A-46E6-9028-4AE6F24B264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3C531F-4A25-DB3F-1D1C-B8560D2F6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702" y="134758"/>
            <a:ext cx="1090038" cy="6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2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CC740624-9786-3F40-BE2D-E443C76C8EC7}"/>
              </a:ext>
            </a:extLst>
          </p:cNvPr>
          <p:cNvSpPr/>
          <p:nvPr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FE944-F30B-544E-B5A4-8FA81A6D7A96}"/>
              </a:ext>
            </a:extLst>
          </p:cNvPr>
          <p:cNvSpPr txBox="1"/>
          <p:nvPr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317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5D4700-313E-CB48-82C9-205F0B4F41DB}"/>
              </a:ext>
            </a:extLst>
          </p:cNvPr>
          <p:cNvCxnSpPr/>
          <p:nvPr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6644" y="921543"/>
            <a:ext cx="8136913" cy="536504"/>
          </a:xfrm>
        </p:spPr>
        <p:txBody>
          <a:bodyPr anchor="t" anchorCtr="0">
            <a:noAutofit/>
          </a:bodyPr>
          <a:lstStyle>
            <a:lvl1pPr algn="l">
              <a:defRPr sz="301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5988" y="2758934"/>
            <a:ext cx="6299869" cy="2498866"/>
          </a:xfrm>
        </p:spPr>
        <p:txBody>
          <a:bodyPr>
            <a:normAutofit/>
          </a:bodyPr>
          <a:lstStyle>
            <a:lvl1pPr marL="0" indent="0" algn="l">
              <a:buNone/>
              <a:defRPr sz="3387" b="1">
                <a:solidFill>
                  <a:schemeClr val="accent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BC8E-9D36-4F98-9091-8493121EBCD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1956" y="267057"/>
            <a:ext cx="881982" cy="365125"/>
          </a:xfrm>
          <a:prstGeom prst="rect">
            <a:avLst/>
          </a:prstGeom>
        </p:spPr>
        <p:txBody>
          <a:bodyPr/>
          <a:lstStyle/>
          <a:p>
            <a:fld id="{9D66B7B2-022A-46E6-9028-4AE6F24B264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7AD485B-A56F-E148-9785-EA3C38C11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46B0EB-07DF-BB65-FDEB-FE90DF773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702" y="134758"/>
            <a:ext cx="1090038" cy="6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6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174A10-18C0-D846-8F03-C9CC6AC735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4876" y="2274817"/>
            <a:ext cx="6463714" cy="2498866"/>
          </a:xfrm>
        </p:spPr>
        <p:txBody>
          <a:bodyPr>
            <a:normAutofit/>
          </a:bodyPr>
          <a:lstStyle>
            <a:lvl1pPr marL="0" indent="0" algn="l">
              <a:buNone/>
              <a:defRPr sz="3387" b="1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BC8E-9D36-4F98-9091-8493121EBCD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id="{6863F21F-0FD5-0D4F-9EDF-1CEFC7A813EE}"/>
              </a:ext>
            </a:extLst>
          </p:cNvPr>
          <p:cNvSpPr/>
          <p:nvPr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1956" y="267057"/>
            <a:ext cx="88198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003E"/>
                </a:solidFill>
              </a:defRPr>
            </a:lvl1pPr>
          </a:lstStyle>
          <a:p>
            <a:fld id="{9D66B7B2-022A-46E6-9028-4AE6F24B2649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6C3D01-CF25-E947-ABB7-B55A2D418229}"/>
              </a:ext>
            </a:extLst>
          </p:cNvPr>
          <p:cNvSpPr txBox="1"/>
          <p:nvPr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/>
                </a:solidFill>
              </a:rPr>
              <a:t>2023</a:t>
            </a:r>
            <a:endParaRPr lang="ru-RU" sz="1317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CAB093-8887-BF49-8EA5-92B2D72B9517}"/>
              </a:ext>
            </a:extLst>
          </p:cNvPr>
          <p:cNvCxnSpPr/>
          <p:nvPr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144D64-11A0-B654-3788-1BE44FBFF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224" y="124793"/>
            <a:ext cx="1090038" cy="6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CAE1ECE3-AE58-EF4B-9404-CEF7D3739127}"/>
              </a:ext>
            </a:extLst>
          </p:cNvPr>
          <p:cNvSpPr/>
          <p:nvPr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C5649B-D563-7A42-ADA0-AC0ECE1EBBD4}"/>
              </a:ext>
            </a:extLst>
          </p:cNvPr>
          <p:cNvSpPr txBox="1"/>
          <p:nvPr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317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4F3F24-E8BA-7348-890A-4EB2A401046B}"/>
              </a:ext>
            </a:extLst>
          </p:cNvPr>
          <p:cNvCxnSpPr/>
          <p:nvPr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644" y="902297"/>
            <a:ext cx="9008929" cy="716182"/>
          </a:xfrm>
        </p:spPr>
        <p:txBody>
          <a:bodyPr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BC8E-9D36-4F98-9091-8493121EBCD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66B7B2-022A-46E6-9028-4AE6F24B264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35B661-A620-6B4A-8A9C-FCEE63525CAE}"/>
              </a:ext>
            </a:extLst>
          </p:cNvPr>
          <p:cNvSpPr txBox="1">
            <a:spLocks/>
          </p:cNvSpPr>
          <p:nvPr/>
        </p:nvSpPr>
        <p:spPr>
          <a:xfrm>
            <a:off x="-31956" y="267057"/>
            <a:ext cx="881982" cy="365125"/>
          </a:xfrm>
          <a:prstGeom prst="rect">
            <a:avLst/>
          </a:prstGeom>
        </p:spPr>
        <p:txBody>
          <a:bodyPr vert="horz" lIns="86019" tIns="43010" rIns="86019" bIns="4301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4391C-B8C0-B24A-A837-316267417444}" type="slidenum">
              <a:rPr lang="ru-RU" sz="1317" smtClean="0"/>
              <a:pPr/>
              <a:t>‹#›</a:t>
            </a:fld>
            <a:endParaRPr lang="ru-RU" sz="1317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F4491F-40CD-318B-23D2-DEA03F083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702" y="134758"/>
            <a:ext cx="1090038" cy="6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7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9DB0A6DB-F31A-A343-BF05-360492CB83BF}"/>
              </a:ext>
            </a:extLst>
          </p:cNvPr>
          <p:cNvSpPr/>
          <p:nvPr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384103-0CD4-E641-A9AE-B808169DCE7C}"/>
              </a:ext>
            </a:extLst>
          </p:cNvPr>
          <p:cNvSpPr txBox="1"/>
          <p:nvPr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317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19AD7C-9E4C-BC47-9C84-6A2E4F3FD078}"/>
              </a:ext>
            </a:extLst>
          </p:cNvPr>
          <p:cNvCxnSpPr/>
          <p:nvPr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644" y="902297"/>
            <a:ext cx="9056925" cy="742483"/>
          </a:xfrm>
        </p:spPr>
        <p:txBody>
          <a:bodyPr anchor="t" anchorCtr="0"/>
          <a:lstStyle>
            <a:lvl1pPr>
              <a:defRPr sz="3003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7268571" cy="4265226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BC8E-9D36-4F98-9091-8493121EBCD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B7B2-022A-46E6-9028-4AE6F24B2649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1A4BD1-50E3-C5B3-751A-890256C12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702" y="134758"/>
            <a:ext cx="1090038" cy="6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D954ACBC-1461-8F49-8A62-25BE7C807B19}"/>
              </a:ext>
            </a:extLst>
          </p:cNvPr>
          <p:cNvSpPr/>
          <p:nvPr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05D89A-CBD9-1747-8A24-211A119C1CB5}"/>
              </a:ext>
            </a:extLst>
          </p:cNvPr>
          <p:cNvSpPr txBox="1"/>
          <p:nvPr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317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87A918-407B-4D42-98BB-5B3D0F5839E2}"/>
              </a:ext>
            </a:extLst>
          </p:cNvPr>
          <p:cNvCxnSpPr/>
          <p:nvPr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644" y="866205"/>
            <a:ext cx="9056925" cy="742483"/>
          </a:xfrm>
        </p:spPr>
        <p:txBody>
          <a:bodyPr anchor="t" anchorCtr="0"/>
          <a:lstStyle>
            <a:lvl1pPr>
              <a:defRPr sz="3003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3422650" cy="4265226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BC8E-9D36-4F98-9091-8493121EBCD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B7B2-022A-46E6-9028-4AE6F24B264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886586" y="1679071"/>
            <a:ext cx="3422650" cy="4265226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3F75D6-E0FA-54B4-8DEF-644D20D6E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702" y="134758"/>
            <a:ext cx="1090038" cy="6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3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263CFD3C-F777-DA4D-BC37-116E29B7A220}"/>
              </a:ext>
            </a:extLst>
          </p:cNvPr>
          <p:cNvSpPr/>
          <p:nvPr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772282-7CE5-9B49-B848-BF7E6632BBB4}"/>
              </a:ext>
            </a:extLst>
          </p:cNvPr>
          <p:cNvSpPr txBox="1"/>
          <p:nvPr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317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7AA82A-8CAD-7945-8DF4-19C7F478AB03}"/>
              </a:ext>
            </a:extLst>
          </p:cNvPr>
          <p:cNvCxnSpPr/>
          <p:nvPr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9" y="902297"/>
            <a:ext cx="9056925" cy="742483"/>
          </a:xfrm>
        </p:spPr>
        <p:txBody>
          <a:bodyPr anchor="t" anchorCtr="0"/>
          <a:lstStyle>
            <a:lvl1pPr>
              <a:defRPr sz="3003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2183459" cy="4265226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BC8E-9D36-4F98-9091-8493121EBCD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B7B2-022A-46E6-9028-4AE6F24B264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602983" y="1679071"/>
            <a:ext cx="2183459" cy="4265226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126208" y="1679071"/>
            <a:ext cx="2183459" cy="4265226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73ED42-FBA7-3068-5C36-ABA9D5D4E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702" y="134758"/>
            <a:ext cx="1090038" cy="6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9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id="{D5800CC3-8BB1-6E4A-B449-86804D5C4D71}"/>
              </a:ext>
            </a:extLst>
          </p:cNvPr>
          <p:cNvSpPr/>
          <p:nvPr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1EB201-11AF-9542-A909-0880047F2AF6}"/>
              </a:ext>
            </a:extLst>
          </p:cNvPr>
          <p:cNvSpPr txBox="1"/>
          <p:nvPr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317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14AB4-58FB-AE44-9B65-2430CAFB56B2}"/>
              </a:ext>
            </a:extLst>
          </p:cNvPr>
          <p:cNvCxnSpPr/>
          <p:nvPr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9" y="902297"/>
            <a:ext cx="9056925" cy="742483"/>
          </a:xfrm>
        </p:spPr>
        <p:txBody>
          <a:bodyPr anchor="t" anchorCtr="0"/>
          <a:lstStyle>
            <a:lvl1pPr>
              <a:defRPr sz="3003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2183459" cy="1961673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BC8E-9D36-4F98-9091-8493121EBCD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B7B2-022A-46E6-9028-4AE6F24B264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602983" y="1679071"/>
            <a:ext cx="2183459" cy="1961673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126208" y="1679071"/>
            <a:ext cx="2183459" cy="1961673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3C0F341-B7E5-3845-B426-CA74C3BDAE4F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083640" y="4141157"/>
            <a:ext cx="2183459" cy="1961673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DE5803-8086-B245-97C9-CAE368D49BE0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6602983" y="4141157"/>
            <a:ext cx="2183459" cy="1961673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047B218-8FD4-6348-A347-47AB398FF2D4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9126208" y="4141157"/>
            <a:ext cx="2183459" cy="1961673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4EF8B2-69F7-A7A5-A241-09CDA34F3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702" y="134758"/>
            <a:ext cx="1090038" cy="6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2297"/>
            <a:ext cx="9008929" cy="716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41398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71029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6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AC2BC8E-9D36-4F98-9091-8493121EBCD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3316" y="71029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6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654" y="267057"/>
            <a:ext cx="6943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66B7B2-022A-46E6-9028-4AE6F24B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0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858026" rtl="0" eaLnBrk="1" latinLnBrk="0" hangingPunct="1">
        <a:lnSpc>
          <a:spcPct val="90000"/>
        </a:lnSpc>
        <a:spcBef>
          <a:spcPct val="0"/>
        </a:spcBef>
        <a:buNone/>
        <a:defRPr sz="301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858026" rtl="0" eaLnBrk="1" latinLnBrk="0" hangingPunct="1">
        <a:lnSpc>
          <a:spcPct val="100000"/>
        </a:lnSpc>
        <a:spcBef>
          <a:spcPts val="939"/>
        </a:spcBef>
        <a:buFont typeface="Arial" panose="020B0604020202020204" pitchFamily="34" charset="0"/>
        <a:buNone/>
        <a:defRPr sz="150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858026" rtl="0" eaLnBrk="1" latinLnBrk="0" hangingPunct="1">
        <a:lnSpc>
          <a:spcPct val="100000"/>
        </a:lnSpc>
        <a:spcBef>
          <a:spcPts val="469"/>
        </a:spcBef>
        <a:buFont typeface="Arial" panose="020B0604020202020204" pitchFamily="34" charset="0"/>
        <a:buNone/>
        <a:defRPr sz="131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858026" rtl="0" eaLnBrk="1" latinLnBrk="0" hangingPunct="1">
        <a:lnSpc>
          <a:spcPct val="100000"/>
        </a:lnSpc>
        <a:spcBef>
          <a:spcPts val="469"/>
        </a:spcBef>
        <a:buFont typeface="Arial" panose="020B0604020202020204" pitchFamily="34" charset="0"/>
        <a:buNone/>
        <a:defRPr sz="112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858026" rtl="0" eaLnBrk="1" latinLnBrk="0" hangingPunct="1">
        <a:lnSpc>
          <a:spcPct val="100000"/>
        </a:lnSpc>
        <a:spcBef>
          <a:spcPts val="469"/>
        </a:spcBef>
        <a:buFont typeface="Arial" panose="020B0604020202020204" pitchFamily="34" charset="0"/>
        <a:buNone/>
        <a:defRPr sz="1129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858026" rtl="0" eaLnBrk="1" latinLnBrk="0" hangingPunct="1">
        <a:lnSpc>
          <a:spcPct val="100000"/>
        </a:lnSpc>
        <a:spcBef>
          <a:spcPts val="469"/>
        </a:spcBef>
        <a:buFont typeface="Arial" panose="020B0604020202020204" pitchFamily="34" charset="0"/>
        <a:buNone/>
        <a:defRPr sz="941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59571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788584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3217597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646609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29013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58026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87038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716051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145064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574077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3003090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432103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4">
          <p15:clr>
            <a:srgbClr val="F26B43"/>
          </p15:clr>
        </p15:guide>
        <p15:guide id="2" pos="4082">
          <p15:clr>
            <a:srgbClr val="F26B43"/>
          </p15:clr>
        </p15:guide>
        <p15:guide id="3" orient="horz" pos="385">
          <p15:clr>
            <a:srgbClr val="F26B43"/>
          </p15:clr>
        </p15:guide>
        <p15:guide id="4" orient="horz" pos="3969">
          <p15:clr>
            <a:srgbClr val="F26B43"/>
          </p15:clr>
        </p15:guide>
        <p15:guide id="5" pos="567">
          <p15:clr>
            <a:srgbClr val="F26B43"/>
          </p15:clr>
        </p15:guide>
        <p15:guide id="6" pos="76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E694-B4BE-4647-B02E-5553DD8C6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974" y="1620762"/>
            <a:ext cx="10476052" cy="2206561"/>
          </a:xfrm>
        </p:spPr>
        <p:txBody>
          <a:bodyPr anchor="ctr"/>
          <a:lstStyle/>
          <a:p>
            <a:pPr algn="ctr">
              <a:lnSpc>
                <a:spcPct val="125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концепции оптимизации системы оказания кардиохирургической помощи в Российской Федерации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3B779-785B-C549-98BC-FD63CEA37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6000" y="4381198"/>
            <a:ext cx="9720000" cy="519594"/>
          </a:xfrm>
        </p:spPr>
        <p:txBody>
          <a:bodyPr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Слушатель: к.м.н. Крылов Владислав Викторович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A0478D9-F1D0-4303-80E3-42C8EF9B87D4}"/>
              </a:ext>
            </a:extLst>
          </p:cNvPr>
          <p:cNvSpPr txBox="1">
            <a:spLocks/>
          </p:cNvSpPr>
          <p:nvPr/>
        </p:nvSpPr>
        <p:spPr>
          <a:xfrm>
            <a:off x="1236000" y="5096747"/>
            <a:ext cx="9720000" cy="5195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858026" rtl="0" eaLnBrk="1" latinLnBrk="0" hangingPunct="1">
              <a:lnSpc>
                <a:spcPct val="100000"/>
              </a:lnSpc>
              <a:spcBef>
                <a:spcPts val="939"/>
              </a:spcBef>
              <a:buFont typeface="Arial" panose="020B0604020202020204" pitchFamily="34" charset="0"/>
              <a:buNone/>
              <a:defRPr sz="2252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9013" indent="0" algn="ctr" defTabSz="858026" rtl="0" eaLnBrk="1" latinLnBrk="0" hangingPunct="1">
              <a:lnSpc>
                <a:spcPct val="100000"/>
              </a:lnSpc>
              <a:spcBef>
                <a:spcPts val="469"/>
              </a:spcBef>
              <a:buFont typeface="Arial" panose="020B0604020202020204" pitchFamily="34" charset="0"/>
              <a:buNone/>
              <a:defRPr sz="187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8026" indent="0" algn="ctr" defTabSz="858026" rtl="0" eaLnBrk="1" latinLnBrk="0" hangingPunct="1">
              <a:lnSpc>
                <a:spcPct val="100000"/>
              </a:lnSpc>
              <a:spcBef>
                <a:spcPts val="469"/>
              </a:spcBef>
              <a:buFont typeface="Arial" panose="020B0604020202020204" pitchFamily="34" charset="0"/>
              <a:buNone/>
              <a:defRPr sz="168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87038" indent="0" algn="ctr" defTabSz="858026" rtl="0" eaLnBrk="1" latinLnBrk="0" hangingPunct="1">
              <a:lnSpc>
                <a:spcPct val="100000"/>
              </a:lnSpc>
              <a:spcBef>
                <a:spcPts val="469"/>
              </a:spcBef>
              <a:buFont typeface="Arial" panose="020B0604020202020204" pitchFamily="34" charset="0"/>
              <a:buNone/>
              <a:defRPr sz="1501" kern="1200">
                <a:solidFill>
                  <a:srgbClr val="6D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6051" indent="0" algn="ctr" defTabSz="858026" rtl="0" eaLnBrk="1" latinLnBrk="0" hangingPunct="1">
              <a:lnSpc>
                <a:spcPct val="100000"/>
              </a:lnSpc>
              <a:spcBef>
                <a:spcPts val="469"/>
              </a:spcBef>
              <a:buFont typeface="Arial" panose="020B0604020202020204" pitchFamily="34" charset="0"/>
              <a:buNone/>
              <a:defRPr sz="1501" kern="1200">
                <a:solidFill>
                  <a:srgbClr val="6D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45064" indent="0" algn="ctr" defTabSz="858026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None/>
              <a:defRPr sz="1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4077" indent="0" algn="ctr" defTabSz="858026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None/>
              <a:defRPr sz="1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3090" indent="0" algn="ctr" defTabSz="858026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None/>
              <a:defRPr sz="1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32103" indent="0" algn="ctr" defTabSz="858026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None/>
              <a:defRPr sz="1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к.э.н. Зубенко Андрей Вячеславович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971282-87A7-4F05-9459-7D446A04EEAE}"/>
              </a:ext>
            </a:extLst>
          </p:cNvPr>
          <p:cNvSpPr txBox="1"/>
          <p:nvPr/>
        </p:nvSpPr>
        <p:spPr>
          <a:xfrm>
            <a:off x="859626" y="5974261"/>
            <a:ext cx="2019646" cy="3184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31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202</a:t>
            </a:r>
            <a:r>
              <a:rPr lang="en-US" sz="131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31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8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983066C-D321-4BDA-AD07-5DDC132C11D6}"/>
              </a:ext>
            </a:extLst>
          </p:cNvPr>
          <p:cNvSpPr txBox="1">
            <a:spLocks noChangeArrowheads="1"/>
          </p:cNvSpPr>
          <p:nvPr/>
        </p:nvSpPr>
        <p:spPr>
          <a:xfrm>
            <a:off x="894080" y="243014"/>
            <a:ext cx="9324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000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реализации концепции однонаправленного движения пациентов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9DAB209-E819-40F1-A8AE-159038B2316B}"/>
              </a:ext>
            </a:extLst>
          </p:cNvPr>
          <p:cNvGrpSpPr/>
          <p:nvPr/>
        </p:nvGrpSpPr>
        <p:grpSpPr>
          <a:xfrm>
            <a:off x="588011" y="802327"/>
            <a:ext cx="8792209" cy="4945379"/>
            <a:chOff x="588011" y="802327"/>
            <a:chExt cx="8792209" cy="4945379"/>
          </a:xfrm>
        </p:grpSpPr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id="{DADDD216-C8AC-44FE-9273-94CE394578D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40160544"/>
                </p:ext>
              </p:extLst>
            </p:nvPr>
          </p:nvGraphicFramePr>
          <p:xfrm>
            <a:off x="588011" y="802327"/>
            <a:ext cx="8792209" cy="49453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C6CF93-A028-49CB-B3A5-82F4BBCD8993}"/>
                </a:ext>
              </a:extLst>
            </p:cNvPr>
            <p:cNvSpPr txBox="1"/>
            <p:nvPr/>
          </p:nvSpPr>
          <p:spPr>
            <a:xfrm>
              <a:off x="6791324" y="3170179"/>
              <a:ext cx="758825" cy="4154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11,38</a:t>
              </a:r>
              <a:r>
                <a:rPr lang="ru-R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млн. руб.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28D932-E4FE-41D4-ADC0-674FA1873F7A}"/>
                </a:ext>
              </a:extLst>
            </p:cNvPr>
            <p:cNvSpPr txBox="1"/>
            <p:nvPr/>
          </p:nvSpPr>
          <p:spPr>
            <a:xfrm>
              <a:off x="1478280" y="1869756"/>
              <a:ext cx="502920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21,4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BD2DC6-0007-4A4F-9D33-0555D54ABF8E}"/>
                </a:ext>
              </a:extLst>
            </p:cNvPr>
            <p:cNvSpPr txBox="1"/>
            <p:nvPr/>
          </p:nvSpPr>
          <p:spPr>
            <a:xfrm>
              <a:off x="2202180" y="4544376"/>
              <a:ext cx="457200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3,0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AE27CE2-24F8-422F-904D-C9E42ADEA0BF}"/>
              </a:ext>
            </a:extLst>
          </p:cNvPr>
          <p:cNvSpPr txBox="1"/>
          <p:nvPr/>
        </p:nvSpPr>
        <p:spPr>
          <a:xfrm>
            <a:off x="723900" y="5875020"/>
            <a:ext cx="8183880" cy="352425"/>
          </a:xfrm>
          <a:prstGeom prst="roundRect">
            <a:avLst>
              <a:gd name="adj" fmla="val 22479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cap="all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на основании данных экспериментального исследования</a:t>
            </a:r>
            <a:endParaRPr lang="ru-RU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70F065-C804-4ACF-A03E-0649FAE5DDD9}"/>
              </a:ext>
            </a:extLst>
          </p:cNvPr>
          <p:cNvSpPr txBox="1"/>
          <p:nvPr/>
        </p:nvSpPr>
        <p:spPr>
          <a:xfrm>
            <a:off x="9380220" y="2935248"/>
            <a:ext cx="2232000" cy="987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9,48 млн. руб.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100 случаев ВМП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5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520A82B-7B8A-4056-B347-9B4D096D0598}"/>
              </a:ext>
            </a:extLst>
          </p:cNvPr>
          <p:cNvSpPr txBox="1"/>
          <p:nvPr/>
        </p:nvSpPr>
        <p:spPr>
          <a:xfrm>
            <a:off x="685899" y="4461080"/>
            <a:ext cx="1152000" cy="504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анестезиологи-реаниматологи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06F88B-FE37-4E61-A9C6-B72DD752F669}"/>
              </a:ext>
            </a:extLst>
          </p:cNvPr>
          <p:cNvSpPr txBox="1"/>
          <p:nvPr/>
        </p:nvSpPr>
        <p:spPr>
          <a:xfrm>
            <a:off x="949920" y="4861498"/>
            <a:ext cx="576000" cy="216000"/>
          </a:xfrm>
          <a:prstGeom prst="roundRect">
            <a:avLst>
              <a:gd name="adj" fmla="val 2806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B68D8B-2A63-493A-AA51-49C52B00898F}"/>
              </a:ext>
            </a:extLst>
          </p:cNvPr>
          <p:cNvSpPr txBox="1"/>
          <p:nvPr/>
        </p:nvSpPr>
        <p:spPr>
          <a:xfrm>
            <a:off x="673902" y="5522418"/>
            <a:ext cx="1152000" cy="504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врачи смежных специальностей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4ABE11-C7A0-4200-A22D-39A042CF0EAD}"/>
              </a:ext>
            </a:extLst>
          </p:cNvPr>
          <p:cNvSpPr txBox="1"/>
          <p:nvPr/>
        </p:nvSpPr>
        <p:spPr>
          <a:xfrm>
            <a:off x="949920" y="5922444"/>
            <a:ext cx="576000" cy="216000"/>
          </a:xfrm>
          <a:prstGeom prst="roundRect">
            <a:avLst>
              <a:gd name="adj" fmla="val 2806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762C93F-674F-4A05-BA5B-F6076BA655E2}"/>
              </a:ext>
            </a:extLst>
          </p:cNvPr>
          <p:cNvSpPr/>
          <p:nvPr/>
        </p:nvSpPr>
        <p:spPr>
          <a:xfrm>
            <a:off x="4164407" y="1020460"/>
            <a:ext cx="1800000" cy="5132106"/>
          </a:xfrm>
          <a:prstGeom prst="roundRect">
            <a:avLst>
              <a:gd name="adj" fmla="val 2919"/>
            </a:avLst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20759EA-3A23-447D-9909-49586CE0D354}"/>
              </a:ext>
            </a:extLst>
          </p:cNvPr>
          <p:cNvSpPr/>
          <p:nvPr/>
        </p:nvSpPr>
        <p:spPr>
          <a:xfrm>
            <a:off x="7113398" y="1020460"/>
            <a:ext cx="1800000" cy="5132106"/>
          </a:xfrm>
          <a:prstGeom prst="roundRect">
            <a:avLst>
              <a:gd name="adj" fmla="val 2919"/>
            </a:avLst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88BA0BB-412A-42E6-B315-948EC34C9F54}"/>
              </a:ext>
            </a:extLst>
          </p:cNvPr>
          <p:cNvSpPr/>
          <p:nvPr/>
        </p:nvSpPr>
        <p:spPr>
          <a:xfrm>
            <a:off x="10060480" y="1020460"/>
            <a:ext cx="1800000" cy="5132106"/>
          </a:xfrm>
          <a:prstGeom prst="roundRect">
            <a:avLst>
              <a:gd name="adj" fmla="val 2919"/>
            </a:avLst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B4D3E1-97C3-4F0F-8268-F0E86A2BDFF2}"/>
              </a:ext>
            </a:extLst>
          </p:cNvPr>
          <p:cNvSpPr txBox="1"/>
          <p:nvPr/>
        </p:nvSpPr>
        <p:spPr>
          <a:xfrm>
            <a:off x="10114480" y="1075269"/>
            <a:ext cx="1692000" cy="468000"/>
          </a:xfrm>
          <a:prstGeom prst="roundRect">
            <a:avLst>
              <a:gd name="adj" fmla="val 1124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послеоперационная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реабилитация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B628D11C-12E3-432B-8153-66AF58CA3CA3}"/>
              </a:ext>
            </a:extLst>
          </p:cNvPr>
          <p:cNvSpPr/>
          <p:nvPr/>
        </p:nvSpPr>
        <p:spPr>
          <a:xfrm>
            <a:off x="4857663" y="2946346"/>
            <a:ext cx="254000" cy="254000"/>
          </a:xfrm>
          <a:prstGeom prst="ellipse">
            <a:avLst/>
          </a:prstGeom>
          <a:solidFill>
            <a:srgbClr val="FF99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Восьмиугольник 27">
            <a:extLst>
              <a:ext uri="{FF2B5EF4-FFF2-40B4-BE49-F238E27FC236}">
                <a16:creationId xmlns:a16="http://schemas.microsoft.com/office/drawing/2014/main" id="{ECA14E1D-724B-45C9-8F6C-C5CF44C4A1D8}"/>
              </a:ext>
            </a:extLst>
          </p:cNvPr>
          <p:cNvSpPr/>
          <p:nvPr/>
        </p:nvSpPr>
        <p:spPr>
          <a:xfrm>
            <a:off x="4848900" y="2621951"/>
            <a:ext cx="254000" cy="254000"/>
          </a:xfrm>
          <a:prstGeom prst="octagon">
            <a:avLst/>
          </a:prstGeom>
          <a:solidFill>
            <a:srgbClr val="D6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Ромб 30">
            <a:extLst>
              <a:ext uri="{FF2B5EF4-FFF2-40B4-BE49-F238E27FC236}">
                <a16:creationId xmlns:a16="http://schemas.microsoft.com/office/drawing/2014/main" id="{061F46F8-FF5B-412C-BC24-B13B110875E2}"/>
              </a:ext>
            </a:extLst>
          </p:cNvPr>
          <p:cNvSpPr/>
          <p:nvPr/>
        </p:nvSpPr>
        <p:spPr>
          <a:xfrm>
            <a:off x="5356956" y="4453549"/>
            <a:ext cx="248063" cy="248063"/>
          </a:xfrm>
          <a:prstGeom prst="diamond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Пятиугольник 32">
            <a:extLst>
              <a:ext uri="{FF2B5EF4-FFF2-40B4-BE49-F238E27FC236}">
                <a16:creationId xmlns:a16="http://schemas.microsoft.com/office/drawing/2014/main" id="{CD9519A8-FE63-4691-914E-5FA32B6862BB}"/>
              </a:ext>
            </a:extLst>
          </p:cNvPr>
          <p:cNvSpPr/>
          <p:nvPr/>
        </p:nvSpPr>
        <p:spPr>
          <a:xfrm>
            <a:off x="5139670" y="2792250"/>
            <a:ext cx="280292" cy="254000"/>
          </a:xfrm>
          <a:prstGeom prst="pentagon">
            <a:avLst/>
          </a:prstGeom>
          <a:gradFill flip="none" rotWithShape="1">
            <a:gsLst>
              <a:gs pos="0">
                <a:srgbClr val="00B050"/>
              </a:gs>
              <a:gs pos="35000">
                <a:srgbClr val="00B0F0">
                  <a:lumMod val="62000"/>
                  <a:lumOff val="38000"/>
                </a:srgbClr>
              </a:gs>
              <a:gs pos="68000">
                <a:srgbClr val="00B0F0"/>
              </a:gs>
              <a:gs pos="100000">
                <a:srgbClr val="A162D0"/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Восьмиугольник 33">
            <a:extLst>
              <a:ext uri="{FF2B5EF4-FFF2-40B4-BE49-F238E27FC236}">
                <a16:creationId xmlns:a16="http://schemas.microsoft.com/office/drawing/2014/main" id="{22025A41-8178-41BF-A3A2-1B7D34842390}"/>
              </a:ext>
            </a:extLst>
          </p:cNvPr>
          <p:cNvSpPr/>
          <p:nvPr/>
        </p:nvSpPr>
        <p:spPr>
          <a:xfrm>
            <a:off x="4901065" y="4497470"/>
            <a:ext cx="254000" cy="254000"/>
          </a:xfrm>
          <a:prstGeom prst="octagon">
            <a:avLst/>
          </a:prstGeom>
          <a:solidFill>
            <a:srgbClr val="D6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A6A2F47-0006-48E8-83C4-8BF116FEF630}"/>
              </a:ext>
            </a:extLst>
          </p:cNvPr>
          <p:cNvSpPr/>
          <p:nvPr/>
        </p:nvSpPr>
        <p:spPr>
          <a:xfrm>
            <a:off x="4896469" y="4834240"/>
            <a:ext cx="254000" cy="254000"/>
          </a:xfrm>
          <a:prstGeom prst="ellipse">
            <a:avLst/>
          </a:prstGeom>
          <a:solidFill>
            <a:srgbClr val="FF99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Пятиугольник 38">
            <a:extLst>
              <a:ext uri="{FF2B5EF4-FFF2-40B4-BE49-F238E27FC236}">
                <a16:creationId xmlns:a16="http://schemas.microsoft.com/office/drawing/2014/main" id="{A88EAE52-510E-4527-928D-E26D22491D88}"/>
              </a:ext>
            </a:extLst>
          </p:cNvPr>
          <p:cNvSpPr/>
          <p:nvPr/>
        </p:nvSpPr>
        <p:spPr>
          <a:xfrm>
            <a:off x="4576148" y="4673139"/>
            <a:ext cx="280292" cy="254000"/>
          </a:xfrm>
          <a:prstGeom prst="pentagon">
            <a:avLst/>
          </a:prstGeom>
          <a:gradFill flip="none" rotWithShape="1">
            <a:gsLst>
              <a:gs pos="0">
                <a:srgbClr val="00B050"/>
              </a:gs>
              <a:gs pos="35000">
                <a:srgbClr val="00B0F0">
                  <a:lumMod val="62000"/>
                  <a:lumOff val="38000"/>
                </a:srgbClr>
              </a:gs>
              <a:gs pos="68000">
                <a:srgbClr val="00B0F0"/>
              </a:gs>
              <a:gs pos="100000">
                <a:srgbClr val="A162D0"/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Пятиугольник 39">
            <a:extLst>
              <a:ext uri="{FF2B5EF4-FFF2-40B4-BE49-F238E27FC236}">
                <a16:creationId xmlns:a16="http://schemas.microsoft.com/office/drawing/2014/main" id="{003427B3-F973-4230-9E78-8DE933449116}"/>
              </a:ext>
            </a:extLst>
          </p:cNvPr>
          <p:cNvSpPr/>
          <p:nvPr/>
        </p:nvSpPr>
        <p:spPr>
          <a:xfrm>
            <a:off x="5184408" y="4687812"/>
            <a:ext cx="280292" cy="254000"/>
          </a:xfrm>
          <a:prstGeom prst="pentagon">
            <a:avLst/>
          </a:prstGeom>
          <a:gradFill flip="none" rotWithShape="1">
            <a:gsLst>
              <a:gs pos="0">
                <a:srgbClr val="00B050"/>
              </a:gs>
              <a:gs pos="35000">
                <a:srgbClr val="00B0F0">
                  <a:lumMod val="62000"/>
                  <a:lumOff val="38000"/>
                </a:srgbClr>
              </a:gs>
              <a:gs pos="68000">
                <a:srgbClr val="00B0F0"/>
              </a:gs>
              <a:gs pos="100000">
                <a:srgbClr val="A162D0"/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Восьмиугольник 40">
            <a:extLst>
              <a:ext uri="{FF2B5EF4-FFF2-40B4-BE49-F238E27FC236}">
                <a16:creationId xmlns:a16="http://schemas.microsoft.com/office/drawing/2014/main" id="{67621964-901E-45E4-B9EF-F7F66AF91F89}"/>
              </a:ext>
            </a:extLst>
          </p:cNvPr>
          <p:cNvSpPr/>
          <p:nvPr/>
        </p:nvSpPr>
        <p:spPr>
          <a:xfrm>
            <a:off x="7881480" y="2622682"/>
            <a:ext cx="254000" cy="254000"/>
          </a:xfrm>
          <a:prstGeom prst="octagon">
            <a:avLst/>
          </a:prstGeom>
          <a:solidFill>
            <a:srgbClr val="D6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Восьмиугольник 41">
            <a:extLst>
              <a:ext uri="{FF2B5EF4-FFF2-40B4-BE49-F238E27FC236}">
                <a16:creationId xmlns:a16="http://schemas.microsoft.com/office/drawing/2014/main" id="{E1AEF476-D1AE-496F-9E2F-BB32C42B0A8E}"/>
              </a:ext>
            </a:extLst>
          </p:cNvPr>
          <p:cNvSpPr/>
          <p:nvPr/>
        </p:nvSpPr>
        <p:spPr>
          <a:xfrm>
            <a:off x="7721869" y="2918197"/>
            <a:ext cx="254000" cy="254000"/>
          </a:xfrm>
          <a:prstGeom prst="octagon">
            <a:avLst/>
          </a:prstGeom>
          <a:solidFill>
            <a:srgbClr val="D6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Восьмиугольник 42">
            <a:extLst>
              <a:ext uri="{FF2B5EF4-FFF2-40B4-BE49-F238E27FC236}">
                <a16:creationId xmlns:a16="http://schemas.microsoft.com/office/drawing/2014/main" id="{00E7F2C9-72B0-4A90-8219-A5C68C1C99D6}"/>
              </a:ext>
            </a:extLst>
          </p:cNvPr>
          <p:cNvSpPr/>
          <p:nvPr/>
        </p:nvSpPr>
        <p:spPr>
          <a:xfrm>
            <a:off x="8058894" y="2930793"/>
            <a:ext cx="254000" cy="254000"/>
          </a:xfrm>
          <a:prstGeom prst="octagon">
            <a:avLst/>
          </a:prstGeom>
          <a:solidFill>
            <a:srgbClr val="D6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Ромб 43">
            <a:extLst>
              <a:ext uri="{FF2B5EF4-FFF2-40B4-BE49-F238E27FC236}">
                <a16:creationId xmlns:a16="http://schemas.microsoft.com/office/drawing/2014/main" id="{76CA662F-5217-461C-BCB6-75969E5CB428}"/>
              </a:ext>
            </a:extLst>
          </p:cNvPr>
          <p:cNvSpPr/>
          <p:nvPr/>
        </p:nvSpPr>
        <p:spPr>
          <a:xfrm>
            <a:off x="8260712" y="2698896"/>
            <a:ext cx="248063" cy="248063"/>
          </a:xfrm>
          <a:prstGeom prst="diamond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Восьмиугольник 44">
            <a:extLst>
              <a:ext uri="{FF2B5EF4-FFF2-40B4-BE49-F238E27FC236}">
                <a16:creationId xmlns:a16="http://schemas.microsoft.com/office/drawing/2014/main" id="{74A2E244-5BFD-44B5-A521-57E12AA9067B}"/>
              </a:ext>
            </a:extLst>
          </p:cNvPr>
          <p:cNvSpPr/>
          <p:nvPr/>
        </p:nvSpPr>
        <p:spPr>
          <a:xfrm>
            <a:off x="7828874" y="4834240"/>
            <a:ext cx="254000" cy="254000"/>
          </a:xfrm>
          <a:prstGeom prst="octagon">
            <a:avLst/>
          </a:prstGeom>
          <a:solidFill>
            <a:srgbClr val="D6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Восьмиугольник 45">
            <a:extLst>
              <a:ext uri="{FF2B5EF4-FFF2-40B4-BE49-F238E27FC236}">
                <a16:creationId xmlns:a16="http://schemas.microsoft.com/office/drawing/2014/main" id="{B67B650C-6B79-4124-943D-E2A45662EA9C}"/>
              </a:ext>
            </a:extLst>
          </p:cNvPr>
          <p:cNvSpPr/>
          <p:nvPr/>
        </p:nvSpPr>
        <p:spPr>
          <a:xfrm>
            <a:off x="7826975" y="4479996"/>
            <a:ext cx="254000" cy="254000"/>
          </a:xfrm>
          <a:prstGeom prst="octagon">
            <a:avLst/>
          </a:prstGeom>
          <a:solidFill>
            <a:srgbClr val="D6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Восьмиугольник 46">
            <a:extLst>
              <a:ext uri="{FF2B5EF4-FFF2-40B4-BE49-F238E27FC236}">
                <a16:creationId xmlns:a16="http://schemas.microsoft.com/office/drawing/2014/main" id="{6DFD120B-52EF-43DB-A625-B2A6040D1770}"/>
              </a:ext>
            </a:extLst>
          </p:cNvPr>
          <p:cNvSpPr/>
          <p:nvPr/>
        </p:nvSpPr>
        <p:spPr>
          <a:xfrm>
            <a:off x="8165899" y="4834240"/>
            <a:ext cx="254000" cy="254000"/>
          </a:xfrm>
          <a:prstGeom prst="octagon">
            <a:avLst/>
          </a:prstGeom>
          <a:solidFill>
            <a:srgbClr val="D6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Ромб 47">
            <a:extLst>
              <a:ext uri="{FF2B5EF4-FFF2-40B4-BE49-F238E27FC236}">
                <a16:creationId xmlns:a16="http://schemas.microsoft.com/office/drawing/2014/main" id="{D87C9E19-584D-4260-A55D-C6F4EDD9BED7}"/>
              </a:ext>
            </a:extLst>
          </p:cNvPr>
          <p:cNvSpPr/>
          <p:nvPr/>
        </p:nvSpPr>
        <p:spPr>
          <a:xfrm>
            <a:off x="8167673" y="4526586"/>
            <a:ext cx="248063" cy="248063"/>
          </a:xfrm>
          <a:prstGeom prst="diamond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Ромб 48">
            <a:extLst>
              <a:ext uri="{FF2B5EF4-FFF2-40B4-BE49-F238E27FC236}">
                <a16:creationId xmlns:a16="http://schemas.microsoft.com/office/drawing/2014/main" id="{9FA20EEF-1DF2-4E99-989B-565A0C44DDE1}"/>
              </a:ext>
            </a:extLst>
          </p:cNvPr>
          <p:cNvSpPr/>
          <p:nvPr/>
        </p:nvSpPr>
        <p:spPr>
          <a:xfrm>
            <a:off x="8406867" y="4650617"/>
            <a:ext cx="248063" cy="248063"/>
          </a:xfrm>
          <a:prstGeom prst="diamond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Восьмиугольник 49">
            <a:extLst>
              <a:ext uri="{FF2B5EF4-FFF2-40B4-BE49-F238E27FC236}">
                <a16:creationId xmlns:a16="http://schemas.microsoft.com/office/drawing/2014/main" id="{0902EF62-BDB5-41C9-842C-9EC00EFBE434}"/>
              </a:ext>
            </a:extLst>
          </p:cNvPr>
          <p:cNvSpPr/>
          <p:nvPr/>
        </p:nvSpPr>
        <p:spPr>
          <a:xfrm>
            <a:off x="7491849" y="4842059"/>
            <a:ext cx="254000" cy="254000"/>
          </a:xfrm>
          <a:prstGeom prst="octagon">
            <a:avLst/>
          </a:prstGeom>
          <a:solidFill>
            <a:srgbClr val="D6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84366B3-0A32-425B-BFAB-FF36F0B138DA}"/>
              </a:ext>
            </a:extLst>
          </p:cNvPr>
          <p:cNvSpPr/>
          <p:nvPr/>
        </p:nvSpPr>
        <p:spPr>
          <a:xfrm>
            <a:off x="10853411" y="2946346"/>
            <a:ext cx="254000" cy="254000"/>
          </a:xfrm>
          <a:prstGeom prst="ellipse">
            <a:avLst/>
          </a:prstGeom>
          <a:solidFill>
            <a:srgbClr val="FF99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Восьмиугольник 52">
            <a:extLst>
              <a:ext uri="{FF2B5EF4-FFF2-40B4-BE49-F238E27FC236}">
                <a16:creationId xmlns:a16="http://schemas.microsoft.com/office/drawing/2014/main" id="{235B575D-EB0A-4ED2-9E57-C2620ADDC027}"/>
              </a:ext>
            </a:extLst>
          </p:cNvPr>
          <p:cNvSpPr/>
          <p:nvPr/>
        </p:nvSpPr>
        <p:spPr>
          <a:xfrm>
            <a:off x="10853411" y="2617994"/>
            <a:ext cx="254000" cy="254000"/>
          </a:xfrm>
          <a:prstGeom prst="octagon">
            <a:avLst/>
          </a:prstGeom>
          <a:solidFill>
            <a:srgbClr val="D6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Пятиугольник 53">
            <a:extLst>
              <a:ext uri="{FF2B5EF4-FFF2-40B4-BE49-F238E27FC236}">
                <a16:creationId xmlns:a16="http://schemas.microsoft.com/office/drawing/2014/main" id="{2491524A-5A60-4825-8096-4609AD5CD8BF}"/>
              </a:ext>
            </a:extLst>
          </p:cNvPr>
          <p:cNvSpPr/>
          <p:nvPr/>
        </p:nvSpPr>
        <p:spPr>
          <a:xfrm>
            <a:off x="11148104" y="2800721"/>
            <a:ext cx="280292" cy="254000"/>
          </a:xfrm>
          <a:prstGeom prst="pentagon">
            <a:avLst/>
          </a:prstGeom>
          <a:gradFill flip="none" rotWithShape="1">
            <a:gsLst>
              <a:gs pos="0">
                <a:srgbClr val="00B050"/>
              </a:gs>
              <a:gs pos="35000">
                <a:srgbClr val="00B0F0">
                  <a:lumMod val="62000"/>
                  <a:lumOff val="38000"/>
                </a:srgbClr>
              </a:gs>
              <a:gs pos="68000">
                <a:srgbClr val="00B0F0"/>
              </a:gs>
              <a:gs pos="100000">
                <a:srgbClr val="A162D0"/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" name="Пятиугольник 56">
            <a:extLst>
              <a:ext uri="{FF2B5EF4-FFF2-40B4-BE49-F238E27FC236}">
                <a16:creationId xmlns:a16="http://schemas.microsoft.com/office/drawing/2014/main" id="{0C75F4AB-8BA8-47B5-BCAB-3E5BC701DA4F}"/>
              </a:ext>
            </a:extLst>
          </p:cNvPr>
          <p:cNvSpPr/>
          <p:nvPr/>
        </p:nvSpPr>
        <p:spPr>
          <a:xfrm>
            <a:off x="10547757" y="2809297"/>
            <a:ext cx="280292" cy="254000"/>
          </a:xfrm>
          <a:prstGeom prst="pentagon">
            <a:avLst/>
          </a:prstGeom>
          <a:gradFill flip="none" rotWithShape="1">
            <a:gsLst>
              <a:gs pos="0">
                <a:srgbClr val="00B050"/>
              </a:gs>
              <a:gs pos="35000">
                <a:srgbClr val="00B0F0">
                  <a:lumMod val="62000"/>
                  <a:lumOff val="38000"/>
                </a:srgbClr>
              </a:gs>
              <a:gs pos="68000">
                <a:srgbClr val="00B0F0"/>
              </a:gs>
              <a:gs pos="100000">
                <a:srgbClr val="A162D0"/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" name="Восьмиугольник 58">
            <a:extLst>
              <a:ext uri="{FF2B5EF4-FFF2-40B4-BE49-F238E27FC236}">
                <a16:creationId xmlns:a16="http://schemas.microsoft.com/office/drawing/2014/main" id="{668194F2-E06F-4CAC-9CD0-44E61293538C}"/>
              </a:ext>
            </a:extLst>
          </p:cNvPr>
          <p:cNvSpPr/>
          <p:nvPr/>
        </p:nvSpPr>
        <p:spPr>
          <a:xfrm>
            <a:off x="10709140" y="4495040"/>
            <a:ext cx="254000" cy="254000"/>
          </a:xfrm>
          <a:prstGeom prst="octagon">
            <a:avLst/>
          </a:prstGeom>
          <a:solidFill>
            <a:srgbClr val="D6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3A80B922-A20A-44B2-AE9B-69163975B2E5}"/>
              </a:ext>
            </a:extLst>
          </p:cNvPr>
          <p:cNvSpPr/>
          <p:nvPr/>
        </p:nvSpPr>
        <p:spPr>
          <a:xfrm>
            <a:off x="10709140" y="4834240"/>
            <a:ext cx="254000" cy="254000"/>
          </a:xfrm>
          <a:prstGeom prst="ellipse">
            <a:avLst/>
          </a:prstGeom>
          <a:solidFill>
            <a:srgbClr val="FF99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Пятиугольник 60">
            <a:extLst>
              <a:ext uri="{FF2B5EF4-FFF2-40B4-BE49-F238E27FC236}">
                <a16:creationId xmlns:a16="http://schemas.microsoft.com/office/drawing/2014/main" id="{26255BCE-044B-4342-A029-0C0DCD9AFCFA}"/>
              </a:ext>
            </a:extLst>
          </p:cNvPr>
          <p:cNvSpPr/>
          <p:nvPr/>
        </p:nvSpPr>
        <p:spPr>
          <a:xfrm>
            <a:off x="11007958" y="4723197"/>
            <a:ext cx="280292" cy="254000"/>
          </a:xfrm>
          <a:prstGeom prst="pentagon">
            <a:avLst/>
          </a:prstGeom>
          <a:gradFill flip="none" rotWithShape="1">
            <a:gsLst>
              <a:gs pos="0">
                <a:srgbClr val="00B050"/>
              </a:gs>
              <a:gs pos="35000">
                <a:srgbClr val="00B0F0">
                  <a:lumMod val="62000"/>
                  <a:lumOff val="38000"/>
                </a:srgbClr>
              </a:gs>
              <a:gs pos="68000">
                <a:srgbClr val="00B0F0"/>
              </a:gs>
              <a:gs pos="100000">
                <a:srgbClr val="A162D0"/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" name="Пятиугольник 61">
            <a:extLst>
              <a:ext uri="{FF2B5EF4-FFF2-40B4-BE49-F238E27FC236}">
                <a16:creationId xmlns:a16="http://schemas.microsoft.com/office/drawing/2014/main" id="{97C23214-BD0D-4431-BFA2-25A604EDB259}"/>
              </a:ext>
            </a:extLst>
          </p:cNvPr>
          <p:cNvSpPr/>
          <p:nvPr/>
        </p:nvSpPr>
        <p:spPr>
          <a:xfrm>
            <a:off x="11298007" y="4580240"/>
            <a:ext cx="280292" cy="254000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" name="Пятиугольник 62">
            <a:extLst>
              <a:ext uri="{FF2B5EF4-FFF2-40B4-BE49-F238E27FC236}">
                <a16:creationId xmlns:a16="http://schemas.microsoft.com/office/drawing/2014/main" id="{165EF014-9982-4FF3-BCAC-CEF256CE6CCB}"/>
              </a:ext>
            </a:extLst>
          </p:cNvPr>
          <p:cNvSpPr/>
          <p:nvPr/>
        </p:nvSpPr>
        <p:spPr>
          <a:xfrm>
            <a:off x="11017715" y="4383252"/>
            <a:ext cx="280292" cy="254000"/>
          </a:xfrm>
          <a:prstGeom prst="pentagon">
            <a:avLst/>
          </a:prstGeom>
          <a:gradFill flip="none" rotWithShape="1">
            <a:gsLst>
              <a:gs pos="0">
                <a:srgbClr val="00B050"/>
              </a:gs>
              <a:gs pos="35000">
                <a:srgbClr val="00B0F0">
                  <a:lumMod val="62000"/>
                  <a:lumOff val="38000"/>
                </a:srgbClr>
              </a:gs>
              <a:gs pos="68000">
                <a:srgbClr val="00B0F0"/>
              </a:gs>
              <a:gs pos="100000">
                <a:srgbClr val="A162D0"/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4" name="Пятиугольник 63">
            <a:extLst>
              <a:ext uri="{FF2B5EF4-FFF2-40B4-BE49-F238E27FC236}">
                <a16:creationId xmlns:a16="http://schemas.microsoft.com/office/drawing/2014/main" id="{9678C390-EE9F-4798-953A-6F3C7FC2CAA9}"/>
              </a:ext>
            </a:extLst>
          </p:cNvPr>
          <p:cNvSpPr/>
          <p:nvPr/>
        </p:nvSpPr>
        <p:spPr>
          <a:xfrm>
            <a:off x="10385057" y="4717721"/>
            <a:ext cx="280292" cy="254000"/>
          </a:xfrm>
          <a:prstGeom prst="pentagon">
            <a:avLst/>
          </a:prstGeom>
          <a:gradFill flip="none" rotWithShape="1">
            <a:gsLst>
              <a:gs pos="0">
                <a:srgbClr val="00B050"/>
              </a:gs>
              <a:gs pos="35000">
                <a:srgbClr val="00B0F0">
                  <a:lumMod val="62000"/>
                  <a:lumOff val="38000"/>
                </a:srgbClr>
              </a:gs>
              <a:gs pos="68000">
                <a:srgbClr val="00B0F0"/>
              </a:gs>
              <a:gs pos="100000">
                <a:srgbClr val="A162D0"/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0" name="Соединитель: изогнутый 89">
            <a:extLst>
              <a:ext uri="{FF2B5EF4-FFF2-40B4-BE49-F238E27FC236}">
                <a16:creationId xmlns:a16="http://schemas.microsoft.com/office/drawing/2014/main" id="{0F23E678-933C-450D-8F5B-53A46F2A40A0}"/>
              </a:ext>
            </a:extLst>
          </p:cNvPr>
          <p:cNvCxnSpPr>
            <a:stCxn id="34" idx="7"/>
            <a:endCxn id="46" idx="6"/>
          </p:cNvCxnSpPr>
          <p:nvPr/>
        </p:nvCxnSpPr>
        <p:spPr>
          <a:xfrm rot="5400000" flipH="1" flipV="1">
            <a:off x="6482283" y="3078384"/>
            <a:ext cx="17474" cy="2820698"/>
          </a:xfrm>
          <a:prstGeom prst="curvedConnector3">
            <a:avLst>
              <a:gd name="adj1" fmla="val 1408229"/>
            </a:avLst>
          </a:prstGeom>
          <a:ln w="3175"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Соединитель: изогнутый 91">
            <a:extLst>
              <a:ext uri="{FF2B5EF4-FFF2-40B4-BE49-F238E27FC236}">
                <a16:creationId xmlns:a16="http://schemas.microsoft.com/office/drawing/2014/main" id="{D461CF6A-AF47-403B-B032-46CBC934F0E8}"/>
              </a:ext>
            </a:extLst>
          </p:cNvPr>
          <p:cNvCxnSpPr>
            <a:stCxn id="46" idx="7"/>
            <a:endCxn id="59" idx="6"/>
          </p:cNvCxnSpPr>
          <p:nvPr/>
        </p:nvCxnSpPr>
        <p:spPr>
          <a:xfrm rot="16200000" flipH="1">
            <a:off x="9387535" y="3099042"/>
            <a:ext cx="15044" cy="2776953"/>
          </a:xfrm>
          <a:prstGeom prst="curvedConnector3">
            <a:avLst>
              <a:gd name="adj1" fmla="val -1519543"/>
            </a:avLst>
          </a:prstGeom>
          <a:ln w="3175"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Соединитель: изогнутый 93">
            <a:extLst>
              <a:ext uri="{FF2B5EF4-FFF2-40B4-BE49-F238E27FC236}">
                <a16:creationId xmlns:a16="http://schemas.microsoft.com/office/drawing/2014/main" id="{43E3EA5B-0F24-40BC-AC46-292069A09D55}"/>
              </a:ext>
            </a:extLst>
          </p:cNvPr>
          <p:cNvCxnSpPr>
            <a:cxnSpLocks/>
            <a:stCxn id="28" idx="7"/>
            <a:endCxn id="41" idx="6"/>
          </p:cNvCxnSpPr>
          <p:nvPr/>
        </p:nvCxnSpPr>
        <p:spPr>
          <a:xfrm rot="16200000" flipH="1">
            <a:off x="6491824" y="1158632"/>
            <a:ext cx="731" cy="2927368"/>
          </a:xfrm>
          <a:prstGeom prst="curvedConnector3">
            <a:avLst>
              <a:gd name="adj1" fmla="val -31272230"/>
            </a:avLst>
          </a:prstGeom>
          <a:ln w="3175"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Соединитель: изогнутый 95">
            <a:extLst>
              <a:ext uri="{FF2B5EF4-FFF2-40B4-BE49-F238E27FC236}">
                <a16:creationId xmlns:a16="http://schemas.microsoft.com/office/drawing/2014/main" id="{1CA52E8B-3D52-4E07-8178-B8137F35BDB2}"/>
              </a:ext>
            </a:extLst>
          </p:cNvPr>
          <p:cNvCxnSpPr>
            <a:stCxn id="41" idx="7"/>
            <a:endCxn id="53" idx="6"/>
          </p:cNvCxnSpPr>
          <p:nvPr/>
        </p:nvCxnSpPr>
        <p:spPr>
          <a:xfrm rot="5400000" flipH="1" flipV="1">
            <a:off x="9492101" y="1186979"/>
            <a:ext cx="4688" cy="2866719"/>
          </a:xfrm>
          <a:prstGeom prst="curvedConnector3">
            <a:avLst>
              <a:gd name="adj1" fmla="val 4976280"/>
            </a:avLst>
          </a:prstGeom>
          <a:ln w="3175"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Соединитель: изогнутый 97">
            <a:extLst>
              <a:ext uri="{FF2B5EF4-FFF2-40B4-BE49-F238E27FC236}">
                <a16:creationId xmlns:a16="http://schemas.microsoft.com/office/drawing/2014/main" id="{702D1D11-1FD7-4D73-A2CA-0DAA6472CDC1}"/>
              </a:ext>
            </a:extLst>
          </p:cNvPr>
          <p:cNvCxnSpPr>
            <a:cxnSpLocks/>
            <a:stCxn id="27" idx="4"/>
            <a:endCxn id="52" idx="4"/>
          </p:cNvCxnSpPr>
          <p:nvPr/>
        </p:nvCxnSpPr>
        <p:spPr>
          <a:xfrm rot="16200000" flipH="1">
            <a:off x="7982537" y="202472"/>
            <a:ext cx="12700" cy="5995748"/>
          </a:xfrm>
          <a:prstGeom prst="curvedConnector3">
            <a:avLst>
              <a:gd name="adj1" fmla="val 3300000"/>
            </a:avLst>
          </a:prstGeom>
          <a:ln w="31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Соединитель: изогнутый 111">
            <a:extLst>
              <a:ext uri="{FF2B5EF4-FFF2-40B4-BE49-F238E27FC236}">
                <a16:creationId xmlns:a16="http://schemas.microsoft.com/office/drawing/2014/main" id="{5AEF9B54-C0C7-44A9-AE7F-552E78848A7D}"/>
              </a:ext>
            </a:extLst>
          </p:cNvPr>
          <p:cNvCxnSpPr>
            <a:cxnSpLocks/>
            <a:stCxn id="35" idx="4"/>
            <a:endCxn id="60" idx="4"/>
          </p:cNvCxnSpPr>
          <p:nvPr/>
        </p:nvCxnSpPr>
        <p:spPr>
          <a:xfrm rot="16200000" flipH="1">
            <a:off x="7929804" y="2181904"/>
            <a:ext cx="12700" cy="5812671"/>
          </a:xfrm>
          <a:prstGeom prst="curvedConnector3">
            <a:avLst>
              <a:gd name="adj1" fmla="val 3050000"/>
            </a:avLst>
          </a:prstGeom>
          <a:ln w="31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Ромб 123">
            <a:extLst>
              <a:ext uri="{FF2B5EF4-FFF2-40B4-BE49-F238E27FC236}">
                <a16:creationId xmlns:a16="http://schemas.microsoft.com/office/drawing/2014/main" id="{41FADC90-237B-4780-8A45-B62BFF6B6362}"/>
              </a:ext>
            </a:extLst>
          </p:cNvPr>
          <p:cNvSpPr/>
          <p:nvPr/>
        </p:nvSpPr>
        <p:spPr>
          <a:xfrm>
            <a:off x="4796893" y="2634032"/>
            <a:ext cx="231612" cy="231612"/>
          </a:xfrm>
          <a:prstGeom prst="diamo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Ромб 124">
            <a:extLst>
              <a:ext uri="{FF2B5EF4-FFF2-40B4-BE49-F238E27FC236}">
                <a16:creationId xmlns:a16="http://schemas.microsoft.com/office/drawing/2014/main" id="{AF2E1919-DCD4-4D97-895D-2F30BCBF86D4}"/>
              </a:ext>
            </a:extLst>
          </p:cNvPr>
          <p:cNvSpPr/>
          <p:nvPr/>
        </p:nvSpPr>
        <p:spPr>
          <a:xfrm>
            <a:off x="4856247" y="4510859"/>
            <a:ext cx="231612" cy="231612"/>
          </a:xfrm>
          <a:prstGeom prst="diamon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FBEE8E6-EF00-449E-87A0-4E5A8AE55CCB}"/>
              </a:ext>
            </a:extLst>
          </p:cNvPr>
          <p:cNvSpPr txBox="1"/>
          <p:nvPr/>
        </p:nvSpPr>
        <p:spPr>
          <a:xfrm>
            <a:off x="404326" y="1092828"/>
            <a:ext cx="1819030" cy="47672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формирование команды</a:t>
            </a:r>
            <a:b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 каждого пациента</a:t>
            </a:r>
          </a:p>
        </p:txBody>
      </p:sp>
      <p:sp>
        <p:nvSpPr>
          <p:cNvPr id="65" name="Пятиугольник 64">
            <a:extLst>
              <a:ext uri="{FF2B5EF4-FFF2-40B4-BE49-F238E27FC236}">
                <a16:creationId xmlns:a16="http://schemas.microsoft.com/office/drawing/2014/main" id="{D4A57A3D-0D59-4056-BE4A-EB6319BC68BB}"/>
              </a:ext>
            </a:extLst>
          </p:cNvPr>
          <p:cNvSpPr/>
          <p:nvPr/>
        </p:nvSpPr>
        <p:spPr>
          <a:xfrm>
            <a:off x="5139670" y="2794253"/>
            <a:ext cx="280292" cy="254000"/>
          </a:xfrm>
          <a:prstGeom prst="pentagon">
            <a:avLst/>
          </a:prstGeom>
          <a:gradFill flip="none" rotWithShape="1">
            <a:gsLst>
              <a:gs pos="0">
                <a:srgbClr val="00B050"/>
              </a:gs>
              <a:gs pos="35000">
                <a:srgbClr val="00B0F0">
                  <a:lumMod val="62000"/>
                  <a:lumOff val="38000"/>
                </a:srgbClr>
              </a:gs>
              <a:gs pos="68000">
                <a:srgbClr val="00B0F0"/>
              </a:gs>
              <a:gs pos="100000">
                <a:srgbClr val="A162D0"/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Пятиугольник 66">
            <a:extLst>
              <a:ext uri="{FF2B5EF4-FFF2-40B4-BE49-F238E27FC236}">
                <a16:creationId xmlns:a16="http://schemas.microsoft.com/office/drawing/2014/main" id="{AF5D0EC2-3DF3-4835-93E3-2D4EE36B8A01}"/>
              </a:ext>
            </a:extLst>
          </p:cNvPr>
          <p:cNvSpPr/>
          <p:nvPr/>
        </p:nvSpPr>
        <p:spPr>
          <a:xfrm>
            <a:off x="4576148" y="4675142"/>
            <a:ext cx="280292" cy="254000"/>
          </a:xfrm>
          <a:prstGeom prst="pentagon">
            <a:avLst/>
          </a:prstGeom>
          <a:gradFill flip="none" rotWithShape="1">
            <a:gsLst>
              <a:gs pos="0">
                <a:srgbClr val="00B050"/>
              </a:gs>
              <a:gs pos="35000">
                <a:srgbClr val="00B0F0">
                  <a:lumMod val="62000"/>
                  <a:lumOff val="38000"/>
                </a:srgbClr>
              </a:gs>
              <a:gs pos="68000">
                <a:srgbClr val="00B0F0"/>
              </a:gs>
              <a:gs pos="100000">
                <a:srgbClr val="A162D0"/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Пятиугольник 67">
            <a:extLst>
              <a:ext uri="{FF2B5EF4-FFF2-40B4-BE49-F238E27FC236}">
                <a16:creationId xmlns:a16="http://schemas.microsoft.com/office/drawing/2014/main" id="{0AAD149D-4D63-4037-8C22-5EB22A1FF3F2}"/>
              </a:ext>
            </a:extLst>
          </p:cNvPr>
          <p:cNvSpPr/>
          <p:nvPr/>
        </p:nvSpPr>
        <p:spPr>
          <a:xfrm>
            <a:off x="5184408" y="4689815"/>
            <a:ext cx="280292" cy="254000"/>
          </a:xfrm>
          <a:prstGeom prst="pentagon">
            <a:avLst/>
          </a:prstGeom>
          <a:gradFill flip="none" rotWithShape="1">
            <a:gsLst>
              <a:gs pos="0">
                <a:srgbClr val="00B050"/>
              </a:gs>
              <a:gs pos="35000">
                <a:srgbClr val="00B0F0">
                  <a:lumMod val="62000"/>
                  <a:lumOff val="38000"/>
                </a:srgbClr>
              </a:gs>
              <a:gs pos="68000">
                <a:srgbClr val="00B0F0"/>
              </a:gs>
              <a:gs pos="100000">
                <a:srgbClr val="A162D0"/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Пятиугольник 68">
            <a:extLst>
              <a:ext uri="{FF2B5EF4-FFF2-40B4-BE49-F238E27FC236}">
                <a16:creationId xmlns:a16="http://schemas.microsoft.com/office/drawing/2014/main" id="{7FCD4F43-8A62-46AA-AED5-555E1E5B49BF}"/>
              </a:ext>
            </a:extLst>
          </p:cNvPr>
          <p:cNvSpPr/>
          <p:nvPr/>
        </p:nvSpPr>
        <p:spPr>
          <a:xfrm>
            <a:off x="10547757" y="2811300"/>
            <a:ext cx="280292" cy="254000"/>
          </a:xfrm>
          <a:prstGeom prst="pentagon">
            <a:avLst/>
          </a:prstGeom>
          <a:gradFill flip="none" rotWithShape="1">
            <a:gsLst>
              <a:gs pos="0">
                <a:srgbClr val="00B050"/>
              </a:gs>
              <a:gs pos="35000">
                <a:srgbClr val="00B0F0">
                  <a:lumMod val="62000"/>
                  <a:lumOff val="38000"/>
                </a:srgbClr>
              </a:gs>
              <a:gs pos="68000">
                <a:srgbClr val="00B0F0"/>
              </a:gs>
              <a:gs pos="100000">
                <a:srgbClr val="A162D0"/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" name="Пятиугольник 69">
            <a:extLst>
              <a:ext uri="{FF2B5EF4-FFF2-40B4-BE49-F238E27FC236}">
                <a16:creationId xmlns:a16="http://schemas.microsoft.com/office/drawing/2014/main" id="{80B63407-755F-4BBD-9093-6B5262B25F27}"/>
              </a:ext>
            </a:extLst>
          </p:cNvPr>
          <p:cNvSpPr/>
          <p:nvPr/>
        </p:nvSpPr>
        <p:spPr>
          <a:xfrm>
            <a:off x="11148104" y="2800996"/>
            <a:ext cx="280292" cy="254000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Пятиугольник 70">
            <a:extLst>
              <a:ext uri="{FF2B5EF4-FFF2-40B4-BE49-F238E27FC236}">
                <a16:creationId xmlns:a16="http://schemas.microsoft.com/office/drawing/2014/main" id="{F307BAEC-09D6-44C7-8023-08CD55E8AEBE}"/>
              </a:ext>
            </a:extLst>
          </p:cNvPr>
          <p:cNvSpPr/>
          <p:nvPr/>
        </p:nvSpPr>
        <p:spPr>
          <a:xfrm>
            <a:off x="11007958" y="4723472"/>
            <a:ext cx="280292" cy="254000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2" name="Пятиугольник 71">
            <a:extLst>
              <a:ext uri="{FF2B5EF4-FFF2-40B4-BE49-F238E27FC236}">
                <a16:creationId xmlns:a16="http://schemas.microsoft.com/office/drawing/2014/main" id="{E2825569-9074-4ACE-8762-6F551F888128}"/>
              </a:ext>
            </a:extLst>
          </p:cNvPr>
          <p:cNvSpPr/>
          <p:nvPr/>
        </p:nvSpPr>
        <p:spPr>
          <a:xfrm>
            <a:off x="11017715" y="4383527"/>
            <a:ext cx="280292" cy="254000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3" name="Пятиугольник 72">
            <a:extLst>
              <a:ext uri="{FF2B5EF4-FFF2-40B4-BE49-F238E27FC236}">
                <a16:creationId xmlns:a16="http://schemas.microsoft.com/office/drawing/2014/main" id="{97AD135E-5F09-4151-AE67-B350661BEA0B}"/>
              </a:ext>
            </a:extLst>
          </p:cNvPr>
          <p:cNvSpPr/>
          <p:nvPr/>
        </p:nvSpPr>
        <p:spPr>
          <a:xfrm>
            <a:off x="10385057" y="4717996"/>
            <a:ext cx="280292" cy="254000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" name="Пятиугольник 73">
            <a:extLst>
              <a:ext uri="{FF2B5EF4-FFF2-40B4-BE49-F238E27FC236}">
                <a16:creationId xmlns:a16="http://schemas.microsoft.com/office/drawing/2014/main" id="{3998343C-3B75-48CF-A7E3-B944BDDC66A8}"/>
              </a:ext>
            </a:extLst>
          </p:cNvPr>
          <p:cNvSpPr/>
          <p:nvPr/>
        </p:nvSpPr>
        <p:spPr>
          <a:xfrm>
            <a:off x="5139670" y="2794528"/>
            <a:ext cx="280292" cy="254000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5" name="Пятиугольник 74">
            <a:extLst>
              <a:ext uri="{FF2B5EF4-FFF2-40B4-BE49-F238E27FC236}">
                <a16:creationId xmlns:a16="http://schemas.microsoft.com/office/drawing/2014/main" id="{072B92A3-A303-430E-92E6-3BE53F739F25}"/>
              </a:ext>
            </a:extLst>
          </p:cNvPr>
          <p:cNvSpPr/>
          <p:nvPr/>
        </p:nvSpPr>
        <p:spPr>
          <a:xfrm>
            <a:off x="4576148" y="4675417"/>
            <a:ext cx="280292" cy="254000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6" name="Пятиугольник 75">
            <a:extLst>
              <a:ext uri="{FF2B5EF4-FFF2-40B4-BE49-F238E27FC236}">
                <a16:creationId xmlns:a16="http://schemas.microsoft.com/office/drawing/2014/main" id="{096FEFEE-481C-4001-A497-8811A9C7DADB}"/>
              </a:ext>
            </a:extLst>
          </p:cNvPr>
          <p:cNvSpPr/>
          <p:nvPr/>
        </p:nvSpPr>
        <p:spPr>
          <a:xfrm>
            <a:off x="5184408" y="4690090"/>
            <a:ext cx="280292" cy="254000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7" name="Пятиугольник 76">
            <a:extLst>
              <a:ext uri="{FF2B5EF4-FFF2-40B4-BE49-F238E27FC236}">
                <a16:creationId xmlns:a16="http://schemas.microsoft.com/office/drawing/2014/main" id="{6B1C2A07-166B-4AE1-8378-76C3101F77AB}"/>
              </a:ext>
            </a:extLst>
          </p:cNvPr>
          <p:cNvSpPr/>
          <p:nvPr/>
        </p:nvSpPr>
        <p:spPr>
          <a:xfrm>
            <a:off x="10547757" y="2811575"/>
            <a:ext cx="280292" cy="254000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8" name="Соединитель: уступ 87">
            <a:extLst>
              <a:ext uri="{FF2B5EF4-FFF2-40B4-BE49-F238E27FC236}">
                <a16:creationId xmlns:a16="http://schemas.microsoft.com/office/drawing/2014/main" id="{8874D077-32EB-4EB9-BB2A-92BF06057FAF}"/>
              </a:ext>
            </a:extLst>
          </p:cNvPr>
          <p:cNvCxnSpPr>
            <a:cxnSpLocks/>
            <a:stCxn id="93" idx="1"/>
            <a:endCxn id="8" idx="1"/>
          </p:cNvCxnSpPr>
          <p:nvPr/>
        </p:nvCxnSpPr>
        <p:spPr>
          <a:xfrm rot="10800000" flipV="1">
            <a:off x="673903" y="2286600"/>
            <a:ext cx="1" cy="3487818"/>
          </a:xfrm>
          <a:prstGeom prst="bentConnector3">
            <a:avLst>
              <a:gd name="adj1" fmla="val 22860100000"/>
            </a:avLst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авая фигурная скобка 94">
            <a:extLst>
              <a:ext uri="{FF2B5EF4-FFF2-40B4-BE49-F238E27FC236}">
                <a16:creationId xmlns:a16="http://schemas.microsoft.com/office/drawing/2014/main" id="{C10C3599-65C5-43D1-8EBB-418B8A97F503}"/>
              </a:ext>
            </a:extLst>
          </p:cNvPr>
          <p:cNvSpPr/>
          <p:nvPr/>
        </p:nvSpPr>
        <p:spPr>
          <a:xfrm>
            <a:off x="1923804" y="1963164"/>
            <a:ext cx="243631" cy="3778893"/>
          </a:xfrm>
          <a:prstGeom prst="rightBrace">
            <a:avLst>
              <a:gd name="adj1" fmla="val 148605"/>
              <a:gd name="adj2" fmla="val 50000"/>
            </a:avLst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Стрелка: вправо 101">
            <a:extLst>
              <a:ext uri="{FF2B5EF4-FFF2-40B4-BE49-F238E27FC236}">
                <a16:creationId xmlns:a16="http://schemas.microsoft.com/office/drawing/2014/main" id="{D2DDBED8-E2C5-4115-8CCB-E8095D33FEE0}"/>
              </a:ext>
            </a:extLst>
          </p:cNvPr>
          <p:cNvSpPr/>
          <p:nvPr/>
        </p:nvSpPr>
        <p:spPr>
          <a:xfrm>
            <a:off x="2559825" y="1072981"/>
            <a:ext cx="1332000" cy="504000"/>
          </a:xfrm>
          <a:prstGeom prst="rightArrow">
            <a:avLst>
              <a:gd name="adj1" fmla="val 77420"/>
              <a:gd name="adj2" fmla="val 51203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8C5C46B-4AF7-47ED-B617-7C34CE610B34}"/>
              </a:ext>
            </a:extLst>
          </p:cNvPr>
          <p:cNvSpPr txBox="1"/>
          <p:nvPr/>
        </p:nvSpPr>
        <p:spPr>
          <a:xfrm>
            <a:off x="2829013" y="4522648"/>
            <a:ext cx="1080000" cy="504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A706F99-62C7-4978-9A08-3DA4D03C5B88}"/>
              </a:ext>
            </a:extLst>
          </p:cNvPr>
          <p:cNvSpPr txBox="1"/>
          <p:nvPr/>
        </p:nvSpPr>
        <p:spPr>
          <a:xfrm>
            <a:off x="2823915" y="2645394"/>
            <a:ext cx="1080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BC74123-8978-4049-8F77-9E366ACC54FA}"/>
              </a:ext>
            </a:extLst>
          </p:cNvPr>
          <p:cNvSpPr txBox="1"/>
          <p:nvPr/>
        </p:nvSpPr>
        <p:spPr>
          <a:xfrm>
            <a:off x="673981" y="3399743"/>
            <a:ext cx="1152000" cy="504000"/>
          </a:xfrm>
          <a:prstGeom prst="rect">
            <a:avLst/>
          </a:prstGeom>
          <a:solidFill>
            <a:srgbClr val="FF9999">
              <a:alpha val="89804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кардиологи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30E091D-CC9F-4CD3-9AEE-7D5131B21E52}"/>
              </a:ext>
            </a:extLst>
          </p:cNvPr>
          <p:cNvSpPr txBox="1"/>
          <p:nvPr/>
        </p:nvSpPr>
        <p:spPr>
          <a:xfrm>
            <a:off x="949920" y="3801811"/>
            <a:ext cx="576000" cy="216000"/>
          </a:xfrm>
          <a:prstGeom prst="roundRect">
            <a:avLst>
              <a:gd name="adj" fmla="val 2806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07B5425-72AD-40BF-BB64-E042679E5E58}"/>
              </a:ext>
            </a:extLst>
          </p:cNvPr>
          <p:cNvSpPr txBox="1"/>
          <p:nvPr/>
        </p:nvSpPr>
        <p:spPr>
          <a:xfrm>
            <a:off x="673903" y="1782600"/>
            <a:ext cx="1152000" cy="1008000"/>
          </a:xfrm>
          <a:prstGeom prst="rect">
            <a:avLst/>
          </a:prstGeom>
          <a:solidFill>
            <a:srgbClr val="D60000">
              <a:alpha val="69804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кардиохирурги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70DA6B8-64FF-4C8B-9532-8B50B6925E29}"/>
              </a:ext>
            </a:extLst>
          </p:cNvPr>
          <p:cNvSpPr txBox="1"/>
          <p:nvPr/>
        </p:nvSpPr>
        <p:spPr>
          <a:xfrm>
            <a:off x="949920" y="2671074"/>
            <a:ext cx="576000" cy="216000"/>
          </a:xfrm>
          <a:prstGeom prst="roundRect">
            <a:avLst>
              <a:gd name="adj" fmla="val 2806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40%</a:t>
            </a:r>
          </a:p>
        </p:txBody>
      </p:sp>
      <p:sp>
        <p:nvSpPr>
          <p:cNvPr id="99" name="Пятиугольник 98">
            <a:extLst>
              <a:ext uri="{FF2B5EF4-FFF2-40B4-BE49-F238E27FC236}">
                <a16:creationId xmlns:a16="http://schemas.microsoft.com/office/drawing/2014/main" id="{B0DCDED0-01C7-483D-B731-12C8AB694013}"/>
              </a:ext>
            </a:extLst>
          </p:cNvPr>
          <p:cNvSpPr/>
          <p:nvPr/>
        </p:nvSpPr>
        <p:spPr>
          <a:xfrm>
            <a:off x="5139670" y="2796232"/>
            <a:ext cx="280292" cy="254000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0" name="Пятиугольник 99">
            <a:extLst>
              <a:ext uri="{FF2B5EF4-FFF2-40B4-BE49-F238E27FC236}">
                <a16:creationId xmlns:a16="http://schemas.microsoft.com/office/drawing/2014/main" id="{F69867EE-0A89-42AE-881A-550B78331970}"/>
              </a:ext>
            </a:extLst>
          </p:cNvPr>
          <p:cNvSpPr/>
          <p:nvPr/>
        </p:nvSpPr>
        <p:spPr>
          <a:xfrm>
            <a:off x="4576148" y="4677121"/>
            <a:ext cx="280292" cy="254000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1" name="Пятиугольник 100">
            <a:extLst>
              <a:ext uri="{FF2B5EF4-FFF2-40B4-BE49-F238E27FC236}">
                <a16:creationId xmlns:a16="http://schemas.microsoft.com/office/drawing/2014/main" id="{A32FDD09-A49F-410D-BAA5-E3E55A085A21}"/>
              </a:ext>
            </a:extLst>
          </p:cNvPr>
          <p:cNvSpPr/>
          <p:nvPr/>
        </p:nvSpPr>
        <p:spPr>
          <a:xfrm>
            <a:off x="11007958" y="4719606"/>
            <a:ext cx="280292" cy="254000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3" name="Пятиугольник 102">
            <a:extLst>
              <a:ext uri="{FF2B5EF4-FFF2-40B4-BE49-F238E27FC236}">
                <a16:creationId xmlns:a16="http://schemas.microsoft.com/office/drawing/2014/main" id="{E82ED1A6-B51C-425F-9D25-DAD48C4C1510}"/>
              </a:ext>
            </a:extLst>
          </p:cNvPr>
          <p:cNvSpPr/>
          <p:nvPr/>
        </p:nvSpPr>
        <p:spPr>
          <a:xfrm>
            <a:off x="10385057" y="4714130"/>
            <a:ext cx="280292" cy="254000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4" name="Пятиугольник 103">
            <a:extLst>
              <a:ext uri="{FF2B5EF4-FFF2-40B4-BE49-F238E27FC236}">
                <a16:creationId xmlns:a16="http://schemas.microsoft.com/office/drawing/2014/main" id="{DC0B29A0-5C8E-44D0-B6C4-198E2AE7CB2C}"/>
              </a:ext>
            </a:extLst>
          </p:cNvPr>
          <p:cNvSpPr/>
          <p:nvPr/>
        </p:nvSpPr>
        <p:spPr>
          <a:xfrm>
            <a:off x="5184408" y="4686224"/>
            <a:ext cx="280292" cy="254000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" name="Пятиугольник 104">
            <a:extLst>
              <a:ext uri="{FF2B5EF4-FFF2-40B4-BE49-F238E27FC236}">
                <a16:creationId xmlns:a16="http://schemas.microsoft.com/office/drawing/2014/main" id="{0140B566-5F98-4725-B20F-5A9917A93799}"/>
              </a:ext>
            </a:extLst>
          </p:cNvPr>
          <p:cNvSpPr/>
          <p:nvPr/>
        </p:nvSpPr>
        <p:spPr>
          <a:xfrm>
            <a:off x="5139670" y="2792366"/>
            <a:ext cx="280292" cy="254000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" name="Пятиугольник 105">
            <a:extLst>
              <a:ext uri="{FF2B5EF4-FFF2-40B4-BE49-F238E27FC236}">
                <a16:creationId xmlns:a16="http://schemas.microsoft.com/office/drawing/2014/main" id="{5E2CA03A-1DE6-489F-880D-0411498BDE6B}"/>
              </a:ext>
            </a:extLst>
          </p:cNvPr>
          <p:cNvSpPr/>
          <p:nvPr/>
        </p:nvSpPr>
        <p:spPr>
          <a:xfrm>
            <a:off x="4576148" y="4673255"/>
            <a:ext cx="280292" cy="254000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" name="Пятиугольник 106">
            <a:extLst>
              <a:ext uri="{FF2B5EF4-FFF2-40B4-BE49-F238E27FC236}">
                <a16:creationId xmlns:a16="http://schemas.microsoft.com/office/drawing/2014/main" id="{D31A8E3A-BFC3-47BE-B029-B57C563CCE90}"/>
              </a:ext>
            </a:extLst>
          </p:cNvPr>
          <p:cNvSpPr/>
          <p:nvPr/>
        </p:nvSpPr>
        <p:spPr>
          <a:xfrm>
            <a:off x="11017715" y="4383252"/>
            <a:ext cx="280292" cy="254000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8" name="Пятиугольник 107">
            <a:extLst>
              <a:ext uri="{FF2B5EF4-FFF2-40B4-BE49-F238E27FC236}">
                <a16:creationId xmlns:a16="http://schemas.microsoft.com/office/drawing/2014/main" id="{9BED9D00-DB47-4397-B996-6D1E14F0E183}"/>
              </a:ext>
            </a:extLst>
          </p:cNvPr>
          <p:cNvSpPr/>
          <p:nvPr/>
        </p:nvSpPr>
        <p:spPr>
          <a:xfrm>
            <a:off x="11007958" y="4719331"/>
            <a:ext cx="280292" cy="254000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9" name="Пятиугольник 108">
            <a:extLst>
              <a:ext uri="{FF2B5EF4-FFF2-40B4-BE49-F238E27FC236}">
                <a16:creationId xmlns:a16="http://schemas.microsoft.com/office/drawing/2014/main" id="{9118E6D1-E6F1-449D-B39F-899E1E882C22}"/>
              </a:ext>
            </a:extLst>
          </p:cNvPr>
          <p:cNvSpPr/>
          <p:nvPr/>
        </p:nvSpPr>
        <p:spPr>
          <a:xfrm>
            <a:off x="10385057" y="4713855"/>
            <a:ext cx="280292" cy="254000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0" name="Пятиугольник 109">
            <a:extLst>
              <a:ext uri="{FF2B5EF4-FFF2-40B4-BE49-F238E27FC236}">
                <a16:creationId xmlns:a16="http://schemas.microsoft.com/office/drawing/2014/main" id="{4674461B-BB33-4299-986E-C61173255DA9}"/>
              </a:ext>
            </a:extLst>
          </p:cNvPr>
          <p:cNvSpPr/>
          <p:nvPr/>
        </p:nvSpPr>
        <p:spPr>
          <a:xfrm>
            <a:off x="5184408" y="4685949"/>
            <a:ext cx="280292" cy="254000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1" name="Пятиугольник 110">
            <a:extLst>
              <a:ext uri="{FF2B5EF4-FFF2-40B4-BE49-F238E27FC236}">
                <a16:creationId xmlns:a16="http://schemas.microsoft.com/office/drawing/2014/main" id="{D287FDE0-41A6-45B9-9D7A-60FB96C02052}"/>
              </a:ext>
            </a:extLst>
          </p:cNvPr>
          <p:cNvSpPr/>
          <p:nvPr/>
        </p:nvSpPr>
        <p:spPr>
          <a:xfrm>
            <a:off x="5139670" y="2792091"/>
            <a:ext cx="280292" cy="254000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3" name="Пятиугольник 112">
            <a:extLst>
              <a:ext uri="{FF2B5EF4-FFF2-40B4-BE49-F238E27FC236}">
                <a16:creationId xmlns:a16="http://schemas.microsoft.com/office/drawing/2014/main" id="{A44A1B84-C770-4312-8E24-194A68F81179}"/>
              </a:ext>
            </a:extLst>
          </p:cNvPr>
          <p:cNvSpPr/>
          <p:nvPr/>
        </p:nvSpPr>
        <p:spPr>
          <a:xfrm>
            <a:off x="4576148" y="4672980"/>
            <a:ext cx="280292" cy="254000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4" name="Пятиугольник 113">
            <a:extLst>
              <a:ext uri="{FF2B5EF4-FFF2-40B4-BE49-F238E27FC236}">
                <a16:creationId xmlns:a16="http://schemas.microsoft.com/office/drawing/2014/main" id="{0C240352-FBBA-4604-9317-C079D12EF071}"/>
              </a:ext>
            </a:extLst>
          </p:cNvPr>
          <p:cNvSpPr/>
          <p:nvPr/>
        </p:nvSpPr>
        <p:spPr>
          <a:xfrm>
            <a:off x="11298007" y="4579466"/>
            <a:ext cx="280292" cy="254000"/>
          </a:xfrm>
          <a:prstGeom prst="pentagon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5" name="Пятиугольник 114">
            <a:extLst>
              <a:ext uri="{FF2B5EF4-FFF2-40B4-BE49-F238E27FC236}">
                <a16:creationId xmlns:a16="http://schemas.microsoft.com/office/drawing/2014/main" id="{3175DB0B-30F7-4321-8EDB-12A159B8ACD4}"/>
              </a:ext>
            </a:extLst>
          </p:cNvPr>
          <p:cNvSpPr/>
          <p:nvPr/>
        </p:nvSpPr>
        <p:spPr>
          <a:xfrm>
            <a:off x="11148104" y="2800222"/>
            <a:ext cx="280292" cy="254000"/>
          </a:xfrm>
          <a:prstGeom prst="pentagon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6" name="Пятиугольник 115">
            <a:extLst>
              <a:ext uri="{FF2B5EF4-FFF2-40B4-BE49-F238E27FC236}">
                <a16:creationId xmlns:a16="http://schemas.microsoft.com/office/drawing/2014/main" id="{E43E1600-96C8-47A2-AB62-B9D581B4BBDF}"/>
              </a:ext>
            </a:extLst>
          </p:cNvPr>
          <p:cNvSpPr/>
          <p:nvPr/>
        </p:nvSpPr>
        <p:spPr>
          <a:xfrm>
            <a:off x="10547757" y="2810801"/>
            <a:ext cx="280292" cy="254000"/>
          </a:xfrm>
          <a:prstGeom prst="pentagon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7" name="Пятиугольник 116">
            <a:extLst>
              <a:ext uri="{FF2B5EF4-FFF2-40B4-BE49-F238E27FC236}">
                <a16:creationId xmlns:a16="http://schemas.microsoft.com/office/drawing/2014/main" id="{49F7985A-5BCF-4DF7-8D6A-2BA367620FB7}"/>
              </a:ext>
            </a:extLst>
          </p:cNvPr>
          <p:cNvSpPr/>
          <p:nvPr/>
        </p:nvSpPr>
        <p:spPr>
          <a:xfrm>
            <a:off x="11017715" y="4382478"/>
            <a:ext cx="280292" cy="254000"/>
          </a:xfrm>
          <a:prstGeom prst="pentagon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8" name="Пятиугольник 117">
            <a:extLst>
              <a:ext uri="{FF2B5EF4-FFF2-40B4-BE49-F238E27FC236}">
                <a16:creationId xmlns:a16="http://schemas.microsoft.com/office/drawing/2014/main" id="{7E245EA7-A3CD-4B4E-9C2C-3EC69F0DA804}"/>
              </a:ext>
            </a:extLst>
          </p:cNvPr>
          <p:cNvSpPr/>
          <p:nvPr/>
        </p:nvSpPr>
        <p:spPr>
          <a:xfrm>
            <a:off x="11007958" y="4718557"/>
            <a:ext cx="280292" cy="254000"/>
          </a:xfrm>
          <a:prstGeom prst="pentagon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9" name="Пятиугольник 118">
            <a:extLst>
              <a:ext uri="{FF2B5EF4-FFF2-40B4-BE49-F238E27FC236}">
                <a16:creationId xmlns:a16="http://schemas.microsoft.com/office/drawing/2014/main" id="{1C598960-A90E-40EE-BB05-E5D9BDB1E250}"/>
              </a:ext>
            </a:extLst>
          </p:cNvPr>
          <p:cNvSpPr/>
          <p:nvPr/>
        </p:nvSpPr>
        <p:spPr>
          <a:xfrm>
            <a:off x="10385057" y="4713081"/>
            <a:ext cx="280292" cy="254000"/>
          </a:xfrm>
          <a:prstGeom prst="pentagon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0" name="Пятиугольник 119">
            <a:extLst>
              <a:ext uri="{FF2B5EF4-FFF2-40B4-BE49-F238E27FC236}">
                <a16:creationId xmlns:a16="http://schemas.microsoft.com/office/drawing/2014/main" id="{30C19B3E-0F51-4534-9D5E-0CA8C6E4B3F0}"/>
              </a:ext>
            </a:extLst>
          </p:cNvPr>
          <p:cNvSpPr/>
          <p:nvPr/>
        </p:nvSpPr>
        <p:spPr>
          <a:xfrm>
            <a:off x="5184408" y="4685175"/>
            <a:ext cx="280292" cy="254000"/>
          </a:xfrm>
          <a:prstGeom prst="pentagon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1" name="Пятиугольник 120">
            <a:extLst>
              <a:ext uri="{FF2B5EF4-FFF2-40B4-BE49-F238E27FC236}">
                <a16:creationId xmlns:a16="http://schemas.microsoft.com/office/drawing/2014/main" id="{97C9B227-A574-4540-8F40-BDDA3989B9D3}"/>
              </a:ext>
            </a:extLst>
          </p:cNvPr>
          <p:cNvSpPr/>
          <p:nvPr/>
        </p:nvSpPr>
        <p:spPr>
          <a:xfrm>
            <a:off x="5139670" y="2791317"/>
            <a:ext cx="280292" cy="254000"/>
          </a:xfrm>
          <a:prstGeom prst="pentagon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2" name="Пятиугольник 121">
            <a:extLst>
              <a:ext uri="{FF2B5EF4-FFF2-40B4-BE49-F238E27FC236}">
                <a16:creationId xmlns:a16="http://schemas.microsoft.com/office/drawing/2014/main" id="{157E2A26-875C-470B-B3C0-FC9DDAA18C27}"/>
              </a:ext>
            </a:extLst>
          </p:cNvPr>
          <p:cNvSpPr/>
          <p:nvPr/>
        </p:nvSpPr>
        <p:spPr>
          <a:xfrm>
            <a:off x="4576148" y="4672206"/>
            <a:ext cx="280292" cy="254000"/>
          </a:xfrm>
          <a:prstGeom prst="pentagon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6" name="Соединитель: уступ 55">
            <a:extLst>
              <a:ext uri="{FF2B5EF4-FFF2-40B4-BE49-F238E27FC236}">
                <a16:creationId xmlns:a16="http://schemas.microsoft.com/office/drawing/2014/main" id="{9F28926A-F58F-400A-8A8A-A5F052A5BF0A}"/>
              </a:ext>
            </a:extLst>
          </p:cNvPr>
          <p:cNvCxnSpPr>
            <a:stCxn id="93" idx="1"/>
            <a:endCxn id="87" idx="1"/>
          </p:cNvCxnSpPr>
          <p:nvPr/>
        </p:nvCxnSpPr>
        <p:spPr>
          <a:xfrm rot="10800000" flipH="1" flipV="1">
            <a:off x="673903" y="2286599"/>
            <a:ext cx="78" cy="1365143"/>
          </a:xfrm>
          <a:prstGeom prst="bentConnector3">
            <a:avLst>
              <a:gd name="adj1" fmla="val -293076923"/>
            </a:avLst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: уступ 65">
            <a:extLst>
              <a:ext uri="{FF2B5EF4-FFF2-40B4-BE49-F238E27FC236}">
                <a16:creationId xmlns:a16="http://schemas.microsoft.com/office/drawing/2014/main" id="{E0F87DF7-AB70-461C-AC89-95E246546444}"/>
              </a:ext>
            </a:extLst>
          </p:cNvPr>
          <p:cNvCxnSpPr>
            <a:cxnSpLocks/>
            <a:stCxn id="93" idx="1"/>
            <a:endCxn id="7" idx="1"/>
          </p:cNvCxnSpPr>
          <p:nvPr/>
        </p:nvCxnSpPr>
        <p:spPr>
          <a:xfrm rot="10800000" flipH="1" flipV="1">
            <a:off x="673903" y="2286600"/>
            <a:ext cx="11996" cy="2426480"/>
          </a:xfrm>
          <a:prstGeom prst="bentConnector3">
            <a:avLst>
              <a:gd name="adj1" fmla="val -1905635"/>
            </a:avLst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Соединитель: уступ 127">
            <a:extLst>
              <a:ext uri="{FF2B5EF4-FFF2-40B4-BE49-F238E27FC236}">
                <a16:creationId xmlns:a16="http://schemas.microsoft.com/office/drawing/2014/main" id="{6FE97A1D-BCC3-4092-AEE5-5DB2F5BD8D7F}"/>
              </a:ext>
            </a:extLst>
          </p:cNvPr>
          <p:cNvCxnSpPr>
            <a:stCxn id="95" idx="1"/>
            <a:endCxn id="83" idx="1"/>
          </p:cNvCxnSpPr>
          <p:nvPr/>
        </p:nvCxnSpPr>
        <p:spPr>
          <a:xfrm rot="10800000" flipH="1">
            <a:off x="2167435" y="2897395"/>
            <a:ext cx="656480" cy="955217"/>
          </a:xfrm>
          <a:prstGeom prst="bentConnector5">
            <a:avLst>
              <a:gd name="adj1" fmla="val 39659"/>
              <a:gd name="adj2" fmla="val 99417"/>
              <a:gd name="adj3" fmla="val 87112"/>
            </a:avLst>
          </a:prstGeom>
          <a:ln w="28575"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Соединитель: уступ 131">
            <a:extLst>
              <a:ext uri="{FF2B5EF4-FFF2-40B4-BE49-F238E27FC236}">
                <a16:creationId xmlns:a16="http://schemas.microsoft.com/office/drawing/2014/main" id="{A7300C71-1A5E-4869-A28D-0787825CE9D2}"/>
              </a:ext>
            </a:extLst>
          </p:cNvPr>
          <p:cNvCxnSpPr>
            <a:stCxn id="95" idx="1"/>
            <a:endCxn id="82" idx="1"/>
          </p:cNvCxnSpPr>
          <p:nvPr/>
        </p:nvCxnSpPr>
        <p:spPr>
          <a:xfrm rot="10800000" flipH="1" flipV="1">
            <a:off x="2167435" y="3852610"/>
            <a:ext cx="661578" cy="922037"/>
          </a:xfrm>
          <a:prstGeom prst="bentConnector5">
            <a:avLst>
              <a:gd name="adj1" fmla="val 40836"/>
              <a:gd name="adj2" fmla="val 99857"/>
              <a:gd name="adj3" fmla="val 86826"/>
            </a:avLst>
          </a:prstGeom>
          <a:ln w="28575"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794BD0A6-65A1-46F3-A804-C6C31EF3FB72}"/>
              </a:ext>
            </a:extLst>
          </p:cNvPr>
          <p:cNvSpPr txBox="1"/>
          <p:nvPr/>
        </p:nvSpPr>
        <p:spPr>
          <a:xfrm>
            <a:off x="4221476" y="1075269"/>
            <a:ext cx="1692000" cy="468000"/>
          </a:xfrm>
          <a:prstGeom prst="roundRect">
            <a:avLst>
              <a:gd name="adj" fmla="val 1124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дооперационная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подготовка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6C91818-8471-4F13-936D-BBC4B78949C9}"/>
              </a:ext>
            </a:extLst>
          </p:cNvPr>
          <p:cNvSpPr txBox="1"/>
          <p:nvPr/>
        </p:nvSpPr>
        <p:spPr>
          <a:xfrm>
            <a:off x="7166930" y="1074292"/>
            <a:ext cx="1692000" cy="468000"/>
          </a:xfrm>
          <a:prstGeom prst="roundRect">
            <a:avLst>
              <a:gd name="adj" fmla="val 1124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операция</a:t>
            </a:r>
          </a:p>
        </p:txBody>
      </p:sp>
      <p:sp>
        <p:nvSpPr>
          <p:cNvPr id="127" name="Стрелка: вправо 126">
            <a:extLst>
              <a:ext uri="{FF2B5EF4-FFF2-40B4-BE49-F238E27FC236}">
                <a16:creationId xmlns:a16="http://schemas.microsoft.com/office/drawing/2014/main" id="{1D914A42-CC39-4800-8C6C-00C513CD9F73}"/>
              </a:ext>
            </a:extLst>
          </p:cNvPr>
          <p:cNvSpPr/>
          <p:nvPr/>
        </p:nvSpPr>
        <p:spPr>
          <a:xfrm>
            <a:off x="6096000" y="1072981"/>
            <a:ext cx="900000" cy="504000"/>
          </a:xfrm>
          <a:prstGeom prst="rightArrow">
            <a:avLst>
              <a:gd name="adj1" fmla="val 77420"/>
              <a:gd name="adj2" fmla="val 5120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E673A66-44C4-48C6-A1B2-3D1ED427E031}"/>
              </a:ext>
            </a:extLst>
          </p:cNvPr>
          <p:cNvCxnSpPr>
            <a:cxnSpLocks/>
            <a:stCxn id="83" idx="3"/>
          </p:cNvCxnSpPr>
          <p:nvPr/>
        </p:nvCxnSpPr>
        <p:spPr>
          <a:xfrm>
            <a:off x="3903915" y="2897394"/>
            <a:ext cx="5400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11DB21D-00D6-4FEE-9ACE-FBAF57DCB045}"/>
              </a:ext>
            </a:extLst>
          </p:cNvPr>
          <p:cNvCxnSpPr>
            <a:stCxn id="82" idx="3"/>
          </p:cNvCxnSpPr>
          <p:nvPr/>
        </p:nvCxnSpPr>
        <p:spPr>
          <a:xfrm flipV="1">
            <a:off x="3909013" y="4774647"/>
            <a:ext cx="540000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Стрелка: вправо 129">
            <a:extLst>
              <a:ext uri="{FF2B5EF4-FFF2-40B4-BE49-F238E27FC236}">
                <a16:creationId xmlns:a16="http://schemas.microsoft.com/office/drawing/2014/main" id="{AD328B23-8BBE-4C10-9B61-7831A8405276}"/>
              </a:ext>
            </a:extLst>
          </p:cNvPr>
          <p:cNvSpPr/>
          <p:nvPr/>
        </p:nvSpPr>
        <p:spPr>
          <a:xfrm>
            <a:off x="9044445" y="1072981"/>
            <a:ext cx="900000" cy="504000"/>
          </a:xfrm>
          <a:prstGeom prst="rightArrow">
            <a:avLst>
              <a:gd name="adj1" fmla="val 77420"/>
              <a:gd name="adj2" fmla="val 5120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Заголовок 1">
            <a:extLst>
              <a:ext uri="{FF2B5EF4-FFF2-40B4-BE49-F238E27FC236}">
                <a16:creationId xmlns:a16="http://schemas.microsoft.com/office/drawing/2014/main" id="{18434418-AC62-4E6B-807F-16A391728679}"/>
              </a:ext>
            </a:extLst>
          </p:cNvPr>
          <p:cNvSpPr txBox="1">
            <a:spLocks noChangeArrowheads="1"/>
          </p:cNvSpPr>
          <p:nvPr/>
        </p:nvSpPr>
        <p:spPr>
          <a:xfrm>
            <a:off x="894080" y="251640"/>
            <a:ext cx="9324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000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кардиохирургическая мультидисциплинарная команда</a:t>
            </a:r>
          </a:p>
        </p:txBody>
      </p:sp>
    </p:spTree>
    <p:extLst>
      <p:ext uri="{BB962C8B-B14F-4D97-AF65-F5344CB8AC3E}">
        <p14:creationId xmlns:p14="http://schemas.microsoft.com/office/powerpoint/2010/main" val="417755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983066C-D321-4BDA-AD07-5DDC132C11D6}"/>
              </a:ext>
            </a:extLst>
          </p:cNvPr>
          <p:cNvSpPr txBox="1">
            <a:spLocks noChangeArrowheads="1"/>
          </p:cNvSpPr>
          <p:nvPr/>
        </p:nvSpPr>
        <p:spPr>
          <a:xfrm>
            <a:off x="894080" y="243014"/>
            <a:ext cx="9324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000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реализации концепции единой кардиохирургической команды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9B806-B96B-4746-9AA0-F01E8A71402E}"/>
              </a:ext>
            </a:extLst>
          </p:cNvPr>
          <p:cNvSpPr txBox="1"/>
          <p:nvPr/>
        </p:nvSpPr>
        <p:spPr>
          <a:xfrm>
            <a:off x="9395460" y="2862330"/>
            <a:ext cx="2232000" cy="108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типового процесса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6,5 ч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A577001-7024-42A1-A036-B6A271B1DFB9}"/>
              </a:ext>
            </a:extLst>
          </p:cNvPr>
          <p:cNvGrpSpPr/>
          <p:nvPr/>
        </p:nvGrpSpPr>
        <p:grpSpPr>
          <a:xfrm>
            <a:off x="603251" y="929641"/>
            <a:ext cx="8792209" cy="4945379"/>
            <a:chOff x="603251" y="929641"/>
            <a:chExt cx="8792209" cy="4945379"/>
          </a:xfrm>
        </p:grpSpPr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id="{DADDD216-C8AC-44FE-9273-94CE394578D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71184287"/>
                </p:ext>
              </p:extLst>
            </p:nvPr>
          </p:nvGraphicFramePr>
          <p:xfrm>
            <a:off x="603251" y="929641"/>
            <a:ext cx="8792209" cy="49453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C6CF93-A028-49CB-B3A5-82F4BBCD8993}"/>
                </a:ext>
              </a:extLst>
            </p:cNvPr>
            <p:cNvSpPr txBox="1"/>
            <p:nvPr/>
          </p:nvSpPr>
          <p:spPr>
            <a:xfrm>
              <a:off x="6096000" y="2206560"/>
              <a:ext cx="422434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ч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28D932-E4FE-41D4-ADC0-674FA1873F7A}"/>
                </a:ext>
              </a:extLst>
            </p:cNvPr>
            <p:cNvSpPr txBox="1"/>
            <p:nvPr/>
          </p:nvSpPr>
          <p:spPr>
            <a:xfrm>
              <a:off x="2042160" y="1846896"/>
              <a:ext cx="422434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BD2DC6-0007-4A4F-9D33-0555D54ABF8E}"/>
                </a:ext>
              </a:extLst>
            </p:cNvPr>
            <p:cNvSpPr txBox="1"/>
            <p:nvPr/>
          </p:nvSpPr>
          <p:spPr>
            <a:xfrm>
              <a:off x="3101340" y="2944176"/>
              <a:ext cx="422434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AE27CE2-24F8-422F-904D-C9E42ADEA0BF}"/>
              </a:ext>
            </a:extLst>
          </p:cNvPr>
          <p:cNvSpPr txBox="1"/>
          <p:nvPr/>
        </p:nvSpPr>
        <p:spPr>
          <a:xfrm>
            <a:off x="723900" y="5875020"/>
            <a:ext cx="8183880" cy="352425"/>
          </a:xfrm>
          <a:prstGeom prst="roundRect">
            <a:avLst>
              <a:gd name="adj" fmla="val 22479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cap="all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на основании данных экспериментального исследования</a:t>
            </a:r>
            <a:endParaRPr lang="ru-RU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9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094BD9-D616-41B1-89C1-3433AF9AC4F6}"/>
              </a:ext>
            </a:extLst>
          </p:cNvPr>
          <p:cNvSpPr/>
          <p:nvPr/>
        </p:nvSpPr>
        <p:spPr>
          <a:xfrm>
            <a:off x="401796" y="1101436"/>
            <a:ext cx="11388408" cy="5455229"/>
          </a:xfrm>
          <a:prstGeom prst="rect">
            <a:avLst/>
          </a:prstGeom>
          <a:noFill/>
        </p:spPr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B2BF390-C156-4BA3-ACED-D53B603BEA64}"/>
              </a:ext>
            </a:extLst>
          </p:cNvPr>
          <p:cNvGrpSpPr/>
          <p:nvPr/>
        </p:nvGrpSpPr>
        <p:grpSpPr>
          <a:xfrm>
            <a:off x="4316561" y="1515780"/>
            <a:ext cx="3558877" cy="2135326"/>
            <a:chOff x="4316561" y="1515780"/>
            <a:chExt cx="3558877" cy="2135326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3C71BD8D-F001-4D5D-9B5B-1D8EAD27B832}"/>
                </a:ext>
              </a:extLst>
            </p:cNvPr>
            <p:cNvSpPr/>
            <p:nvPr/>
          </p:nvSpPr>
          <p:spPr>
            <a:xfrm>
              <a:off x="4316561" y="1515780"/>
              <a:ext cx="3558877" cy="2135326"/>
            </a:xfrm>
            <a:custGeom>
              <a:avLst/>
              <a:gdLst>
                <a:gd name="connsiteX0" fmla="*/ 0 w 3558877"/>
                <a:gd name="connsiteY0" fmla="*/ 0 h 2135326"/>
                <a:gd name="connsiteX1" fmla="*/ 3558877 w 3558877"/>
                <a:gd name="connsiteY1" fmla="*/ 0 h 2135326"/>
                <a:gd name="connsiteX2" fmla="*/ 3558877 w 3558877"/>
                <a:gd name="connsiteY2" fmla="*/ 2135326 h 2135326"/>
                <a:gd name="connsiteX3" fmla="*/ 0 w 3558877"/>
                <a:gd name="connsiteY3" fmla="*/ 2135326 h 2135326"/>
                <a:gd name="connsiteX4" fmla="*/ 0 w 3558877"/>
                <a:gd name="connsiteY4" fmla="*/ 0 h 213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8877" h="2135326">
                  <a:moveTo>
                    <a:pt x="0" y="0"/>
                  </a:moveTo>
                  <a:lnTo>
                    <a:pt x="3558877" y="0"/>
                  </a:lnTo>
                  <a:lnTo>
                    <a:pt x="3558877" y="2135326"/>
                  </a:lnTo>
                  <a:lnTo>
                    <a:pt x="0" y="21353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Снижение производственных потерь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Улучшение экономической эффективности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74F065F-6167-4B7E-93FF-2B77978C4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818" y="1531958"/>
              <a:ext cx="540000" cy="54000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9479D57-28A9-40B9-81DF-7EB8C3E93D15}"/>
              </a:ext>
            </a:extLst>
          </p:cNvPr>
          <p:cNvGrpSpPr/>
          <p:nvPr/>
        </p:nvGrpSpPr>
        <p:grpSpPr>
          <a:xfrm>
            <a:off x="401796" y="1515780"/>
            <a:ext cx="3558877" cy="2135326"/>
            <a:chOff x="401796" y="1515780"/>
            <a:chExt cx="3558877" cy="2135326"/>
          </a:xfrm>
        </p:grpSpPr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A1C87910-7897-4FC0-8AD1-EFBEB966005B}"/>
                </a:ext>
              </a:extLst>
            </p:cNvPr>
            <p:cNvSpPr/>
            <p:nvPr/>
          </p:nvSpPr>
          <p:spPr>
            <a:xfrm>
              <a:off x="401796" y="1515780"/>
              <a:ext cx="3558877" cy="2135326"/>
            </a:xfrm>
            <a:custGeom>
              <a:avLst/>
              <a:gdLst>
                <a:gd name="connsiteX0" fmla="*/ 0 w 3558877"/>
                <a:gd name="connsiteY0" fmla="*/ 0 h 2135326"/>
                <a:gd name="connsiteX1" fmla="*/ 3558877 w 3558877"/>
                <a:gd name="connsiteY1" fmla="*/ 0 h 2135326"/>
                <a:gd name="connsiteX2" fmla="*/ 3558877 w 3558877"/>
                <a:gd name="connsiteY2" fmla="*/ 2135326 h 2135326"/>
                <a:gd name="connsiteX3" fmla="*/ 0 w 3558877"/>
                <a:gd name="connsiteY3" fmla="*/ 2135326 h 2135326"/>
                <a:gd name="connsiteX4" fmla="*/ 0 w 3558877"/>
                <a:gd name="connsiteY4" fmla="*/ 0 h 213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8877" h="2135326">
                  <a:moveTo>
                    <a:pt x="0" y="0"/>
                  </a:moveTo>
                  <a:lnTo>
                    <a:pt x="3558877" y="0"/>
                  </a:lnTo>
                  <a:lnTo>
                    <a:pt x="3558877" y="2135326"/>
                  </a:lnTo>
                  <a:lnTo>
                    <a:pt x="0" y="2135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4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Улучшение результатов кардиохирургической помощи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Сокращение сроков оказания кардиохирургической помощи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126DE60-D515-4B1F-BDF1-9545C197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22" y="1523332"/>
              <a:ext cx="540000" cy="54000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6657942-5154-4A05-A90B-FD76D7B1DC13}"/>
              </a:ext>
            </a:extLst>
          </p:cNvPr>
          <p:cNvGrpSpPr/>
          <p:nvPr/>
        </p:nvGrpSpPr>
        <p:grpSpPr>
          <a:xfrm>
            <a:off x="4316561" y="4006994"/>
            <a:ext cx="3558877" cy="2135326"/>
            <a:chOff x="4316561" y="4006994"/>
            <a:chExt cx="3558877" cy="2135326"/>
          </a:xfrm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5E0622F9-A1A2-4D60-B527-BEF38AD05DCB}"/>
                </a:ext>
              </a:extLst>
            </p:cNvPr>
            <p:cNvSpPr/>
            <p:nvPr/>
          </p:nvSpPr>
          <p:spPr>
            <a:xfrm>
              <a:off x="4316561" y="4006994"/>
              <a:ext cx="3558877" cy="2135326"/>
            </a:xfrm>
            <a:custGeom>
              <a:avLst/>
              <a:gdLst>
                <a:gd name="connsiteX0" fmla="*/ 0 w 3558877"/>
                <a:gd name="connsiteY0" fmla="*/ 0 h 2135326"/>
                <a:gd name="connsiteX1" fmla="*/ 3558877 w 3558877"/>
                <a:gd name="connsiteY1" fmla="*/ 0 h 2135326"/>
                <a:gd name="connsiteX2" fmla="*/ 3558877 w 3558877"/>
                <a:gd name="connsiteY2" fmla="*/ 2135326 h 2135326"/>
                <a:gd name="connsiteX3" fmla="*/ 0 w 3558877"/>
                <a:gd name="connsiteY3" fmla="*/ 2135326 h 2135326"/>
                <a:gd name="connsiteX4" fmla="*/ 0 w 3558877"/>
                <a:gd name="connsiteY4" fmla="*/ 0 h 213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8877" h="2135326">
                  <a:moveTo>
                    <a:pt x="0" y="0"/>
                  </a:moveTo>
                  <a:lnTo>
                    <a:pt x="3558877" y="0"/>
                  </a:lnTo>
                  <a:lnTo>
                    <a:pt x="3558877" y="2135326"/>
                  </a:lnTo>
                  <a:lnTo>
                    <a:pt x="0" y="21353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Улучшение профессионального потенциала сотрудников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Уменьшение</a:t>
              </a:r>
              <a:b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эмоционального выгорания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F6C9B7D-7D71-41CE-A220-8C2451064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8940" y="4012952"/>
              <a:ext cx="540000" cy="540000"/>
            </a:xfrm>
            <a:prstGeom prst="rect">
              <a:avLst/>
            </a:prstGeom>
          </p:spPr>
        </p:pic>
      </p:grp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6D03987-2CF2-48ED-A45A-2C808589FF4B}"/>
              </a:ext>
            </a:extLst>
          </p:cNvPr>
          <p:cNvSpPr txBox="1">
            <a:spLocks noChangeArrowheads="1"/>
          </p:cNvSpPr>
          <p:nvPr/>
        </p:nvSpPr>
        <p:spPr>
          <a:xfrm>
            <a:off x="894080" y="243014"/>
            <a:ext cx="9324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000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эффекты от реализации концепции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C5593E4-C377-4232-9247-CA527B42D673}"/>
              </a:ext>
            </a:extLst>
          </p:cNvPr>
          <p:cNvGrpSpPr/>
          <p:nvPr/>
        </p:nvGrpSpPr>
        <p:grpSpPr>
          <a:xfrm>
            <a:off x="401796" y="3988694"/>
            <a:ext cx="3558877" cy="2135326"/>
            <a:chOff x="401796" y="3988694"/>
            <a:chExt cx="3558877" cy="2135326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A7052CAB-9445-4496-8750-E3043E4097F5}"/>
                </a:ext>
              </a:extLst>
            </p:cNvPr>
            <p:cNvSpPr/>
            <p:nvPr/>
          </p:nvSpPr>
          <p:spPr>
            <a:xfrm>
              <a:off x="401796" y="3988694"/>
              <a:ext cx="3558877" cy="2135326"/>
            </a:xfrm>
            <a:custGeom>
              <a:avLst/>
              <a:gdLst>
                <a:gd name="connsiteX0" fmla="*/ 0 w 3558877"/>
                <a:gd name="connsiteY0" fmla="*/ 0 h 2135326"/>
                <a:gd name="connsiteX1" fmla="*/ 3558877 w 3558877"/>
                <a:gd name="connsiteY1" fmla="*/ 0 h 2135326"/>
                <a:gd name="connsiteX2" fmla="*/ 3558877 w 3558877"/>
                <a:gd name="connsiteY2" fmla="*/ 2135326 h 2135326"/>
                <a:gd name="connsiteX3" fmla="*/ 0 w 3558877"/>
                <a:gd name="connsiteY3" fmla="*/ 2135326 h 2135326"/>
                <a:gd name="connsiteX4" fmla="*/ 0 w 3558877"/>
                <a:gd name="connsiteY4" fmla="*/ 0 h 213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8877" h="2135326">
                  <a:moveTo>
                    <a:pt x="0" y="0"/>
                  </a:moveTo>
                  <a:lnTo>
                    <a:pt x="3558877" y="0"/>
                  </a:lnTo>
                  <a:lnTo>
                    <a:pt x="3558877" y="2135326"/>
                  </a:lnTo>
                  <a:lnTo>
                    <a:pt x="0" y="21353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Снижение санитарно-эпидемических рисков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E674EA5-8E6E-411F-B664-8AA3DF5A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20" y="4048952"/>
              <a:ext cx="504000" cy="504000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77B8C7D-21F5-45F0-9B50-83BB3B4824B4}"/>
              </a:ext>
            </a:extLst>
          </p:cNvPr>
          <p:cNvGrpSpPr/>
          <p:nvPr/>
        </p:nvGrpSpPr>
        <p:grpSpPr>
          <a:xfrm>
            <a:off x="8231326" y="1515780"/>
            <a:ext cx="3558877" cy="2135326"/>
            <a:chOff x="8231326" y="1515780"/>
            <a:chExt cx="3558877" cy="2135326"/>
          </a:xfrm>
        </p:grpSpPr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C48892E4-23DE-48F2-9394-44F603602DED}"/>
                </a:ext>
              </a:extLst>
            </p:cNvPr>
            <p:cNvSpPr/>
            <p:nvPr/>
          </p:nvSpPr>
          <p:spPr>
            <a:xfrm>
              <a:off x="8231326" y="1515780"/>
              <a:ext cx="3558877" cy="2135326"/>
            </a:xfrm>
            <a:custGeom>
              <a:avLst/>
              <a:gdLst>
                <a:gd name="connsiteX0" fmla="*/ 0 w 3558877"/>
                <a:gd name="connsiteY0" fmla="*/ 0 h 2135326"/>
                <a:gd name="connsiteX1" fmla="*/ 3558877 w 3558877"/>
                <a:gd name="connsiteY1" fmla="*/ 0 h 2135326"/>
                <a:gd name="connsiteX2" fmla="*/ 3558877 w 3558877"/>
                <a:gd name="connsiteY2" fmla="*/ 2135326 h 2135326"/>
                <a:gd name="connsiteX3" fmla="*/ 0 w 3558877"/>
                <a:gd name="connsiteY3" fmla="*/ 2135326 h 2135326"/>
                <a:gd name="connsiteX4" fmla="*/ 0 w 3558877"/>
                <a:gd name="connsiteY4" fmla="*/ 0 h 213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8877" h="2135326">
                  <a:moveTo>
                    <a:pt x="0" y="0"/>
                  </a:moveTo>
                  <a:lnTo>
                    <a:pt x="3558877" y="0"/>
                  </a:lnTo>
                  <a:lnTo>
                    <a:pt x="3558877" y="2135326"/>
                  </a:lnTo>
                  <a:lnTo>
                    <a:pt x="0" y="21353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Уменьшение частоты медицинских ошибок</a:t>
              </a: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4F0CBD9-C0E9-4088-9657-C3452FBE1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8860" y="1549958"/>
              <a:ext cx="504000" cy="504000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12934A5-9B4C-4292-9356-567220CE2C71}"/>
              </a:ext>
            </a:extLst>
          </p:cNvPr>
          <p:cNvGrpSpPr/>
          <p:nvPr/>
        </p:nvGrpSpPr>
        <p:grpSpPr>
          <a:xfrm>
            <a:off x="8231326" y="4006994"/>
            <a:ext cx="3558877" cy="2135326"/>
            <a:chOff x="8231326" y="4006994"/>
            <a:chExt cx="3558877" cy="2135326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12A9D9C8-A2F1-4A61-ACA9-FAD024A0D27F}"/>
                </a:ext>
              </a:extLst>
            </p:cNvPr>
            <p:cNvSpPr/>
            <p:nvPr/>
          </p:nvSpPr>
          <p:spPr>
            <a:xfrm>
              <a:off x="8231326" y="4006994"/>
              <a:ext cx="3558877" cy="2135326"/>
            </a:xfrm>
            <a:custGeom>
              <a:avLst/>
              <a:gdLst>
                <a:gd name="connsiteX0" fmla="*/ 0 w 3558877"/>
                <a:gd name="connsiteY0" fmla="*/ 0 h 2135326"/>
                <a:gd name="connsiteX1" fmla="*/ 3558877 w 3558877"/>
                <a:gd name="connsiteY1" fmla="*/ 0 h 2135326"/>
                <a:gd name="connsiteX2" fmla="*/ 3558877 w 3558877"/>
                <a:gd name="connsiteY2" fmla="*/ 2135326 h 2135326"/>
                <a:gd name="connsiteX3" fmla="*/ 0 w 3558877"/>
                <a:gd name="connsiteY3" fmla="*/ 2135326 h 2135326"/>
                <a:gd name="connsiteX4" fmla="*/ 0 w 3558877"/>
                <a:gd name="connsiteY4" fmla="*/ 0 h 213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8877" h="2135326">
                  <a:moveTo>
                    <a:pt x="0" y="0"/>
                  </a:moveTo>
                  <a:lnTo>
                    <a:pt x="3558877" y="0"/>
                  </a:lnTo>
                  <a:lnTo>
                    <a:pt x="3558877" y="2135326"/>
                  </a:lnTo>
                  <a:lnTo>
                    <a:pt x="0" y="21353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новой</a:t>
              </a:r>
              <a:b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отраслевой идеи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Формирование новой корпоративной системы ценностей 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1556CBD-AEBE-4F88-A8E7-7BF770CE4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0112" y="4030952"/>
              <a:ext cx="504000" cy="5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796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A5EE0B7-EFBD-4960-8704-E0C6A27CCE75}"/>
              </a:ext>
            </a:extLst>
          </p:cNvPr>
          <p:cNvSpPr txBox="1">
            <a:spLocks noChangeArrowheads="1"/>
          </p:cNvSpPr>
          <p:nvPr/>
        </p:nvSpPr>
        <p:spPr>
          <a:xfrm>
            <a:off x="894080" y="243014"/>
            <a:ext cx="9324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000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концепции</a:t>
            </a: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040410C4-4DD6-4970-9FA7-2AA6017A8F71}"/>
              </a:ext>
            </a:extLst>
          </p:cNvPr>
          <p:cNvSpPr/>
          <p:nvPr/>
        </p:nvSpPr>
        <p:spPr>
          <a:xfrm>
            <a:off x="2570116" y="1352142"/>
            <a:ext cx="3287486" cy="1972491"/>
          </a:xfrm>
          <a:custGeom>
            <a:avLst/>
            <a:gdLst>
              <a:gd name="connsiteX0" fmla="*/ 0 w 3287486"/>
              <a:gd name="connsiteY0" fmla="*/ 197249 h 1972491"/>
              <a:gd name="connsiteX1" fmla="*/ 197249 w 3287486"/>
              <a:gd name="connsiteY1" fmla="*/ 0 h 1972491"/>
              <a:gd name="connsiteX2" fmla="*/ 3090237 w 3287486"/>
              <a:gd name="connsiteY2" fmla="*/ 0 h 1972491"/>
              <a:gd name="connsiteX3" fmla="*/ 3287486 w 3287486"/>
              <a:gd name="connsiteY3" fmla="*/ 197249 h 1972491"/>
              <a:gd name="connsiteX4" fmla="*/ 3287486 w 3287486"/>
              <a:gd name="connsiteY4" fmla="*/ 1775242 h 1972491"/>
              <a:gd name="connsiteX5" fmla="*/ 3090237 w 3287486"/>
              <a:gd name="connsiteY5" fmla="*/ 1972491 h 1972491"/>
              <a:gd name="connsiteX6" fmla="*/ 197249 w 3287486"/>
              <a:gd name="connsiteY6" fmla="*/ 1972491 h 1972491"/>
              <a:gd name="connsiteX7" fmla="*/ 0 w 3287486"/>
              <a:gd name="connsiteY7" fmla="*/ 1775242 h 1972491"/>
              <a:gd name="connsiteX8" fmla="*/ 0 w 3287486"/>
              <a:gd name="connsiteY8" fmla="*/ 197249 h 197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7486" h="1972491">
                <a:moveTo>
                  <a:pt x="0" y="197249"/>
                </a:moveTo>
                <a:cubicBezTo>
                  <a:pt x="0" y="88311"/>
                  <a:pt x="88311" y="0"/>
                  <a:pt x="197249" y="0"/>
                </a:cubicBezTo>
                <a:lnTo>
                  <a:pt x="3090237" y="0"/>
                </a:lnTo>
                <a:cubicBezTo>
                  <a:pt x="3199175" y="0"/>
                  <a:pt x="3287486" y="88311"/>
                  <a:pt x="3287486" y="197249"/>
                </a:cubicBezTo>
                <a:lnTo>
                  <a:pt x="3287486" y="1775242"/>
                </a:lnTo>
                <a:cubicBezTo>
                  <a:pt x="3287486" y="1884180"/>
                  <a:pt x="3199175" y="1972491"/>
                  <a:pt x="3090237" y="1972491"/>
                </a:cubicBezTo>
                <a:lnTo>
                  <a:pt x="197249" y="1972491"/>
                </a:lnTo>
                <a:cubicBezTo>
                  <a:pt x="88311" y="1972491"/>
                  <a:pt x="0" y="1884180"/>
                  <a:pt x="0" y="1775242"/>
                </a:cubicBezTo>
                <a:lnTo>
                  <a:pt x="0" y="19724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9212" tIns="149212" rIns="149212" bIns="1492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</a:t>
            </a:r>
            <a:br>
              <a: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SWOT-</a:t>
            </a:r>
            <a:r>
              <a: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6FC05E2E-2589-4930-8354-EAD1704DF92B}"/>
              </a:ext>
            </a:extLst>
          </p:cNvPr>
          <p:cNvSpPr/>
          <p:nvPr/>
        </p:nvSpPr>
        <p:spPr>
          <a:xfrm>
            <a:off x="6186351" y="1930739"/>
            <a:ext cx="696947" cy="815296"/>
          </a:xfrm>
          <a:custGeom>
            <a:avLst/>
            <a:gdLst>
              <a:gd name="connsiteX0" fmla="*/ 0 w 696947"/>
              <a:gd name="connsiteY0" fmla="*/ 163059 h 815296"/>
              <a:gd name="connsiteX1" fmla="*/ 348474 w 696947"/>
              <a:gd name="connsiteY1" fmla="*/ 163059 h 815296"/>
              <a:gd name="connsiteX2" fmla="*/ 348474 w 696947"/>
              <a:gd name="connsiteY2" fmla="*/ 0 h 815296"/>
              <a:gd name="connsiteX3" fmla="*/ 696947 w 696947"/>
              <a:gd name="connsiteY3" fmla="*/ 407648 h 815296"/>
              <a:gd name="connsiteX4" fmla="*/ 348474 w 696947"/>
              <a:gd name="connsiteY4" fmla="*/ 815296 h 815296"/>
              <a:gd name="connsiteX5" fmla="*/ 348474 w 696947"/>
              <a:gd name="connsiteY5" fmla="*/ 652237 h 815296"/>
              <a:gd name="connsiteX6" fmla="*/ 0 w 696947"/>
              <a:gd name="connsiteY6" fmla="*/ 652237 h 815296"/>
              <a:gd name="connsiteX7" fmla="*/ 0 w 696947"/>
              <a:gd name="connsiteY7" fmla="*/ 163059 h 81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6947" h="815296">
                <a:moveTo>
                  <a:pt x="0" y="163059"/>
                </a:moveTo>
                <a:lnTo>
                  <a:pt x="348474" y="163059"/>
                </a:lnTo>
                <a:lnTo>
                  <a:pt x="348474" y="0"/>
                </a:lnTo>
                <a:lnTo>
                  <a:pt x="696947" y="407648"/>
                </a:lnTo>
                <a:lnTo>
                  <a:pt x="348474" y="815296"/>
                </a:lnTo>
                <a:lnTo>
                  <a:pt x="348474" y="652237"/>
                </a:lnTo>
                <a:lnTo>
                  <a:pt x="0" y="652237"/>
                </a:lnTo>
                <a:lnTo>
                  <a:pt x="0" y="16305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163059" rIns="209084" bIns="163059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3700" kern="120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D28AA585-94D3-4025-A24F-C4F346F7C0B9}"/>
              </a:ext>
            </a:extLst>
          </p:cNvPr>
          <p:cNvSpPr/>
          <p:nvPr/>
        </p:nvSpPr>
        <p:spPr>
          <a:xfrm>
            <a:off x="7172597" y="1352142"/>
            <a:ext cx="3287486" cy="1972491"/>
          </a:xfrm>
          <a:custGeom>
            <a:avLst/>
            <a:gdLst>
              <a:gd name="connsiteX0" fmla="*/ 0 w 3287486"/>
              <a:gd name="connsiteY0" fmla="*/ 197249 h 1972491"/>
              <a:gd name="connsiteX1" fmla="*/ 197249 w 3287486"/>
              <a:gd name="connsiteY1" fmla="*/ 0 h 1972491"/>
              <a:gd name="connsiteX2" fmla="*/ 3090237 w 3287486"/>
              <a:gd name="connsiteY2" fmla="*/ 0 h 1972491"/>
              <a:gd name="connsiteX3" fmla="*/ 3287486 w 3287486"/>
              <a:gd name="connsiteY3" fmla="*/ 197249 h 1972491"/>
              <a:gd name="connsiteX4" fmla="*/ 3287486 w 3287486"/>
              <a:gd name="connsiteY4" fmla="*/ 1775242 h 1972491"/>
              <a:gd name="connsiteX5" fmla="*/ 3090237 w 3287486"/>
              <a:gd name="connsiteY5" fmla="*/ 1972491 h 1972491"/>
              <a:gd name="connsiteX6" fmla="*/ 197249 w 3287486"/>
              <a:gd name="connsiteY6" fmla="*/ 1972491 h 1972491"/>
              <a:gd name="connsiteX7" fmla="*/ 0 w 3287486"/>
              <a:gd name="connsiteY7" fmla="*/ 1775242 h 1972491"/>
              <a:gd name="connsiteX8" fmla="*/ 0 w 3287486"/>
              <a:gd name="connsiteY8" fmla="*/ 197249 h 197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7486" h="1972491">
                <a:moveTo>
                  <a:pt x="0" y="197249"/>
                </a:moveTo>
                <a:cubicBezTo>
                  <a:pt x="0" y="88311"/>
                  <a:pt x="88311" y="0"/>
                  <a:pt x="197249" y="0"/>
                </a:cubicBezTo>
                <a:lnTo>
                  <a:pt x="3090237" y="0"/>
                </a:lnTo>
                <a:cubicBezTo>
                  <a:pt x="3199175" y="0"/>
                  <a:pt x="3287486" y="88311"/>
                  <a:pt x="3287486" y="197249"/>
                </a:cubicBezTo>
                <a:lnTo>
                  <a:pt x="3287486" y="1775242"/>
                </a:lnTo>
                <a:cubicBezTo>
                  <a:pt x="3287486" y="1884180"/>
                  <a:pt x="3199175" y="1972491"/>
                  <a:pt x="3090237" y="1972491"/>
                </a:cubicBezTo>
                <a:lnTo>
                  <a:pt x="197249" y="1972491"/>
                </a:lnTo>
                <a:cubicBezTo>
                  <a:pt x="88311" y="1972491"/>
                  <a:pt x="0" y="1884180"/>
                  <a:pt x="0" y="1775242"/>
                </a:cubicBezTo>
                <a:lnTo>
                  <a:pt x="0" y="19724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6758543"/>
              <a:satOff val="-17419"/>
              <a:lumOff val="-11765"/>
              <a:alphaOff val="0"/>
            </a:schemeClr>
          </a:fillRef>
          <a:effectRef idx="1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9212" tIns="149212" rIns="149212" bIns="1492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потенциально</a:t>
            </a:r>
            <a:br>
              <a: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реализуема</a:t>
            </a: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EB4B7B01-21B2-4919-9D19-E6B80DF88A5F}"/>
              </a:ext>
            </a:extLst>
          </p:cNvPr>
          <p:cNvSpPr/>
          <p:nvPr/>
        </p:nvSpPr>
        <p:spPr>
          <a:xfrm>
            <a:off x="2570116" y="3695292"/>
            <a:ext cx="3287486" cy="1972491"/>
          </a:xfrm>
          <a:custGeom>
            <a:avLst/>
            <a:gdLst>
              <a:gd name="connsiteX0" fmla="*/ 0 w 3287486"/>
              <a:gd name="connsiteY0" fmla="*/ 197249 h 1972491"/>
              <a:gd name="connsiteX1" fmla="*/ 197249 w 3287486"/>
              <a:gd name="connsiteY1" fmla="*/ 0 h 1972491"/>
              <a:gd name="connsiteX2" fmla="*/ 3090237 w 3287486"/>
              <a:gd name="connsiteY2" fmla="*/ 0 h 1972491"/>
              <a:gd name="connsiteX3" fmla="*/ 3287486 w 3287486"/>
              <a:gd name="connsiteY3" fmla="*/ 197249 h 1972491"/>
              <a:gd name="connsiteX4" fmla="*/ 3287486 w 3287486"/>
              <a:gd name="connsiteY4" fmla="*/ 1775242 h 1972491"/>
              <a:gd name="connsiteX5" fmla="*/ 3090237 w 3287486"/>
              <a:gd name="connsiteY5" fmla="*/ 1972491 h 1972491"/>
              <a:gd name="connsiteX6" fmla="*/ 197249 w 3287486"/>
              <a:gd name="connsiteY6" fmla="*/ 1972491 h 1972491"/>
              <a:gd name="connsiteX7" fmla="*/ 0 w 3287486"/>
              <a:gd name="connsiteY7" fmla="*/ 1775242 h 1972491"/>
              <a:gd name="connsiteX8" fmla="*/ 0 w 3287486"/>
              <a:gd name="connsiteY8" fmla="*/ 197249 h 197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7486" h="1972491">
                <a:moveTo>
                  <a:pt x="0" y="197249"/>
                </a:moveTo>
                <a:cubicBezTo>
                  <a:pt x="0" y="88311"/>
                  <a:pt x="88311" y="0"/>
                  <a:pt x="197249" y="0"/>
                </a:cubicBezTo>
                <a:lnTo>
                  <a:pt x="3090237" y="0"/>
                </a:lnTo>
                <a:cubicBezTo>
                  <a:pt x="3199175" y="0"/>
                  <a:pt x="3287486" y="88311"/>
                  <a:pt x="3287486" y="197249"/>
                </a:cubicBezTo>
                <a:lnTo>
                  <a:pt x="3287486" y="1775242"/>
                </a:lnTo>
                <a:cubicBezTo>
                  <a:pt x="3287486" y="1884180"/>
                  <a:pt x="3199175" y="1972491"/>
                  <a:pt x="3090237" y="1972491"/>
                </a:cubicBezTo>
                <a:lnTo>
                  <a:pt x="197249" y="1972491"/>
                </a:lnTo>
                <a:cubicBezTo>
                  <a:pt x="88311" y="1972491"/>
                  <a:pt x="0" y="1884180"/>
                  <a:pt x="0" y="1775242"/>
                </a:cubicBezTo>
                <a:lnTo>
                  <a:pt x="0" y="19724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9212" tIns="149212" rIns="149212" bIns="1492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Расширенный</a:t>
            </a:r>
            <a:br>
              <a: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SWOT-</a:t>
            </a:r>
            <a:r>
              <a: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1B04DBB3-4490-403F-BDA7-C9D030899D47}"/>
              </a:ext>
            </a:extLst>
          </p:cNvPr>
          <p:cNvSpPr/>
          <p:nvPr/>
        </p:nvSpPr>
        <p:spPr>
          <a:xfrm>
            <a:off x="6186351" y="4273889"/>
            <a:ext cx="696947" cy="815296"/>
          </a:xfrm>
          <a:custGeom>
            <a:avLst/>
            <a:gdLst>
              <a:gd name="connsiteX0" fmla="*/ 0 w 696947"/>
              <a:gd name="connsiteY0" fmla="*/ 163059 h 815296"/>
              <a:gd name="connsiteX1" fmla="*/ 348474 w 696947"/>
              <a:gd name="connsiteY1" fmla="*/ 163059 h 815296"/>
              <a:gd name="connsiteX2" fmla="*/ 348474 w 696947"/>
              <a:gd name="connsiteY2" fmla="*/ 0 h 815296"/>
              <a:gd name="connsiteX3" fmla="*/ 696947 w 696947"/>
              <a:gd name="connsiteY3" fmla="*/ 407648 h 815296"/>
              <a:gd name="connsiteX4" fmla="*/ 348474 w 696947"/>
              <a:gd name="connsiteY4" fmla="*/ 815296 h 815296"/>
              <a:gd name="connsiteX5" fmla="*/ 348474 w 696947"/>
              <a:gd name="connsiteY5" fmla="*/ 652237 h 815296"/>
              <a:gd name="connsiteX6" fmla="*/ 0 w 696947"/>
              <a:gd name="connsiteY6" fmla="*/ 652237 h 815296"/>
              <a:gd name="connsiteX7" fmla="*/ 0 w 696947"/>
              <a:gd name="connsiteY7" fmla="*/ 163059 h 81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6947" h="815296">
                <a:moveTo>
                  <a:pt x="0" y="163059"/>
                </a:moveTo>
                <a:lnTo>
                  <a:pt x="348474" y="163059"/>
                </a:lnTo>
                <a:lnTo>
                  <a:pt x="348474" y="0"/>
                </a:lnTo>
                <a:lnTo>
                  <a:pt x="696947" y="407648"/>
                </a:lnTo>
                <a:lnTo>
                  <a:pt x="348474" y="815296"/>
                </a:lnTo>
                <a:lnTo>
                  <a:pt x="348474" y="652237"/>
                </a:lnTo>
                <a:lnTo>
                  <a:pt x="0" y="652237"/>
                </a:lnTo>
                <a:lnTo>
                  <a:pt x="0" y="16305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163059" rIns="209084" bIns="163059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3700" kern="120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2AE24570-E4BA-4BE6-8685-09A1D7C606BD}"/>
              </a:ext>
            </a:extLst>
          </p:cNvPr>
          <p:cNvSpPr/>
          <p:nvPr/>
        </p:nvSpPr>
        <p:spPr>
          <a:xfrm>
            <a:off x="7172597" y="3695292"/>
            <a:ext cx="3287486" cy="1972491"/>
          </a:xfrm>
          <a:custGeom>
            <a:avLst/>
            <a:gdLst>
              <a:gd name="connsiteX0" fmla="*/ 0 w 3287486"/>
              <a:gd name="connsiteY0" fmla="*/ 197249 h 1972491"/>
              <a:gd name="connsiteX1" fmla="*/ 197249 w 3287486"/>
              <a:gd name="connsiteY1" fmla="*/ 0 h 1972491"/>
              <a:gd name="connsiteX2" fmla="*/ 3090237 w 3287486"/>
              <a:gd name="connsiteY2" fmla="*/ 0 h 1972491"/>
              <a:gd name="connsiteX3" fmla="*/ 3287486 w 3287486"/>
              <a:gd name="connsiteY3" fmla="*/ 197249 h 1972491"/>
              <a:gd name="connsiteX4" fmla="*/ 3287486 w 3287486"/>
              <a:gd name="connsiteY4" fmla="*/ 1775242 h 1972491"/>
              <a:gd name="connsiteX5" fmla="*/ 3090237 w 3287486"/>
              <a:gd name="connsiteY5" fmla="*/ 1972491 h 1972491"/>
              <a:gd name="connsiteX6" fmla="*/ 197249 w 3287486"/>
              <a:gd name="connsiteY6" fmla="*/ 1972491 h 1972491"/>
              <a:gd name="connsiteX7" fmla="*/ 0 w 3287486"/>
              <a:gd name="connsiteY7" fmla="*/ 1775242 h 1972491"/>
              <a:gd name="connsiteX8" fmla="*/ 0 w 3287486"/>
              <a:gd name="connsiteY8" fmla="*/ 197249 h 197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7486" h="1972491">
                <a:moveTo>
                  <a:pt x="0" y="197249"/>
                </a:moveTo>
                <a:cubicBezTo>
                  <a:pt x="0" y="88311"/>
                  <a:pt x="88311" y="0"/>
                  <a:pt x="197249" y="0"/>
                </a:cubicBezTo>
                <a:lnTo>
                  <a:pt x="3090237" y="0"/>
                </a:lnTo>
                <a:cubicBezTo>
                  <a:pt x="3199175" y="0"/>
                  <a:pt x="3287486" y="88311"/>
                  <a:pt x="3287486" y="197249"/>
                </a:cubicBezTo>
                <a:lnTo>
                  <a:pt x="3287486" y="1775242"/>
                </a:lnTo>
                <a:cubicBezTo>
                  <a:pt x="3287486" y="1884180"/>
                  <a:pt x="3199175" y="1972491"/>
                  <a:pt x="3090237" y="1972491"/>
                </a:cubicBezTo>
                <a:lnTo>
                  <a:pt x="197249" y="1972491"/>
                </a:lnTo>
                <a:cubicBezTo>
                  <a:pt x="88311" y="1972491"/>
                  <a:pt x="0" y="1884180"/>
                  <a:pt x="0" y="1775242"/>
                </a:cubicBezTo>
                <a:lnTo>
                  <a:pt x="0" y="19724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2710599"/>
              <a:satOff val="100000"/>
              <a:lumOff val="-14706"/>
              <a:alphaOff val="0"/>
            </a:schemeClr>
          </a:fillRef>
          <a:effectRef idx="1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9212" tIns="149212" rIns="149212" bIns="1492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</a:t>
            </a:r>
            <a:br>
              <a: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стратегий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B2DE09-B9F7-4A3C-A2D4-9E2884A72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50" y="3962400"/>
            <a:ext cx="1438275" cy="1438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46F5F6-B47C-49FB-B7DF-7F5342B67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161838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4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474D01-DCFC-471C-8F9B-044FC39BA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255" y="550764"/>
            <a:ext cx="6553205" cy="620097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A81D653-04B0-4F57-A185-73004BA20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4080" y="243014"/>
            <a:ext cx="9324000" cy="432000"/>
          </a:xfrm>
        </p:spPr>
        <p:txBody>
          <a:bodyPr anchor="ctr"/>
          <a:lstStyle/>
          <a:p>
            <a:pPr marL="18000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приоритетного региона для реализации концепции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AC94B-39B4-4851-8F54-23691CEE4111}"/>
              </a:ext>
            </a:extLst>
          </p:cNvPr>
          <p:cNvSpPr txBox="1"/>
          <p:nvPr/>
        </p:nvSpPr>
        <p:spPr>
          <a:xfrm>
            <a:off x="10118449" y="1756417"/>
            <a:ext cx="1713345" cy="758845"/>
          </a:xfrm>
          <a:prstGeom prst="roundRect">
            <a:avLst>
              <a:gd name="adj" fmla="val 2561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b="1" dirty="0"/>
              <a:t>Московская область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234D19D-23AE-4E8B-B0F6-AAAC064A4529}"/>
              </a:ext>
            </a:extLst>
          </p:cNvPr>
          <p:cNvSpPr/>
          <p:nvPr/>
        </p:nvSpPr>
        <p:spPr>
          <a:xfrm>
            <a:off x="360206" y="1435233"/>
            <a:ext cx="4816769" cy="64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населения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РФ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0905ABA-3AB9-467A-B86B-134749E73A68}"/>
              </a:ext>
            </a:extLst>
          </p:cNvPr>
          <p:cNvSpPr/>
          <p:nvPr/>
        </p:nvSpPr>
        <p:spPr>
          <a:xfrm>
            <a:off x="360204" y="2320324"/>
            <a:ext cx="4816769" cy="64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крупнейший в России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55EB706-1CC8-4533-8465-35AEBDF4391E}"/>
              </a:ext>
            </a:extLst>
          </p:cNvPr>
          <p:cNvSpPr/>
          <p:nvPr/>
        </p:nvSpPr>
        <p:spPr>
          <a:xfrm>
            <a:off x="360206" y="3205863"/>
            <a:ext cx="4816770" cy="64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место среди регионов РФ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объему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промышленного производства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72B78AB-FB52-4C8C-A999-A799C0BEC3B1}"/>
              </a:ext>
            </a:extLst>
          </p:cNvPr>
          <p:cNvSpPr/>
          <p:nvPr/>
        </p:nvSpPr>
        <p:spPr>
          <a:xfrm>
            <a:off x="360204" y="4090954"/>
            <a:ext cx="4816769" cy="64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6400 объектов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 наследия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B71BD-F61B-4DBA-9D87-6D7D71DB76AE}"/>
              </a:ext>
            </a:extLst>
          </p:cNvPr>
          <p:cNvSpPr txBox="1"/>
          <p:nvPr/>
        </p:nvSpPr>
        <p:spPr>
          <a:xfrm>
            <a:off x="290939" y="5734128"/>
            <a:ext cx="754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КАРДИОХИРУРГИЧЕСКИХ КЛИНИК В РЕГИОНЕ: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032ADD-5D29-4138-A8DD-BD3BF3B52BB0}"/>
              </a:ext>
            </a:extLst>
          </p:cNvPr>
          <p:cNvSpPr txBox="1"/>
          <p:nvPr/>
        </p:nvSpPr>
        <p:spPr>
          <a:xfrm>
            <a:off x="7739783" y="5310826"/>
            <a:ext cx="674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9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A185D9A9-1882-4911-BE0B-6658F00490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676" y="1026159"/>
          <a:ext cx="3965948" cy="5323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Acrobat Document" r:id="rId4" imgW="5495808" imgH="7848600" progId="Acrobat.Document.DC">
                  <p:embed/>
                </p:oleObj>
              </mc:Choice>
              <mc:Fallback>
                <p:oleObj name="Acrobat Document" r:id="rId4" imgW="5495808" imgH="7848600" progId="Acrobat.Document.DC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A185D9A9-1882-4911-BE0B-6658F00490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676" y="1026159"/>
                        <a:ext cx="3965948" cy="5323841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A01F9E4-489E-4745-B0A5-E06D39854274}"/>
              </a:ext>
            </a:extLst>
          </p:cNvPr>
          <p:cNvSpPr txBox="1"/>
          <p:nvPr/>
        </p:nvSpPr>
        <p:spPr>
          <a:xfrm>
            <a:off x="4435106" y="2027520"/>
            <a:ext cx="56130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стратегией, направленной на устранение</a:t>
            </a:r>
          </a:p>
          <a:p>
            <a:pPr algn="just"/>
            <a:r>
              <a:rPr lang="ru-RU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существующей проблемы, является развитие областной системы здравоохранения.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D0745-DB08-4D34-9022-18896DCFB307}"/>
              </a:ext>
            </a:extLst>
          </p:cNvPr>
          <p:cNvSpPr txBox="1"/>
          <p:nvPr/>
        </p:nvSpPr>
        <p:spPr>
          <a:xfrm>
            <a:off x="4466198" y="1026159"/>
            <a:ext cx="5613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…практически по всем видам помощи отмечается несоответствие объемов выполненных операций…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41CFBBF0-8A55-4ED8-A310-F0B581DB5B83}"/>
              </a:ext>
            </a:extLst>
          </p:cNvPr>
          <p:cNvSpPr/>
          <p:nvPr/>
        </p:nvSpPr>
        <p:spPr>
          <a:xfrm>
            <a:off x="4435106" y="3579806"/>
            <a:ext cx="7756894" cy="669165"/>
          </a:xfrm>
          <a:custGeom>
            <a:avLst/>
            <a:gdLst>
              <a:gd name="connsiteX0" fmla="*/ 0 w 7617426"/>
              <a:gd name="connsiteY0" fmla="*/ 0 h 669165"/>
              <a:gd name="connsiteX1" fmla="*/ 7617426 w 7617426"/>
              <a:gd name="connsiteY1" fmla="*/ 0 h 669165"/>
              <a:gd name="connsiteX2" fmla="*/ 7617426 w 7617426"/>
              <a:gd name="connsiteY2" fmla="*/ 669165 h 669165"/>
              <a:gd name="connsiteX3" fmla="*/ 0 w 7617426"/>
              <a:gd name="connsiteY3" fmla="*/ 669165 h 669165"/>
              <a:gd name="connsiteX4" fmla="*/ 0 w 7617426"/>
              <a:gd name="connsiteY4" fmla="*/ 0 h 66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7426" h="669165">
                <a:moveTo>
                  <a:pt x="0" y="0"/>
                </a:moveTo>
                <a:lnTo>
                  <a:pt x="7617426" y="0"/>
                </a:lnTo>
                <a:lnTo>
                  <a:pt x="7617426" y="669165"/>
                </a:lnTo>
                <a:lnTo>
                  <a:pt x="0" y="66916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531150" tIns="88900" rIns="88900" bIns="88900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35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признана</a:t>
            </a: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0B4249B3-10B1-4896-85B1-EC630944E810}"/>
              </a:ext>
            </a:extLst>
          </p:cNvPr>
          <p:cNvSpPr/>
          <p:nvPr/>
        </p:nvSpPr>
        <p:spPr>
          <a:xfrm>
            <a:off x="4996873" y="4583554"/>
            <a:ext cx="7195127" cy="669165"/>
          </a:xfrm>
          <a:custGeom>
            <a:avLst/>
            <a:gdLst>
              <a:gd name="connsiteX0" fmla="*/ 0 w 7374185"/>
              <a:gd name="connsiteY0" fmla="*/ 0 h 669165"/>
              <a:gd name="connsiteX1" fmla="*/ 7374185 w 7374185"/>
              <a:gd name="connsiteY1" fmla="*/ 0 h 669165"/>
              <a:gd name="connsiteX2" fmla="*/ 7374185 w 7374185"/>
              <a:gd name="connsiteY2" fmla="*/ 669165 h 669165"/>
              <a:gd name="connsiteX3" fmla="*/ 0 w 7374185"/>
              <a:gd name="connsiteY3" fmla="*/ 669165 h 669165"/>
              <a:gd name="connsiteX4" fmla="*/ 0 w 7374185"/>
              <a:gd name="connsiteY4" fmla="*/ 0 h 66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4185" h="669165">
                <a:moveTo>
                  <a:pt x="0" y="0"/>
                </a:moveTo>
                <a:lnTo>
                  <a:pt x="7374185" y="0"/>
                </a:lnTo>
                <a:lnTo>
                  <a:pt x="7374185" y="669165"/>
                </a:lnTo>
                <a:lnTo>
                  <a:pt x="0" y="66916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531150" tIns="88900" rIns="88900" bIns="88900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35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развивать</a:t>
            </a: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95096112-FECB-4922-8B17-39AFE482D969}"/>
              </a:ext>
            </a:extLst>
          </p:cNvPr>
          <p:cNvSpPr/>
          <p:nvPr/>
        </p:nvSpPr>
        <p:spPr>
          <a:xfrm>
            <a:off x="5551055" y="5587302"/>
            <a:ext cx="6640944" cy="669165"/>
          </a:xfrm>
          <a:custGeom>
            <a:avLst/>
            <a:gdLst>
              <a:gd name="connsiteX0" fmla="*/ 0 w 7617426"/>
              <a:gd name="connsiteY0" fmla="*/ 0 h 669165"/>
              <a:gd name="connsiteX1" fmla="*/ 7617426 w 7617426"/>
              <a:gd name="connsiteY1" fmla="*/ 0 h 669165"/>
              <a:gd name="connsiteX2" fmla="*/ 7617426 w 7617426"/>
              <a:gd name="connsiteY2" fmla="*/ 669165 h 669165"/>
              <a:gd name="connsiteX3" fmla="*/ 0 w 7617426"/>
              <a:gd name="connsiteY3" fmla="*/ 669165 h 669165"/>
              <a:gd name="connsiteX4" fmla="*/ 0 w 7617426"/>
              <a:gd name="connsiteY4" fmla="*/ 0 h 66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7426" h="669165">
                <a:moveTo>
                  <a:pt x="0" y="0"/>
                </a:moveTo>
                <a:lnTo>
                  <a:pt x="7617426" y="0"/>
                </a:lnTo>
                <a:lnTo>
                  <a:pt x="7617426" y="669165"/>
                </a:lnTo>
                <a:lnTo>
                  <a:pt x="0" y="6691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531150" tIns="88900" rIns="88900" bIns="88900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35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КАК?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F190A0-A3F1-4A8B-ABF7-CB6B84ECD348}"/>
              </a:ext>
            </a:extLst>
          </p:cNvPr>
          <p:cNvSpPr txBox="1"/>
          <p:nvPr/>
        </p:nvSpPr>
        <p:spPr>
          <a:xfrm rot="21296225">
            <a:off x="8810729" y="5471884"/>
            <a:ext cx="2668408" cy="900000"/>
          </a:xfrm>
          <a:prstGeom prst="roundRect">
            <a:avLst>
              <a:gd name="adj" fmla="val 22479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ПРЕДЛОЖЕНИЯ?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1ABB727-211F-4199-B96C-EC6522F0224E}"/>
              </a:ext>
            </a:extLst>
          </p:cNvPr>
          <p:cNvSpPr txBox="1">
            <a:spLocks noChangeArrowheads="1"/>
          </p:cNvSpPr>
          <p:nvPr/>
        </p:nvSpPr>
        <p:spPr>
          <a:xfrm>
            <a:off x="894080" y="243014"/>
            <a:ext cx="9324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000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временем в единственной областной профильной клинике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01BFB9-FFD5-433D-88FA-BDE6DC9CB8D8}"/>
              </a:ext>
            </a:extLst>
          </p:cNvPr>
          <p:cNvSpPr txBox="1"/>
          <p:nvPr/>
        </p:nvSpPr>
        <p:spPr>
          <a:xfrm>
            <a:off x="500250" y="734091"/>
            <a:ext cx="3352800" cy="422910"/>
          </a:xfrm>
          <a:prstGeom prst="roundRect">
            <a:avLst>
              <a:gd name="adj" fmla="val 22479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39471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1" grpId="0" animBg="1"/>
      <p:bldP spid="13" grpId="0" animBg="1"/>
      <p:bldP spid="15" grpId="0" animBg="1"/>
      <p:bldP spid="18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C2F44C8-4AEE-4C41-A3FC-11D6C03C755E}"/>
              </a:ext>
            </a:extLst>
          </p:cNvPr>
          <p:cNvGrpSpPr/>
          <p:nvPr/>
        </p:nvGrpSpPr>
        <p:grpSpPr>
          <a:xfrm>
            <a:off x="273877" y="899438"/>
            <a:ext cx="11847018" cy="5523435"/>
            <a:chOff x="273877" y="899438"/>
            <a:chExt cx="11847018" cy="5523435"/>
          </a:xfrm>
        </p:grpSpPr>
        <p:sp>
          <p:nvSpPr>
            <p:cNvPr id="926" name="Прямоугольник: скругленные углы 925">
              <a:extLst>
                <a:ext uri="{FF2B5EF4-FFF2-40B4-BE49-F238E27FC236}">
                  <a16:creationId xmlns:a16="http://schemas.microsoft.com/office/drawing/2014/main" id="{9E2C5C44-0A07-449D-B380-92A15DCAABF8}"/>
                </a:ext>
              </a:extLst>
            </p:cNvPr>
            <p:cNvSpPr/>
            <p:nvPr/>
          </p:nvSpPr>
          <p:spPr>
            <a:xfrm>
              <a:off x="2732778" y="910175"/>
              <a:ext cx="3816000" cy="580878"/>
            </a:xfrm>
            <a:prstGeom prst="roundRect">
              <a:avLst>
                <a:gd name="adj" fmla="val 21586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Концепция оптимизации</a:t>
              </a:r>
            </a:p>
          </p:txBody>
        </p:sp>
        <p:sp>
          <p:nvSpPr>
            <p:cNvPr id="947" name="TextBox 946">
              <a:extLst>
                <a:ext uri="{FF2B5EF4-FFF2-40B4-BE49-F238E27FC236}">
                  <a16:creationId xmlns:a16="http://schemas.microsoft.com/office/drawing/2014/main" id="{40659AE9-25F3-40B4-A204-3842901B5F53}"/>
                </a:ext>
              </a:extLst>
            </p:cNvPr>
            <p:cNvSpPr txBox="1"/>
            <p:nvPr/>
          </p:nvSpPr>
          <p:spPr>
            <a:xfrm>
              <a:off x="11224857" y="2522619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</a:t>
              </a:r>
            </a:p>
          </p:txBody>
        </p:sp>
        <p:sp>
          <p:nvSpPr>
            <p:cNvPr id="949" name="TextBox 948">
              <a:extLst>
                <a:ext uri="{FF2B5EF4-FFF2-40B4-BE49-F238E27FC236}">
                  <a16:creationId xmlns:a16="http://schemas.microsoft.com/office/drawing/2014/main" id="{BAF1E23B-B529-4425-9AE6-BBB4DE717022}"/>
                </a:ext>
              </a:extLst>
            </p:cNvPr>
            <p:cNvSpPr txBox="1"/>
            <p:nvPr/>
          </p:nvSpPr>
          <p:spPr>
            <a:xfrm>
              <a:off x="1780158" y="1963965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</a:t>
              </a:r>
            </a:p>
          </p:txBody>
        </p:sp>
        <p:cxnSp>
          <p:nvCxnSpPr>
            <p:cNvPr id="951" name="Прямая со стрелкой 950">
              <a:extLst>
                <a:ext uri="{FF2B5EF4-FFF2-40B4-BE49-F238E27FC236}">
                  <a16:creationId xmlns:a16="http://schemas.microsoft.com/office/drawing/2014/main" id="{BA3F4EBE-CD9D-42CD-A6B4-0B30612D252A}"/>
                </a:ext>
              </a:extLst>
            </p:cNvPr>
            <p:cNvCxnSpPr>
              <a:cxnSpLocks/>
              <a:stCxn id="926" idx="2"/>
              <a:endCxn id="954" idx="0"/>
            </p:cNvCxnSpPr>
            <p:nvPr/>
          </p:nvCxnSpPr>
          <p:spPr>
            <a:xfrm flipH="1">
              <a:off x="4636626" y="1491053"/>
              <a:ext cx="4152" cy="23516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54" name="Блок-схема: решение 953">
              <a:extLst>
                <a:ext uri="{FF2B5EF4-FFF2-40B4-BE49-F238E27FC236}">
                  <a16:creationId xmlns:a16="http://schemas.microsoft.com/office/drawing/2014/main" id="{C55575F7-6BF1-4876-B1DD-DB71AF6824FC}"/>
                </a:ext>
              </a:extLst>
            </p:cNvPr>
            <p:cNvSpPr/>
            <p:nvPr/>
          </p:nvSpPr>
          <p:spPr>
            <a:xfrm>
              <a:off x="2326813" y="1726215"/>
              <a:ext cx="4619625" cy="1160052"/>
            </a:xfrm>
            <a:prstGeom prst="flowChartDecision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Внедрение в действующую медицинскую организацию?</a:t>
              </a:r>
            </a:p>
          </p:txBody>
        </p:sp>
        <p:sp>
          <p:nvSpPr>
            <p:cNvPr id="960" name="Прямоугольник 959">
              <a:extLst>
                <a:ext uri="{FF2B5EF4-FFF2-40B4-BE49-F238E27FC236}">
                  <a16:creationId xmlns:a16="http://schemas.microsoft.com/office/drawing/2014/main" id="{3382B610-3958-4876-96A3-D298D0BC9291}"/>
                </a:ext>
              </a:extLst>
            </p:cNvPr>
            <p:cNvSpPr/>
            <p:nvPr/>
          </p:nvSpPr>
          <p:spPr>
            <a:xfrm>
              <a:off x="852462" y="2587914"/>
              <a:ext cx="1872000" cy="66556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Полное</a:t>
              </a: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внедрение</a:t>
              </a:r>
            </a:p>
          </p:txBody>
        </p:sp>
        <p:sp>
          <p:nvSpPr>
            <p:cNvPr id="961" name="Прямоугольник 960">
              <a:extLst>
                <a:ext uri="{FF2B5EF4-FFF2-40B4-BE49-F238E27FC236}">
                  <a16:creationId xmlns:a16="http://schemas.microsoft.com/office/drawing/2014/main" id="{9329F9D5-6F9A-455B-8145-2D077FCB928A}"/>
                </a:ext>
              </a:extLst>
            </p:cNvPr>
            <p:cNvSpPr/>
            <p:nvPr/>
          </p:nvSpPr>
          <p:spPr>
            <a:xfrm>
              <a:off x="8689014" y="899438"/>
              <a:ext cx="1872000" cy="665566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Частичное</a:t>
              </a: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внедрение</a:t>
              </a:r>
            </a:p>
          </p:txBody>
        </p:sp>
        <p:sp>
          <p:nvSpPr>
            <p:cNvPr id="972" name="Прямоугольник 971">
              <a:extLst>
                <a:ext uri="{FF2B5EF4-FFF2-40B4-BE49-F238E27FC236}">
                  <a16:creationId xmlns:a16="http://schemas.microsoft.com/office/drawing/2014/main" id="{C6025CD2-A51F-42CB-9566-33F763BC4A18}"/>
                </a:ext>
              </a:extLst>
            </p:cNvPr>
            <p:cNvSpPr/>
            <p:nvPr/>
          </p:nvSpPr>
          <p:spPr>
            <a:xfrm>
              <a:off x="273877" y="3526633"/>
              <a:ext cx="3029173" cy="66556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архитектурного проекта</a:t>
              </a:r>
              <a:r>
                <a:rPr lang="en-US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реализацией </a:t>
              </a:r>
              <a:r>
                <a:rPr lang="ru-RU" sz="1400" u="sng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инновационных</a:t>
              </a: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архитектурных подходов</a:t>
              </a:r>
            </a:p>
          </p:txBody>
        </p:sp>
        <p:sp>
          <p:nvSpPr>
            <p:cNvPr id="973" name="Прямоугольник 972">
              <a:extLst>
                <a:ext uri="{FF2B5EF4-FFF2-40B4-BE49-F238E27FC236}">
                  <a16:creationId xmlns:a16="http://schemas.microsoft.com/office/drawing/2014/main" id="{83E59C03-1021-4EAC-A292-17CDFB75F939}"/>
                </a:ext>
              </a:extLst>
            </p:cNvPr>
            <p:cNvSpPr/>
            <p:nvPr/>
          </p:nvSpPr>
          <p:spPr>
            <a:xfrm>
              <a:off x="7825014" y="4224001"/>
              <a:ext cx="3600000" cy="665566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дорожной карты внедрения </a:t>
              </a:r>
              <a:r>
                <a:rPr lang="ru-RU" sz="1400" b="1" u="sng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реализуемых</a:t>
              </a: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инновационных</a:t>
              </a:r>
              <a:r>
                <a:rPr lang="ru-RU" sz="1400" u="sng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организационных подходов</a:t>
              </a:r>
              <a:endParaRPr lang="ru-RU" sz="1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4" name="Прямоугольник 973">
              <a:extLst>
                <a:ext uri="{FF2B5EF4-FFF2-40B4-BE49-F238E27FC236}">
                  <a16:creationId xmlns:a16="http://schemas.microsoft.com/office/drawing/2014/main" id="{982E40A9-B48F-4B38-AFFC-872C2BB93BD2}"/>
                </a:ext>
              </a:extLst>
            </p:cNvPr>
            <p:cNvSpPr/>
            <p:nvPr/>
          </p:nvSpPr>
          <p:spPr>
            <a:xfrm>
              <a:off x="528463" y="4499782"/>
              <a:ext cx="2520000" cy="66556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Регистрация и лицензирование</a:t>
              </a:r>
            </a:p>
          </p:txBody>
        </p:sp>
        <p:sp>
          <p:nvSpPr>
            <p:cNvPr id="975" name="Прямоугольник 974">
              <a:extLst>
                <a:ext uri="{FF2B5EF4-FFF2-40B4-BE49-F238E27FC236}">
                  <a16:creationId xmlns:a16="http://schemas.microsoft.com/office/drawing/2014/main" id="{3579ACFF-232B-4BBF-BF7A-9C3EC014E8D9}"/>
                </a:ext>
              </a:extLst>
            </p:cNvPr>
            <p:cNvSpPr/>
            <p:nvPr/>
          </p:nvSpPr>
          <p:spPr>
            <a:xfrm>
              <a:off x="528463" y="5472931"/>
              <a:ext cx="2520000" cy="66556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Постройка здания и</a:t>
              </a:r>
              <a:b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введение в эксплуатацию</a:t>
              </a:r>
            </a:p>
          </p:txBody>
        </p:sp>
        <p:sp>
          <p:nvSpPr>
            <p:cNvPr id="976" name="Блок-схема: решение 975">
              <a:extLst>
                <a:ext uri="{FF2B5EF4-FFF2-40B4-BE49-F238E27FC236}">
                  <a16:creationId xmlns:a16="http://schemas.microsoft.com/office/drawing/2014/main" id="{AB4DDA3C-EAF1-4FD2-8CFF-6808FB3D4DD5}"/>
                </a:ext>
              </a:extLst>
            </p:cNvPr>
            <p:cNvSpPr/>
            <p:nvPr/>
          </p:nvSpPr>
          <p:spPr>
            <a:xfrm>
              <a:off x="8116168" y="1825156"/>
              <a:ext cx="3017693" cy="1160052"/>
            </a:xfrm>
            <a:prstGeom prst="flowChartDecision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Многопрофильный стационар?</a:t>
              </a:r>
            </a:p>
          </p:txBody>
        </p:sp>
        <p:sp>
          <p:nvSpPr>
            <p:cNvPr id="978" name="Прямоугольник 977">
              <a:extLst>
                <a:ext uri="{FF2B5EF4-FFF2-40B4-BE49-F238E27FC236}">
                  <a16:creationId xmlns:a16="http://schemas.microsoft.com/office/drawing/2014/main" id="{0BA8FB2F-A111-42BF-94EA-D61BBCAF661D}"/>
                </a:ext>
              </a:extLst>
            </p:cNvPr>
            <p:cNvSpPr/>
            <p:nvPr/>
          </p:nvSpPr>
          <p:spPr>
            <a:xfrm>
              <a:off x="10428895" y="3070714"/>
              <a:ext cx="1692000" cy="665566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Внедрение в рамках</a:t>
              </a:r>
              <a:b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отделения</a:t>
              </a:r>
            </a:p>
          </p:txBody>
        </p:sp>
        <p:sp>
          <p:nvSpPr>
            <p:cNvPr id="979" name="Прямоугольник 978">
              <a:extLst>
                <a:ext uri="{FF2B5EF4-FFF2-40B4-BE49-F238E27FC236}">
                  <a16:creationId xmlns:a16="http://schemas.microsoft.com/office/drawing/2014/main" id="{AC749A48-1E3A-400E-9BD7-FDE4A36830DC}"/>
                </a:ext>
              </a:extLst>
            </p:cNvPr>
            <p:cNvSpPr/>
            <p:nvPr/>
          </p:nvSpPr>
          <p:spPr>
            <a:xfrm>
              <a:off x="7136468" y="3070714"/>
              <a:ext cx="1692000" cy="665566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Внедрение в рамках</a:t>
              </a:r>
              <a:b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стационара</a:t>
              </a:r>
            </a:p>
          </p:txBody>
        </p:sp>
        <p:sp>
          <p:nvSpPr>
            <p:cNvPr id="980" name="Прямоугольник 979">
              <a:extLst>
                <a:ext uri="{FF2B5EF4-FFF2-40B4-BE49-F238E27FC236}">
                  <a16:creationId xmlns:a16="http://schemas.microsoft.com/office/drawing/2014/main" id="{161D71B4-36DF-4E49-9D4D-85C3E2E591D0}"/>
                </a:ext>
              </a:extLst>
            </p:cNvPr>
            <p:cNvSpPr/>
            <p:nvPr/>
          </p:nvSpPr>
          <p:spPr>
            <a:xfrm>
              <a:off x="4593303" y="4224001"/>
              <a:ext cx="2376000" cy="66556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дорожной карты внедрения </a:t>
              </a:r>
              <a:r>
                <a:rPr lang="ru-RU" sz="1400" u="sng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инновационных</a:t>
              </a:r>
              <a:b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организационных подходов</a:t>
              </a:r>
            </a:p>
          </p:txBody>
        </p:sp>
        <p:cxnSp>
          <p:nvCxnSpPr>
            <p:cNvPr id="999" name="Соединитель: уступ 998">
              <a:extLst>
                <a:ext uri="{FF2B5EF4-FFF2-40B4-BE49-F238E27FC236}">
                  <a16:creationId xmlns:a16="http://schemas.microsoft.com/office/drawing/2014/main" id="{E69C9CA2-D2F5-4DF3-8096-0B3E8198CB92}"/>
                </a:ext>
              </a:extLst>
            </p:cNvPr>
            <p:cNvCxnSpPr>
              <a:cxnSpLocks/>
              <a:stCxn id="954" idx="1"/>
              <a:endCxn id="960" idx="0"/>
            </p:cNvCxnSpPr>
            <p:nvPr/>
          </p:nvCxnSpPr>
          <p:spPr>
            <a:xfrm rot="10800000" flipV="1">
              <a:off x="1788463" y="2306240"/>
              <a:ext cx="538351" cy="281673"/>
            </a:xfrm>
            <a:prstGeom prst="bentConnector2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5" name="Соединитель: уступ 1014">
              <a:extLst>
                <a:ext uri="{FF2B5EF4-FFF2-40B4-BE49-F238E27FC236}">
                  <a16:creationId xmlns:a16="http://schemas.microsoft.com/office/drawing/2014/main" id="{02E226D3-018C-4911-B4CB-A27B5E8D3A03}"/>
                </a:ext>
              </a:extLst>
            </p:cNvPr>
            <p:cNvCxnSpPr>
              <a:cxnSpLocks/>
              <a:stCxn id="976" idx="1"/>
              <a:endCxn id="979" idx="0"/>
            </p:cNvCxnSpPr>
            <p:nvPr/>
          </p:nvCxnSpPr>
          <p:spPr>
            <a:xfrm rot="10800000" flipV="1">
              <a:off x="7982468" y="2405182"/>
              <a:ext cx="133700" cy="665532"/>
            </a:xfrm>
            <a:prstGeom prst="bentConnector2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9" name="Соединитель: уступ 1018">
              <a:extLst>
                <a:ext uri="{FF2B5EF4-FFF2-40B4-BE49-F238E27FC236}">
                  <a16:creationId xmlns:a16="http://schemas.microsoft.com/office/drawing/2014/main" id="{539F2777-7546-4BCE-A3C4-F2ADF4D30173}"/>
                </a:ext>
              </a:extLst>
            </p:cNvPr>
            <p:cNvCxnSpPr>
              <a:stCxn id="976" idx="3"/>
              <a:endCxn id="978" idx="0"/>
            </p:cNvCxnSpPr>
            <p:nvPr/>
          </p:nvCxnSpPr>
          <p:spPr>
            <a:xfrm>
              <a:off x="11133861" y="2405182"/>
              <a:ext cx="141034" cy="665532"/>
            </a:xfrm>
            <a:prstGeom prst="bentConnector2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1" name="Прямая со стрелкой 1020">
              <a:extLst>
                <a:ext uri="{FF2B5EF4-FFF2-40B4-BE49-F238E27FC236}">
                  <a16:creationId xmlns:a16="http://schemas.microsoft.com/office/drawing/2014/main" id="{AA2D9C4B-5E44-4A3F-864E-1C8096EC0CD3}"/>
                </a:ext>
              </a:extLst>
            </p:cNvPr>
            <p:cNvCxnSpPr>
              <a:cxnSpLocks/>
              <a:stCxn id="961" idx="2"/>
              <a:endCxn id="976" idx="0"/>
            </p:cNvCxnSpPr>
            <p:nvPr/>
          </p:nvCxnSpPr>
          <p:spPr>
            <a:xfrm>
              <a:off x="9625014" y="1565004"/>
              <a:ext cx="1" cy="26015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30" name="TextBox 1029">
              <a:extLst>
                <a:ext uri="{FF2B5EF4-FFF2-40B4-BE49-F238E27FC236}">
                  <a16:creationId xmlns:a16="http://schemas.microsoft.com/office/drawing/2014/main" id="{562B3ED3-1182-418D-8ED2-434B98DBD7F5}"/>
                </a:ext>
              </a:extLst>
            </p:cNvPr>
            <p:cNvSpPr txBox="1"/>
            <p:nvPr/>
          </p:nvSpPr>
          <p:spPr>
            <a:xfrm>
              <a:off x="7454315" y="2537421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</a:t>
              </a:r>
            </a:p>
          </p:txBody>
        </p:sp>
        <p:sp>
          <p:nvSpPr>
            <p:cNvPr id="1031" name="TextBox 1030">
              <a:extLst>
                <a:ext uri="{FF2B5EF4-FFF2-40B4-BE49-F238E27FC236}">
                  <a16:creationId xmlns:a16="http://schemas.microsoft.com/office/drawing/2014/main" id="{484431C9-BA59-4D67-A966-90EA4C6BA9CF}"/>
                </a:ext>
              </a:extLst>
            </p:cNvPr>
            <p:cNvSpPr txBox="1"/>
            <p:nvPr/>
          </p:nvSpPr>
          <p:spPr>
            <a:xfrm>
              <a:off x="7053331" y="1515067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</a:t>
              </a:r>
            </a:p>
          </p:txBody>
        </p:sp>
        <p:cxnSp>
          <p:nvCxnSpPr>
            <p:cNvPr id="1060" name="Соединитель: уступ 1059">
              <a:extLst>
                <a:ext uri="{FF2B5EF4-FFF2-40B4-BE49-F238E27FC236}">
                  <a16:creationId xmlns:a16="http://schemas.microsoft.com/office/drawing/2014/main" id="{F930D355-E3FB-4EF4-828B-DD6B54AF6098}"/>
                </a:ext>
              </a:extLst>
            </p:cNvPr>
            <p:cNvCxnSpPr>
              <a:stCxn id="954" idx="3"/>
              <a:endCxn id="961" idx="1"/>
            </p:cNvCxnSpPr>
            <p:nvPr/>
          </p:nvCxnSpPr>
          <p:spPr>
            <a:xfrm flipV="1">
              <a:off x="6946438" y="1232221"/>
              <a:ext cx="1742576" cy="1074020"/>
            </a:xfrm>
            <a:prstGeom prst="bentConnector3">
              <a:avLst>
                <a:gd name="adj1" fmla="val 29229"/>
              </a:avLst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75" name="Прямоугольник 1074">
              <a:extLst>
                <a:ext uri="{FF2B5EF4-FFF2-40B4-BE49-F238E27FC236}">
                  <a16:creationId xmlns:a16="http://schemas.microsoft.com/office/drawing/2014/main" id="{87880568-5859-41EF-9890-0FBFE48B37E3}"/>
                </a:ext>
              </a:extLst>
            </p:cNvPr>
            <p:cNvSpPr/>
            <p:nvPr/>
          </p:nvSpPr>
          <p:spPr>
            <a:xfrm>
              <a:off x="3813126" y="5757307"/>
              <a:ext cx="1800000" cy="66556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Реализация</a:t>
              </a:r>
              <a:b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программы внедрения</a:t>
              </a:r>
            </a:p>
          </p:txBody>
        </p:sp>
        <p:sp>
          <p:nvSpPr>
            <p:cNvPr id="1076" name="Прямоугольник 1075">
              <a:extLst>
                <a:ext uri="{FF2B5EF4-FFF2-40B4-BE49-F238E27FC236}">
                  <a16:creationId xmlns:a16="http://schemas.microsoft.com/office/drawing/2014/main" id="{5467F6B8-35A6-4584-AA48-AFC57871DC3B}"/>
                </a:ext>
              </a:extLst>
            </p:cNvPr>
            <p:cNvSpPr/>
            <p:nvPr/>
          </p:nvSpPr>
          <p:spPr>
            <a:xfrm>
              <a:off x="6189126" y="5757307"/>
              <a:ext cx="1800000" cy="66556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Контроль эффективности</a:t>
              </a:r>
            </a:p>
          </p:txBody>
        </p:sp>
        <p:sp>
          <p:nvSpPr>
            <p:cNvPr id="1077" name="Прямоугольник 1076">
              <a:extLst>
                <a:ext uri="{FF2B5EF4-FFF2-40B4-BE49-F238E27FC236}">
                  <a16:creationId xmlns:a16="http://schemas.microsoft.com/office/drawing/2014/main" id="{D0CD3581-BAF9-4CDE-A412-D27DE5F4A5A0}"/>
                </a:ext>
              </a:extLst>
            </p:cNvPr>
            <p:cNvSpPr/>
            <p:nvPr/>
          </p:nvSpPr>
          <p:spPr>
            <a:xfrm>
              <a:off x="8531274" y="5757307"/>
              <a:ext cx="1440000" cy="66556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 результатов</a:t>
              </a:r>
            </a:p>
          </p:txBody>
        </p:sp>
        <p:sp>
          <p:nvSpPr>
            <p:cNvPr id="1078" name="Прямоугольник 1077">
              <a:extLst>
                <a:ext uri="{FF2B5EF4-FFF2-40B4-BE49-F238E27FC236}">
                  <a16:creationId xmlns:a16="http://schemas.microsoft.com/office/drawing/2014/main" id="{643DAD82-53EB-4948-BCDC-7ADAC4612FED}"/>
                </a:ext>
              </a:extLst>
            </p:cNvPr>
            <p:cNvSpPr/>
            <p:nvPr/>
          </p:nvSpPr>
          <p:spPr>
            <a:xfrm>
              <a:off x="10422348" y="5757307"/>
              <a:ext cx="1440000" cy="66556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Корректировка</a:t>
              </a:r>
            </a:p>
          </p:txBody>
        </p:sp>
        <p:cxnSp>
          <p:nvCxnSpPr>
            <p:cNvPr id="1088" name="Соединитель: уступ 1087">
              <a:extLst>
                <a:ext uri="{FF2B5EF4-FFF2-40B4-BE49-F238E27FC236}">
                  <a16:creationId xmlns:a16="http://schemas.microsoft.com/office/drawing/2014/main" id="{A74F746E-E2F8-4774-9D79-A39BB440AF90}"/>
                </a:ext>
              </a:extLst>
            </p:cNvPr>
            <p:cNvCxnSpPr>
              <a:cxnSpLocks/>
              <a:stCxn id="979" idx="2"/>
              <a:endCxn id="973" idx="1"/>
            </p:cNvCxnSpPr>
            <p:nvPr/>
          </p:nvCxnSpPr>
          <p:spPr>
            <a:xfrm rot="5400000">
              <a:off x="7493489" y="4067805"/>
              <a:ext cx="820504" cy="157454"/>
            </a:xfrm>
            <a:prstGeom prst="bentConnector4">
              <a:avLst>
                <a:gd name="adj1" fmla="val 29721"/>
                <a:gd name="adj2" fmla="val 245185"/>
              </a:avLst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0" name="Соединитель: уступ 1089">
              <a:extLst>
                <a:ext uri="{FF2B5EF4-FFF2-40B4-BE49-F238E27FC236}">
                  <a16:creationId xmlns:a16="http://schemas.microsoft.com/office/drawing/2014/main" id="{E48BBC2D-8B80-45CD-A87D-B131A6E207BF}"/>
                </a:ext>
              </a:extLst>
            </p:cNvPr>
            <p:cNvCxnSpPr>
              <a:cxnSpLocks/>
              <a:stCxn id="978" idx="2"/>
              <a:endCxn id="973" idx="3"/>
            </p:cNvCxnSpPr>
            <p:nvPr/>
          </p:nvCxnSpPr>
          <p:spPr>
            <a:xfrm rot="16200000" flipH="1">
              <a:off x="10939702" y="4071472"/>
              <a:ext cx="820504" cy="150119"/>
            </a:xfrm>
            <a:prstGeom prst="bentConnector4">
              <a:avLst>
                <a:gd name="adj1" fmla="val 29721"/>
                <a:gd name="adj2" fmla="val 239960"/>
              </a:avLst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9" name="Прямая со стрелкой 1108">
              <a:extLst>
                <a:ext uri="{FF2B5EF4-FFF2-40B4-BE49-F238E27FC236}">
                  <a16:creationId xmlns:a16="http://schemas.microsoft.com/office/drawing/2014/main" id="{18E6FBC1-2B25-436D-9566-B9D1ECFDE4ED}"/>
                </a:ext>
              </a:extLst>
            </p:cNvPr>
            <p:cNvCxnSpPr>
              <a:cxnSpLocks/>
              <a:stCxn id="972" idx="2"/>
              <a:endCxn id="974" idx="0"/>
            </p:cNvCxnSpPr>
            <p:nvPr/>
          </p:nvCxnSpPr>
          <p:spPr>
            <a:xfrm flipH="1">
              <a:off x="1788463" y="4192199"/>
              <a:ext cx="1" cy="30758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2" name="Прямая со стрелкой 1111">
              <a:extLst>
                <a:ext uri="{FF2B5EF4-FFF2-40B4-BE49-F238E27FC236}">
                  <a16:creationId xmlns:a16="http://schemas.microsoft.com/office/drawing/2014/main" id="{44961734-309B-4127-9C7E-94281A4108EF}"/>
                </a:ext>
              </a:extLst>
            </p:cNvPr>
            <p:cNvCxnSpPr>
              <a:stCxn id="974" idx="2"/>
              <a:endCxn id="975" idx="0"/>
            </p:cNvCxnSpPr>
            <p:nvPr/>
          </p:nvCxnSpPr>
          <p:spPr>
            <a:xfrm>
              <a:off x="1788463" y="5165348"/>
              <a:ext cx="0" cy="30758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4" name="Соединитель: уступ 1113">
              <a:extLst>
                <a:ext uri="{FF2B5EF4-FFF2-40B4-BE49-F238E27FC236}">
                  <a16:creationId xmlns:a16="http://schemas.microsoft.com/office/drawing/2014/main" id="{D359898C-476E-4F6D-AE18-DC8B468FD251}"/>
                </a:ext>
              </a:extLst>
            </p:cNvPr>
            <p:cNvCxnSpPr>
              <a:stCxn id="975" idx="2"/>
              <a:endCxn id="980" idx="1"/>
            </p:cNvCxnSpPr>
            <p:nvPr/>
          </p:nvCxnSpPr>
          <p:spPr>
            <a:xfrm rot="5400000" flipH="1" flipV="1">
              <a:off x="2400026" y="3945221"/>
              <a:ext cx="1581713" cy="2804840"/>
            </a:xfrm>
            <a:prstGeom prst="bentConnector4">
              <a:avLst>
                <a:gd name="adj1" fmla="val -14453"/>
                <a:gd name="adj2" fmla="val 53618"/>
              </a:avLst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7" name="Соединитель: уступ 1116">
              <a:extLst>
                <a:ext uri="{FF2B5EF4-FFF2-40B4-BE49-F238E27FC236}">
                  <a16:creationId xmlns:a16="http://schemas.microsoft.com/office/drawing/2014/main" id="{850D2B32-CCF9-445C-B762-6900851E48AA}"/>
                </a:ext>
              </a:extLst>
            </p:cNvPr>
            <p:cNvCxnSpPr>
              <a:cxnSpLocks/>
              <a:stCxn id="980" idx="2"/>
              <a:endCxn id="1075" idx="1"/>
            </p:cNvCxnSpPr>
            <p:nvPr/>
          </p:nvCxnSpPr>
          <p:spPr>
            <a:xfrm rot="5400000">
              <a:off x="4196954" y="4505740"/>
              <a:ext cx="1200523" cy="1968177"/>
            </a:xfrm>
            <a:prstGeom prst="bentConnector4">
              <a:avLst>
                <a:gd name="adj1" fmla="val 24261"/>
                <a:gd name="adj2" fmla="val 116304"/>
              </a:avLst>
            </a:prstGeom>
            <a:ln w="12700"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9" name="Соединитель: уступ 1118">
              <a:extLst>
                <a:ext uri="{FF2B5EF4-FFF2-40B4-BE49-F238E27FC236}">
                  <a16:creationId xmlns:a16="http://schemas.microsoft.com/office/drawing/2014/main" id="{EFE57689-CD08-46D9-997D-C7E1FCA97E07}"/>
                </a:ext>
              </a:extLst>
            </p:cNvPr>
            <p:cNvCxnSpPr>
              <a:cxnSpLocks/>
              <a:stCxn id="973" idx="2"/>
              <a:endCxn id="1075" idx="1"/>
            </p:cNvCxnSpPr>
            <p:nvPr/>
          </p:nvCxnSpPr>
          <p:spPr>
            <a:xfrm rot="5400000">
              <a:off x="6118809" y="2583884"/>
              <a:ext cx="1200523" cy="5811888"/>
            </a:xfrm>
            <a:prstGeom prst="bentConnector4">
              <a:avLst>
                <a:gd name="adj1" fmla="val 43659"/>
                <a:gd name="adj2" fmla="val 102209"/>
              </a:avLst>
            </a:prstGeom>
            <a:ln w="12700"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0" name="Прямая со стрелкой 1139">
              <a:extLst>
                <a:ext uri="{FF2B5EF4-FFF2-40B4-BE49-F238E27FC236}">
                  <a16:creationId xmlns:a16="http://schemas.microsoft.com/office/drawing/2014/main" id="{1637957D-9831-409B-BB3B-D997C1EC62F5}"/>
                </a:ext>
              </a:extLst>
            </p:cNvPr>
            <p:cNvCxnSpPr>
              <a:stCxn id="1075" idx="3"/>
              <a:endCxn id="1076" idx="1"/>
            </p:cNvCxnSpPr>
            <p:nvPr/>
          </p:nvCxnSpPr>
          <p:spPr>
            <a:xfrm>
              <a:off x="5613126" y="6090090"/>
              <a:ext cx="5760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2" name="Прямая со стрелкой 1141">
              <a:extLst>
                <a:ext uri="{FF2B5EF4-FFF2-40B4-BE49-F238E27FC236}">
                  <a16:creationId xmlns:a16="http://schemas.microsoft.com/office/drawing/2014/main" id="{9AE33692-9C46-47B4-9497-FD146A106AC1}"/>
                </a:ext>
              </a:extLst>
            </p:cNvPr>
            <p:cNvCxnSpPr>
              <a:stCxn id="1076" idx="3"/>
              <a:endCxn id="1077" idx="1"/>
            </p:cNvCxnSpPr>
            <p:nvPr/>
          </p:nvCxnSpPr>
          <p:spPr>
            <a:xfrm>
              <a:off x="7989126" y="6090090"/>
              <a:ext cx="542148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4" name="Прямая со стрелкой 1143">
              <a:extLst>
                <a:ext uri="{FF2B5EF4-FFF2-40B4-BE49-F238E27FC236}">
                  <a16:creationId xmlns:a16="http://schemas.microsoft.com/office/drawing/2014/main" id="{34089E8A-A441-43EC-9131-4DC57BBFACDA}"/>
                </a:ext>
              </a:extLst>
            </p:cNvPr>
            <p:cNvCxnSpPr>
              <a:stCxn id="1077" idx="3"/>
              <a:endCxn id="1078" idx="1"/>
            </p:cNvCxnSpPr>
            <p:nvPr/>
          </p:nvCxnSpPr>
          <p:spPr>
            <a:xfrm>
              <a:off x="9971274" y="6090090"/>
              <a:ext cx="451074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6" name="Соединитель: уступ 1145">
              <a:extLst>
                <a:ext uri="{FF2B5EF4-FFF2-40B4-BE49-F238E27FC236}">
                  <a16:creationId xmlns:a16="http://schemas.microsoft.com/office/drawing/2014/main" id="{91DCBE86-0AA8-45C1-8116-AA192759B424}"/>
                </a:ext>
              </a:extLst>
            </p:cNvPr>
            <p:cNvCxnSpPr>
              <a:cxnSpLocks/>
              <a:endCxn id="1075" idx="2"/>
            </p:cNvCxnSpPr>
            <p:nvPr/>
          </p:nvCxnSpPr>
          <p:spPr>
            <a:xfrm rot="10800000" flipV="1">
              <a:off x="4713126" y="6090091"/>
              <a:ext cx="7142874" cy="332782"/>
            </a:xfrm>
            <a:prstGeom prst="bentConnector4">
              <a:avLst>
                <a:gd name="adj1" fmla="val -2706"/>
                <a:gd name="adj2" fmla="val 174418"/>
              </a:avLst>
            </a:prstGeom>
            <a:ln>
              <a:prstDash val="sys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0" name="Прямая со стрелкой 1169">
              <a:extLst>
                <a:ext uri="{FF2B5EF4-FFF2-40B4-BE49-F238E27FC236}">
                  <a16:creationId xmlns:a16="http://schemas.microsoft.com/office/drawing/2014/main" id="{677193C5-C966-4D45-87CB-B887485FBCD6}"/>
                </a:ext>
              </a:extLst>
            </p:cNvPr>
            <p:cNvCxnSpPr>
              <a:cxnSpLocks/>
              <a:stCxn id="960" idx="2"/>
              <a:endCxn id="972" idx="0"/>
            </p:cNvCxnSpPr>
            <p:nvPr/>
          </p:nvCxnSpPr>
          <p:spPr>
            <a:xfrm>
              <a:off x="1788462" y="3253480"/>
              <a:ext cx="2" cy="27315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6A5B12E1-06DE-48DA-9FD5-11D33037C372}"/>
              </a:ext>
            </a:extLst>
          </p:cNvPr>
          <p:cNvSpPr txBox="1">
            <a:spLocks noChangeArrowheads="1"/>
          </p:cNvSpPr>
          <p:nvPr/>
        </p:nvSpPr>
        <p:spPr>
          <a:xfrm>
            <a:off x="894080" y="243014"/>
            <a:ext cx="9324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000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реализации концепции и определение степени внедрения</a:t>
            </a:r>
          </a:p>
        </p:txBody>
      </p:sp>
    </p:spTree>
    <p:extLst>
      <p:ext uri="{BB962C8B-B14F-4D97-AF65-F5344CB8AC3E}">
        <p14:creationId xmlns:p14="http://schemas.microsoft.com/office/powerpoint/2010/main" val="641708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3427C94-F43D-427C-9F22-4FFBEB90D326}"/>
              </a:ext>
            </a:extLst>
          </p:cNvPr>
          <p:cNvSpPr txBox="1">
            <a:spLocks noChangeArrowheads="1"/>
          </p:cNvSpPr>
          <p:nvPr/>
        </p:nvSpPr>
        <p:spPr>
          <a:xfrm>
            <a:off x="894080" y="243014"/>
            <a:ext cx="9324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000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ресурсы для реализации концепции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5208311-D6D7-4DA6-8B7E-A09F5CABEF6E}"/>
              </a:ext>
            </a:extLst>
          </p:cNvPr>
          <p:cNvGrpSpPr/>
          <p:nvPr/>
        </p:nvGrpSpPr>
        <p:grpSpPr>
          <a:xfrm>
            <a:off x="1409979" y="901657"/>
            <a:ext cx="7472037" cy="5494170"/>
            <a:chOff x="1911629" y="848777"/>
            <a:chExt cx="7472037" cy="5494170"/>
          </a:xfrm>
        </p:grpSpPr>
        <p:sp>
          <p:nvSpPr>
            <p:cNvPr id="12" name="Стрелка: изогнутая вверх 11">
              <a:extLst>
                <a:ext uri="{FF2B5EF4-FFF2-40B4-BE49-F238E27FC236}">
                  <a16:creationId xmlns:a16="http://schemas.microsoft.com/office/drawing/2014/main" id="{AA26E39E-EA68-40E0-9ACA-17BC48C5B28F}"/>
                </a:ext>
              </a:extLst>
            </p:cNvPr>
            <p:cNvSpPr/>
            <p:nvPr/>
          </p:nvSpPr>
          <p:spPr>
            <a:xfrm rot="5400000">
              <a:off x="2345284" y="1788032"/>
              <a:ext cx="847305" cy="964627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8C687A3B-169B-438E-98AB-960C6A68D2BE}"/>
                </a:ext>
              </a:extLst>
            </p:cNvPr>
            <p:cNvSpPr/>
            <p:nvPr/>
          </p:nvSpPr>
          <p:spPr>
            <a:xfrm>
              <a:off x="1911629" y="848777"/>
              <a:ext cx="2340000" cy="1008000"/>
            </a:xfrm>
            <a:custGeom>
              <a:avLst/>
              <a:gdLst>
                <a:gd name="connsiteX0" fmla="*/ 0 w 1844702"/>
                <a:gd name="connsiteY0" fmla="*/ 166435 h 998408"/>
                <a:gd name="connsiteX1" fmla="*/ 166435 w 1844702"/>
                <a:gd name="connsiteY1" fmla="*/ 0 h 998408"/>
                <a:gd name="connsiteX2" fmla="*/ 1678267 w 1844702"/>
                <a:gd name="connsiteY2" fmla="*/ 0 h 998408"/>
                <a:gd name="connsiteX3" fmla="*/ 1844702 w 1844702"/>
                <a:gd name="connsiteY3" fmla="*/ 166435 h 998408"/>
                <a:gd name="connsiteX4" fmla="*/ 1844702 w 1844702"/>
                <a:gd name="connsiteY4" fmla="*/ 831973 h 998408"/>
                <a:gd name="connsiteX5" fmla="*/ 1678267 w 1844702"/>
                <a:gd name="connsiteY5" fmla="*/ 998408 h 998408"/>
                <a:gd name="connsiteX6" fmla="*/ 166435 w 1844702"/>
                <a:gd name="connsiteY6" fmla="*/ 998408 h 998408"/>
                <a:gd name="connsiteX7" fmla="*/ 0 w 1844702"/>
                <a:gd name="connsiteY7" fmla="*/ 831973 h 998408"/>
                <a:gd name="connsiteX8" fmla="*/ 0 w 1844702"/>
                <a:gd name="connsiteY8" fmla="*/ 166435 h 99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4702" h="998408">
                  <a:moveTo>
                    <a:pt x="0" y="166435"/>
                  </a:moveTo>
                  <a:cubicBezTo>
                    <a:pt x="0" y="74515"/>
                    <a:pt x="74515" y="0"/>
                    <a:pt x="166435" y="0"/>
                  </a:cubicBezTo>
                  <a:lnTo>
                    <a:pt x="1678267" y="0"/>
                  </a:lnTo>
                  <a:cubicBezTo>
                    <a:pt x="1770187" y="0"/>
                    <a:pt x="1844702" y="74515"/>
                    <a:pt x="1844702" y="166435"/>
                  </a:cubicBezTo>
                  <a:lnTo>
                    <a:pt x="1844702" y="831973"/>
                  </a:lnTo>
                  <a:cubicBezTo>
                    <a:pt x="1844702" y="923893"/>
                    <a:pt x="1770187" y="998408"/>
                    <a:pt x="1678267" y="998408"/>
                  </a:cubicBezTo>
                  <a:lnTo>
                    <a:pt x="166435" y="998408"/>
                  </a:lnTo>
                  <a:cubicBezTo>
                    <a:pt x="74515" y="998408"/>
                    <a:pt x="0" y="923893"/>
                    <a:pt x="0" y="831973"/>
                  </a:cubicBezTo>
                  <a:lnTo>
                    <a:pt x="0" y="16643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7327" tIns="117327" rIns="117327" bIns="11732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степени внедрения</a:t>
              </a:r>
            </a:p>
          </p:txBody>
        </p:sp>
        <p:sp>
          <p:nvSpPr>
            <p:cNvPr id="15" name="Стрелка: изогнутая вверх 14">
              <a:extLst>
                <a:ext uri="{FF2B5EF4-FFF2-40B4-BE49-F238E27FC236}">
                  <a16:creationId xmlns:a16="http://schemas.microsoft.com/office/drawing/2014/main" id="{BD0F5A66-E7EB-44A4-9E4B-69338946E6CE}"/>
                </a:ext>
              </a:extLst>
            </p:cNvPr>
            <p:cNvSpPr/>
            <p:nvPr/>
          </p:nvSpPr>
          <p:spPr>
            <a:xfrm rot="5400000">
              <a:off x="3628293" y="2909575"/>
              <a:ext cx="847305" cy="964627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-2228342"/>
                <a:satOff val="-8442"/>
                <a:lumOff val="2804"/>
                <a:alphaOff val="0"/>
              </a:schemeClr>
            </a:fillRef>
            <a:effectRef idx="1">
              <a:schemeClr val="accent5">
                <a:tint val="50000"/>
                <a:hueOff val="-2228342"/>
                <a:satOff val="-8442"/>
                <a:lumOff val="280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BBDAE87D-93E7-461D-9CD8-5E162E06EC79}"/>
                </a:ext>
              </a:extLst>
            </p:cNvPr>
            <p:cNvSpPr/>
            <p:nvPr/>
          </p:nvSpPr>
          <p:spPr>
            <a:xfrm>
              <a:off x="3194637" y="1970319"/>
              <a:ext cx="2340000" cy="1008000"/>
            </a:xfrm>
            <a:custGeom>
              <a:avLst/>
              <a:gdLst>
                <a:gd name="connsiteX0" fmla="*/ 0 w 1844702"/>
                <a:gd name="connsiteY0" fmla="*/ 166435 h 998408"/>
                <a:gd name="connsiteX1" fmla="*/ 166435 w 1844702"/>
                <a:gd name="connsiteY1" fmla="*/ 0 h 998408"/>
                <a:gd name="connsiteX2" fmla="*/ 1678267 w 1844702"/>
                <a:gd name="connsiteY2" fmla="*/ 0 h 998408"/>
                <a:gd name="connsiteX3" fmla="*/ 1844702 w 1844702"/>
                <a:gd name="connsiteY3" fmla="*/ 166435 h 998408"/>
                <a:gd name="connsiteX4" fmla="*/ 1844702 w 1844702"/>
                <a:gd name="connsiteY4" fmla="*/ 831973 h 998408"/>
                <a:gd name="connsiteX5" fmla="*/ 1678267 w 1844702"/>
                <a:gd name="connsiteY5" fmla="*/ 998408 h 998408"/>
                <a:gd name="connsiteX6" fmla="*/ 166435 w 1844702"/>
                <a:gd name="connsiteY6" fmla="*/ 998408 h 998408"/>
                <a:gd name="connsiteX7" fmla="*/ 0 w 1844702"/>
                <a:gd name="connsiteY7" fmla="*/ 831973 h 998408"/>
                <a:gd name="connsiteX8" fmla="*/ 0 w 1844702"/>
                <a:gd name="connsiteY8" fmla="*/ 166435 h 99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4702" h="998408">
                  <a:moveTo>
                    <a:pt x="0" y="166435"/>
                  </a:moveTo>
                  <a:cubicBezTo>
                    <a:pt x="0" y="74515"/>
                    <a:pt x="74515" y="0"/>
                    <a:pt x="166435" y="0"/>
                  </a:cubicBezTo>
                  <a:lnTo>
                    <a:pt x="1678267" y="0"/>
                  </a:lnTo>
                  <a:cubicBezTo>
                    <a:pt x="1770187" y="0"/>
                    <a:pt x="1844702" y="74515"/>
                    <a:pt x="1844702" y="166435"/>
                  </a:cubicBezTo>
                  <a:lnTo>
                    <a:pt x="1844702" y="831973"/>
                  </a:lnTo>
                  <a:cubicBezTo>
                    <a:pt x="1844702" y="923893"/>
                    <a:pt x="1770187" y="998408"/>
                    <a:pt x="1678267" y="998408"/>
                  </a:cubicBezTo>
                  <a:lnTo>
                    <a:pt x="166435" y="998408"/>
                  </a:lnTo>
                  <a:cubicBezTo>
                    <a:pt x="74515" y="998408"/>
                    <a:pt x="0" y="923893"/>
                    <a:pt x="0" y="831973"/>
                  </a:cubicBezTo>
                  <a:lnTo>
                    <a:pt x="0" y="16643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1689636"/>
                <a:satOff val="-4355"/>
                <a:lumOff val="-2941"/>
                <a:alphaOff val="0"/>
              </a:schemeClr>
            </a:fillRef>
            <a:effectRef idx="1">
              <a:schemeClr val="accent5">
                <a:hueOff val="-1689636"/>
                <a:satOff val="-4355"/>
                <a:lumOff val="-2941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7327" tIns="117327" rIns="117327" bIns="11732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строительство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Стрелка: изогнутая вверх 19">
              <a:extLst>
                <a:ext uri="{FF2B5EF4-FFF2-40B4-BE49-F238E27FC236}">
                  <a16:creationId xmlns:a16="http://schemas.microsoft.com/office/drawing/2014/main" id="{11BE3F58-BF80-44FE-A586-944B5D1E1F2A}"/>
                </a:ext>
              </a:extLst>
            </p:cNvPr>
            <p:cNvSpPr/>
            <p:nvPr/>
          </p:nvSpPr>
          <p:spPr>
            <a:xfrm rot="5400000">
              <a:off x="4911302" y="4031117"/>
              <a:ext cx="847305" cy="964627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-4456683"/>
                <a:satOff val="-16883"/>
                <a:lumOff val="5609"/>
                <a:alphaOff val="0"/>
              </a:schemeClr>
            </a:fillRef>
            <a:effectRef idx="1">
              <a:schemeClr val="accent5">
                <a:tint val="50000"/>
                <a:hueOff val="-4456683"/>
                <a:satOff val="-16883"/>
                <a:lumOff val="560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EFB3723A-E097-43E6-B975-DC77172C3DC5}"/>
                </a:ext>
              </a:extLst>
            </p:cNvPr>
            <p:cNvSpPr/>
            <p:nvPr/>
          </p:nvSpPr>
          <p:spPr>
            <a:xfrm>
              <a:off x="4477648" y="3091862"/>
              <a:ext cx="2340000" cy="1008000"/>
            </a:xfrm>
            <a:custGeom>
              <a:avLst/>
              <a:gdLst>
                <a:gd name="connsiteX0" fmla="*/ 0 w 1844702"/>
                <a:gd name="connsiteY0" fmla="*/ 166435 h 998408"/>
                <a:gd name="connsiteX1" fmla="*/ 166435 w 1844702"/>
                <a:gd name="connsiteY1" fmla="*/ 0 h 998408"/>
                <a:gd name="connsiteX2" fmla="*/ 1678267 w 1844702"/>
                <a:gd name="connsiteY2" fmla="*/ 0 h 998408"/>
                <a:gd name="connsiteX3" fmla="*/ 1844702 w 1844702"/>
                <a:gd name="connsiteY3" fmla="*/ 166435 h 998408"/>
                <a:gd name="connsiteX4" fmla="*/ 1844702 w 1844702"/>
                <a:gd name="connsiteY4" fmla="*/ 831973 h 998408"/>
                <a:gd name="connsiteX5" fmla="*/ 1678267 w 1844702"/>
                <a:gd name="connsiteY5" fmla="*/ 998408 h 998408"/>
                <a:gd name="connsiteX6" fmla="*/ 166435 w 1844702"/>
                <a:gd name="connsiteY6" fmla="*/ 998408 h 998408"/>
                <a:gd name="connsiteX7" fmla="*/ 0 w 1844702"/>
                <a:gd name="connsiteY7" fmla="*/ 831973 h 998408"/>
                <a:gd name="connsiteX8" fmla="*/ 0 w 1844702"/>
                <a:gd name="connsiteY8" fmla="*/ 166435 h 99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4702" h="998408">
                  <a:moveTo>
                    <a:pt x="0" y="166435"/>
                  </a:moveTo>
                  <a:cubicBezTo>
                    <a:pt x="0" y="74515"/>
                    <a:pt x="74515" y="0"/>
                    <a:pt x="166435" y="0"/>
                  </a:cubicBezTo>
                  <a:lnTo>
                    <a:pt x="1678267" y="0"/>
                  </a:lnTo>
                  <a:cubicBezTo>
                    <a:pt x="1770187" y="0"/>
                    <a:pt x="1844702" y="74515"/>
                    <a:pt x="1844702" y="166435"/>
                  </a:cubicBezTo>
                  <a:lnTo>
                    <a:pt x="1844702" y="831973"/>
                  </a:lnTo>
                  <a:cubicBezTo>
                    <a:pt x="1844702" y="923893"/>
                    <a:pt x="1770187" y="998408"/>
                    <a:pt x="1678267" y="998408"/>
                  </a:cubicBezTo>
                  <a:lnTo>
                    <a:pt x="166435" y="998408"/>
                  </a:lnTo>
                  <a:cubicBezTo>
                    <a:pt x="74515" y="998408"/>
                    <a:pt x="0" y="923893"/>
                    <a:pt x="0" y="831973"/>
                  </a:cubicBezTo>
                  <a:lnTo>
                    <a:pt x="0" y="16643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1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7327" tIns="117327" rIns="117327" bIns="11732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регистрация</a:t>
              </a:r>
              <a:endParaRPr lang="ru-RU" sz="2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Стрелка: изогнутая вверх 22">
              <a:extLst>
                <a:ext uri="{FF2B5EF4-FFF2-40B4-BE49-F238E27FC236}">
                  <a16:creationId xmlns:a16="http://schemas.microsoft.com/office/drawing/2014/main" id="{72713078-250E-4655-955A-95D2977D260B}"/>
                </a:ext>
              </a:extLst>
            </p:cNvPr>
            <p:cNvSpPr/>
            <p:nvPr/>
          </p:nvSpPr>
          <p:spPr>
            <a:xfrm rot="5400000">
              <a:off x="6194311" y="5152660"/>
              <a:ext cx="847305" cy="964627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-6685025"/>
                <a:satOff val="-25325"/>
                <a:lumOff val="8413"/>
                <a:alphaOff val="0"/>
              </a:schemeClr>
            </a:fillRef>
            <a:effectRef idx="1">
              <a:schemeClr val="accent5">
                <a:tint val="50000"/>
                <a:hueOff val="-6685025"/>
                <a:satOff val="-25325"/>
                <a:lumOff val="841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AA7EDA55-E09B-4AE9-8873-B4B1C5209896}"/>
                </a:ext>
              </a:extLst>
            </p:cNvPr>
            <p:cNvSpPr/>
            <p:nvPr/>
          </p:nvSpPr>
          <p:spPr>
            <a:xfrm>
              <a:off x="5760657" y="4213404"/>
              <a:ext cx="2340000" cy="1008000"/>
            </a:xfrm>
            <a:custGeom>
              <a:avLst/>
              <a:gdLst>
                <a:gd name="connsiteX0" fmla="*/ 0 w 1844702"/>
                <a:gd name="connsiteY0" fmla="*/ 166435 h 998408"/>
                <a:gd name="connsiteX1" fmla="*/ 166435 w 1844702"/>
                <a:gd name="connsiteY1" fmla="*/ 0 h 998408"/>
                <a:gd name="connsiteX2" fmla="*/ 1678267 w 1844702"/>
                <a:gd name="connsiteY2" fmla="*/ 0 h 998408"/>
                <a:gd name="connsiteX3" fmla="*/ 1844702 w 1844702"/>
                <a:gd name="connsiteY3" fmla="*/ 166435 h 998408"/>
                <a:gd name="connsiteX4" fmla="*/ 1844702 w 1844702"/>
                <a:gd name="connsiteY4" fmla="*/ 831973 h 998408"/>
                <a:gd name="connsiteX5" fmla="*/ 1678267 w 1844702"/>
                <a:gd name="connsiteY5" fmla="*/ 998408 h 998408"/>
                <a:gd name="connsiteX6" fmla="*/ 166435 w 1844702"/>
                <a:gd name="connsiteY6" fmla="*/ 998408 h 998408"/>
                <a:gd name="connsiteX7" fmla="*/ 0 w 1844702"/>
                <a:gd name="connsiteY7" fmla="*/ 831973 h 998408"/>
                <a:gd name="connsiteX8" fmla="*/ 0 w 1844702"/>
                <a:gd name="connsiteY8" fmla="*/ 166435 h 99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4702" h="998408">
                  <a:moveTo>
                    <a:pt x="0" y="166435"/>
                  </a:moveTo>
                  <a:cubicBezTo>
                    <a:pt x="0" y="74515"/>
                    <a:pt x="74515" y="0"/>
                    <a:pt x="166435" y="0"/>
                  </a:cubicBezTo>
                  <a:lnTo>
                    <a:pt x="1678267" y="0"/>
                  </a:lnTo>
                  <a:cubicBezTo>
                    <a:pt x="1770187" y="0"/>
                    <a:pt x="1844702" y="74515"/>
                    <a:pt x="1844702" y="166435"/>
                  </a:cubicBezTo>
                  <a:lnTo>
                    <a:pt x="1844702" y="831973"/>
                  </a:lnTo>
                  <a:cubicBezTo>
                    <a:pt x="1844702" y="923893"/>
                    <a:pt x="1770187" y="998408"/>
                    <a:pt x="1678267" y="998408"/>
                  </a:cubicBezTo>
                  <a:lnTo>
                    <a:pt x="166435" y="998408"/>
                  </a:lnTo>
                  <a:cubicBezTo>
                    <a:pt x="74515" y="998408"/>
                    <a:pt x="0" y="923893"/>
                    <a:pt x="0" y="831973"/>
                  </a:cubicBezTo>
                  <a:lnTo>
                    <a:pt x="0" y="16643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5068907"/>
                <a:satOff val="-13064"/>
                <a:lumOff val="-8824"/>
                <a:alphaOff val="0"/>
              </a:schemeClr>
            </a:fillRef>
            <a:effectRef idx="1">
              <a:schemeClr val="accent5">
                <a:hueOff val="-5068907"/>
                <a:satOff val="-13064"/>
                <a:lumOff val="-882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7327" tIns="117327" rIns="117327" bIns="11732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наполнение</a:t>
              </a:r>
              <a:endParaRPr lang="ru-RU" sz="2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98BDC00D-78D3-43C9-BD7F-F7CF78C53A49}"/>
                </a:ext>
              </a:extLst>
            </p:cNvPr>
            <p:cNvSpPr/>
            <p:nvPr/>
          </p:nvSpPr>
          <p:spPr>
            <a:xfrm>
              <a:off x="7043666" y="5334947"/>
              <a:ext cx="2340000" cy="1008000"/>
            </a:xfrm>
            <a:custGeom>
              <a:avLst/>
              <a:gdLst>
                <a:gd name="connsiteX0" fmla="*/ 0 w 1844702"/>
                <a:gd name="connsiteY0" fmla="*/ 166435 h 998408"/>
                <a:gd name="connsiteX1" fmla="*/ 166435 w 1844702"/>
                <a:gd name="connsiteY1" fmla="*/ 0 h 998408"/>
                <a:gd name="connsiteX2" fmla="*/ 1678267 w 1844702"/>
                <a:gd name="connsiteY2" fmla="*/ 0 h 998408"/>
                <a:gd name="connsiteX3" fmla="*/ 1844702 w 1844702"/>
                <a:gd name="connsiteY3" fmla="*/ 166435 h 998408"/>
                <a:gd name="connsiteX4" fmla="*/ 1844702 w 1844702"/>
                <a:gd name="connsiteY4" fmla="*/ 831973 h 998408"/>
                <a:gd name="connsiteX5" fmla="*/ 1678267 w 1844702"/>
                <a:gd name="connsiteY5" fmla="*/ 998408 h 998408"/>
                <a:gd name="connsiteX6" fmla="*/ 166435 w 1844702"/>
                <a:gd name="connsiteY6" fmla="*/ 998408 h 998408"/>
                <a:gd name="connsiteX7" fmla="*/ 0 w 1844702"/>
                <a:gd name="connsiteY7" fmla="*/ 831973 h 998408"/>
                <a:gd name="connsiteX8" fmla="*/ 0 w 1844702"/>
                <a:gd name="connsiteY8" fmla="*/ 166435 h 99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4702" h="998408">
                  <a:moveTo>
                    <a:pt x="0" y="166435"/>
                  </a:moveTo>
                  <a:cubicBezTo>
                    <a:pt x="0" y="74515"/>
                    <a:pt x="74515" y="0"/>
                    <a:pt x="166435" y="0"/>
                  </a:cubicBezTo>
                  <a:lnTo>
                    <a:pt x="1678267" y="0"/>
                  </a:lnTo>
                  <a:cubicBezTo>
                    <a:pt x="1770187" y="0"/>
                    <a:pt x="1844702" y="74515"/>
                    <a:pt x="1844702" y="166435"/>
                  </a:cubicBezTo>
                  <a:lnTo>
                    <a:pt x="1844702" y="831973"/>
                  </a:lnTo>
                  <a:cubicBezTo>
                    <a:pt x="1844702" y="923893"/>
                    <a:pt x="1770187" y="998408"/>
                    <a:pt x="1678267" y="998408"/>
                  </a:cubicBezTo>
                  <a:lnTo>
                    <a:pt x="166435" y="998408"/>
                  </a:lnTo>
                  <a:cubicBezTo>
                    <a:pt x="74515" y="998408"/>
                    <a:pt x="0" y="923893"/>
                    <a:pt x="0" y="831973"/>
                  </a:cubicBezTo>
                  <a:lnTo>
                    <a:pt x="0" y="16643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1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7327" tIns="117327" rIns="117327" bIns="11732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эксплуатация</a:t>
              </a:r>
              <a:endParaRPr lang="ru-RU" sz="2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2A11005-5CCC-4A47-B67A-E24105FF1E91}"/>
              </a:ext>
            </a:extLst>
          </p:cNvPr>
          <p:cNvGrpSpPr/>
          <p:nvPr/>
        </p:nvGrpSpPr>
        <p:grpSpPr>
          <a:xfrm>
            <a:off x="3862987" y="896860"/>
            <a:ext cx="1932340" cy="1008000"/>
            <a:chOff x="3862987" y="896860"/>
            <a:chExt cx="1932340" cy="1008000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53BB82C4-1F29-4A32-B1BB-526D780DC1FE}"/>
                </a:ext>
              </a:extLst>
            </p:cNvPr>
            <p:cNvGrpSpPr/>
            <p:nvPr/>
          </p:nvGrpSpPr>
          <p:grpSpPr>
            <a:xfrm>
              <a:off x="3862987" y="896860"/>
              <a:ext cx="1932340" cy="1008000"/>
              <a:chOff x="5643876" y="931099"/>
              <a:chExt cx="1932340" cy="1092100"/>
            </a:xfrm>
          </p:grpSpPr>
          <p:sp>
            <p:nvSpPr>
              <p:cNvPr id="28" name="Полилиния: фигура 27">
                <a:extLst>
                  <a:ext uri="{FF2B5EF4-FFF2-40B4-BE49-F238E27FC236}">
                    <a16:creationId xmlns:a16="http://schemas.microsoft.com/office/drawing/2014/main" id="{664971CC-9284-43F0-81FB-29DBF0BA4237}"/>
                  </a:ext>
                </a:extLst>
              </p:cNvPr>
              <p:cNvSpPr/>
              <p:nvPr/>
            </p:nvSpPr>
            <p:spPr>
              <a:xfrm>
                <a:off x="5956216" y="931099"/>
                <a:ext cx="1620000" cy="1092100"/>
              </a:xfrm>
              <a:custGeom>
                <a:avLst/>
                <a:gdLst>
                  <a:gd name="connsiteX0" fmla="*/ 0 w 1249362"/>
                  <a:gd name="connsiteY0" fmla="*/ 163815 h 1092100"/>
                  <a:gd name="connsiteX1" fmla="*/ 703312 w 1249362"/>
                  <a:gd name="connsiteY1" fmla="*/ 163815 h 1092100"/>
                  <a:gd name="connsiteX2" fmla="*/ 703312 w 1249362"/>
                  <a:gd name="connsiteY2" fmla="*/ 0 h 1092100"/>
                  <a:gd name="connsiteX3" fmla="*/ 1249362 w 1249362"/>
                  <a:gd name="connsiteY3" fmla="*/ 546050 h 1092100"/>
                  <a:gd name="connsiteX4" fmla="*/ 703312 w 1249362"/>
                  <a:gd name="connsiteY4" fmla="*/ 1092100 h 1092100"/>
                  <a:gd name="connsiteX5" fmla="*/ 703312 w 1249362"/>
                  <a:gd name="connsiteY5" fmla="*/ 928285 h 1092100"/>
                  <a:gd name="connsiteX6" fmla="*/ 0 w 1249362"/>
                  <a:gd name="connsiteY6" fmla="*/ 928285 h 1092100"/>
                  <a:gd name="connsiteX7" fmla="*/ 0 w 1249362"/>
                  <a:gd name="connsiteY7" fmla="*/ 163815 h 10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9362" h="1092100">
                    <a:moveTo>
                      <a:pt x="0" y="163815"/>
                    </a:moveTo>
                    <a:lnTo>
                      <a:pt x="703312" y="163815"/>
                    </a:lnTo>
                    <a:lnTo>
                      <a:pt x="703312" y="0"/>
                    </a:lnTo>
                    <a:lnTo>
                      <a:pt x="1249362" y="546050"/>
                    </a:lnTo>
                    <a:lnTo>
                      <a:pt x="703312" y="1092100"/>
                    </a:lnTo>
                    <a:lnTo>
                      <a:pt x="703312" y="928285"/>
                    </a:lnTo>
                    <a:lnTo>
                      <a:pt x="0" y="928285"/>
                    </a:lnTo>
                    <a:lnTo>
                      <a:pt x="0" y="163815"/>
                    </a:lnTo>
                    <a:close/>
                  </a:path>
                </a:pathLst>
              </a:custGeom>
            </p:spPr>
            <p:style>
              <a:ln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5201" tIns="169530" rIns="339387" bIns="16953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1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дорожная карта</a:t>
                </a:r>
              </a:p>
            </p:txBody>
          </p:sp>
          <p:sp>
            <p:nvSpPr>
              <p:cNvPr id="31" name="Полилиния: фигура 30">
                <a:extLst>
                  <a:ext uri="{FF2B5EF4-FFF2-40B4-BE49-F238E27FC236}">
                    <a16:creationId xmlns:a16="http://schemas.microsoft.com/office/drawing/2014/main" id="{7377204F-E0C8-443D-B2A2-7BBF31722158}"/>
                  </a:ext>
                </a:extLst>
              </p:cNvPr>
              <p:cNvSpPr/>
              <p:nvPr/>
            </p:nvSpPr>
            <p:spPr>
              <a:xfrm>
                <a:off x="5643876" y="1164808"/>
                <a:ext cx="576000" cy="624681"/>
              </a:xfrm>
              <a:custGeom>
                <a:avLst/>
                <a:gdLst>
                  <a:gd name="connsiteX0" fmla="*/ 0 w 624681"/>
                  <a:gd name="connsiteY0" fmla="*/ 312341 h 624681"/>
                  <a:gd name="connsiteX1" fmla="*/ 312341 w 624681"/>
                  <a:gd name="connsiteY1" fmla="*/ 0 h 624681"/>
                  <a:gd name="connsiteX2" fmla="*/ 624682 w 624681"/>
                  <a:gd name="connsiteY2" fmla="*/ 312341 h 624681"/>
                  <a:gd name="connsiteX3" fmla="*/ 312341 w 624681"/>
                  <a:gd name="connsiteY3" fmla="*/ 624682 h 624681"/>
                  <a:gd name="connsiteX4" fmla="*/ 0 w 624681"/>
                  <a:gd name="connsiteY4" fmla="*/ 312341 h 62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681" h="624681">
                    <a:moveTo>
                      <a:pt x="0" y="312341"/>
                    </a:moveTo>
                    <a:cubicBezTo>
                      <a:pt x="0" y="139840"/>
                      <a:pt x="139840" y="0"/>
                      <a:pt x="312341" y="0"/>
                    </a:cubicBezTo>
                    <a:cubicBezTo>
                      <a:pt x="484842" y="0"/>
                      <a:pt x="624682" y="139840"/>
                      <a:pt x="624682" y="312341"/>
                    </a:cubicBezTo>
                    <a:cubicBezTo>
                      <a:pt x="624682" y="484842"/>
                      <a:pt x="484842" y="624682"/>
                      <a:pt x="312341" y="624682"/>
                    </a:cubicBezTo>
                    <a:cubicBezTo>
                      <a:pt x="139840" y="624682"/>
                      <a:pt x="0" y="484842"/>
                      <a:pt x="0" y="312341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110532" tIns="110532" rIns="110532" bIns="110532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3000" kern="1200" dirty="0"/>
                  <a:t> </a:t>
                </a:r>
              </a:p>
            </p:txBody>
          </p:sp>
        </p:grp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411A92-3829-4507-A4C8-9A74077E6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0323" y="1183434"/>
              <a:ext cx="468000" cy="468000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912956C-4C4A-4CA9-8A2F-00EFB5F1A7E7}"/>
              </a:ext>
            </a:extLst>
          </p:cNvPr>
          <p:cNvGrpSpPr/>
          <p:nvPr/>
        </p:nvGrpSpPr>
        <p:grpSpPr>
          <a:xfrm>
            <a:off x="5918648" y="902418"/>
            <a:ext cx="1932340" cy="1008000"/>
            <a:chOff x="5918648" y="902418"/>
            <a:chExt cx="1932340" cy="1008000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352BA313-0F1C-4F58-ABBD-143B94C62400}"/>
                </a:ext>
              </a:extLst>
            </p:cNvPr>
            <p:cNvGrpSpPr/>
            <p:nvPr/>
          </p:nvGrpSpPr>
          <p:grpSpPr>
            <a:xfrm>
              <a:off x="5918648" y="902418"/>
              <a:ext cx="1932340" cy="1008000"/>
              <a:chOff x="5643876" y="931099"/>
              <a:chExt cx="1932340" cy="1092100"/>
            </a:xfrm>
          </p:grpSpPr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9F19C2C6-4E9E-4CE4-8559-DCCC73A5B339}"/>
                  </a:ext>
                </a:extLst>
              </p:cNvPr>
              <p:cNvSpPr/>
              <p:nvPr/>
            </p:nvSpPr>
            <p:spPr>
              <a:xfrm>
                <a:off x="5956216" y="931099"/>
                <a:ext cx="1620000" cy="1092100"/>
              </a:xfrm>
              <a:custGeom>
                <a:avLst/>
                <a:gdLst>
                  <a:gd name="connsiteX0" fmla="*/ 0 w 1249362"/>
                  <a:gd name="connsiteY0" fmla="*/ 163815 h 1092100"/>
                  <a:gd name="connsiteX1" fmla="*/ 703312 w 1249362"/>
                  <a:gd name="connsiteY1" fmla="*/ 163815 h 1092100"/>
                  <a:gd name="connsiteX2" fmla="*/ 703312 w 1249362"/>
                  <a:gd name="connsiteY2" fmla="*/ 0 h 1092100"/>
                  <a:gd name="connsiteX3" fmla="*/ 1249362 w 1249362"/>
                  <a:gd name="connsiteY3" fmla="*/ 546050 h 1092100"/>
                  <a:gd name="connsiteX4" fmla="*/ 703312 w 1249362"/>
                  <a:gd name="connsiteY4" fmla="*/ 1092100 h 1092100"/>
                  <a:gd name="connsiteX5" fmla="*/ 703312 w 1249362"/>
                  <a:gd name="connsiteY5" fmla="*/ 928285 h 1092100"/>
                  <a:gd name="connsiteX6" fmla="*/ 0 w 1249362"/>
                  <a:gd name="connsiteY6" fmla="*/ 928285 h 1092100"/>
                  <a:gd name="connsiteX7" fmla="*/ 0 w 1249362"/>
                  <a:gd name="connsiteY7" fmla="*/ 163815 h 10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9362" h="1092100">
                    <a:moveTo>
                      <a:pt x="0" y="163815"/>
                    </a:moveTo>
                    <a:lnTo>
                      <a:pt x="703312" y="163815"/>
                    </a:lnTo>
                    <a:lnTo>
                      <a:pt x="703312" y="0"/>
                    </a:lnTo>
                    <a:lnTo>
                      <a:pt x="1249362" y="546050"/>
                    </a:lnTo>
                    <a:lnTo>
                      <a:pt x="703312" y="1092100"/>
                    </a:lnTo>
                    <a:lnTo>
                      <a:pt x="703312" y="928285"/>
                    </a:lnTo>
                    <a:lnTo>
                      <a:pt x="0" y="928285"/>
                    </a:lnTo>
                    <a:lnTo>
                      <a:pt x="0" y="163815"/>
                    </a:lnTo>
                    <a:close/>
                  </a:path>
                </a:pathLst>
              </a:custGeom>
            </p:spPr>
            <p:style>
              <a:ln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5201" tIns="169530" rIns="339387" bIns="16953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1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бюджет</a:t>
                </a:r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F6A40CA8-45FE-4600-B61C-3A4127D39D43}"/>
                  </a:ext>
                </a:extLst>
              </p:cNvPr>
              <p:cNvSpPr/>
              <p:nvPr/>
            </p:nvSpPr>
            <p:spPr>
              <a:xfrm>
                <a:off x="5643876" y="1164808"/>
                <a:ext cx="576000" cy="624681"/>
              </a:xfrm>
              <a:custGeom>
                <a:avLst/>
                <a:gdLst>
                  <a:gd name="connsiteX0" fmla="*/ 0 w 624681"/>
                  <a:gd name="connsiteY0" fmla="*/ 312341 h 624681"/>
                  <a:gd name="connsiteX1" fmla="*/ 312341 w 624681"/>
                  <a:gd name="connsiteY1" fmla="*/ 0 h 624681"/>
                  <a:gd name="connsiteX2" fmla="*/ 624682 w 624681"/>
                  <a:gd name="connsiteY2" fmla="*/ 312341 h 624681"/>
                  <a:gd name="connsiteX3" fmla="*/ 312341 w 624681"/>
                  <a:gd name="connsiteY3" fmla="*/ 624682 h 624681"/>
                  <a:gd name="connsiteX4" fmla="*/ 0 w 624681"/>
                  <a:gd name="connsiteY4" fmla="*/ 312341 h 62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681" h="624681">
                    <a:moveTo>
                      <a:pt x="0" y="312341"/>
                    </a:moveTo>
                    <a:cubicBezTo>
                      <a:pt x="0" y="139840"/>
                      <a:pt x="139840" y="0"/>
                      <a:pt x="312341" y="0"/>
                    </a:cubicBezTo>
                    <a:cubicBezTo>
                      <a:pt x="484842" y="0"/>
                      <a:pt x="624682" y="139840"/>
                      <a:pt x="624682" y="312341"/>
                    </a:cubicBezTo>
                    <a:cubicBezTo>
                      <a:pt x="624682" y="484842"/>
                      <a:pt x="484842" y="624682"/>
                      <a:pt x="312341" y="624682"/>
                    </a:cubicBezTo>
                    <a:cubicBezTo>
                      <a:pt x="139840" y="624682"/>
                      <a:pt x="0" y="484842"/>
                      <a:pt x="0" y="312341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110532" tIns="110532" rIns="110532" bIns="110532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3000" kern="1200" dirty="0"/>
                  <a:t> </a:t>
                </a:r>
              </a:p>
            </p:txBody>
          </p:sp>
        </p:grpSp>
        <p:pic>
          <p:nvPicPr>
            <p:cNvPr id="6" name="Picture 6" descr="Accounting free icon">
              <a:extLst>
                <a:ext uri="{FF2B5EF4-FFF2-40B4-BE49-F238E27FC236}">
                  <a16:creationId xmlns:a16="http://schemas.microsoft.com/office/drawing/2014/main" id="{651C1D26-4B4C-45DA-9E5C-3461CA43B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988" y="1183434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FEE4E61-DB0D-4D00-9652-15E5480F812A}"/>
              </a:ext>
            </a:extLst>
          </p:cNvPr>
          <p:cNvGrpSpPr/>
          <p:nvPr/>
        </p:nvGrpSpPr>
        <p:grpSpPr>
          <a:xfrm>
            <a:off x="5150143" y="2010300"/>
            <a:ext cx="1932340" cy="1008000"/>
            <a:chOff x="5150143" y="2010300"/>
            <a:chExt cx="1932340" cy="1008000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56C0E366-909D-40BA-89B7-6EDCC4F99991}"/>
                </a:ext>
              </a:extLst>
            </p:cNvPr>
            <p:cNvGrpSpPr/>
            <p:nvPr/>
          </p:nvGrpSpPr>
          <p:grpSpPr>
            <a:xfrm>
              <a:off x="5150143" y="2010300"/>
              <a:ext cx="1932340" cy="1008000"/>
              <a:chOff x="5643876" y="931099"/>
              <a:chExt cx="1932340" cy="1092100"/>
            </a:xfrm>
          </p:grpSpPr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57A4D3AD-0AC8-4D8C-A3EA-52E48BDEB44D}"/>
                  </a:ext>
                </a:extLst>
              </p:cNvPr>
              <p:cNvSpPr/>
              <p:nvPr/>
            </p:nvSpPr>
            <p:spPr>
              <a:xfrm>
                <a:off x="5956216" y="931099"/>
                <a:ext cx="1620000" cy="1092100"/>
              </a:xfrm>
              <a:custGeom>
                <a:avLst/>
                <a:gdLst>
                  <a:gd name="connsiteX0" fmla="*/ 0 w 1249362"/>
                  <a:gd name="connsiteY0" fmla="*/ 163815 h 1092100"/>
                  <a:gd name="connsiteX1" fmla="*/ 703312 w 1249362"/>
                  <a:gd name="connsiteY1" fmla="*/ 163815 h 1092100"/>
                  <a:gd name="connsiteX2" fmla="*/ 703312 w 1249362"/>
                  <a:gd name="connsiteY2" fmla="*/ 0 h 1092100"/>
                  <a:gd name="connsiteX3" fmla="*/ 1249362 w 1249362"/>
                  <a:gd name="connsiteY3" fmla="*/ 546050 h 1092100"/>
                  <a:gd name="connsiteX4" fmla="*/ 703312 w 1249362"/>
                  <a:gd name="connsiteY4" fmla="*/ 1092100 h 1092100"/>
                  <a:gd name="connsiteX5" fmla="*/ 703312 w 1249362"/>
                  <a:gd name="connsiteY5" fmla="*/ 928285 h 1092100"/>
                  <a:gd name="connsiteX6" fmla="*/ 0 w 1249362"/>
                  <a:gd name="connsiteY6" fmla="*/ 928285 h 1092100"/>
                  <a:gd name="connsiteX7" fmla="*/ 0 w 1249362"/>
                  <a:gd name="connsiteY7" fmla="*/ 163815 h 10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9362" h="1092100">
                    <a:moveTo>
                      <a:pt x="0" y="163815"/>
                    </a:moveTo>
                    <a:lnTo>
                      <a:pt x="703312" y="163815"/>
                    </a:lnTo>
                    <a:lnTo>
                      <a:pt x="703312" y="0"/>
                    </a:lnTo>
                    <a:lnTo>
                      <a:pt x="1249362" y="546050"/>
                    </a:lnTo>
                    <a:lnTo>
                      <a:pt x="703312" y="1092100"/>
                    </a:lnTo>
                    <a:lnTo>
                      <a:pt x="703312" y="928285"/>
                    </a:lnTo>
                    <a:lnTo>
                      <a:pt x="0" y="928285"/>
                    </a:lnTo>
                    <a:lnTo>
                      <a:pt x="0" y="163815"/>
                    </a:lnTo>
                    <a:close/>
                  </a:path>
                </a:pathLst>
              </a:custGeom>
              <a:solidFill>
                <a:srgbClr val="D1ECEB"/>
              </a:solidFill>
            </p:spPr>
            <p:style>
              <a:ln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5201" tIns="169530" rIns="339387" bIns="16953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1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архитектурный проект</a:t>
                </a:r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F917608E-D998-4F4F-9B76-FB65F9059D71}"/>
                  </a:ext>
                </a:extLst>
              </p:cNvPr>
              <p:cNvSpPr/>
              <p:nvPr/>
            </p:nvSpPr>
            <p:spPr>
              <a:xfrm>
                <a:off x="5643876" y="1164808"/>
                <a:ext cx="576000" cy="624681"/>
              </a:xfrm>
              <a:custGeom>
                <a:avLst/>
                <a:gdLst>
                  <a:gd name="connsiteX0" fmla="*/ 0 w 624681"/>
                  <a:gd name="connsiteY0" fmla="*/ 312341 h 624681"/>
                  <a:gd name="connsiteX1" fmla="*/ 312341 w 624681"/>
                  <a:gd name="connsiteY1" fmla="*/ 0 h 624681"/>
                  <a:gd name="connsiteX2" fmla="*/ 624682 w 624681"/>
                  <a:gd name="connsiteY2" fmla="*/ 312341 h 624681"/>
                  <a:gd name="connsiteX3" fmla="*/ 312341 w 624681"/>
                  <a:gd name="connsiteY3" fmla="*/ 624682 h 624681"/>
                  <a:gd name="connsiteX4" fmla="*/ 0 w 624681"/>
                  <a:gd name="connsiteY4" fmla="*/ 312341 h 62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681" h="624681">
                    <a:moveTo>
                      <a:pt x="0" y="312341"/>
                    </a:moveTo>
                    <a:cubicBezTo>
                      <a:pt x="0" y="139840"/>
                      <a:pt x="139840" y="0"/>
                      <a:pt x="312341" y="0"/>
                    </a:cubicBezTo>
                    <a:cubicBezTo>
                      <a:pt x="484842" y="0"/>
                      <a:pt x="624682" y="139840"/>
                      <a:pt x="624682" y="312341"/>
                    </a:cubicBezTo>
                    <a:cubicBezTo>
                      <a:pt x="624682" y="484842"/>
                      <a:pt x="484842" y="624682"/>
                      <a:pt x="312341" y="624682"/>
                    </a:cubicBezTo>
                    <a:cubicBezTo>
                      <a:pt x="139840" y="624682"/>
                      <a:pt x="0" y="484842"/>
                      <a:pt x="0" y="312341"/>
                    </a:cubicBezTo>
                    <a:close/>
                  </a:path>
                </a:pathLst>
              </a:custGeom>
              <a:solidFill>
                <a:srgbClr val="A6E1E2"/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110532" tIns="110532" rIns="110532" bIns="110532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3000" kern="1200" dirty="0"/>
                  <a:t> </a:t>
                </a:r>
              </a:p>
            </p:txBody>
          </p:sp>
        </p:grpSp>
        <p:pic>
          <p:nvPicPr>
            <p:cNvPr id="4" name="Picture 4" descr="Home free icon">
              <a:extLst>
                <a:ext uri="{FF2B5EF4-FFF2-40B4-BE49-F238E27FC236}">
                  <a16:creationId xmlns:a16="http://schemas.microsoft.com/office/drawing/2014/main" id="{616AE52B-048D-4559-8640-34FCBF9815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143" y="2262444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E169A28-56CE-4F29-B91E-CDCBC1CD85C0}"/>
              </a:ext>
            </a:extLst>
          </p:cNvPr>
          <p:cNvGrpSpPr/>
          <p:nvPr/>
        </p:nvGrpSpPr>
        <p:grpSpPr>
          <a:xfrm>
            <a:off x="7152805" y="2017928"/>
            <a:ext cx="2212174" cy="1008000"/>
            <a:chOff x="7152805" y="2017928"/>
            <a:chExt cx="2212174" cy="1008000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97107D40-C25D-43C4-A0A3-0251D81ACEDF}"/>
                </a:ext>
              </a:extLst>
            </p:cNvPr>
            <p:cNvGrpSpPr/>
            <p:nvPr/>
          </p:nvGrpSpPr>
          <p:grpSpPr>
            <a:xfrm>
              <a:off x="7152805" y="2017928"/>
              <a:ext cx="2212174" cy="1008000"/>
              <a:chOff x="5643876" y="931099"/>
              <a:chExt cx="2212174" cy="1092100"/>
            </a:xfrm>
          </p:grpSpPr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829F8A2F-613C-4DE4-8210-906AF1A4B201}"/>
                  </a:ext>
                </a:extLst>
              </p:cNvPr>
              <p:cNvSpPr/>
              <p:nvPr/>
            </p:nvSpPr>
            <p:spPr>
              <a:xfrm>
                <a:off x="5956215" y="931099"/>
                <a:ext cx="1899835" cy="1092100"/>
              </a:xfrm>
              <a:custGeom>
                <a:avLst/>
                <a:gdLst>
                  <a:gd name="connsiteX0" fmla="*/ 0 w 1249362"/>
                  <a:gd name="connsiteY0" fmla="*/ 163815 h 1092100"/>
                  <a:gd name="connsiteX1" fmla="*/ 703312 w 1249362"/>
                  <a:gd name="connsiteY1" fmla="*/ 163815 h 1092100"/>
                  <a:gd name="connsiteX2" fmla="*/ 703312 w 1249362"/>
                  <a:gd name="connsiteY2" fmla="*/ 0 h 1092100"/>
                  <a:gd name="connsiteX3" fmla="*/ 1249362 w 1249362"/>
                  <a:gd name="connsiteY3" fmla="*/ 546050 h 1092100"/>
                  <a:gd name="connsiteX4" fmla="*/ 703312 w 1249362"/>
                  <a:gd name="connsiteY4" fmla="*/ 1092100 h 1092100"/>
                  <a:gd name="connsiteX5" fmla="*/ 703312 w 1249362"/>
                  <a:gd name="connsiteY5" fmla="*/ 928285 h 1092100"/>
                  <a:gd name="connsiteX6" fmla="*/ 0 w 1249362"/>
                  <a:gd name="connsiteY6" fmla="*/ 928285 h 1092100"/>
                  <a:gd name="connsiteX7" fmla="*/ 0 w 1249362"/>
                  <a:gd name="connsiteY7" fmla="*/ 163815 h 10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9362" h="1092100">
                    <a:moveTo>
                      <a:pt x="0" y="163815"/>
                    </a:moveTo>
                    <a:lnTo>
                      <a:pt x="703312" y="163815"/>
                    </a:lnTo>
                    <a:lnTo>
                      <a:pt x="703312" y="0"/>
                    </a:lnTo>
                    <a:lnTo>
                      <a:pt x="1249362" y="546050"/>
                    </a:lnTo>
                    <a:lnTo>
                      <a:pt x="703312" y="1092100"/>
                    </a:lnTo>
                    <a:lnTo>
                      <a:pt x="703312" y="928285"/>
                    </a:lnTo>
                    <a:lnTo>
                      <a:pt x="0" y="928285"/>
                    </a:lnTo>
                    <a:lnTo>
                      <a:pt x="0" y="163815"/>
                    </a:lnTo>
                    <a:close/>
                  </a:path>
                </a:pathLst>
              </a:custGeom>
              <a:solidFill>
                <a:srgbClr val="D1ECEB">
                  <a:alpha val="90000"/>
                </a:srgbClr>
              </a:solidFill>
            </p:spPr>
            <p:style>
              <a:ln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5201" tIns="169530" rIns="339387" bIns="16953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1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строительство зданий/помещений</a:t>
                </a:r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749335B7-E0D4-4205-B466-6753FF862C8D}"/>
                  </a:ext>
                </a:extLst>
              </p:cNvPr>
              <p:cNvSpPr/>
              <p:nvPr/>
            </p:nvSpPr>
            <p:spPr>
              <a:xfrm>
                <a:off x="5643876" y="1164808"/>
                <a:ext cx="576000" cy="624681"/>
              </a:xfrm>
              <a:custGeom>
                <a:avLst/>
                <a:gdLst>
                  <a:gd name="connsiteX0" fmla="*/ 0 w 624681"/>
                  <a:gd name="connsiteY0" fmla="*/ 312341 h 624681"/>
                  <a:gd name="connsiteX1" fmla="*/ 312341 w 624681"/>
                  <a:gd name="connsiteY1" fmla="*/ 0 h 624681"/>
                  <a:gd name="connsiteX2" fmla="*/ 624682 w 624681"/>
                  <a:gd name="connsiteY2" fmla="*/ 312341 h 624681"/>
                  <a:gd name="connsiteX3" fmla="*/ 312341 w 624681"/>
                  <a:gd name="connsiteY3" fmla="*/ 624682 h 624681"/>
                  <a:gd name="connsiteX4" fmla="*/ 0 w 624681"/>
                  <a:gd name="connsiteY4" fmla="*/ 312341 h 62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681" h="624681">
                    <a:moveTo>
                      <a:pt x="0" y="312341"/>
                    </a:moveTo>
                    <a:cubicBezTo>
                      <a:pt x="0" y="139840"/>
                      <a:pt x="139840" y="0"/>
                      <a:pt x="312341" y="0"/>
                    </a:cubicBezTo>
                    <a:cubicBezTo>
                      <a:pt x="484842" y="0"/>
                      <a:pt x="624682" y="139840"/>
                      <a:pt x="624682" y="312341"/>
                    </a:cubicBezTo>
                    <a:cubicBezTo>
                      <a:pt x="624682" y="484842"/>
                      <a:pt x="484842" y="624682"/>
                      <a:pt x="312341" y="624682"/>
                    </a:cubicBezTo>
                    <a:cubicBezTo>
                      <a:pt x="139840" y="624682"/>
                      <a:pt x="0" y="484842"/>
                      <a:pt x="0" y="312341"/>
                    </a:cubicBezTo>
                    <a:close/>
                  </a:path>
                </a:pathLst>
              </a:custGeom>
              <a:solidFill>
                <a:srgbClr val="A6E1E2"/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110532" tIns="110532" rIns="110532" bIns="110532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3000" kern="1200" dirty="0"/>
                  <a:t> </a:t>
                </a:r>
              </a:p>
            </p:txBody>
          </p:sp>
        </p:grp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C16399B6-44C4-48B1-AB14-1C601E363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1945" y="2302482"/>
              <a:ext cx="432000" cy="432000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A960684-2FEE-4156-B538-2758A71745CB}"/>
              </a:ext>
            </a:extLst>
          </p:cNvPr>
          <p:cNvGrpSpPr/>
          <p:nvPr/>
        </p:nvGrpSpPr>
        <p:grpSpPr>
          <a:xfrm>
            <a:off x="6430806" y="3144741"/>
            <a:ext cx="2004340" cy="1008000"/>
            <a:chOff x="6430806" y="3144741"/>
            <a:chExt cx="2004340" cy="1008000"/>
          </a:xfrm>
        </p:grpSpPr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4BA270BF-9CEA-4AD7-8595-46202110D482}"/>
                </a:ext>
              </a:extLst>
            </p:cNvPr>
            <p:cNvGrpSpPr/>
            <p:nvPr/>
          </p:nvGrpSpPr>
          <p:grpSpPr>
            <a:xfrm>
              <a:off x="6430806" y="3144741"/>
              <a:ext cx="2004340" cy="1008000"/>
              <a:chOff x="5643876" y="931099"/>
              <a:chExt cx="2004340" cy="1092100"/>
            </a:xfrm>
          </p:grpSpPr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0A797E33-A516-4E15-B3F9-72443587FD41}"/>
                  </a:ext>
                </a:extLst>
              </p:cNvPr>
              <p:cNvSpPr/>
              <p:nvPr/>
            </p:nvSpPr>
            <p:spPr>
              <a:xfrm>
                <a:off x="5956216" y="931099"/>
                <a:ext cx="1692000" cy="1092100"/>
              </a:xfrm>
              <a:custGeom>
                <a:avLst/>
                <a:gdLst>
                  <a:gd name="connsiteX0" fmla="*/ 0 w 1249362"/>
                  <a:gd name="connsiteY0" fmla="*/ 163815 h 1092100"/>
                  <a:gd name="connsiteX1" fmla="*/ 703312 w 1249362"/>
                  <a:gd name="connsiteY1" fmla="*/ 163815 h 1092100"/>
                  <a:gd name="connsiteX2" fmla="*/ 703312 w 1249362"/>
                  <a:gd name="connsiteY2" fmla="*/ 0 h 1092100"/>
                  <a:gd name="connsiteX3" fmla="*/ 1249362 w 1249362"/>
                  <a:gd name="connsiteY3" fmla="*/ 546050 h 1092100"/>
                  <a:gd name="connsiteX4" fmla="*/ 703312 w 1249362"/>
                  <a:gd name="connsiteY4" fmla="*/ 1092100 h 1092100"/>
                  <a:gd name="connsiteX5" fmla="*/ 703312 w 1249362"/>
                  <a:gd name="connsiteY5" fmla="*/ 928285 h 1092100"/>
                  <a:gd name="connsiteX6" fmla="*/ 0 w 1249362"/>
                  <a:gd name="connsiteY6" fmla="*/ 928285 h 1092100"/>
                  <a:gd name="connsiteX7" fmla="*/ 0 w 1249362"/>
                  <a:gd name="connsiteY7" fmla="*/ 163815 h 10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9362" h="1092100">
                    <a:moveTo>
                      <a:pt x="0" y="163815"/>
                    </a:moveTo>
                    <a:lnTo>
                      <a:pt x="703312" y="163815"/>
                    </a:lnTo>
                    <a:lnTo>
                      <a:pt x="703312" y="0"/>
                    </a:lnTo>
                    <a:lnTo>
                      <a:pt x="1249362" y="546050"/>
                    </a:lnTo>
                    <a:lnTo>
                      <a:pt x="703312" y="1092100"/>
                    </a:lnTo>
                    <a:lnTo>
                      <a:pt x="703312" y="928285"/>
                    </a:lnTo>
                    <a:lnTo>
                      <a:pt x="0" y="928285"/>
                    </a:lnTo>
                    <a:lnTo>
                      <a:pt x="0" y="163815"/>
                    </a:lnTo>
                    <a:close/>
                  </a:path>
                </a:pathLst>
              </a:custGeom>
              <a:solidFill>
                <a:srgbClr val="DEEEE3"/>
              </a:solidFill>
            </p:spPr>
            <p:style>
              <a:ln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5201" tIns="169530" rIns="339387" bIns="16953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1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сертификация</a:t>
                </a:r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D1116F0C-D9E0-4C34-97C8-4BB22FF56372}"/>
                  </a:ext>
                </a:extLst>
              </p:cNvPr>
              <p:cNvSpPr/>
              <p:nvPr/>
            </p:nvSpPr>
            <p:spPr>
              <a:xfrm>
                <a:off x="5643876" y="1164808"/>
                <a:ext cx="576000" cy="624681"/>
              </a:xfrm>
              <a:custGeom>
                <a:avLst/>
                <a:gdLst>
                  <a:gd name="connsiteX0" fmla="*/ 0 w 624681"/>
                  <a:gd name="connsiteY0" fmla="*/ 312341 h 624681"/>
                  <a:gd name="connsiteX1" fmla="*/ 312341 w 624681"/>
                  <a:gd name="connsiteY1" fmla="*/ 0 h 624681"/>
                  <a:gd name="connsiteX2" fmla="*/ 624682 w 624681"/>
                  <a:gd name="connsiteY2" fmla="*/ 312341 h 624681"/>
                  <a:gd name="connsiteX3" fmla="*/ 312341 w 624681"/>
                  <a:gd name="connsiteY3" fmla="*/ 624682 h 624681"/>
                  <a:gd name="connsiteX4" fmla="*/ 0 w 624681"/>
                  <a:gd name="connsiteY4" fmla="*/ 312341 h 62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681" h="624681">
                    <a:moveTo>
                      <a:pt x="0" y="312341"/>
                    </a:moveTo>
                    <a:cubicBezTo>
                      <a:pt x="0" y="139840"/>
                      <a:pt x="139840" y="0"/>
                      <a:pt x="312341" y="0"/>
                    </a:cubicBezTo>
                    <a:cubicBezTo>
                      <a:pt x="484842" y="0"/>
                      <a:pt x="624682" y="139840"/>
                      <a:pt x="624682" y="312341"/>
                    </a:cubicBezTo>
                    <a:cubicBezTo>
                      <a:pt x="624682" y="484842"/>
                      <a:pt x="484842" y="624682"/>
                      <a:pt x="312341" y="624682"/>
                    </a:cubicBezTo>
                    <a:cubicBezTo>
                      <a:pt x="139840" y="624682"/>
                      <a:pt x="0" y="484842"/>
                      <a:pt x="0" y="312341"/>
                    </a:cubicBezTo>
                    <a:close/>
                  </a:path>
                </a:pathLst>
              </a:custGeom>
              <a:solidFill>
                <a:srgbClr val="A4DDBF"/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110532" tIns="110532" rIns="110532" bIns="110532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3000" kern="1200" dirty="0"/>
                  <a:t> </a:t>
                </a:r>
              </a:p>
            </p:txBody>
          </p:sp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3FC99217-345E-4DF7-931F-8FB255CD1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806" y="3431190"/>
              <a:ext cx="432000" cy="4320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86359AF-A4BB-4B07-9E33-A499511511EC}"/>
              </a:ext>
            </a:extLst>
          </p:cNvPr>
          <p:cNvGrpSpPr/>
          <p:nvPr/>
        </p:nvGrpSpPr>
        <p:grpSpPr>
          <a:xfrm>
            <a:off x="8573180" y="3144741"/>
            <a:ext cx="2004340" cy="1008000"/>
            <a:chOff x="8573180" y="3144741"/>
            <a:chExt cx="2004340" cy="1008000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A1997457-D66A-41E5-B0AA-22E6BC138041}"/>
                </a:ext>
              </a:extLst>
            </p:cNvPr>
            <p:cNvGrpSpPr/>
            <p:nvPr/>
          </p:nvGrpSpPr>
          <p:grpSpPr>
            <a:xfrm>
              <a:off x="8573180" y="3144741"/>
              <a:ext cx="2004340" cy="1008000"/>
              <a:chOff x="5643876" y="931099"/>
              <a:chExt cx="2004340" cy="1092100"/>
            </a:xfrm>
          </p:grpSpPr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5C165A86-0801-41F5-8FBC-A6F8FD0C1207}"/>
                  </a:ext>
                </a:extLst>
              </p:cNvPr>
              <p:cNvSpPr/>
              <p:nvPr/>
            </p:nvSpPr>
            <p:spPr>
              <a:xfrm>
                <a:off x="5956216" y="931099"/>
                <a:ext cx="1692000" cy="1092100"/>
              </a:xfrm>
              <a:custGeom>
                <a:avLst/>
                <a:gdLst>
                  <a:gd name="connsiteX0" fmla="*/ 0 w 1249362"/>
                  <a:gd name="connsiteY0" fmla="*/ 163815 h 1092100"/>
                  <a:gd name="connsiteX1" fmla="*/ 703312 w 1249362"/>
                  <a:gd name="connsiteY1" fmla="*/ 163815 h 1092100"/>
                  <a:gd name="connsiteX2" fmla="*/ 703312 w 1249362"/>
                  <a:gd name="connsiteY2" fmla="*/ 0 h 1092100"/>
                  <a:gd name="connsiteX3" fmla="*/ 1249362 w 1249362"/>
                  <a:gd name="connsiteY3" fmla="*/ 546050 h 1092100"/>
                  <a:gd name="connsiteX4" fmla="*/ 703312 w 1249362"/>
                  <a:gd name="connsiteY4" fmla="*/ 1092100 h 1092100"/>
                  <a:gd name="connsiteX5" fmla="*/ 703312 w 1249362"/>
                  <a:gd name="connsiteY5" fmla="*/ 928285 h 1092100"/>
                  <a:gd name="connsiteX6" fmla="*/ 0 w 1249362"/>
                  <a:gd name="connsiteY6" fmla="*/ 928285 h 1092100"/>
                  <a:gd name="connsiteX7" fmla="*/ 0 w 1249362"/>
                  <a:gd name="connsiteY7" fmla="*/ 163815 h 10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9362" h="1092100">
                    <a:moveTo>
                      <a:pt x="0" y="163815"/>
                    </a:moveTo>
                    <a:lnTo>
                      <a:pt x="703312" y="163815"/>
                    </a:lnTo>
                    <a:lnTo>
                      <a:pt x="703312" y="0"/>
                    </a:lnTo>
                    <a:lnTo>
                      <a:pt x="1249362" y="546050"/>
                    </a:lnTo>
                    <a:lnTo>
                      <a:pt x="703312" y="1092100"/>
                    </a:lnTo>
                    <a:lnTo>
                      <a:pt x="703312" y="928285"/>
                    </a:lnTo>
                    <a:lnTo>
                      <a:pt x="0" y="928285"/>
                    </a:lnTo>
                    <a:lnTo>
                      <a:pt x="0" y="163815"/>
                    </a:lnTo>
                    <a:close/>
                  </a:path>
                </a:pathLst>
              </a:custGeom>
              <a:solidFill>
                <a:srgbClr val="DEEEE3">
                  <a:alpha val="90000"/>
                </a:srgbClr>
              </a:solidFill>
            </p:spPr>
            <p:style>
              <a:ln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5201" tIns="169530" rIns="339387" bIns="16953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1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лицензирование</a:t>
                </a:r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273DC3AC-C642-4E5F-9956-703B118580D1}"/>
                  </a:ext>
                </a:extLst>
              </p:cNvPr>
              <p:cNvSpPr/>
              <p:nvPr/>
            </p:nvSpPr>
            <p:spPr>
              <a:xfrm>
                <a:off x="5643876" y="1164808"/>
                <a:ext cx="576000" cy="624681"/>
              </a:xfrm>
              <a:custGeom>
                <a:avLst/>
                <a:gdLst>
                  <a:gd name="connsiteX0" fmla="*/ 0 w 624681"/>
                  <a:gd name="connsiteY0" fmla="*/ 312341 h 624681"/>
                  <a:gd name="connsiteX1" fmla="*/ 312341 w 624681"/>
                  <a:gd name="connsiteY1" fmla="*/ 0 h 624681"/>
                  <a:gd name="connsiteX2" fmla="*/ 624682 w 624681"/>
                  <a:gd name="connsiteY2" fmla="*/ 312341 h 624681"/>
                  <a:gd name="connsiteX3" fmla="*/ 312341 w 624681"/>
                  <a:gd name="connsiteY3" fmla="*/ 624682 h 624681"/>
                  <a:gd name="connsiteX4" fmla="*/ 0 w 624681"/>
                  <a:gd name="connsiteY4" fmla="*/ 312341 h 62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681" h="624681">
                    <a:moveTo>
                      <a:pt x="0" y="312341"/>
                    </a:moveTo>
                    <a:cubicBezTo>
                      <a:pt x="0" y="139840"/>
                      <a:pt x="139840" y="0"/>
                      <a:pt x="312341" y="0"/>
                    </a:cubicBezTo>
                    <a:cubicBezTo>
                      <a:pt x="484842" y="0"/>
                      <a:pt x="624682" y="139840"/>
                      <a:pt x="624682" y="312341"/>
                    </a:cubicBezTo>
                    <a:cubicBezTo>
                      <a:pt x="624682" y="484842"/>
                      <a:pt x="484842" y="624682"/>
                      <a:pt x="312341" y="624682"/>
                    </a:cubicBezTo>
                    <a:cubicBezTo>
                      <a:pt x="139840" y="624682"/>
                      <a:pt x="0" y="484842"/>
                      <a:pt x="0" y="312341"/>
                    </a:cubicBezTo>
                    <a:close/>
                  </a:path>
                </a:pathLst>
              </a:custGeom>
              <a:solidFill>
                <a:srgbClr val="A4DDBF"/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110532" tIns="110532" rIns="110532" bIns="110532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3000" kern="1200" dirty="0"/>
                  <a:t> </a:t>
                </a:r>
              </a:p>
            </p:txBody>
          </p:sp>
        </p:grp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437FC16-DBA4-4B93-80DD-D076DAAA6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0726" y="3440999"/>
              <a:ext cx="432000" cy="43200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9D6E32E-B6AF-47CD-B09C-FF79D9B08AC2}"/>
              </a:ext>
            </a:extLst>
          </p:cNvPr>
          <p:cNvGrpSpPr/>
          <p:nvPr/>
        </p:nvGrpSpPr>
        <p:grpSpPr>
          <a:xfrm>
            <a:off x="7712016" y="4271562"/>
            <a:ext cx="1932340" cy="1008000"/>
            <a:chOff x="7712016" y="4271562"/>
            <a:chExt cx="1932340" cy="1008000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E591989C-7E49-4842-95C3-F37B61B504CB}"/>
                </a:ext>
              </a:extLst>
            </p:cNvPr>
            <p:cNvGrpSpPr/>
            <p:nvPr/>
          </p:nvGrpSpPr>
          <p:grpSpPr>
            <a:xfrm>
              <a:off x="7712016" y="4271562"/>
              <a:ext cx="1932340" cy="1008000"/>
              <a:chOff x="5643876" y="931099"/>
              <a:chExt cx="1932340" cy="1092100"/>
            </a:xfrm>
          </p:grpSpPr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D7177699-C7D0-474A-ACBD-5AFC04BE0B35}"/>
                  </a:ext>
                </a:extLst>
              </p:cNvPr>
              <p:cNvSpPr/>
              <p:nvPr/>
            </p:nvSpPr>
            <p:spPr>
              <a:xfrm>
                <a:off x="5956216" y="931099"/>
                <a:ext cx="1620000" cy="1092100"/>
              </a:xfrm>
              <a:custGeom>
                <a:avLst/>
                <a:gdLst>
                  <a:gd name="connsiteX0" fmla="*/ 0 w 1249362"/>
                  <a:gd name="connsiteY0" fmla="*/ 163815 h 1092100"/>
                  <a:gd name="connsiteX1" fmla="*/ 703312 w 1249362"/>
                  <a:gd name="connsiteY1" fmla="*/ 163815 h 1092100"/>
                  <a:gd name="connsiteX2" fmla="*/ 703312 w 1249362"/>
                  <a:gd name="connsiteY2" fmla="*/ 0 h 1092100"/>
                  <a:gd name="connsiteX3" fmla="*/ 1249362 w 1249362"/>
                  <a:gd name="connsiteY3" fmla="*/ 546050 h 1092100"/>
                  <a:gd name="connsiteX4" fmla="*/ 703312 w 1249362"/>
                  <a:gd name="connsiteY4" fmla="*/ 1092100 h 1092100"/>
                  <a:gd name="connsiteX5" fmla="*/ 703312 w 1249362"/>
                  <a:gd name="connsiteY5" fmla="*/ 928285 h 1092100"/>
                  <a:gd name="connsiteX6" fmla="*/ 0 w 1249362"/>
                  <a:gd name="connsiteY6" fmla="*/ 928285 h 1092100"/>
                  <a:gd name="connsiteX7" fmla="*/ 0 w 1249362"/>
                  <a:gd name="connsiteY7" fmla="*/ 163815 h 10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9362" h="1092100">
                    <a:moveTo>
                      <a:pt x="0" y="163815"/>
                    </a:moveTo>
                    <a:lnTo>
                      <a:pt x="703312" y="163815"/>
                    </a:lnTo>
                    <a:lnTo>
                      <a:pt x="703312" y="0"/>
                    </a:lnTo>
                    <a:lnTo>
                      <a:pt x="1249362" y="546050"/>
                    </a:lnTo>
                    <a:lnTo>
                      <a:pt x="703312" y="1092100"/>
                    </a:lnTo>
                    <a:lnTo>
                      <a:pt x="703312" y="928285"/>
                    </a:lnTo>
                    <a:lnTo>
                      <a:pt x="0" y="928285"/>
                    </a:lnTo>
                    <a:lnTo>
                      <a:pt x="0" y="163815"/>
                    </a:lnTo>
                    <a:close/>
                  </a:path>
                </a:pathLst>
              </a:custGeom>
              <a:solidFill>
                <a:srgbClr val="EBF1E9"/>
              </a:solidFill>
            </p:spPr>
            <p:style>
              <a:ln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5201" tIns="169530" rIns="339387" bIns="16953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1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оборудование</a:t>
                </a:r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id="{B58F6E60-9AEE-4FA4-8AC2-187279C71C56}"/>
                  </a:ext>
                </a:extLst>
              </p:cNvPr>
              <p:cNvSpPr/>
              <p:nvPr/>
            </p:nvSpPr>
            <p:spPr>
              <a:xfrm>
                <a:off x="5643876" y="1164808"/>
                <a:ext cx="576000" cy="624681"/>
              </a:xfrm>
              <a:custGeom>
                <a:avLst/>
                <a:gdLst>
                  <a:gd name="connsiteX0" fmla="*/ 0 w 624681"/>
                  <a:gd name="connsiteY0" fmla="*/ 312341 h 624681"/>
                  <a:gd name="connsiteX1" fmla="*/ 312341 w 624681"/>
                  <a:gd name="connsiteY1" fmla="*/ 0 h 624681"/>
                  <a:gd name="connsiteX2" fmla="*/ 624682 w 624681"/>
                  <a:gd name="connsiteY2" fmla="*/ 312341 h 624681"/>
                  <a:gd name="connsiteX3" fmla="*/ 312341 w 624681"/>
                  <a:gd name="connsiteY3" fmla="*/ 624682 h 624681"/>
                  <a:gd name="connsiteX4" fmla="*/ 0 w 624681"/>
                  <a:gd name="connsiteY4" fmla="*/ 312341 h 62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681" h="624681">
                    <a:moveTo>
                      <a:pt x="0" y="312341"/>
                    </a:moveTo>
                    <a:cubicBezTo>
                      <a:pt x="0" y="139840"/>
                      <a:pt x="139840" y="0"/>
                      <a:pt x="312341" y="0"/>
                    </a:cubicBezTo>
                    <a:cubicBezTo>
                      <a:pt x="484842" y="0"/>
                      <a:pt x="624682" y="139840"/>
                      <a:pt x="624682" y="312341"/>
                    </a:cubicBezTo>
                    <a:cubicBezTo>
                      <a:pt x="624682" y="484842"/>
                      <a:pt x="484842" y="624682"/>
                      <a:pt x="312341" y="624682"/>
                    </a:cubicBezTo>
                    <a:cubicBezTo>
                      <a:pt x="139840" y="624682"/>
                      <a:pt x="0" y="484842"/>
                      <a:pt x="0" y="312341"/>
                    </a:cubicBezTo>
                    <a:close/>
                  </a:path>
                </a:pathLst>
              </a:custGeom>
              <a:solidFill>
                <a:srgbClr val="A3D8A6"/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110532" tIns="110532" rIns="110532" bIns="110532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3000" kern="1200" dirty="0"/>
                  <a:t> </a:t>
                </a:r>
              </a:p>
            </p:txBody>
          </p:sp>
        </p:grp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FC16F2A9-74A0-4D87-85CB-C409F4A4D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016" y="4550343"/>
              <a:ext cx="432000" cy="432000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B2E8F14-77B6-435D-BEB0-F78912FD2ADC}"/>
              </a:ext>
            </a:extLst>
          </p:cNvPr>
          <p:cNvGrpSpPr/>
          <p:nvPr/>
        </p:nvGrpSpPr>
        <p:grpSpPr>
          <a:xfrm>
            <a:off x="9739980" y="4272333"/>
            <a:ext cx="1932340" cy="1008000"/>
            <a:chOff x="9739980" y="4272333"/>
            <a:chExt cx="1932340" cy="1008000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6D145676-2FB4-43A3-9F5F-46A0D589F9F4}"/>
                </a:ext>
              </a:extLst>
            </p:cNvPr>
            <p:cNvGrpSpPr/>
            <p:nvPr/>
          </p:nvGrpSpPr>
          <p:grpSpPr>
            <a:xfrm>
              <a:off x="9739980" y="4272333"/>
              <a:ext cx="1932340" cy="1008000"/>
              <a:chOff x="5643876" y="931099"/>
              <a:chExt cx="1932340" cy="1092100"/>
            </a:xfrm>
          </p:grpSpPr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id="{BDBF1F41-66C4-4AAE-BA45-7C6655EA5A6F}"/>
                  </a:ext>
                </a:extLst>
              </p:cNvPr>
              <p:cNvSpPr/>
              <p:nvPr/>
            </p:nvSpPr>
            <p:spPr>
              <a:xfrm>
                <a:off x="5956216" y="931099"/>
                <a:ext cx="1620000" cy="1092100"/>
              </a:xfrm>
              <a:custGeom>
                <a:avLst/>
                <a:gdLst>
                  <a:gd name="connsiteX0" fmla="*/ 0 w 1249362"/>
                  <a:gd name="connsiteY0" fmla="*/ 163815 h 1092100"/>
                  <a:gd name="connsiteX1" fmla="*/ 703312 w 1249362"/>
                  <a:gd name="connsiteY1" fmla="*/ 163815 h 1092100"/>
                  <a:gd name="connsiteX2" fmla="*/ 703312 w 1249362"/>
                  <a:gd name="connsiteY2" fmla="*/ 0 h 1092100"/>
                  <a:gd name="connsiteX3" fmla="*/ 1249362 w 1249362"/>
                  <a:gd name="connsiteY3" fmla="*/ 546050 h 1092100"/>
                  <a:gd name="connsiteX4" fmla="*/ 703312 w 1249362"/>
                  <a:gd name="connsiteY4" fmla="*/ 1092100 h 1092100"/>
                  <a:gd name="connsiteX5" fmla="*/ 703312 w 1249362"/>
                  <a:gd name="connsiteY5" fmla="*/ 928285 h 1092100"/>
                  <a:gd name="connsiteX6" fmla="*/ 0 w 1249362"/>
                  <a:gd name="connsiteY6" fmla="*/ 928285 h 1092100"/>
                  <a:gd name="connsiteX7" fmla="*/ 0 w 1249362"/>
                  <a:gd name="connsiteY7" fmla="*/ 163815 h 10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9362" h="1092100">
                    <a:moveTo>
                      <a:pt x="0" y="163815"/>
                    </a:moveTo>
                    <a:lnTo>
                      <a:pt x="703312" y="163815"/>
                    </a:lnTo>
                    <a:lnTo>
                      <a:pt x="703312" y="0"/>
                    </a:lnTo>
                    <a:lnTo>
                      <a:pt x="1249362" y="546050"/>
                    </a:lnTo>
                    <a:lnTo>
                      <a:pt x="703312" y="1092100"/>
                    </a:lnTo>
                    <a:lnTo>
                      <a:pt x="703312" y="928285"/>
                    </a:lnTo>
                    <a:lnTo>
                      <a:pt x="0" y="928285"/>
                    </a:lnTo>
                    <a:lnTo>
                      <a:pt x="0" y="163815"/>
                    </a:lnTo>
                    <a:close/>
                  </a:path>
                </a:pathLst>
              </a:custGeom>
              <a:solidFill>
                <a:srgbClr val="EBF1E9">
                  <a:alpha val="90000"/>
                </a:srgbClr>
              </a:solidFill>
            </p:spPr>
            <p:style>
              <a:ln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5201" tIns="169530" rIns="339387" bIns="16953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1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персонал</a:t>
                </a:r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id="{731D7613-2DF7-45DE-82F6-2F1B92534013}"/>
                  </a:ext>
                </a:extLst>
              </p:cNvPr>
              <p:cNvSpPr/>
              <p:nvPr/>
            </p:nvSpPr>
            <p:spPr>
              <a:xfrm>
                <a:off x="5643876" y="1164808"/>
                <a:ext cx="576000" cy="624681"/>
              </a:xfrm>
              <a:custGeom>
                <a:avLst/>
                <a:gdLst>
                  <a:gd name="connsiteX0" fmla="*/ 0 w 624681"/>
                  <a:gd name="connsiteY0" fmla="*/ 312341 h 624681"/>
                  <a:gd name="connsiteX1" fmla="*/ 312341 w 624681"/>
                  <a:gd name="connsiteY1" fmla="*/ 0 h 624681"/>
                  <a:gd name="connsiteX2" fmla="*/ 624682 w 624681"/>
                  <a:gd name="connsiteY2" fmla="*/ 312341 h 624681"/>
                  <a:gd name="connsiteX3" fmla="*/ 312341 w 624681"/>
                  <a:gd name="connsiteY3" fmla="*/ 624682 h 624681"/>
                  <a:gd name="connsiteX4" fmla="*/ 0 w 624681"/>
                  <a:gd name="connsiteY4" fmla="*/ 312341 h 62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681" h="624681">
                    <a:moveTo>
                      <a:pt x="0" y="312341"/>
                    </a:moveTo>
                    <a:cubicBezTo>
                      <a:pt x="0" y="139840"/>
                      <a:pt x="139840" y="0"/>
                      <a:pt x="312341" y="0"/>
                    </a:cubicBezTo>
                    <a:cubicBezTo>
                      <a:pt x="484842" y="0"/>
                      <a:pt x="624682" y="139840"/>
                      <a:pt x="624682" y="312341"/>
                    </a:cubicBezTo>
                    <a:cubicBezTo>
                      <a:pt x="624682" y="484842"/>
                      <a:pt x="484842" y="624682"/>
                      <a:pt x="312341" y="624682"/>
                    </a:cubicBezTo>
                    <a:cubicBezTo>
                      <a:pt x="139840" y="624682"/>
                      <a:pt x="0" y="484842"/>
                      <a:pt x="0" y="312341"/>
                    </a:cubicBezTo>
                    <a:close/>
                  </a:path>
                </a:pathLst>
              </a:custGeom>
              <a:solidFill>
                <a:srgbClr val="A3D8A6"/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110532" tIns="110532" rIns="110532" bIns="110532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3000" kern="1200" dirty="0"/>
                  <a:t> </a:t>
                </a:r>
              </a:p>
            </p:txBody>
          </p:sp>
        </p:grp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D1D2D22A-F90D-4336-B529-C3465D500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9980" y="4578477"/>
              <a:ext cx="396000" cy="396000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3FDE8A7-9A11-42DA-AAF3-C960C75596E3}"/>
              </a:ext>
            </a:extLst>
          </p:cNvPr>
          <p:cNvGrpSpPr/>
          <p:nvPr/>
        </p:nvGrpSpPr>
        <p:grpSpPr>
          <a:xfrm>
            <a:off x="8996805" y="5383030"/>
            <a:ext cx="1932340" cy="1008000"/>
            <a:chOff x="8996805" y="5383030"/>
            <a:chExt cx="1932340" cy="1008000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9E1CF935-B8CA-4114-BAFD-A6A8A7D5337D}"/>
                </a:ext>
              </a:extLst>
            </p:cNvPr>
            <p:cNvGrpSpPr/>
            <p:nvPr/>
          </p:nvGrpSpPr>
          <p:grpSpPr>
            <a:xfrm>
              <a:off x="8996805" y="5383030"/>
              <a:ext cx="1932340" cy="1008000"/>
              <a:chOff x="5643876" y="931099"/>
              <a:chExt cx="1932340" cy="1092100"/>
            </a:xfrm>
          </p:grpSpPr>
          <p:sp>
            <p:nvSpPr>
              <p:cNvPr id="70" name="Полилиния: фигура 69">
                <a:extLst>
                  <a:ext uri="{FF2B5EF4-FFF2-40B4-BE49-F238E27FC236}">
                    <a16:creationId xmlns:a16="http://schemas.microsoft.com/office/drawing/2014/main" id="{D405D79A-2818-45E6-9599-ACF68E2FFC84}"/>
                  </a:ext>
                </a:extLst>
              </p:cNvPr>
              <p:cNvSpPr/>
              <p:nvPr/>
            </p:nvSpPr>
            <p:spPr>
              <a:xfrm>
                <a:off x="5956216" y="931099"/>
                <a:ext cx="1620000" cy="1092100"/>
              </a:xfrm>
              <a:custGeom>
                <a:avLst/>
                <a:gdLst>
                  <a:gd name="connsiteX0" fmla="*/ 0 w 1249362"/>
                  <a:gd name="connsiteY0" fmla="*/ 163815 h 1092100"/>
                  <a:gd name="connsiteX1" fmla="*/ 703312 w 1249362"/>
                  <a:gd name="connsiteY1" fmla="*/ 163815 h 1092100"/>
                  <a:gd name="connsiteX2" fmla="*/ 703312 w 1249362"/>
                  <a:gd name="connsiteY2" fmla="*/ 0 h 1092100"/>
                  <a:gd name="connsiteX3" fmla="*/ 1249362 w 1249362"/>
                  <a:gd name="connsiteY3" fmla="*/ 546050 h 1092100"/>
                  <a:gd name="connsiteX4" fmla="*/ 703312 w 1249362"/>
                  <a:gd name="connsiteY4" fmla="*/ 1092100 h 1092100"/>
                  <a:gd name="connsiteX5" fmla="*/ 703312 w 1249362"/>
                  <a:gd name="connsiteY5" fmla="*/ 928285 h 1092100"/>
                  <a:gd name="connsiteX6" fmla="*/ 0 w 1249362"/>
                  <a:gd name="connsiteY6" fmla="*/ 928285 h 1092100"/>
                  <a:gd name="connsiteX7" fmla="*/ 0 w 1249362"/>
                  <a:gd name="connsiteY7" fmla="*/ 163815 h 10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9362" h="1092100">
                    <a:moveTo>
                      <a:pt x="0" y="163815"/>
                    </a:moveTo>
                    <a:lnTo>
                      <a:pt x="703312" y="163815"/>
                    </a:lnTo>
                    <a:lnTo>
                      <a:pt x="703312" y="0"/>
                    </a:lnTo>
                    <a:lnTo>
                      <a:pt x="1249362" y="546050"/>
                    </a:lnTo>
                    <a:lnTo>
                      <a:pt x="703312" y="1092100"/>
                    </a:lnTo>
                    <a:lnTo>
                      <a:pt x="703312" y="928285"/>
                    </a:lnTo>
                    <a:lnTo>
                      <a:pt x="0" y="928285"/>
                    </a:lnTo>
                    <a:lnTo>
                      <a:pt x="0" y="163815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  <a:alpha val="90000"/>
                </a:schemeClr>
              </a:solidFill>
            </p:spPr>
            <p:style>
              <a:ln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5201" tIns="169530" rIns="339387" bIns="169530" numCol="1" spcCol="1270" anchor="ctr" anchorCtr="0">
                <a:noAutofit/>
              </a:bodyPr>
              <a:lstStyle/>
              <a:p>
                <a:pPr lvl="0" indent="92075" defTabSz="400050">
                  <a:lnSpc>
                    <a:spcPct val="90000"/>
                  </a:lnSpc>
                  <a:spcBef>
                    <a:spcPct val="0"/>
                  </a:spcBef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SDCA</a:t>
                </a:r>
                <a:endParaRPr lang="ru-RU" sz="11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Полилиния: фигура 70">
                <a:extLst>
                  <a:ext uri="{FF2B5EF4-FFF2-40B4-BE49-F238E27FC236}">
                    <a16:creationId xmlns:a16="http://schemas.microsoft.com/office/drawing/2014/main" id="{9882D857-F423-4A44-A244-6D957CA5650D}"/>
                  </a:ext>
                </a:extLst>
              </p:cNvPr>
              <p:cNvSpPr/>
              <p:nvPr/>
            </p:nvSpPr>
            <p:spPr>
              <a:xfrm>
                <a:off x="5643876" y="1164808"/>
                <a:ext cx="576000" cy="624681"/>
              </a:xfrm>
              <a:custGeom>
                <a:avLst/>
                <a:gdLst>
                  <a:gd name="connsiteX0" fmla="*/ 0 w 624681"/>
                  <a:gd name="connsiteY0" fmla="*/ 312341 h 624681"/>
                  <a:gd name="connsiteX1" fmla="*/ 312341 w 624681"/>
                  <a:gd name="connsiteY1" fmla="*/ 0 h 624681"/>
                  <a:gd name="connsiteX2" fmla="*/ 624682 w 624681"/>
                  <a:gd name="connsiteY2" fmla="*/ 312341 h 624681"/>
                  <a:gd name="connsiteX3" fmla="*/ 312341 w 624681"/>
                  <a:gd name="connsiteY3" fmla="*/ 624682 h 624681"/>
                  <a:gd name="connsiteX4" fmla="*/ 0 w 624681"/>
                  <a:gd name="connsiteY4" fmla="*/ 312341 h 62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681" h="624681">
                    <a:moveTo>
                      <a:pt x="0" y="312341"/>
                    </a:moveTo>
                    <a:cubicBezTo>
                      <a:pt x="0" y="139840"/>
                      <a:pt x="139840" y="0"/>
                      <a:pt x="312341" y="0"/>
                    </a:cubicBezTo>
                    <a:cubicBezTo>
                      <a:pt x="484842" y="0"/>
                      <a:pt x="624682" y="139840"/>
                      <a:pt x="624682" y="312341"/>
                    </a:cubicBezTo>
                    <a:cubicBezTo>
                      <a:pt x="624682" y="484842"/>
                      <a:pt x="484842" y="624682"/>
                      <a:pt x="312341" y="624682"/>
                    </a:cubicBezTo>
                    <a:cubicBezTo>
                      <a:pt x="139840" y="624682"/>
                      <a:pt x="0" y="484842"/>
                      <a:pt x="0" y="312341"/>
                    </a:cubicBezTo>
                    <a:close/>
                  </a:path>
                </a:pathLst>
              </a:custGeom>
              <a:solidFill>
                <a:srgbClr val="AFD19F"/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110532" tIns="110532" rIns="110532" bIns="110532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3000" kern="1200" dirty="0"/>
                  <a:t> </a:t>
                </a:r>
              </a:p>
            </p:txBody>
          </p:sp>
        </p:grp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834B387-38A5-48FD-B1B6-714FE09F8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050805" y="5638903"/>
              <a:ext cx="46800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490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6DA1507C-F0BE-4BB7-B1FB-96D24486EF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213521"/>
              </p:ext>
            </p:extLst>
          </p:nvPr>
        </p:nvGraphicFramePr>
        <p:xfrm>
          <a:off x="709700" y="1086022"/>
          <a:ext cx="11052000" cy="5421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ABBEF7B-2D60-426C-8AB1-7A556B58E567}"/>
              </a:ext>
            </a:extLst>
          </p:cNvPr>
          <p:cNvSpPr txBox="1">
            <a:spLocks noChangeArrowheads="1"/>
          </p:cNvSpPr>
          <p:nvPr/>
        </p:nvSpPr>
        <p:spPr>
          <a:xfrm>
            <a:off x="894080" y="243014"/>
            <a:ext cx="9324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000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возможности использования концепции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87C679-0139-4F08-8BAB-EF6661F0A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98" y="4362710"/>
            <a:ext cx="1260000" cy="1260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B3FBF6-5280-429D-A198-CB0FE69893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1498" y="2034078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442D349-C325-4243-A369-FBD916157CBF}"/>
              </a:ext>
            </a:extLst>
          </p:cNvPr>
          <p:cNvSpPr txBox="1">
            <a:spLocks noChangeArrowheads="1"/>
          </p:cNvSpPr>
          <p:nvPr/>
        </p:nvSpPr>
        <p:spPr>
          <a:xfrm>
            <a:off x="894080" y="243014"/>
            <a:ext cx="9324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000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 исследования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C2E238E5-384B-47E7-813F-20B4B07A0918}"/>
              </a:ext>
            </a:extLst>
          </p:cNvPr>
          <p:cNvSpPr/>
          <p:nvPr/>
        </p:nvSpPr>
        <p:spPr>
          <a:xfrm>
            <a:off x="2029490" y="1468997"/>
            <a:ext cx="3600000" cy="1440000"/>
          </a:xfrm>
          <a:custGeom>
            <a:avLst/>
            <a:gdLst>
              <a:gd name="connsiteX0" fmla="*/ 0 w 4426551"/>
              <a:gd name="connsiteY0" fmla="*/ 237410 h 1424433"/>
              <a:gd name="connsiteX1" fmla="*/ 237410 w 4426551"/>
              <a:gd name="connsiteY1" fmla="*/ 0 h 1424433"/>
              <a:gd name="connsiteX2" fmla="*/ 4189141 w 4426551"/>
              <a:gd name="connsiteY2" fmla="*/ 0 h 1424433"/>
              <a:gd name="connsiteX3" fmla="*/ 4426551 w 4426551"/>
              <a:gd name="connsiteY3" fmla="*/ 237410 h 1424433"/>
              <a:gd name="connsiteX4" fmla="*/ 4426551 w 4426551"/>
              <a:gd name="connsiteY4" fmla="*/ 1187023 h 1424433"/>
              <a:gd name="connsiteX5" fmla="*/ 4189141 w 4426551"/>
              <a:gd name="connsiteY5" fmla="*/ 1424433 h 1424433"/>
              <a:gd name="connsiteX6" fmla="*/ 237410 w 4426551"/>
              <a:gd name="connsiteY6" fmla="*/ 1424433 h 1424433"/>
              <a:gd name="connsiteX7" fmla="*/ 0 w 4426551"/>
              <a:gd name="connsiteY7" fmla="*/ 1187023 h 1424433"/>
              <a:gd name="connsiteX8" fmla="*/ 0 w 4426551"/>
              <a:gd name="connsiteY8" fmla="*/ 237410 h 142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6551" h="1424433">
                <a:moveTo>
                  <a:pt x="0" y="237410"/>
                </a:moveTo>
                <a:cubicBezTo>
                  <a:pt x="0" y="106292"/>
                  <a:pt x="106292" y="0"/>
                  <a:pt x="237410" y="0"/>
                </a:cubicBezTo>
                <a:lnTo>
                  <a:pt x="4189141" y="0"/>
                </a:lnTo>
                <a:cubicBezTo>
                  <a:pt x="4320259" y="0"/>
                  <a:pt x="4426551" y="106292"/>
                  <a:pt x="4426551" y="237410"/>
                </a:cubicBezTo>
                <a:lnTo>
                  <a:pt x="4426551" y="1187023"/>
                </a:lnTo>
                <a:cubicBezTo>
                  <a:pt x="4426551" y="1318141"/>
                  <a:pt x="4320259" y="1424433"/>
                  <a:pt x="4189141" y="1424433"/>
                </a:cubicBezTo>
                <a:lnTo>
                  <a:pt x="237410" y="1424433"/>
                </a:lnTo>
                <a:cubicBezTo>
                  <a:pt x="106292" y="1424433"/>
                  <a:pt x="0" y="1318141"/>
                  <a:pt x="0" y="1187023"/>
                </a:cubicBezTo>
                <a:lnTo>
                  <a:pt x="0" y="2374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5735" tIns="107635" rIns="145735" bIns="10763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потребности</a:t>
            </a:r>
            <a:br>
              <a:rPr lang="ru-RU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кардиохирургической помощи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E327E763-398D-4085-8FF3-2AA9C7BD1334}"/>
              </a:ext>
            </a:extLst>
          </p:cNvPr>
          <p:cNvSpPr/>
          <p:nvPr/>
        </p:nvSpPr>
        <p:spPr>
          <a:xfrm>
            <a:off x="6562510" y="1468997"/>
            <a:ext cx="3600000" cy="1440000"/>
          </a:xfrm>
          <a:custGeom>
            <a:avLst/>
            <a:gdLst>
              <a:gd name="connsiteX0" fmla="*/ 0 w 4426551"/>
              <a:gd name="connsiteY0" fmla="*/ 237410 h 1424433"/>
              <a:gd name="connsiteX1" fmla="*/ 237410 w 4426551"/>
              <a:gd name="connsiteY1" fmla="*/ 0 h 1424433"/>
              <a:gd name="connsiteX2" fmla="*/ 4189141 w 4426551"/>
              <a:gd name="connsiteY2" fmla="*/ 0 h 1424433"/>
              <a:gd name="connsiteX3" fmla="*/ 4426551 w 4426551"/>
              <a:gd name="connsiteY3" fmla="*/ 237410 h 1424433"/>
              <a:gd name="connsiteX4" fmla="*/ 4426551 w 4426551"/>
              <a:gd name="connsiteY4" fmla="*/ 1187023 h 1424433"/>
              <a:gd name="connsiteX5" fmla="*/ 4189141 w 4426551"/>
              <a:gd name="connsiteY5" fmla="*/ 1424433 h 1424433"/>
              <a:gd name="connsiteX6" fmla="*/ 237410 w 4426551"/>
              <a:gd name="connsiteY6" fmla="*/ 1424433 h 1424433"/>
              <a:gd name="connsiteX7" fmla="*/ 0 w 4426551"/>
              <a:gd name="connsiteY7" fmla="*/ 1187023 h 1424433"/>
              <a:gd name="connsiteX8" fmla="*/ 0 w 4426551"/>
              <a:gd name="connsiteY8" fmla="*/ 237410 h 142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6551" h="1424433">
                <a:moveTo>
                  <a:pt x="0" y="237410"/>
                </a:moveTo>
                <a:cubicBezTo>
                  <a:pt x="0" y="106292"/>
                  <a:pt x="106292" y="0"/>
                  <a:pt x="237410" y="0"/>
                </a:cubicBezTo>
                <a:lnTo>
                  <a:pt x="4189141" y="0"/>
                </a:lnTo>
                <a:cubicBezTo>
                  <a:pt x="4320259" y="0"/>
                  <a:pt x="4426551" y="106292"/>
                  <a:pt x="4426551" y="237410"/>
                </a:cubicBezTo>
                <a:lnTo>
                  <a:pt x="4426551" y="1187023"/>
                </a:lnTo>
                <a:cubicBezTo>
                  <a:pt x="4426551" y="1318141"/>
                  <a:pt x="4320259" y="1424433"/>
                  <a:pt x="4189141" y="1424433"/>
                </a:cubicBezTo>
                <a:lnTo>
                  <a:pt x="237410" y="1424433"/>
                </a:lnTo>
                <a:cubicBezTo>
                  <a:pt x="106292" y="1424433"/>
                  <a:pt x="0" y="1318141"/>
                  <a:pt x="0" y="1187023"/>
                </a:cubicBezTo>
                <a:lnTo>
                  <a:pt x="0" y="23741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1355300"/>
              <a:satOff val="50000"/>
              <a:lumOff val="-7353"/>
              <a:alphaOff val="0"/>
            </a:schemeClr>
          </a:fillRef>
          <a:effectRef idx="1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5735" tIns="107635" rIns="145735" bIns="10763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возможностей</a:t>
            </a:r>
            <a:br>
              <a:rPr lang="ru-RU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кардиохирургической помощи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13A589BA-3089-4C97-A423-098CC1CCC28F}"/>
              </a:ext>
            </a:extLst>
          </p:cNvPr>
          <p:cNvSpPr/>
          <p:nvPr/>
        </p:nvSpPr>
        <p:spPr>
          <a:xfrm>
            <a:off x="3074519" y="3552273"/>
            <a:ext cx="6042962" cy="1620000"/>
          </a:xfrm>
          <a:custGeom>
            <a:avLst/>
            <a:gdLst>
              <a:gd name="connsiteX0" fmla="*/ 0 w 4426551"/>
              <a:gd name="connsiteY0" fmla="*/ 237410 h 1424433"/>
              <a:gd name="connsiteX1" fmla="*/ 237410 w 4426551"/>
              <a:gd name="connsiteY1" fmla="*/ 0 h 1424433"/>
              <a:gd name="connsiteX2" fmla="*/ 4189141 w 4426551"/>
              <a:gd name="connsiteY2" fmla="*/ 0 h 1424433"/>
              <a:gd name="connsiteX3" fmla="*/ 4426551 w 4426551"/>
              <a:gd name="connsiteY3" fmla="*/ 237410 h 1424433"/>
              <a:gd name="connsiteX4" fmla="*/ 4426551 w 4426551"/>
              <a:gd name="connsiteY4" fmla="*/ 1187023 h 1424433"/>
              <a:gd name="connsiteX5" fmla="*/ 4189141 w 4426551"/>
              <a:gd name="connsiteY5" fmla="*/ 1424433 h 1424433"/>
              <a:gd name="connsiteX6" fmla="*/ 237410 w 4426551"/>
              <a:gd name="connsiteY6" fmla="*/ 1424433 h 1424433"/>
              <a:gd name="connsiteX7" fmla="*/ 0 w 4426551"/>
              <a:gd name="connsiteY7" fmla="*/ 1187023 h 1424433"/>
              <a:gd name="connsiteX8" fmla="*/ 0 w 4426551"/>
              <a:gd name="connsiteY8" fmla="*/ 237410 h 142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6551" h="1424433">
                <a:moveTo>
                  <a:pt x="0" y="237410"/>
                </a:moveTo>
                <a:cubicBezTo>
                  <a:pt x="0" y="106292"/>
                  <a:pt x="106292" y="0"/>
                  <a:pt x="237410" y="0"/>
                </a:cubicBezTo>
                <a:lnTo>
                  <a:pt x="4189141" y="0"/>
                </a:lnTo>
                <a:cubicBezTo>
                  <a:pt x="4320259" y="0"/>
                  <a:pt x="4426551" y="106292"/>
                  <a:pt x="4426551" y="237410"/>
                </a:cubicBezTo>
                <a:lnTo>
                  <a:pt x="4426551" y="1187023"/>
                </a:lnTo>
                <a:cubicBezTo>
                  <a:pt x="4426551" y="1318141"/>
                  <a:pt x="4320259" y="1424433"/>
                  <a:pt x="4189141" y="1424433"/>
                </a:cubicBezTo>
                <a:lnTo>
                  <a:pt x="237410" y="1424433"/>
                </a:lnTo>
                <a:cubicBezTo>
                  <a:pt x="106292" y="1424433"/>
                  <a:pt x="0" y="1318141"/>
                  <a:pt x="0" y="1187023"/>
                </a:cubicBezTo>
                <a:lnTo>
                  <a:pt x="0" y="23741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2710599"/>
              <a:satOff val="100000"/>
              <a:lumOff val="-14706"/>
              <a:alphaOff val="0"/>
            </a:schemeClr>
          </a:fillRef>
          <a:effectRef idx="1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5735" tIns="107635" rIns="145735" bIns="10763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Критическая необходимость изменений отечественной кардиохирургической службы</a:t>
            </a:r>
          </a:p>
        </p:txBody>
      </p:sp>
    </p:spTree>
    <p:extLst>
      <p:ext uri="{BB962C8B-B14F-4D97-AF65-F5344CB8AC3E}">
        <p14:creationId xmlns:p14="http://schemas.microsoft.com/office/powerpoint/2010/main" val="8626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5DD6E-CCA5-374B-A5FC-E3FA356A6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508" y="2968171"/>
            <a:ext cx="7504978" cy="859152"/>
          </a:xfrm>
        </p:spPr>
        <p:txBody>
          <a:bodyPr anchor="ctr"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BC4FE2-83D7-4D75-B1D5-CCCE2874CFD3}"/>
              </a:ext>
            </a:extLst>
          </p:cNvPr>
          <p:cNvSpPr txBox="1"/>
          <p:nvPr/>
        </p:nvSpPr>
        <p:spPr>
          <a:xfrm>
            <a:off x="859626" y="5974261"/>
            <a:ext cx="2019646" cy="3184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31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202</a:t>
            </a:r>
            <a:r>
              <a:rPr lang="en-US" sz="131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31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7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442D349-C325-4243-A369-FBD916157CBF}"/>
              </a:ext>
            </a:extLst>
          </p:cNvPr>
          <p:cNvSpPr txBox="1">
            <a:spLocks noChangeArrowheads="1"/>
          </p:cNvSpPr>
          <p:nvPr/>
        </p:nvSpPr>
        <p:spPr>
          <a:xfrm>
            <a:off x="894080" y="243014"/>
            <a:ext cx="9324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000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Объект, предмет и цель исследования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8105049-FBF2-43D4-AD09-AF4384B42823}"/>
              </a:ext>
            </a:extLst>
          </p:cNvPr>
          <p:cNvSpPr/>
          <p:nvPr/>
        </p:nvSpPr>
        <p:spPr>
          <a:xfrm>
            <a:off x="637405" y="1529976"/>
            <a:ext cx="11073332" cy="1275750"/>
          </a:xfrm>
          <a:custGeom>
            <a:avLst/>
            <a:gdLst>
              <a:gd name="connsiteX0" fmla="*/ 0 w 11073332"/>
              <a:gd name="connsiteY0" fmla="*/ 0 h 1275750"/>
              <a:gd name="connsiteX1" fmla="*/ 11073332 w 11073332"/>
              <a:gd name="connsiteY1" fmla="*/ 0 h 1275750"/>
              <a:gd name="connsiteX2" fmla="*/ 11073332 w 11073332"/>
              <a:gd name="connsiteY2" fmla="*/ 1275750 h 1275750"/>
              <a:gd name="connsiteX3" fmla="*/ 0 w 11073332"/>
              <a:gd name="connsiteY3" fmla="*/ 1275750 h 1275750"/>
              <a:gd name="connsiteX4" fmla="*/ 0 w 11073332"/>
              <a:gd name="connsiteY4" fmla="*/ 0 h 127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3332" h="1275750">
                <a:moveTo>
                  <a:pt x="0" y="0"/>
                </a:moveTo>
                <a:lnTo>
                  <a:pt x="11073332" y="0"/>
                </a:lnTo>
                <a:lnTo>
                  <a:pt x="11073332" y="1275750"/>
                </a:lnTo>
                <a:lnTo>
                  <a:pt x="0" y="12757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9414" tIns="374904" rIns="859414" bIns="156464" numCol="1" spcCol="1270" anchor="t" anchorCtr="0">
            <a:noAutofit/>
          </a:bodyPr>
          <a:lstStyle/>
          <a:p>
            <a:pPr marL="468000" lvl="1" indent="0" algn="just" defTabSz="93345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система оказания кардиохирургической помощи в Российской Федерации с ее подсистемами и отдельными компонентами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B967457E-F64B-4AF1-9156-E7AF4DC07C11}"/>
              </a:ext>
            </a:extLst>
          </p:cNvPr>
          <p:cNvSpPr/>
          <p:nvPr/>
        </p:nvSpPr>
        <p:spPr>
          <a:xfrm>
            <a:off x="1191071" y="1264296"/>
            <a:ext cx="7751332" cy="531360"/>
          </a:xfrm>
          <a:custGeom>
            <a:avLst/>
            <a:gdLst>
              <a:gd name="connsiteX0" fmla="*/ 0 w 7751332"/>
              <a:gd name="connsiteY0" fmla="*/ 88562 h 531360"/>
              <a:gd name="connsiteX1" fmla="*/ 88562 w 7751332"/>
              <a:gd name="connsiteY1" fmla="*/ 0 h 531360"/>
              <a:gd name="connsiteX2" fmla="*/ 7662770 w 7751332"/>
              <a:gd name="connsiteY2" fmla="*/ 0 h 531360"/>
              <a:gd name="connsiteX3" fmla="*/ 7751332 w 7751332"/>
              <a:gd name="connsiteY3" fmla="*/ 88562 h 531360"/>
              <a:gd name="connsiteX4" fmla="*/ 7751332 w 7751332"/>
              <a:gd name="connsiteY4" fmla="*/ 442798 h 531360"/>
              <a:gd name="connsiteX5" fmla="*/ 7662770 w 7751332"/>
              <a:gd name="connsiteY5" fmla="*/ 531360 h 531360"/>
              <a:gd name="connsiteX6" fmla="*/ 88562 w 7751332"/>
              <a:gd name="connsiteY6" fmla="*/ 531360 h 531360"/>
              <a:gd name="connsiteX7" fmla="*/ 0 w 7751332"/>
              <a:gd name="connsiteY7" fmla="*/ 442798 h 531360"/>
              <a:gd name="connsiteX8" fmla="*/ 0 w 7751332"/>
              <a:gd name="connsiteY8" fmla="*/ 88562 h 53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51332" h="531360">
                <a:moveTo>
                  <a:pt x="0" y="88562"/>
                </a:moveTo>
                <a:cubicBezTo>
                  <a:pt x="0" y="39651"/>
                  <a:pt x="39651" y="0"/>
                  <a:pt x="88562" y="0"/>
                </a:cubicBezTo>
                <a:lnTo>
                  <a:pt x="7662770" y="0"/>
                </a:lnTo>
                <a:cubicBezTo>
                  <a:pt x="7711681" y="0"/>
                  <a:pt x="7751332" y="39651"/>
                  <a:pt x="7751332" y="88562"/>
                </a:cubicBezTo>
                <a:lnTo>
                  <a:pt x="7751332" y="442798"/>
                </a:lnTo>
                <a:cubicBezTo>
                  <a:pt x="7751332" y="491709"/>
                  <a:pt x="7711681" y="531360"/>
                  <a:pt x="7662770" y="531360"/>
                </a:cubicBezTo>
                <a:lnTo>
                  <a:pt x="88562" y="531360"/>
                </a:lnTo>
                <a:cubicBezTo>
                  <a:pt x="39651" y="531360"/>
                  <a:pt x="0" y="491709"/>
                  <a:pt x="0" y="442798"/>
                </a:cubicBezTo>
                <a:lnTo>
                  <a:pt x="0" y="8856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18921" tIns="25939" rIns="318921" bIns="25939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571BA267-D8C2-46AD-8554-17474FEEE898}"/>
              </a:ext>
            </a:extLst>
          </p:cNvPr>
          <p:cNvSpPr/>
          <p:nvPr/>
        </p:nvSpPr>
        <p:spPr>
          <a:xfrm>
            <a:off x="637405" y="3168606"/>
            <a:ext cx="11073332" cy="1275750"/>
          </a:xfrm>
          <a:custGeom>
            <a:avLst/>
            <a:gdLst>
              <a:gd name="connsiteX0" fmla="*/ 0 w 11073332"/>
              <a:gd name="connsiteY0" fmla="*/ 0 h 1275750"/>
              <a:gd name="connsiteX1" fmla="*/ 11073332 w 11073332"/>
              <a:gd name="connsiteY1" fmla="*/ 0 h 1275750"/>
              <a:gd name="connsiteX2" fmla="*/ 11073332 w 11073332"/>
              <a:gd name="connsiteY2" fmla="*/ 1275750 h 1275750"/>
              <a:gd name="connsiteX3" fmla="*/ 0 w 11073332"/>
              <a:gd name="connsiteY3" fmla="*/ 1275750 h 1275750"/>
              <a:gd name="connsiteX4" fmla="*/ 0 w 11073332"/>
              <a:gd name="connsiteY4" fmla="*/ 0 h 127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3332" h="1275750">
                <a:moveTo>
                  <a:pt x="0" y="0"/>
                </a:moveTo>
                <a:lnTo>
                  <a:pt x="11073332" y="0"/>
                </a:lnTo>
                <a:lnTo>
                  <a:pt x="11073332" y="1275750"/>
                </a:lnTo>
                <a:lnTo>
                  <a:pt x="0" y="12757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hueOff val="-727682"/>
              <a:satOff val="-41964"/>
              <a:lumOff val="431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9414" tIns="374904" rIns="859414" bIns="156464" numCol="1" spcCol="1270" anchor="t" anchorCtr="0">
            <a:noAutofit/>
          </a:bodyPr>
          <a:lstStyle/>
          <a:p>
            <a:pPr marL="468000" lvl="1" indent="0" algn="just" defTabSz="93345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эффективность функционирования системы оказания кардиохирургической помощи в Российской Федерации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554BECD9-226F-4B04-AE78-EA09E55637B6}"/>
              </a:ext>
            </a:extLst>
          </p:cNvPr>
          <p:cNvSpPr/>
          <p:nvPr/>
        </p:nvSpPr>
        <p:spPr>
          <a:xfrm>
            <a:off x="1191071" y="2902926"/>
            <a:ext cx="7751332" cy="531360"/>
          </a:xfrm>
          <a:custGeom>
            <a:avLst/>
            <a:gdLst>
              <a:gd name="connsiteX0" fmla="*/ 0 w 7751332"/>
              <a:gd name="connsiteY0" fmla="*/ 88562 h 531360"/>
              <a:gd name="connsiteX1" fmla="*/ 88562 w 7751332"/>
              <a:gd name="connsiteY1" fmla="*/ 0 h 531360"/>
              <a:gd name="connsiteX2" fmla="*/ 7662770 w 7751332"/>
              <a:gd name="connsiteY2" fmla="*/ 0 h 531360"/>
              <a:gd name="connsiteX3" fmla="*/ 7751332 w 7751332"/>
              <a:gd name="connsiteY3" fmla="*/ 88562 h 531360"/>
              <a:gd name="connsiteX4" fmla="*/ 7751332 w 7751332"/>
              <a:gd name="connsiteY4" fmla="*/ 442798 h 531360"/>
              <a:gd name="connsiteX5" fmla="*/ 7662770 w 7751332"/>
              <a:gd name="connsiteY5" fmla="*/ 531360 h 531360"/>
              <a:gd name="connsiteX6" fmla="*/ 88562 w 7751332"/>
              <a:gd name="connsiteY6" fmla="*/ 531360 h 531360"/>
              <a:gd name="connsiteX7" fmla="*/ 0 w 7751332"/>
              <a:gd name="connsiteY7" fmla="*/ 442798 h 531360"/>
              <a:gd name="connsiteX8" fmla="*/ 0 w 7751332"/>
              <a:gd name="connsiteY8" fmla="*/ 88562 h 53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51332" h="531360">
                <a:moveTo>
                  <a:pt x="0" y="88562"/>
                </a:moveTo>
                <a:cubicBezTo>
                  <a:pt x="0" y="39651"/>
                  <a:pt x="39651" y="0"/>
                  <a:pt x="88562" y="0"/>
                </a:cubicBezTo>
                <a:lnTo>
                  <a:pt x="7662770" y="0"/>
                </a:lnTo>
                <a:cubicBezTo>
                  <a:pt x="7711681" y="0"/>
                  <a:pt x="7751332" y="39651"/>
                  <a:pt x="7751332" y="88562"/>
                </a:cubicBezTo>
                <a:lnTo>
                  <a:pt x="7751332" y="442798"/>
                </a:lnTo>
                <a:cubicBezTo>
                  <a:pt x="7751332" y="491709"/>
                  <a:pt x="7711681" y="531360"/>
                  <a:pt x="7662770" y="531360"/>
                </a:cubicBezTo>
                <a:lnTo>
                  <a:pt x="88562" y="531360"/>
                </a:lnTo>
                <a:cubicBezTo>
                  <a:pt x="39651" y="531360"/>
                  <a:pt x="0" y="491709"/>
                  <a:pt x="0" y="442798"/>
                </a:cubicBezTo>
                <a:lnTo>
                  <a:pt x="0" y="8856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727682"/>
              <a:satOff val="-41964"/>
              <a:lumOff val="4314"/>
              <a:alphaOff val="0"/>
            </a:schemeClr>
          </a:fillRef>
          <a:effectRef idx="1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18921" tIns="25939" rIns="318921" bIns="25939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7E469A3F-90F3-4BB6-8CE8-C2CFEE3CD441}"/>
              </a:ext>
            </a:extLst>
          </p:cNvPr>
          <p:cNvSpPr/>
          <p:nvPr/>
        </p:nvSpPr>
        <p:spPr>
          <a:xfrm>
            <a:off x="637405" y="4807237"/>
            <a:ext cx="11073332" cy="1275750"/>
          </a:xfrm>
          <a:custGeom>
            <a:avLst/>
            <a:gdLst>
              <a:gd name="connsiteX0" fmla="*/ 0 w 11073332"/>
              <a:gd name="connsiteY0" fmla="*/ 0 h 1275750"/>
              <a:gd name="connsiteX1" fmla="*/ 11073332 w 11073332"/>
              <a:gd name="connsiteY1" fmla="*/ 0 h 1275750"/>
              <a:gd name="connsiteX2" fmla="*/ 11073332 w 11073332"/>
              <a:gd name="connsiteY2" fmla="*/ 1275750 h 1275750"/>
              <a:gd name="connsiteX3" fmla="*/ 0 w 11073332"/>
              <a:gd name="connsiteY3" fmla="*/ 1275750 h 1275750"/>
              <a:gd name="connsiteX4" fmla="*/ 0 w 11073332"/>
              <a:gd name="connsiteY4" fmla="*/ 0 h 127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3332" h="1275750">
                <a:moveTo>
                  <a:pt x="0" y="0"/>
                </a:moveTo>
                <a:lnTo>
                  <a:pt x="11073332" y="0"/>
                </a:lnTo>
                <a:lnTo>
                  <a:pt x="11073332" y="1275750"/>
                </a:lnTo>
                <a:lnTo>
                  <a:pt x="0" y="12757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hueOff val="-1455363"/>
              <a:satOff val="-83928"/>
              <a:lumOff val="862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9414" tIns="374904" rIns="859414" bIns="156464" numCol="1" spcCol="1270" anchor="t" anchorCtr="0">
            <a:noAutofit/>
          </a:bodyPr>
          <a:lstStyle/>
          <a:p>
            <a:pPr marL="468000" lvl="1" indent="0" algn="just" defTabSz="93345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разработка концепции оптимизации системы оказания кардиохирургической помощи в Российской Федерации</a:t>
            </a: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2BFB5F61-3192-466A-B15A-113C3B8687B4}"/>
              </a:ext>
            </a:extLst>
          </p:cNvPr>
          <p:cNvSpPr/>
          <p:nvPr/>
        </p:nvSpPr>
        <p:spPr>
          <a:xfrm>
            <a:off x="1191071" y="4541557"/>
            <a:ext cx="7751332" cy="531360"/>
          </a:xfrm>
          <a:custGeom>
            <a:avLst/>
            <a:gdLst>
              <a:gd name="connsiteX0" fmla="*/ 0 w 7751332"/>
              <a:gd name="connsiteY0" fmla="*/ 88562 h 531360"/>
              <a:gd name="connsiteX1" fmla="*/ 88562 w 7751332"/>
              <a:gd name="connsiteY1" fmla="*/ 0 h 531360"/>
              <a:gd name="connsiteX2" fmla="*/ 7662770 w 7751332"/>
              <a:gd name="connsiteY2" fmla="*/ 0 h 531360"/>
              <a:gd name="connsiteX3" fmla="*/ 7751332 w 7751332"/>
              <a:gd name="connsiteY3" fmla="*/ 88562 h 531360"/>
              <a:gd name="connsiteX4" fmla="*/ 7751332 w 7751332"/>
              <a:gd name="connsiteY4" fmla="*/ 442798 h 531360"/>
              <a:gd name="connsiteX5" fmla="*/ 7662770 w 7751332"/>
              <a:gd name="connsiteY5" fmla="*/ 531360 h 531360"/>
              <a:gd name="connsiteX6" fmla="*/ 88562 w 7751332"/>
              <a:gd name="connsiteY6" fmla="*/ 531360 h 531360"/>
              <a:gd name="connsiteX7" fmla="*/ 0 w 7751332"/>
              <a:gd name="connsiteY7" fmla="*/ 442798 h 531360"/>
              <a:gd name="connsiteX8" fmla="*/ 0 w 7751332"/>
              <a:gd name="connsiteY8" fmla="*/ 88562 h 53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51332" h="531360">
                <a:moveTo>
                  <a:pt x="0" y="88562"/>
                </a:moveTo>
                <a:cubicBezTo>
                  <a:pt x="0" y="39651"/>
                  <a:pt x="39651" y="0"/>
                  <a:pt x="88562" y="0"/>
                </a:cubicBezTo>
                <a:lnTo>
                  <a:pt x="7662770" y="0"/>
                </a:lnTo>
                <a:cubicBezTo>
                  <a:pt x="7711681" y="0"/>
                  <a:pt x="7751332" y="39651"/>
                  <a:pt x="7751332" y="88562"/>
                </a:cubicBezTo>
                <a:lnTo>
                  <a:pt x="7751332" y="442798"/>
                </a:lnTo>
                <a:cubicBezTo>
                  <a:pt x="7751332" y="491709"/>
                  <a:pt x="7711681" y="531360"/>
                  <a:pt x="7662770" y="531360"/>
                </a:cubicBezTo>
                <a:lnTo>
                  <a:pt x="88562" y="531360"/>
                </a:lnTo>
                <a:cubicBezTo>
                  <a:pt x="39651" y="531360"/>
                  <a:pt x="0" y="491709"/>
                  <a:pt x="0" y="442798"/>
                </a:cubicBezTo>
                <a:lnTo>
                  <a:pt x="0" y="8856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1455363"/>
              <a:satOff val="-83928"/>
              <a:lumOff val="8628"/>
              <a:alphaOff val="0"/>
            </a:schemeClr>
          </a:fillRef>
          <a:effectRef idx="1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18921" tIns="25939" rIns="318921" bIns="25939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54896A-6A9A-4AFE-AF79-4F64315E4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6" y="1871493"/>
            <a:ext cx="900000" cy="90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6D6055-BCE6-4B37-965D-C36F9A608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6" y="3516248"/>
            <a:ext cx="864000" cy="864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EF184D-122B-49A5-9537-59D2B3E5B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96" y="5172378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4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5E3EB24-2255-43E5-ACB8-F1906BEC1F00}"/>
              </a:ext>
            </a:extLst>
          </p:cNvPr>
          <p:cNvSpPr txBox="1">
            <a:spLocks noChangeArrowheads="1"/>
          </p:cNvSpPr>
          <p:nvPr/>
        </p:nvSpPr>
        <p:spPr>
          <a:xfrm>
            <a:off x="894080" y="243014"/>
            <a:ext cx="9324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000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D60BCD5-0FBB-4A48-B865-E19E43709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236618"/>
              </p:ext>
            </p:extLst>
          </p:nvPr>
        </p:nvGraphicFramePr>
        <p:xfrm>
          <a:off x="760500" y="1058572"/>
          <a:ext cx="11052000" cy="510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E97381-AD90-4DDC-BFCF-18C94F5A67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650" y="1322475"/>
            <a:ext cx="396000" cy="39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A2D684-67F2-40C9-A9BA-B3A79EDCEF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5902" y="2034396"/>
            <a:ext cx="396000" cy="396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20F3E7-F8C4-4CB4-A15E-CCB5633356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7504" y="2704980"/>
            <a:ext cx="432000" cy="432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C18C61-6F17-4062-BF20-CC3AD06CB0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2965" y="3380342"/>
            <a:ext cx="432000" cy="432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75B6D7C-E7C4-4036-87BA-32B22B031A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1902" y="4106691"/>
            <a:ext cx="432000" cy="432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FB55B8-CD4F-4499-A86A-D8AEDE0F60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7276" y="4795590"/>
            <a:ext cx="432000" cy="432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CC62941-9B61-4EA2-9567-483A3724AD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0374" y="5510890"/>
            <a:ext cx="396000" cy="396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305D51-EE1C-43DB-AFB0-F66A19336A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307468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2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A8CED9EB-722E-4126-9609-DFF2A461FF21}"/>
              </a:ext>
            </a:extLst>
          </p:cNvPr>
          <p:cNvSpPr/>
          <p:nvPr/>
        </p:nvSpPr>
        <p:spPr>
          <a:xfrm>
            <a:off x="6922557" y="683488"/>
            <a:ext cx="3240000" cy="792000"/>
          </a:xfrm>
          <a:custGeom>
            <a:avLst/>
            <a:gdLst>
              <a:gd name="connsiteX0" fmla="*/ 0 w 3476596"/>
              <a:gd name="connsiteY0" fmla="*/ 158142 h 948836"/>
              <a:gd name="connsiteX1" fmla="*/ 158142 w 3476596"/>
              <a:gd name="connsiteY1" fmla="*/ 0 h 948836"/>
              <a:gd name="connsiteX2" fmla="*/ 3318454 w 3476596"/>
              <a:gd name="connsiteY2" fmla="*/ 0 h 948836"/>
              <a:gd name="connsiteX3" fmla="*/ 3476596 w 3476596"/>
              <a:gd name="connsiteY3" fmla="*/ 158142 h 948836"/>
              <a:gd name="connsiteX4" fmla="*/ 3476596 w 3476596"/>
              <a:gd name="connsiteY4" fmla="*/ 790694 h 948836"/>
              <a:gd name="connsiteX5" fmla="*/ 3318454 w 3476596"/>
              <a:gd name="connsiteY5" fmla="*/ 948836 h 948836"/>
              <a:gd name="connsiteX6" fmla="*/ 158142 w 3476596"/>
              <a:gd name="connsiteY6" fmla="*/ 948836 h 948836"/>
              <a:gd name="connsiteX7" fmla="*/ 0 w 3476596"/>
              <a:gd name="connsiteY7" fmla="*/ 790694 h 948836"/>
              <a:gd name="connsiteX8" fmla="*/ 0 w 3476596"/>
              <a:gd name="connsiteY8" fmla="*/ 158142 h 94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6596" h="948836">
                <a:moveTo>
                  <a:pt x="0" y="158142"/>
                </a:moveTo>
                <a:cubicBezTo>
                  <a:pt x="0" y="70803"/>
                  <a:pt x="70803" y="0"/>
                  <a:pt x="158142" y="0"/>
                </a:cubicBezTo>
                <a:lnTo>
                  <a:pt x="3318454" y="0"/>
                </a:lnTo>
                <a:cubicBezTo>
                  <a:pt x="3405793" y="0"/>
                  <a:pt x="3476596" y="70803"/>
                  <a:pt x="3476596" y="158142"/>
                </a:cubicBezTo>
                <a:lnTo>
                  <a:pt x="3476596" y="790694"/>
                </a:lnTo>
                <a:cubicBezTo>
                  <a:pt x="3476596" y="878033"/>
                  <a:pt x="3405793" y="948836"/>
                  <a:pt x="3318454" y="948836"/>
                </a:cubicBezTo>
                <a:lnTo>
                  <a:pt x="158142" y="948836"/>
                </a:lnTo>
                <a:cubicBezTo>
                  <a:pt x="70803" y="948836"/>
                  <a:pt x="0" y="878033"/>
                  <a:pt x="0" y="790694"/>
                </a:cubicBezTo>
                <a:lnTo>
                  <a:pt x="0" y="158142"/>
                </a:lnTo>
                <a:close/>
              </a:path>
            </a:pathLst>
          </a:custGeom>
          <a:solidFill>
            <a:srgbClr val="E7DFD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4898" tIns="114898" rIns="114898" bIns="114898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br>
              <a:rPr lang="ru-RU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инфраструктуры</a:t>
            </a:r>
            <a:br>
              <a:rPr lang="ru-RU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кардиохирургических отделений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3982A-B10E-E14A-912A-28D53EB7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5</a:t>
            </a:fld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45B1E27-612C-4FF2-9B51-FA07BDA6B5DA}"/>
              </a:ext>
            </a:extLst>
          </p:cNvPr>
          <p:cNvSpPr txBox="1">
            <a:spLocks noChangeArrowheads="1"/>
          </p:cNvSpPr>
          <p:nvPr/>
        </p:nvSpPr>
        <p:spPr>
          <a:xfrm>
            <a:off x="894080" y="243014"/>
            <a:ext cx="9324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000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критериев оценки эффективности системы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2898006A-6CB5-482A-89AD-A5A1D9F7C7A1}"/>
              </a:ext>
            </a:extLst>
          </p:cNvPr>
          <p:cNvSpPr/>
          <p:nvPr/>
        </p:nvSpPr>
        <p:spPr>
          <a:xfrm>
            <a:off x="8651687" y="2310019"/>
            <a:ext cx="3240000" cy="792000"/>
          </a:xfrm>
          <a:custGeom>
            <a:avLst/>
            <a:gdLst>
              <a:gd name="connsiteX0" fmla="*/ 0 w 2904360"/>
              <a:gd name="connsiteY0" fmla="*/ 158142 h 948836"/>
              <a:gd name="connsiteX1" fmla="*/ 158142 w 2904360"/>
              <a:gd name="connsiteY1" fmla="*/ 0 h 948836"/>
              <a:gd name="connsiteX2" fmla="*/ 2746218 w 2904360"/>
              <a:gd name="connsiteY2" fmla="*/ 0 h 948836"/>
              <a:gd name="connsiteX3" fmla="*/ 2904360 w 2904360"/>
              <a:gd name="connsiteY3" fmla="*/ 158142 h 948836"/>
              <a:gd name="connsiteX4" fmla="*/ 2904360 w 2904360"/>
              <a:gd name="connsiteY4" fmla="*/ 790694 h 948836"/>
              <a:gd name="connsiteX5" fmla="*/ 2746218 w 2904360"/>
              <a:gd name="connsiteY5" fmla="*/ 948836 h 948836"/>
              <a:gd name="connsiteX6" fmla="*/ 158142 w 2904360"/>
              <a:gd name="connsiteY6" fmla="*/ 948836 h 948836"/>
              <a:gd name="connsiteX7" fmla="*/ 0 w 2904360"/>
              <a:gd name="connsiteY7" fmla="*/ 790694 h 948836"/>
              <a:gd name="connsiteX8" fmla="*/ 0 w 2904360"/>
              <a:gd name="connsiteY8" fmla="*/ 158142 h 94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4360" h="948836">
                <a:moveTo>
                  <a:pt x="0" y="158142"/>
                </a:moveTo>
                <a:cubicBezTo>
                  <a:pt x="0" y="70803"/>
                  <a:pt x="70803" y="0"/>
                  <a:pt x="158142" y="0"/>
                </a:cubicBezTo>
                <a:lnTo>
                  <a:pt x="2746218" y="0"/>
                </a:lnTo>
                <a:cubicBezTo>
                  <a:pt x="2833557" y="0"/>
                  <a:pt x="2904360" y="70803"/>
                  <a:pt x="2904360" y="158142"/>
                </a:cubicBezTo>
                <a:lnTo>
                  <a:pt x="2904360" y="790694"/>
                </a:lnTo>
                <a:cubicBezTo>
                  <a:pt x="2904360" y="878033"/>
                  <a:pt x="2833557" y="948836"/>
                  <a:pt x="2746218" y="948836"/>
                </a:cubicBezTo>
                <a:lnTo>
                  <a:pt x="158142" y="948836"/>
                </a:lnTo>
                <a:cubicBezTo>
                  <a:pt x="70803" y="948836"/>
                  <a:pt x="0" y="878033"/>
                  <a:pt x="0" y="790694"/>
                </a:cubicBezTo>
                <a:lnTo>
                  <a:pt x="0" y="158142"/>
                </a:lnTo>
                <a:close/>
              </a:path>
            </a:pathLst>
          </a:custGeom>
          <a:solidFill>
            <a:srgbClr val="E9D9CA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291073"/>
              <a:satOff val="-16786"/>
              <a:lumOff val="1726"/>
              <a:alphaOff val="0"/>
            </a:schemeClr>
          </a:fillRef>
          <a:effectRef idx="1">
            <a:schemeClr val="accent2">
              <a:hueOff val="-291073"/>
              <a:satOff val="-16786"/>
              <a:lumOff val="1726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4898" tIns="114898" rIns="114898" bIns="11489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эффективность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лечебного процесса</a:t>
            </a: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1FD05033-4152-4035-953D-29567C3241D9}"/>
              </a:ext>
            </a:extLst>
          </p:cNvPr>
          <p:cNvSpPr/>
          <p:nvPr/>
        </p:nvSpPr>
        <p:spPr>
          <a:xfrm>
            <a:off x="8651687" y="4098672"/>
            <a:ext cx="3240000" cy="792000"/>
          </a:xfrm>
          <a:custGeom>
            <a:avLst/>
            <a:gdLst>
              <a:gd name="connsiteX0" fmla="*/ 0 w 2750356"/>
              <a:gd name="connsiteY0" fmla="*/ 158142 h 948836"/>
              <a:gd name="connsiteX1" fmla="*/ 158142 w 2750356"/>
              <a:gd name="connsiteY1" fmla="*/ 0 h 948836"/>
              <a:gd name="connsiteX2" fmla="*/ 2592214 w 2750356"/>
              <a:gd name="connsiteY2" fmla="*/ 0 h 948836"/>
              <a:gd name="connsiteX3" fmla="*/ 2750356 w 2750356"/>
              <a:gd name="connsiteY3" fmla="*/ 158142 h 948836"/>
              <a:gd name="connsiteX4" fmla="*/ 2750356 w 2750356"/>
              <a:gd name="connsiteY4" fmla="*/ 790694 h 948836"/>
              <a:gd name="connsiteX5" fmla="*/ 2592214 w 2750356"/>
              <a:gd name="connsiteY5" fmla="*/ 948836 h 948836"/>
              <a:gd name="connsiteX6" fmla="*/ 158142 w 2750356"/>
              <a:gd name="connsiteY6" fmla="*/ 948836 h 948836"/>
              <a:gd name="connsiteX7" fmla="*/ 0 w 2750356"/>
              <a:gd name="connsiteY7" fmla="*/ 790694 h 948836"/>
              <a:gd name="connsiteX8" fmla="*/ 0 w 2750356"/>
              <a:gd name="connsiteY8" fmla="*/ 158142 h 94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0356" h="948836">
                <a:moveTo>
                  <a:pt x="0" y="158142"/>
                </a:moveTo>
                <a:cubicBezTo>
                  <a:pt x="0" y="70803"/>
                  <a:pt x="70803" y="0"/>
                  <a:pt x="158142" y="0"/>
                </a:cubicBezTo>
                <a:lnTo>
                  <a:pt x="2592214" y="0"/>
                </a:lnTo>
                <a:cubicBezTo>
                  <a:pt x="2679553" y="0"/>
                  <a:pt x="2750356" y="70803"/>
                  <a:pt x="2750356" y="158142"/>
                </a:cubicBezTo>
                <a:lnTo>
                  <a:pt x="2750356" y="790694"/>
                </a:lnTo>
                <a:cubicBezTo>
                  <a:pt x="2750356" y="878033"/>
                  <a:pt x="2679553" y="948836"/>
                  <a:pt x="2592214" y="948836"/>
                </a:cubicBezTo>
                <a:lnTo>
                  <a:pt x="158142" y="948836"/>
                </a:lnTo>
                <a:cubicBezTo>
                  <a:pt x="70803" y="948836"/>
                  <a:pt x="0" y="878033"/>
                  <a:pt x="0" y="790694"/>
                </a:cubicBezTo>
                <a:lnTo>
                  <a:pt x="0" y="158142"/>
                </a:lnTo>
                <a:close/>
              </a:path>
            </a:pathLst>
          </a:custGeom>
          <a:solidFill>
            <a:srgbClr val="EAD5CB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582145"/>
              <a:satOff val="-33571"/>
              <a:lumOff val="3451"/>
              <a:alphaOff val="0"/>
            </a:schemeClr>
          </a:fillRef>
          <a:effectRef idx="1">
            <a:schemeClr val="accent2">
              <a:hueOff val="-582145"/>
              <a:satOff val="-33571"/>
              <a:lumOff val="345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4898" tIns="114898" rIns="114898" bIns="11489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эффективность использования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кадров</a:t>
            </a: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24C8692F-4BB8-4C2C-B7A0-1F89AD29EE18}"/>
              </a:ext>
            </a:extLst>
          </p:cNvPr>
          <p:cNvSpPr/>
          <p:nvPr/>
        </p:nvSpPr>
        <p:spPr>
          <a:xfrm>
            <a:off x="2029442" y="5564952"/>
            <a:ext cx="3240000" cy="792000"/>
          </a:xfrm>
          <a:custGeom>
            <a:avLst/>
            <a:gdLst>
              <a:gd name="connsiteX0" fmla="*/ 0 w 3583012"/>
              <a:gd name="connsiteY0" fmla="*/ 158142 h 948836"/>
              <a:gd name="connsiteX1" fmla="*/ 158142 w 3583012"/>
              <a:gd name="connsiteY1" fmla="*/ 0 h 948836"/>
              <a:gd name="connsiteX2" fmla="*/ 3424870 w 3583012"/>
              <a:gd name="connsiteY2" fmla="*/ 0 h 948836"/>
              <a:gd name="connsiteX3" fmla="*/ 3583012 w 3583012"/>
              <a:gd name="connsiteY3" fmla="*/ 158142 h 948836"/>
              <a:gd name="connsiteX4" fmla="*/ 3583012 w 3583012"/>
              <a:gd name="connsiteY4" fmla="*/ 790694 h 948836"/>
              <a:gd name="connsiteX5" fmla="*/ 3424870 w 3583012"/>
              <a:gd name="connsiteY5" fmla="*/ 948836 h 948836"/>
              <a:gd name="connsiteX6" fmla="*/ 158142 w 3583012"/>
              <a:gd name="connsiteY6" fmla="*/ 948836 h 948836"/>
              <a:gd name="connsiteX7" fmla="*/ 0 w 3583012"/>
              <a:gd name="connsiteY7" fmla="*/ 790694 h 948836"/>
              <a:gd name="connsiteX8" fmla="*/ 0 w 3583012"/>
              <a:gd name="connsiteY8" fmla="*/ 158142 h 94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3012" h="948836">
                <a:moveTo>
                  <a:pt x="0" y="158142"/>
                </a:moveTo>
                <a:cubicBezTo>
                  <a:pt x="0" y="70803"/>
                  <a:pt x="70803" y="0"/>
                  <a:pt x="158142" y="0"/>
                </a:cubicBezTo>
                <a:lnTo>
                  <a:pt x="3424870" y="0"/>
                </a:lnTo>
                <a:cubicBezTo>
                  <a:pt x="3512209" y="0"/>
                  <a:pt x="3583012" y="70803"/>
                  <a:pt x="3583012" y="158142"/>
                </a:cubicBezTo>
                <a:lnTo>
                  <a:pt x="3583012" y="790694"/>
                </a:lnTo>
                <a:cubicBezTo>
                  <a:pt x="3583012" y="878033"/>
                  <a:pt x="3512209" y="948836"/>
                  <a:pt x="3424870" y="948836"/>
                </a:cubicBezTo>
                <a:lnTo>
                  <a:pt x="158142" y="948836"/>
                </a:lnTo>
                <a:cubicBezTo>
                  <a:pt x="70803" y="948836"/>
                  <a:pt x="0" y="878033"/>
                  <a:pt x="0" y="790694"/>
                </a:cubicBezTo>
                <a:lnTo>
                  <a:pt x="0" y="158142"/>
                </a:lnTo>
                <a:close/>
              </a:path>
            </a:pathLst>
          </a:custGeom>
          <a:solidFill>
            <a:srgbClr val="E9D0C8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873218"/>
              <a:satOff val="-50357"/>
              <a:lumOff val="5177"/>
              <a:alphaOff val="0"/>
            </a:schemeClr>
          </a:fillRef>
          <a:effectRef idx="1">
            <a:schemeClr val="accent2">
              <a:hueOff val="-873218"/>
              <a:satOff val="-50357"/>
              <a:lumOff val="5177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4898" tIns="114898" rIns="114898" bIns="11489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эффективность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использования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основных фондов</a:t>
            </a: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C84078CC-E521-495B-9984-F2BAED7506E0}"/>
              </a:ext>
            </a:extLst>
          </p:cNvPr>
          <p:cNvSpPr/>
          <p:nvPr/>
        </p:nvSpPr>
        <p:spPr>
          <a:xfrm>
            <a:off x="300311" y="3660814"/>
            <a:ext cx="3240000" cy="792000"/>
          </a:xfrm>
          <a:custGeom>
            <a:avLst/>
            <a:gdLst>
              <a:gd name="connsiteX0" fmla="*/ 0 w 2988441"/>
              <a:gd name="connsiteY0" fmla="*/ 158142 h 948836"/>
              <a:gd name="connsiteX1" fmla="*/ 158142 w 2988441"/>
              <a:gd name="connsiteY1" fmla="*/ 0 h 948836"/>
              <a:gd name="connsiteX2" fmla="*/ 2830299 w 2988441"/>
              <a:gd name="connsiteY2" fmla="*/ 0 h 948836"/>
              <a:gd name="connsiteX3" fmla="*/ 2988441 w 2988441"/>
              <a:gd name="connsiteY3" fmla="*/ 158142 h 948836"/>
              <a:gd name="connsiteX4" fmla="*/ 2988441 w 2988441"/>
              <a:gd name="connsiteY4" fmla="*/ 790694 h 948836"/>
              <a:gd name="connsiteX5" fmla="*/ 2830299 w 2988441"/>
              <a:gd name="connsiteY5" fmla="*/ 948836 h 948836"/>
              <a:gd name="connsiteX6" fmla="*/ 158142 w 2988441"/>
              <a:gd name="connsiteY6" fmla="*/ 948836 h 948836"/>
              <a:gd name="connsiteX7" fmla="*/ 0 w 2988441"/>
              <a:gd name="connsiteY7" fmla="*/ 790694 h 948836"/>
              <a:gd name="connsiteX8" fmla="*/ 0 w 2988441"/>
              <a:gd name="connsiteY8" fmla="*/ 158142 h 94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8441" h="948836">
                <a:moveTo>
                  <a:pt x="0" y="158142"/>
                </a:moveTo>
                <a:cubicBezTo>
                  <a:pt x="0" y="70803"/>
                  <a:pt x="70803" y="0"/>
                  <a:pt x="158142" y="0"/>
                </a:cubicBezTo>
                <a:lnTo>
                  <a:pt x="2830299" y="0"/>
                </a:lnTo>
                <a:cubicBezTo>
                  <a:pt x="2917638" y="0"/>
                  <a:pt x="2988441" y="70803"/>
                  <a:pt x="2988441" y="158142"/>
                </a:cubicBezTo>
                <a:lnTo>
                  <a:pt x="2988441" y="790694"/>
                </a:lnTo>
                <a:cubicBezTo>
                  <a:pt x="2988441" y="878033"/>
                  <a:pt x="2917638" y="948836"/>
                  <a:pt x="2830299" y="948836"/>
                </a:cubicBezTo>
                <a:lnTo>
                  <a:pt x="158142" y="948836"/>
                </a:lnTo>
                <a:cubicBezTo>
                  <a:pt x="70803" y="948836"/>
                  <a:pt x="0" y="878033"/>
                  <a:pt x="0" y="790694"/>
                </a:cubicBezTo>
                <a:lnTo>
                  <a:pt x="0" y="158142"/>
                </a:lnTo>
                <a:close/>
              </a:path>
            </a:pathLst>
          </a:custGeom>
          <a:solidFill>
            <a:srgbClr val="EBCECA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1164290"/>
              <a:satOff val="-67142"/>
              <a:lumOff val="6902"/>
              <a:alphaOff val="0"/>
            </a:schemeClr>
          </a:fillRef>
          <a:effectRef idx="1">
            <a:schemeClr val="accent2">
              <a:hueOff val="-1164290"/>
              <a:satOff val="-67142"/>
              <a:lumOff val="690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4898" tIns="114898" rIns="114898" bIns="11489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эффективность финансирования</a:t>
            </a: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6F691C07-033B-4D67-86CA-E240B5A98612}"/>
              </a:ext>
            </a:extLst>
          </p:cNvPr>
          <p:cNvSpPr/>
          <p:nvPr/>
        </p:nvSpPr>
        <p:spPr>
          <a:xfrm>
            <a:off x="487414" y="1313051"/>
            <a:ext cx="3240000" cy="792000"/>
          </a:xfrm>
          <a:custGeom>
            <a:avLst/>
            <a:gdLst>
              <a:gd name="connsiteX0" fmla="*/ 0 w 2901149"/>
              <a:gd name="connsiteY0" fmla="*/ 158142 h 948836"/>
              <a:gd name="connsiteX1" fmla="*/ 158142 w 2901149"/>
              <a:gd name="connsiteY1" fmla="*/ 0 h 948836"/>
              <a:gd name="connsiteX2" fmla="*/ 2743007 w 2901149"/>
              <a:gd name="connsiteY2" fmla="*/ 0 h 948836"/>
              <a:gd name="connsiteX3" fmla="*/ 2901149 w 2901149"/>
              <a:gd name="connsiteY3" fmla="*/ 158142 h 948836"/>
              <a:gd name="connsiteX4" fmla="*/ 2901149 w 2901149"/>
              <a:gd name="connsiteY4" fmla="*/ 790694 h 948836"/>
              <a:gd name="connsiteX5" fmla="*/ 2743007 w 2901149"/>
              <a:gd name="connsiteY5" fmla="*/ 948836 h 948836"/>
              <a:gd name="connsiteX6" fmla="*/ 158142 w 2901149"/>
              <a:gd name="connsiteY6" fmla="*/ 948836 h 948836"/>
              <a:gd name="connsiteX7" fmla="*/ 0 w 2901149"/>
              <a:gd name="connsiteY7" fmla="*/ 790694 h 948836"/>
              <a:gd name="connsiteX8" fmla="*/ 0 w 2901149"/>
              <a:gd name="connsiteY8" fmla="*/ 158142 h 94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1149" h="948836">
                <a:moveTo>
                  <a:pt x="0" y="158142"/>
                </a:moveTo>
                <a:cubicBezTo>
                  <a:pt x="0" y="70803"/>
                  <a:pt x="70803" y="0"/>
                  <a:pt x="158142" y="0"/>
                </a:cubicBezTo>
                <a:lnTo>
                  <a:pt x="2743007" y="0"/>
                </a:lnTo>
                <a:cubicBezTo>
                  <a:pt x="2830346" y="0"/>
                  <a:pt x="2901149" y="70803"/>
                  <a:pt x="2901149" y="158142"/>
                </a:cubicBezTo>
                <a:lnTo>
                  <a:pt x="2901149" y="790694"/>
                </a:lnTo>
                <a:cubicBezTo>
                  <a:pt x="2901149" y="878033"/>
                  <a:pt x="2830346" y="948836"/>
                  <a:pt x="2743007" y="948836"/>
                </a:cubicBezTo>
                <a:lnTo>
                  <a:pt x="158142" y="948836"/>
                </a:lnTo>
                <a:cubicBezTo>
                  <a:pt x="70803" y="948836"/>
                  <a:pt x="0" y="878033"/>
                  <a:pt x="0" y="790694"/>
                </a:cubicBezTo>
                <a:lnTo>
                  <a:pt x="0" y="158142"/>
                </a:lnTo>
                <a:close/>
              </a:path>
            </a:pathLst>
          </a:custGeom>
          <a:solidFill>
            <a:srgbClr val="EDCECB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1455363"/>
              <a:satOff val="-83928"/>
              <a:lumOff val="8628"/>
              <a:alphaOff val="0"/>
            </a:schemeClr>
          </a:fillRef>
          <a:effectRef idx="1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4898" tIns="114898" rIns="114898" bIns="11489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эффективность инструментов</a:t>
            </a:r>
            <a:b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80BD48-8A4A-4637-9E8C-CD903A7E3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246" y="2025740"/>
            <a:ext cx="900000" cy="90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308765-DA4B-479A-BD4E-1B5FC0F90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000" y="1045536"/>
            <a:ext cx="900000" cy="9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8CB7B3-4228-4DC4-8B4F-41BF894B8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4547" y="3981183"/>
            <a:ext cx="900000" cy="90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734490-532B-4FD1-98DF-3A1FAA0D4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4065" y="5027284"/>
            <a:ext cx="900000" cy="90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400E63-4340-4510-A53A-6AEA0061A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7453" y="4052504"/>
            <a:ext cx="900000" cy="90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B4DD5C7-704F-4300-B65A-EB8D86E12F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7453" y="2105051"/>
            <a:ext cx="900000" cy="90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C029A3-47EF-4DAA-B5DC-153A9E0848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6000" y="2795983"/>
            <a:ext cx="1440000" cy="1440000"/>
          </a:xfrm>
          <a:prstGeom prst="rect">
            <a:avLst/>
          </a:prstGeom>
        </p:spPr>
      </p:pic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C6420C79-6AD0-4DF0-AA59-33E62B8BDFEE}"/>
              </a:ext>
            </a:extLst>
          </p:cNvPr>
          <p:cNvSpPr/>
          <p:nvPr/>
        </p:nvSpPr>
        <p:spPr>
          <a:xfrm>
            <a:off x="4593166" y="2013150"/>
            <a:ext cx="3005666" cy="3005666"/>
          </a:xfrm>
          <a:custGeom>
            <a:avLst/>
            <a:gdLst>
              <a:gd name="connsiteX0" fmla="*/ 0 w 3005666"/>
              <a:gd name="connsiteY0" fmla="*/ 1502833 h 3005666"/>
              <a:gd name="connsiteX1" fmla="*/ 1502833 w 3005666"/>
              <a:gd name="connsiteY1" fmla="*/ 0 h 3005666"/>
              <a:gd name="connsiteX2" fmla="*/ 3005666 w 3005666"/>
              <a:gd name="connsiteY2" fmla="*/ 1502833 h 3005666"/>
              <a:gd name="connsiteX3" fmla="*/ 1502833 w 3005666"/>
              <a:gd name="connsiteY3" fmla="*/ 3005666 h 3005666"/>
              <a:gd name="connsiteX4" fmla="*/ 0 w 3005666"/>
              <a:gd name="connsiteY4" fmla="*/ 1502833 h 30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6" h="3005666">
                <a:moveTo>
                  <a:pt x="0" y="1502833"/>
                </a:moveTo>
                <a:cubicBezTo>
                  <a:pt x="0" y="672841"/>
                  <a:pt x="672841" y="0"/>
                  <a:pt x="1502833" y="0"/>
                </a:cubicBezTo>
                <a:cubicBezTo>
                  <a:pt x="2332825" y="0"/>
                  <a:pt x="3005666" y="672841"/>
                  <a:pt x="3005666" y="1502833"/>
                </a:cubicBezTo>
                <a:cubicBezTo>
                  <a:pt x="3005666" y="2332825"/>
                  <a:pt x="2332825" y="3005666"/>
                  <a:pt x="1502833" y="3005666"/>
                </a:cubicBezTo>
                <a:cubicBezTo>
                  <a:pt x="672841" y="3005666"/>
                  <a:pt x="0" y="2332825"/>
                  <a:pt x="0" y="150283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22720" tIns="522720" rIns="522720" bIns="52272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6500" kern="1200" dirty="0"/>
              <a:t> </a:t>
            </a: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7EC9B804-107D-423C-A02A-F23DA31D5970}"/>
              </a:ext>
            </a:extLst>
          </p:cNvPr>
          <p:cNvSpPr/>
          <p:nvPr/>
        </p:nvSpPr>
        <p:spPr>
          <a:xfrm>
            <a:off x="7039724" y="1785876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50000"/>
              <a:hueOff val="903533"/>
              <a:satOff val="33333"/>
              <a:lumOff val="-4902"/>
              <a:alphaOff val="0"/>
            </a:schemeClr>
          </a:fillRef>
          <a:effectRef idx="0">
            <a:schemeClr val="accent3">
              <a:alpha val="50000"/>
              <a:hueOff val="903533"/>
              <a:satOff val="33333"/>
              <a:lumOff val="-4902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2635" tIns="302635" rIns="302635" bIns="302635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6500" kern="1200" dirty="0"/>
              <a:t> </a:t>
            </a:r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EA156605-CC6B-4F10-9001-2E3206A3C8D5}"/>
              </a:ext>
            </a:extLst>
          </p:cNvPr>
          <p:cNvSpPr/>
          <p:nvPr/>
        </p:nvSpPr>
        <p:spPr>
          <a:xfrm>
            <a:off x="7039724" y="3743256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50000"/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alpha val="50000"/>
              <a:hueOff val="1355300"/>
              <a:satOff val="50000"/>
              <a:lumOff val="-735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2635" tIns="302635" rIns="302635" bIns="302635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6500" kern="1200" dirty="0"/>
              <a:t> </a:t>
            </a: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D10F3797-139D-4512-BF84-B81E180DB68B}"/>
              </a:ext>
            </a:extLst>
          </p:cNvPr>
          <p:cNvSpPr/>
          <p:nvPr/>
        </p:nvSpPr>
        <p:spPr>
          <a:xfrm>
            <a:off x="5344583" y="4721947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50000"/>
              <a:hueOff val="1807066"/>
              <a:satOff val="66667"/>
              <a:lumOff val="-9804"/>
              <a:alphaOff val="0"/>
            </a:schemeClr>
          </a:fillRef>
          <a:effectRef idx="0">
            <a:schemeClr val="accent3">
              <a:alpha val="50000"/>
              <a:hueOff val="1807066"/>
              <a:satOff val="66667"/>
              <a:lumOff val="-9804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2635" tIns="302635" rIns="302635" bIns="302635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6500" kern="1200" dirty="0"/>
              <a:t> </a:t>
            </a: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ED3DD92B-9E66-45E3-B552-02903D3A5500}"/>
              </a:ext>
            </a:extLst>
          </p:cNvPr>
          <p:cNvSpPr/>
          <p:nvPr/>
        </p:nvSpPr>
        <p:spPr>
          <a:xfrm>
            <a:off x="3649442" y="3743256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50000"/>
              <a:hueOff val="2258833"/>
              <a:satOff val="83333"/>
              <a:lumOff val="-12255"/>
              <a:alphaOff val="0"/>
            </a:schemeClr>
          </a:fillRef>
          <a:effectRef idx="0">
            <a:schemeClr val="accent3">
              <a:alpha val="50000"/>
              <a:hueOff val="2258833"/>
              <a:satOff val="83333"/>
              <a:lumOff val="-1225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2635" tIns="302635" rIns="302635" bIns="302635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6500" kern="1200" dirty="0"/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B0BB54F1-46C9-42EB-B9EF-3C1244450DC8}"/>
              </a:ext>
            </a:extLst>
          </p:cNvPr>
          <p:cNvSpPr/>
          <p:nvPr/>
        </p:nvSpPr>
        <p:spPr>
          <a:xfrm>
            <a:off x="3649442" y="1785876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50000"/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alpha val="50000"/>
              <a:hueOff val="2710599"/>
              <a:satOff val="100000"/>
              <a:lumOff val="-14706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2635" tIns="302635" rIns="302635" bIns="302635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6500" kern="1200" dirty="0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42B43E2A-534F-4788-B321-10DA8CAE96D6}"/>
              </a:ext>
            </a:extLst>
          </p:cNvPr>
          <p:cNvSpPr/>
          <p:nvPr/>
        </p:nvSpPr>
        <p:spPr>
          <a:xfrm>
            <a:off x="5344583" y="807186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50000"/>
              <a:hueOff val="451767"/>
              <a:satOff val="16667"/>
              <a:lumOff val="-2451"/>
              <a:alphaOff val="0"/>
            </a:schemeClr>
          </a:fillRef>
          <a:effectRef idx="0">
            <a:schemeClr val="accent3">
              <a:alpha val="50000"/>
              <a:hueOff val="451767"/>
              <a:satOff val="16667"/>
              <a:lumOff val="-2451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2635" tIns="302635" rIns="302635" bIns="302635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6500" kern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885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9" grpId="0" animBg="1"/>
      <p:bldP spid="21" grpId="0" animBg="1"/>
      <p:bldP spid="2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AC9DD02-0A34-4696-8703-E8C66ABCF6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66026"/>
              </p:ext>
            </p:extLst>
          </p:nvPr>
        </p:nvGraphicFramePr>
        <p:xfrm>
          <a:off x="336001" y="984509"/>
          <a:ext cx="115199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C384F2D-7281-4A04-8AFF-700B3FD9913A}"/>
              </a:ext>
            </a:extLst>
          </p:cNvPr>
          <p:cNvSpPr txBox="1">
            <a:spLocks noChangeArrowheads="1"/>
          </p:cNvSpPr>
          <p:nvPr/>
        </p:nvSpPr>
        <p:spPr>
          <a:xfrm>
            <a:off x="894080" y="243014"/>
            <a:ext cx="9324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000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322068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D2F9A74-9DE5-4271-8D09-4D06A55BF120}"/>
              </a:ext>
            </a:extLst>
          </p:cNvPr>
          <p:cNvSpPr txBox="1">
            <a:spLocks noChangeArrowheads="1"/>
          </p:cNvSpPr>
          <p:nvPr/>
        </p:nvSpPr>
        <p:spPr>
          <a:xfrm>
            <a:off x="894080" y="243014"/>
            <a:ext cx="9324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000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 концепции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319B806-142B-4D53-A2A5-8FFC52F54898}"/>
              </a:ext>
            </a:extLst>
          </p:cNvPr>
          <p:cNvGrpSpPr/>
          <p:nvPr/>
        </p:nvGrpSpPr>
        <p:grpSpPr>
          <a:xfrm>
            <a:off x="6276000" y="3856608"/>
            <a:ext cx="3600000" cy="2160000"/>
            <a:chOff x="6276000" y="3856608"/>
            <a:chExt cx="3600000" cy="2160000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AB0E269A-0E38-471F-8F05-80DB3ED146F2}"/>
                </a:ext>
              </a:extLst>
            </p:cNvPr>
            <p:cNvSpPr/>
            <p:nvPr/>
          </p:nvSpPr>
          <p:spPr>
            <a:xfrm>
              <a:off x="6276000" y="3856608"/>
              <a:ext cx="3600000" cy="2160000"/>
            </a:xfrm>
            <a:custGeom>
              <a:avLst/>
              <a:gdLst>
                <a:gd name="connsiteX0" fmla="*/ 0 w 3600000"/>
                <a:gd name="connsiteY0" fmla="*/ 0 h 2160000"/>
                <a:gd name="connsiteX1" fmla="*/ 3600000 w 3600000"/>
                <a:gd name="connsiteY1" fmla="*/ 0 h 2160000"/>
                <a:gd name="connsiteX2" fmla="*/ 3600000 w 3600000"/>
                <a:gd name="connsiteY2" fmla="*/ 2160000 h 2160000"/>
                <a:gd name="connsiteX3" fmla="*/ 0 w 3600000"/>
                <a:gd name="connsiteY3" fmla="*/ 2160000 h 2160000"/>
                <a:gd name="connsiteX4" fmla="*/ 0 w 3600000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0" h="2160000">
                  <a:moveTo>
                    <a:pt x="0" y="0"/>
                  </a:moveTo>
                  <a:lnTo>
                    <a:pt x="3600000" y="0"/>
                  </a:lnTo>
                  <a:lnTo>
                    <a:pt x="3600000" y="2160000"/>
                  </a:lnTo>
                  <a:lnTo>
                    <a:pt x="0" y="21600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1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buNone/>
              </a:pPr>
              <a:endParaRPr 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Новый подход к</a:t>
              </a:r>
              <a:br>
                <a:rPr lang="ru-RU" sz="20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lang="ru-RU" sz="20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финансированию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E53BCB3-C77E-41B6-89FE-F4E8FD60A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6000" y="3960407"/>
              <a:ext cx="900000" cy="90000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A0C9B01-F75B-41C2-9A4C-8BDB5A108A8C}"/>
              </a:ext>
            </a:extLst>
          </p:cNvPr>
          <p:cNvGrpSpPr/>
          <p:nvPr/>
        </p:nvGrpSpPr>
        <p:grpSpPr>
          <a:xfrm>
            <a:off x="2316000" y="3856607"/>
            <a:ext cx="3600000" cy="2160000"/>
            <a:chOff x="2316000" y="3856607"/>
            <a:chExt cx="3600000" cy="2160000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96405758-99DB-4AF6-9204-4FDDA733A87F}"/>
                </a:ext>
              </a:extLst>
            </p:cNvPr>
            <p:cNvSpPr/>
            <p:nvPr/>
          </p:nvSpPr>
          <p:spPr>
            <a:xfrm>
              <a:off x="2316000" y="3856607"/>
              <a:ext cx="3600000" cy="2160000"/>
            </a:xfrm>
            <a:custGeom>
              <a:avLst/>
              <a:gdLst>
                <a:gd name="connsiteX0" fmla="*/ 0 w 3600000"/>
                <a:gd name="connsiteY0" fmla="*/ 0 h 2160000"/>
                <a:gd name="connsiteX1" fmla="*/ 3600000 w 3600000"/>
                <a:gd name="connsiteY1" fmla="*/ 0 h 2160000"/>
                <a:gd name="connsiteX2" fmla="*/ 3600000 w 3600000"/>
                <a:gd name="connsiteY2" fmla="*/ 2160000 h 2160000"/>
                <a:gd name="connsiteX3" fmla="*/ 0 w 3600000"/>
                <a:gd name="connsiteY3" fmla="*/ 2160000 h 2160000"/>
                <a:gd name="connsiteX4" fmla="*/ 0 w 3600000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0" h="2160000">
                  <a:moveTo>
                    <a:pt x="0" y="0"/>
                  </a:moveTo>
                  <a:lnTo>
                    <a:pt x="3600000" y="0"/>
                  </a:lnTo>
                  <a:lnTo>
                    <a:pt x="3600000" y="2160000"/>
                  </a:lnTo>
                  <a:lnTo>
                    <a:pt x="0" y="21600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7350668"/>
                <a:satOff val="-30583"/>
                <a:lumOff val="7206"/>
                <a:alphaOff val="0"/>
              </a:schemeClr>
            </a:fillRef>
            <a:effectRef idx="1">
              <a:schemeClr val="accent4">
                <a:hueOff val="7350668"/>
                <a:satOff val="-30583"/>
                <a:lumOff val="7206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Новый подход к</a:t>
              </a:r>
              <a:br>
                <a:rPr lang="ru-RU" sz="20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lang="ru-RU" sz="20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управлению пациентским опытом</a:t>
              </a: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00BFC72-87F3-42EE-9F6D-43D56A496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6000" y="3960407"/>
              <a:ext cx="900000" cy="90000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ED43865-188E-47F3-9445-4C7AF5C3A8F7}"/>
              </a:ext>
            </a:extLst>
          </p:cNvPr>
          <p:cNvGrpSpPr/>
          <p:nvPr/>
        </p:nvGrpSpPr>
        <p:grpSpPr>
          <a:xfrm>
            <a:off x="8256000" y="1336607"/>
            <a:ext cx="3600000" cy="2160000"/>
            <a:chOff x="8256000" y="1336607"/>
            <a:chExt cx="3600000" cy="2160000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D2256608-4C70-429E-8040-E974192EFAB6}"/>
                </a:ext>
              </a:extLst>
            </p:cNvPr>
            <p:cNvSpPr/>
            <p:nvPr/>
          </p:nvSpPr>
          <p:spPr>
            <a:xfrm>
              <a:off x="8256000" y="1336607"/>
              <a:ext cx="3600000" cy="2160000"/>
            </a:xfrm>
            <a:custGeom>
              <a:avLst/>
              <a:gdLst>
                <a:gd name="connsiteX0" fmla="*/ 0 w 3600000"/>
                <a:gd name="connsiteY0" fmla="*/ 0 h 2160000"/>
                <a:gd name="connsiteX1" fmla="*/ 3600000 w 3600000"/>
                <a:gd name="connsiteY1" fmla="*/ 0 h 2160000"/>
                <a:gd name="connsiteX2" fmla="*/ 3600000 w 3600000"/>
                <a:gd name="connsiteY2" fmla="*/ 2160000 h 2160000"/>
                <a:gd name="connsiteX3" fmla="*/ 0 w 3600000"/>
                <a:gd name="connsiteY3" fmla="*/ 2160000 h 2160000"/>
                <a:gd name="connsiteX4" fmla="*/ 0 w 3600000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0" h="2160000">
                  <a:moveTo>
                    <a:pt x="0" y="0"/>
                  </a:moveTo>
                  <a:lnTo>
                    <a:pt x="3600000" y="0"/>
                  </a:lnTo>
                  <a:lnTo>
                    <a:pt x="3600000" y="2160000"/>
                  </a:lnTo>
                  <a:lnTo>
                    <a:pt x="0" y="21600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1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Новый подход к</a:t>
              </a:r>
              <a:br>
                <a:rPr lang="ru-RU" sz="20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lang="ru-RU" sz="20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управлению персоналом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93A25F-B30D-4D5F-8244-D335E17BD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06000" y="1472386"/>
              <a:ext cx="900000" cy="900000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CF2E63F-07FF-41FC-A9C5-B7DF78F1AA86}"/>
              </a:ext>
            </a:extLst>
          </p:cNvPr>
          <p:cNvGrpSpPr/>
          <p:nvPr/>
        </p:nvGrpSpPr>
        <p:grpSpPr>
          <a:xfrm>
            <a:off x="4296000" y="1336607"/>
            <a:ext cx="3600000" cy="2160000"/>
            <a:chOff x="4296000" y="1336607"/>
            <a:chExt cx="3600000" cy="2160000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ED538766-003E-49D1-B054-75DA40C266A3}"/>
                </a:ext>
              </a:extLst>
            </p:cNvPr>
            <p:cNvSpPr/>
            <p:nvPr/>
          </p:nvSpPr>
          <p:spPr>
            <a:xfrm>
              <a:off x="4296000" y="1336607"/>
              <a:ext cx="3600000" cy="2160000"/>
            </a:xfrm>
            <a:custGeom>
              <a:avLst/>
              <a:gdLst>
                <a:gd name="connsiteX0" fmla="*/ 0 w 3600000"/>
                <a:gd name="connsiteY0" fmla="*/ 0 h 2160000"/>
                <a:gd name="connsiteX1" fmla="*/ 3600000 w 3600000"/>
                <a:gd name="connsiteY1" fmla="*/ 0 h 2160000"/>
                <a:gd name="connsiteX2" fmla="*/ 3600000 w 3600000"/>
                <a:gd name="connsiteY2" fmla="*/ 2160000 h 2160000"/>
                <a:gd name="connsiteX3" fmla="*/ 0 w 3600000"/>
                <a:gd name="connsiteY3" fmla="*/ 2160000 h 2160000"/>
                <a:gd name="connsiteX4" fmla="*/ 0 w 3600000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0" h="2160000">
                  <a:moveTo>
                    <a:pt x="0" y="0"/>
                  </a:moveTo>
                  <a:lnTo>
                    <a:pt x="3600000" y="0"/>
                  </a:lnTo>
                  <a:lnTo>
                    <a:pt x="3600000" y="2160000"/>
                  </a:lnTo>
                  <a:lnTo>
                    <a:pt x="0" y="21600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2450223"/>
                <a:satOff val="-10194"/>
                <a:lumOff val="2402"/>
                <a:alphaOff val="0"/>
              </a:schemeClr>
            </a:fillRef>
            <a:effectRef idx="1">
              <a:schemeClr val="accent4">
                <a:hueOff val="2450223"/>
                <a:satOff val="-10194"/>
                <a:lumOff val="2402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b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20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Единая кардиохирургическая мультидисциплинарная команда </a:t>
              </a: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BA175149-CFFA-462B-86D5-2636B88DE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46000" y="1472386"/>
              <a:ext cx="900000" cy="900000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E375211-3DCF-48F0-B768-08443168B025}"/>
              </a:ext>
            </a:extLst>
          </p:cNvPr>
          <p:cNvGrpSpPr/>
          <p:nvPr/>
        </p:nvGrpSpPr>
        <p:grpSpPr>
          <a:xfrm>
            <a:off x="336000" y="1336607"/>
            <a:ext cx="3600000" cy="2160000"/>
            <a:chOff x="336000" y="1336607"/>
            <a:chExt cx="3600000" cy="2160000"/>
          </a:xfrm>
        </p:grpSpPr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AEE8272F-FE64-4B06-8308-18C317C31E96}"/>
                </a:ext>
              </a:extLst>
            </p:cNvPr>
            <p:cNvSpPr/>
            <p:nvPr/>
          </p:nvSpPr>
          <p:spPr>
            <a:xfrm>
              <a:off x="336000" y="1336607"/>
              <a:ext cx="3600000" cy="2160000"/>
            </a:xfrm>
            <a:custGeom>
              <a:avLst/>
              <a:gdLst>
                <a:gd name="connsiteX0" fmla="*/ 0 w 3600000"/>
                <a:gd name="connsiteY0" fmla="*/ 0 h 2160000"/>
                <a:gd name="connsiteX1" fmla="*/ 3600000 w 3600000"/>
                <a:gd name="connsiteY1" fmla="*/ 0 h 2160000"/>
                <a:gd name="connsiteX2" fmla="*/ 3600000 w 3600000"/>
                <a:gd name="connsiteY2" fmla="*/ 2160000 h 2160000"/>
                <a:gd name="connsiteX3" fmla="*/ 0 w 3600000"/>
                <a:gd name="connsiteY3" fmla="*/ 2160000 h 2160000"/>
                <a:gd name="connsiteX4" fmla="*/ 0 w 3600000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0" h="2160000">
                  <a:moveTo>
                    <a:pt x="0" y="0"/>
                  </a:moveTo>
                  <a:lnTo>
                    <a:pt x="3600000" y="0"/>
                  </a:lnTo>
                  <a:lnTo>
                    <a:pt x="3600000" y="2160000"/>
                  </a:lnTo>
                  <a:lnTo>
                    <a:pt x="0" y="21600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Однонаправленное</a:t>
              </a:r>
              <a:br>
                <a:rPr lang="ru-RU" sz="2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движение пациентов </a:t>
              </a: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0C79DF-CC3F-42B0-9A7B-16E4D161D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39042" y="1472386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49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1F44055-53DC-441F-B058-396EE53F88CD}"/>
              </a:ext>
            </a:extLst>
          </p:cNvPr>
          <p:cNvGrpSpPr/>
          <p:nvPr/>
        </p:nvGrpSpPr>
        <p:grpSpPr>
          <a:xfrm>
            <a:off x="2038351" y="765568"/>
            <a:ext cx="8782184" cy="5764179"/>
            <a:chOff x="709320" y="968375"/>
            <a:chExt cx="19964984" cy="13182600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A69237FA-D4CF-4F90-A895-A8BAA329D00B}"/>
                </a:ext>
              </a:extLst>
            </p:cNvPr>
            <p:cNvSpPr/>
            <p:nvPr/>
          </p:nvSpPr>
          <p:spPr>
            <a:xfrm>
              <a:off x="891644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04C252F1-A323-4F53-B572-F70ED454E3CC}"/>
                </a:ext>
              </a:extLst>
            </p:cNvPr>
            <p:cNvSpPr/>
            <p:nvPr/>
          </p:nvSpPr>
          <p:spPr>
            <a:xfrm>
              <a:off x="2304662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4050F828-427E-4233-8E05-E46E16F29532}"/>
                </a:ext>
              </a:extLst>
            </p:cNvPr>
            <p:cNvSpPr/>
            <p:nvPr/>
          </p:nvSpPr>
          <p:spPr>
            <a:xfrm>
              <a:off x="2031175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AF308E23-589B-476B-8726-F211C90C0ADC}"/>
                </a:ext>
              </a:extLst>
            </p:cNvPr>
            <p:cNvSpPr/>
            <p:nvPr/>
          </p:nvSpPr>
          <p:spPr>
            <a:xfrm>
              <a:off x="3033943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8B1193A0-524E-4658-AB5D-D9563DB7CA7B}"/>
                </a:ext>
              </a:extLst>
            </p:cNvPr>
            <p:cNvSpPr/>
            <p:nvPr/>
          </p:nvSpPr>
          <p:spPr>
            <a:xfrm>
              <a:off x="2760456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5548C300-4261-4404-B5F2-C7259CB36D65}"/>
                </a:ext>
              </a:extLst>
            </p:cNvPr>
            <p:cNvSpPr/>
            <p:nvPr/>
          </p:nvSpPr>
          <p:spPr>
            <a:xfrm>
              <a:off x="3763242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81F8DB62-692B-4F94-A3EA-6F5327DD0C5D}"/>
                </a:ext>
              </a:extLst>
            </p:cNvPr>
            <p:cNvSpPr/>
            <p:nvPr/>
          </p:nvSpPr>
          <p:spPr>
            <a:xfrm>
              <a:off x="3489755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62DF0F43-8C44-4D5E-8C27-C6ED212255B0}"/>
                </a:ext>
              </a:extLst>
            </p:cNvPr>
            <p:cNvSpPr/>
            <p:nvPr/>
          </p:nvSpPr>
          <p:spPr>
            <a:xfrm>
              <a:off x="4492541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735A2369-E577-4C79-8A38-8A9FCE8FB58E}"/>
                </a:ext>
              </a:extLst>
            </p:cNvPr>
            <p:cNvSpPr/>
            <p:nvPr/>
          </p:nvSpPr>
          <p:spPr>
            <a:xfrm>
              <a:off x="4219053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93D137DC-F88F-40C3-8B6A-ED6B053480BC}"/>
                </a:ext>
              </a:extLst>
            </p:cNvPr>
            <p:cNvSpPr/>
            <p:nvPr/>
          </p:nvSpPr>
          <p:spPr>
            <a:xfrm>
              <a:off x="6024070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497A27C8-A38C-474C-8DFE-A768AC63E3F5}"/>
                </a:ext>
              </a:extLst>
            </p:cNvPr>
            <p:cNvSpPr/>
            <p:nvPr/>
          </p:nvSpPr>
          <p:spPr>
            <a:xfrm>
              <a:off x="5859978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9AD3965B-CAA7-4044-B90E-6AAB2C4A305B}"/>
                </a:ext>
              </a:extLst>
            </p:cNvPr>
            <p:cNvSpPr/>
            <p:nvPr/>
          </p:nvSpPr>
          <p:spPr>
            <a:xfrm>
              <a:off x="891644" y="9498536"/>
              <a:ext cx="1139963" cy="0"/>
            </a:xfrm>
            <a:custGeom>
              <a:avLst/>
              <a:gdLst/>
              <a:ahLst/>
              <a:cxnLst/>
              <a:rect l="l" t="t" r="r" b="b"/>
              <a:pathLst>
                <a:path w="846455">
                  <a:moveTo>
                    <a:pt x="0" y="0"/>
                  </a:moveTo>
                  <a:lnTo>
                    <a:pt x="84613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CB696A4D-2A1B-457D-97F8-7E9A1EF756B2}"/>
                </a:ext>
              </a:extLst>
            </p:cNvPr>
            <p:cNvSpPr/>
            <p:nvPr/>
          </p:nvSpPr>
          <p:spPr>
            <a:xfrm>
              <a:off x="2304662" y="9498536"/>
              <a:ext cx="455814" cy="0"/>
            </a:xfrm>
            <a:custGeom>
              <a:avLst/>
              <a:gdLst/>
              <a:ahLst/>
              <a:cxnLst/>
              <a:rect l="l" t="t" r="r" b="b"/>
              <a:pathLst>
                <a:path w="338454">
                  <a:moveTo>
                    <a:pt x="0" y="0"/>
                  </a:moveTo>
                  <a:lnTo>
                    <a:pt x="33843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8FF989AD-A20D-4E8B-ACD1-4D7084CACF1C}"/>
                </a:ext>
              </a:extLst>
            </p:cNvPr>
            <p:cNvSpPr/>
            <p:nvPr/>
          </p:nvSpPr>
          <p:spPr>
            <a:xfrm>
              <a:off x="3033944" y="9498536"/>
              <a:ext cx="455814" cy="0"/>
            </a:xfrm>
            <a:custGeom>
              <a:avLst/>
              <a:gdLst/>
              <a:ahLst/>
              <a:cxnLst/>
              <a:rect l="l" t="t" r="r" b="b"/>
              <a:pathLst>
                <a:path w="338454">
                  <a:moveTo>
                    <a:pt x="0" y="0"/>
                  </a:moveTo>
                  <a:lnTo>
                    <a:pt x="33845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4B65BAD1-7EAF-4046-AAEA-5C21EF2E4E78}"/>
                </a:ext>
              </a:extLst>
            </p:cNvPr>
            <p:cNvSpPr/>
            <p:nvPr/>
          </p:nvSpPr>
          <p:spPr>
            <a:xfrm>
              <a:off x="3763243" y="9498536"/>
              <a:ext cx="455814" cy="0"/>
            </a:xfrm>
            <a:custGeom>
              <a:avLst/>
              <a:gdLst/>
              <a:ahLst/>
              <a:cxnLst/>
              <a:rect l="l" t="t" r="r" b="b"/>
              <a:pathLst>
                <a:path w="338454">
                  <a:moveTo>
                    <a:pt x="0" y="0"/>
                  </a:moveTo>
                  <a:lnTo>
                    <a:pt x="33845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A512DC33-6C0D-42C1-BA10-851992839AEA}"/>
                </a:ext>
              </a:extLst>
            </p:cNvPr>
            <p:cNvSpPr/>
            <p:nvPr/>
          </p:nvSpPr>
          <p:spPr>
            <a:xfrm>
              <a:off x="4492542" y="9498536"/>
              <a:ext cx="1367444" cy="0"/>
            </a:xfrm>
            <a:custGeom>
              <a:avLst/>
              <a:gdLst/>
              <a:ahLst/>
              <a:cxnLst/>
              <a:rect l="l" t="t" r="r" b="b"/>
              <a:pathLst>
                <a:path w="1015364">
                  <a:moveTo>
                    <a:pt x="0" y="0"/>
                  </a:moveTo>
                  <a:lnTo>
                    <a:pt x="453527" y="0"/>
                  </a:lnTo>
                </a:path>
                <a:path w="1015364">
                  <a:moveTo>
                    <a:pt x="494141" y="0"/>
                  </a:moveTo>
                  <a:lnTo>
                    <a:pt x="101535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BE70C14C-7444-4E8E-BDF9-5DC5905CD96B}"/>
                </a:ext>
              </a:extLst>
            </p:cNvPr>
            <p:cNvSpPr/>
            <p:nvPr/>
          </p:nvSpPr>
          <p:spPr>
            <a:xfrm>
              <a:off x="6024070" y="9498536"/>
              <a:ext cx="128278" cy="0"/>
            </a:xfrm>
            <a:custGeom>
              <a:avLst/>
              <a:gdLst/>
              <a:ahLst/>
              <a:cxnLst/>
              <a:rect l="l" t="t" r="r" b="b"/>
              <a:pathLst>
                <a:path w="95250">
                  <a:moveTo>
                    <a:pt x="0" y="0"/>
                  </a:moveTo>
                  <a:lnTo>
                    <a:pt x="9476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868E7741-44CD-4478-932C-C007160435D1}"/>
                </a:ext>
              </a:extLst>
            </p:cNvPr>
            <p:cNvSpPr/>
            <p:nvPr/>
          </p:nvSpPr>
          <p:spPr>
            <a:xfrm>
              <a:off x="6270208" y="9498536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92EA97D8-80CD-4763-9F7E-88DE5FB01EAD}"/>
                </a:ext>
              </a:extLst>
            </p:cNvPr>
            <p:cNvSpPr/>
            <p:nvPr/>
          </p:nvSpPr>
          <p:spPr>
            <a:xfrm>
              <a:off x="6024070" y="9387864"/>
              <a:ext cx="128278" cy="0"/>
            </a:xfrm>
            <a:custGeom>
              <a:avLst/>
              <a:gdLst/>
              <a:ahLst/>
              <a:cxnLst/>
              <a:rect l="l" t="t" r="r" b="b"/>
              <a:pathLst>
                <a:path w="95250">
                  <a:moveTo>
                    <a:pt x="9476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2CBDFE0C-97A1-44BC-A40B-FD5DA2102089}"/>
                </a:ext>
              </a:extLst>
            </p:cNvPr>
            <p:cNvSpPr/>
            <p:nvPr/>
          </p:nvSpPr>
          <p:spPr>
            <a:xfrm>
              <a:off x="4492542" y="9387864"/>
              <a:ext cx="1367444" cy="0"/>
            </a:xfrm>
            <a:custGeom>
              <a:avLst/>
              <a:gdLst/>
              <a:ahLst/>
              <a:cxnLst/>
              <a:rect l="l" t="t" r="r" b="b"/>
              <a:pathLst>
                <a:path w="1015364">
                  <a:moveTo>
                    <a:pt x="101535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0A5283F8-A8CD-4C06-BC95-224A68B6897E}"/>
                </a:ext>
              </a:extLst>
            </p:cNvPr>
            <p:cNvSpPr/>
            <p:nvPr/>
          </p:nvSpPr>
          <p:spPr>
            <a:xfrm>
              <a:off x="3763243" y="9387864"/>
              <a:ext cx="455814" cy="0"/>
            </a:xfrm>
            <a:custGeom>
              <a:avLst/>
              <a:gdLst/>
              <a:ahLst/>
              <a:cxnLst/>
              <a:rect l="l" t="t" r="r" b="b"/>
              <a:pathLst>
                <a:path w="338454">
                  <a:moveTo>
                    <a:pt x="33845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5AE53D7D-06E3-4C51-8B06-41B2B929D1F6}"/>
                </a:ext>
              </a:extLst>
            </p:cNvPr>
            <p:cNvSpPr/>
            <p:nvPr/>
          </p:nvSpPr>
          <p:spPr>
            <a:xfrm>
              <a:off x="3033944" y="9387864"/>
              <a:ext cx="455814" cy="0"/>
            </a:xfrm>
            <a:custGeom>
              <a:avLst/>
              <a:gdLst/>
              <a:ahLst/>
              <a:cxnLst/>
              <a:rect l="l" t="t" r="r" b="b"/>
              <a:pathLst>
                <a:path w="338454">
                  <a:moveTo>
                    <a:pt x="33845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3D364B7F-131C-421C-8822-30F7D7FC9265}"/>
                </a:ext>
              </a:extLst>
            </p:cNvPr>
            <p:cNvSpPr/>
            <p:nvPr/>
          </p:nvSpPr>
          <p:spPr>
            <a:xfrm>
              <a:off x="2304662" y="9387864"/>
              <a:ext cx="455814" cy="0"/>
            </a:xfrm>
            <a:custGeom>
              <a:avLst/>
              <a:gdLst/>
              <a:ahLst/>
              <a:cxnLst/>
              <a:rect l="l" t="t" r="r" b="b"/>
              <a:pathLst>
                <a:path w="338454">
                  <a:moveTo>
                    <a:pt x="33843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28" name="object 25">
              <a:extLst>
                <a:ext uri="{FF2B5EF4-FFF2-40B4-BE49-F238E27FC236}">
                  <a16:creationId xmlns:a16="http://schemas.microsoft.com/office/drawing/2014/main" id="{9171CC85-4F4E-41DC-B589-7B3232BE2AEA}"/>
                </a:ext>
              </a:extLst>
            </p:cNvPr>
            <p:cNvGrpSpPr/>
            <p:nvPr/>
          </p:nvGrpSpPr>
          <p:grpSpPr>
            <a:xfrm>
              <a:off x="982807" y="9383712"/>
              <a:ext cx="1322118" cy="8305"/>
              <a:chOff x="2287416" y="9299037"/>
              <a:chExt cx="981710" cy="5080"/>
            </a:xfrm>
          </p:grpSpPr>
          <p:sp>
            <p:nvSpPr>
              <p:cNvPr id="2081" name="object 26">
                <a:extLst>
                  <a:ext uri="{FF2B5EF4-FFF2-40B4-BE49-F238E27FC236}">
                    <a16:creationId xmlns:a16="http://schemas.microsoft.com/office/drawing/2014/main" id="{9897977B-A59C-447E-B0A0-CF4DFC9221FC}"/>
                  </a:ext>
                </a:extLst>
              </p:cNvPr>
              <p:cNvSpPr/>
              <p:nvPr/>
            </p:nvSpPr>
            <p:spPr>
              <a:xfrm>
                <a:off x="2287416" y="9301576"/>
                <a:ext cx="7785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78510">
                    <a:moveTo>
                      <a:pt x="778442" y="0"/>
                    </a:moveTo>
                    <a:lnTo>
                      <a:pt x="521218" y="0"/>
                    </a:lnTo>
                  </a:path>
                  <a:path w="778510">
                    <a:moveTo>
                      <a:pt x="494141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82" name="object 27">
                <a:extLst>
                  <a:ext uri="{FF2B5EF4-FFF2-40B4-BE49-F238E27FC236}">
                    <a16:creationId xmlns:a16="http://schemas.microsoft.com/office/drawing/2014/main" id="{F8943795-3B5B-4322-BF50-5BF31DF00050}"/>
                  </a:ext>
                </a:extLst>
              </p:cNvPr>
              <p:cNvSpPr/>
              <p:nvPr/>
            </p:nvSpPr>
            <p:spPr>
              <a:xfrm>
                <a:off x="3065858" y="9301576"/>
                <a:ext cx="20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3200">
                    <a:moveTo>
                      <a:pt x="0" y="0"/>
                    </a:moveTo>
                    <a:lnTo>
                      <a:pt x="203071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EE2D2D9E-46DB-4B68-B34B-078C8A9498B8}"/>
                </a:ext>
              </a:extLst>
            </p:cNvPr>
            <p:cNvSpPr/>
            <p:nvPr/>
          </p:nvSpPr>
          <p:spPr>
            <a:xfrm>
              <a:off x="2031175" y="9498536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0" name="object 29">
              <a:extLst>
                <a:ext uri="{FF2B5EF4-FFF2-40B4-BE49-F238E27FC236}">
                  <a16:creationId xmlns:a16="http://schemas.microsoft.com/office/drawing/2014/main" id="{436AF94B-9BAB-4A59-BE5B-11FB901EB6EB}"/>
                </a:ext>
              </a:extLst>
            </p:cNvPr>
            <p:cNvSpPr/>
            <p:nvPr/>
          </p:nvSpPr>
          <p:spPr>
            <a:xfrm>
              <a:off x="2031175" y="9387864"/>
              <a:ext cx="13683" cy="11420"/>
            </a:xfrm>
            <a:custGeom>
              <a:avLst/>
              <a:gdLst/>
              <a:ahLst/>
              <a:cxnLst/>
              <a:rect l="l" t="t" r="r" b="b"/>
              <a:pathLst>
                <a:path w="10160" h="6984">
                  <a:moveTo>
                    <a:pt x="0" y="6769"/>
                  </a:moveTo>
                  <a:lnTo>
                    <a:pt x="10153" y="6769"/>
                  </a:lnTo>
                </a:path>
                <a:path w="10160" h="6984">
                  <a:moveTo>
                    <a:pt x="10153" y="6769"/>
                  </a:moveTo>
                  <a:lnTo>
                    <a:pt x="10153" y="0"/>
                  </a:lnTo>
                </a:path>
                <a:path w="10160" h="6984">
                  <a:moveTo>
                    <a:pt x="10153" y="0"/>
                  </a:moveTo>
                  <a:lnTo>
                    <a:pt x="0" y="0"/>
                  </a:lnTo>
                </a:path>
              </a:pathLst>
            </a:custGeom>
            <a:ln w="10153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31" name="object 30">
              <a:extLst>
                <a:ext uri="{FF2B5EF4-FFF2-40B4-BE49-F238E27FC236}">
                  <a16:creationId xmlns:a16="http://schemas.microsoft.com/office/drawing/2014/main" id="{034CABB9-7A63-4D64-B86A-773F5CC5E421}"/>
                </a:ext>
              </a:extLst>
            </p:cNvPr>
            <p:cNvGrpSpPr/>
            <p:nvPr/>
          </p:nvGrpSpPr>
          <p:grpSpPr>
            <a:xfrm>
              <a:off x="2044848" y="9379564"/>
              <a:ext cx="143672" cy="28031"/>
              <a:chOff x="3076012" y="9296499"/>
              <a:chExt cx="106680" cy="17145"/>
            </a:xfrm>
          </p:grpSpPr>
          <p:sp>
            <p:nvSpPr>
              <p:cNvPr id="2078" name="object 31">
                <a:extLst>
                  <a:ext uri="{FF2B5EF4-FFF2-40B4-BE49-F238E27FC236}">
                    <a16:creationId xmlns:a16="http://schemas.microsoft.com/office/drawing/2014/main" id="{2F5663F2-1189-4B53-BD7D-A2BF4D57DE68}"/>
                  </a:ext>
                </a:extLst>
              </p:cNvPr>
              <p:cNvSpPr/>
              <p:nvPr/>
            </p:nvSpPr>
            <p:spPr>
              <a:xfrm>
                <a:off x="3157241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60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60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79" name="object 32">
                <a:extLst>
                  <a:ext uri="{FF2B5EF4-FFF2-40B4-BE49-F238E27FC236}">
                    <a16:creationId xmlns:a16="http://schemas.microsoft.com/office/drawing/2014/main" id="{112F675D-220E-4AD6-8128-5FDC81CFD8FE}"/>
                  </a:ext>
                </a:extLst>
              </p:cNvPr>
              <p:cNvSpPr/>
              <p:nvPr/>
            </p:nvSpPr>
            <p:spPr>
              <a:xfrm>
                <a:off x="3076012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80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80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80" name="object 33">
                <a:extLst>
                  <a:ext uri="{FF2B5EF4-FFF2-40B4-BE49-F238E27FC236}">
                    <a16:creationId xmlns:a16="http://schemas.microsoft.com/office/drawing/2014/main" id="{E905CC11-A269-4457-939E-9619DA684235}"/>
                  </a:ext>
                </a:extLst>
              </p:cNvPr>
              <p:cNvSpPr/>
              <p:nvPr/>
            </p:nvSpPr>
            <p:spPr>
              <a:xfrm>
                <a:off x="3167394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101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10160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grpSp>
          <p:nvGrpSpPr>
            <p:cNvPr id="32" name="object 34">
              <a:extLst>
                <a:ext uri="{FF2B5EF4-FFF2-40B4-BE49-F238E27FC236}">
                  <a16:creationId xmlns:a16="http://schemas.microsoft.com/office/drawing/2014/main" id="{7B968439-FD15-4E26-8916-CF0548B671AA}"/>
                </a:ext>
              </a:extLst>
            </p:cNvPr>
            <p:cNvGrpSpPr/>
            <p:nvPr/>
          </p:nvGrpSpPr>
          <p:grpSpPr>
            <a:xfrm>
              <a:off x="2181593" y="9379564"/>
              <a:ext cx="123147" cy="28031"/>
              <a:chOff x="3177548" y="9296499"/>
              <a:chExt cx="91440" cy="17145"/>
            </a:xfrm>
          </p:grpSpPr>
          <p:sp>
            <p:nvSpPr>
              <p:cNvPr id="2076" name="object 35">
                <a:extLst>
                  <a:ext uri="{FF2B5EF4-FFF2-40B4-BE49-F238E27FC236}">
                    <a16:creationId xmlns:a16="http://schemas.microsoft.com/office/drawing/2014/main" id="{0B267CD3-9679-4B47-9FC1-61ACE5F833A8}"/>
                  </a:ext>
                </a:extLst>
              </p:cNvPr>
              <p:cNvSpPr/>
              <p:nvPr/>
            </p:nvSpPr>
            <p:spPr>
              <a:xfrm>
                <a:off x="3258777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60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60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77" name="object 36">
                <a:extLst>
                  <a:ext uri="{FF2B5EF4-FFF2-40B4-BE49-F238E27FC236}">
                    <a16:creationId xmlns:a16="http://schemas.microsoft.com/office/drawing/2014/main" id="{6051A709-F5EC-4556-BB6F-0B6EC21C357E}"/>
                  </a:ext>
                </a:extLst>
              </p:cNvPr>
              <p:cNvSpPr/>
              <p:nvPr/>
            </p:nvSpPr>
            <p:spPr>
              <a:xfrm>
                <a:off x="3177548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79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33" name="object 37">
              <a:extLst>
                <a:ext uri="{FF2B5EF4-FFF2-40B4-BE49-F238E27FC236}">
                  <a16:creationId xmlns:a16="http://schemas.microsoft.com/office/drawing/2014/main" id="{DC73B5E4-8753-4E3E-A38D-ACF2D152AD67}"/>
                </a:ext>
              </a:extLst>
            </p:cNvPr>
            <p:cNvSpPr/>
            <p:nvPr/>
          </p:nvSpPr>
          <p:spPr>
            <a:xfrm>
              <a:off x="2031175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4" name="object 38">
              <a:extLst>
                <a:ext uri="{FF2B5EF4-FFF2-40B4-BE49-F238E27FC236}">
                  <a16:creationId xmlns:a16="http://schemas.microsoft.com/office/drawing/2014/main" id="{2BE6A198-BA8C-4B1D-9D5E-CF6A02E53D3C}"/>
                </a:ext>
              </a:extLst>
            </p:cNvPr>
            <p:cNvSpPr/>
            <p:nvPr/>
          </p:nvSpPr>
          <p:spPr>
            <a:xfrm>
              <a:off x="2304662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pic>
          <p:nvPicPr>
            <p:cNvPr id="35" name="object 39">
              <a:extLst>
                <a:ext uri="{FF2B5EF4-FFF2-40B4-BE49-F238E27FC236}">
                  <a16:creationId xmlns:a16="http://schemas.microsoft.com/office/drawing/2014/main" id="{6E84A200-6302-44C5-BB8A-0F47B863589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7036" y="9379563"/>
              <a:ext cx="280323" cy="123123"/>
            </a:xfrm>
            <a:prstGeom prst="rect">
              <a:avLst/>
            </a:prstGeom>
          </p:spPr>
        </p:pic>
        <p:pic>
          <p:nvPicPr>
            <p:cNvPr id="36" name="object 40">
              <a:extLst>
                <a:ext uri="{FF2B5EF4-FFF2-40B4-BE49-F238E27FC236}">
                  <a16:creationId xmlns:a16="http://schemas.microsoft.com/office/drawing/2014/main" id="{C526A298-4E3C-40B7-B8F6-98083CBBBF6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6335" y="9379563"/>
              <a:ext cx="280323" cy="123123"/>
            </a:xfrm>
            <a:prstGeom prst="rect">
              <a:avLst/>
            </a:prstGeom>
          </p:spPr>
        </p:pic>
        <p:sp>
          <p:nvSpPr>
            <p:cNvPr id="37" name="object 41">
              <a:extLst>
                <a:ext uri="{FF2B5EF4-FFF2-40B4-BE49-F238E27FC236}">
                  <a16:creationId xmlns:a16="http://schemas.microsoft.com/office/drawing/2014/main" id="{D3975A9D-704E-4210-9DEB-1BF1C0C1AC9D}"/>
                </a:ext>
              </a:extLst>
            </p:cNvPr>
            <p:cNvSpPr/>
            <p:nvPr/>
          </p:nvSpPr>
          <p:spPr>
            <a:xfrm>
              <a:off x="4219053" y="9387864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8" name="object 42">
              <a:extLst>
                <a:ext uri="{FF2B5EF4-FFF2-40B4-BE49-F238E27FC236}">
                  <a16:creationId xmlns:a16="http://schemas.microsoft.com/office/drawing/2014/main" id="{798594CD-9307-4119-935B-B882C33A0179}"/>
                </a:ext>
              </a:extLst>
            </p:cNvPr>
            <p:cNvSpPr/>
            <p:nvPr/>
          </p:nvSpPr>
          <p:spPr>
            <a:xfrm>
              <a:off x="4219053" y="9498536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9" name="object 43">
              <a:extLst>
                <a:ext uri="{FF2B5EF4-FFF2-40B4-BE49-F238E27FC236}">
                  <a16:creationId xmlns:a16="http://schemas.microsoft.com/office/drawing/2014/main" id="{5791F48E-D5DD-4944-811B-BAB126CB713D}"/>
                </a:ext>
              </a:extLst>
            </p:cNvPr>
            <p:cNvSpPr/>
            <p:nvPr/>
          </p:nvSpPr>
          <p:spPr>
            <a:xfrm>
              <a:off x="4219053" y="9387864"/>
              <a:ext cx="13683" cy="11420"/>
            </a:xfrm>
            <a:custGeom>
              <a:avLst/>
              <a:gdLst/>
              <a:ahLst/>
              <a:cxnLst/>
              <a:rect l="l" t="t" r="r" b="b"/>
              <a:pathLst>
                <a:path w="10160" h="6984">
                  <a:moveTo>
                    <a:pt x="0" y="6769"/>
                  </a:moveTo>
                  <a:lnTo>
                    <a:pt x="10153" y="6769"/>
                  </a:lnTo>
                </a:path>
                <a:path w="10160" h="6984">
                  <a:moveTo>
                    <a:pt x="10153" y="6769"/>
                  </a:moveTo>
                  <a:lnTo>
                    <a:pt x="10153" y="0"/>
                  </a:lnTo>
                </a:path>
                <a:path w="10160" h="6984">
                  <a:moveTo>
                    <a:pt x="10153" y="0"/>
                  </a:moveTo>
                  <a:lnTo>
                    <a:pt x="0" y="0"/>
                  </a:lnTo>
                </a:path>
              </a:pathLst>
            </a:custGeom>
            <a:ln w="10153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40" name="object 44">
              <a:extLst>
                <a:ext uri="{FF2B5EF4-FFF2-40B4-BE49-F238E27FC236}">
                  <a16:creationId xmlns:a16="http://schemas.microsoft.com/office/drawing/2014/main" id="{B945D30E-38BF-48F6-AC4F-90758F0C906F}"/>
                </a:ext>
              </a:extLst>
            </p:cNvPr>
            <p:cNvGrpSpPr/>
            <p:nvPr/>
          </p:nvGrpSpPr>
          <p:grpSpPr>
            <a:xfrm>
              <a:off x="4232728" y="9379564"/>
              <a:ext cx="143672" cy="28031"/>
              <a:chOff x="4700574" y="9296499"/>
              <a:chExt cx="106680" cy="17145"/>
            </a:xfrm>
          </p:grpSpPr>
          <p:sp>
            <p:nvSpPr>
              <p:cNvPr id="2073" name="object 45">
                <a:extLst>
                  <a:ext uri="{FF2B5EF4-FFF2-40B4-BE49-F238E27FC236}">
                    <a16:creationId xmlns:a16="http://schemas.microsoft.com/office/drawing/2014/main" id="{55EACA25-8915-4F63-960E-02B83A68AA5C}"/>
                  </a:ext>
                </a:extLst>
              </p:cNvPr>
              <p:cNvSpPr/>
              <p:nvPr/>
            </p:nvSpPr>
            <p:spPr>
              <a:xfrm>
                <a:off x="4781803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60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60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74" name="object 46">
                <a:extLst>
                  <a:ext uri="{FF2B5EF4-FFF2-40B4-BE49-F238E27FC236}">
                    <a16:creationId xmlns:a16="http://schemas.microsoft.com/office/drawing/2014/main" id="{6357D34F-691D-4995-B822-74C064DAE3BE}"/>
                  </a:ext>
                </a:extLst>
              </p:cNvPr>
              <p:cNvSpPr/>
              <p:nvPr/>
            </p:nvSpPr>
            <p:spPr>
              <a:xfrm>
                <a:off x="4700574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79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75" name="object 47">
                <a:extLst>
                  <a:ext uri="{FF2B5EF4-FFF2-40B4-BE49-F238E27FC236}">
                    <a16:creationId xmlns:a16="http://schemas.microsoft.com/office/drawing/2014/main" id="{637A589A-F729-4177-A35E-1792CEF9E1A2}"/>
                  </a:ext>
                </a:extLst>
              </p:cNvPr>
              <p:cNvSpPr/>
              <p:nvPr/>
            </p:nvSpPr>
            <p:spPr>
              <a:xfrm>
                <a:off x="4791956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101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10160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grpSp>
          <p:nvGrpSpPr>
            <p:cNvPr id="41" name="object 48">
              <a:extLst>
                <a:ext uri="{FF2B5EF4-FFF2-40B4-BE49-F238E27FC236}">
                  <a16:creationId xmlns:a16="http://schemas.microsoft.com/office/drawing/2014/main" id="{11B833D3-E68C-4E89-87D0-FFC2E8B86F4C}"/>
                </a:ext>
              </a:extLst>
            </p:cNvPr>
            <p:cNvGrpSpPr/>
            <p:nvPr/>
          </p:nvGrpSpPr>
          <p:grpSpPr>
            <a:xfrm>
              <a:off x="4369473" y="9379564"/>
              <a:ext cx="123147" cy="28031"/>
              <a:chOff x="4802110" y="9296499"/>
              <a:chExt cx="91440" cy="17145"/>
            </a:xfrm>
          </p:grpSpPr>
          <p:sp>
            <p:nvSpPr>
              <p:cNvPr id="2071" name="object 49">
                <a:extLst>
                  <a:ext uri="{FF2B5EF4-FFF2-40B4-BE49-F238E27FC236}">
                    <a16:creationId xmlns:a16="http://schemas.microsoft.com/office/drawing/2014/main" id="{6AECED36-C85E-4B79-A335-6DD78B88C925}"/>
                  </a:ext>
                </a:extLst>
              </p:cNvPr>
              <p:cNvSpPr/>
              <p:nvPr/>
            </p:nvSpPr>
            <p:spPr>
              <a:xfrm>
                <a:off x="4883339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60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60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72" name="object 50">
                <a:extLst>
                  <a:ext uri="{FF2B5EF4-FFF2-40B4-BE49-F238E27FC236}">
                    <a16:creationId xmlns:a16="http://schemas.microsoft.com/office/drawing/2014/main" id="{FA2F125D-6843-4999-B7D8-BC3519AEA5DD}"/>
                  </a:ext>
                </a:extLst>
              </p:cNvPr>
              <p:cNvSpPr/>
              <p:nvPr/>
            </p:nvSpPr>
            <p:spPr>
              <a:xfrm>
                <a:off x="4802110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79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42" name="object 51">
              <a:extLst>
                <a:ext uri="{FF2B5EF4-FFF2-40B4-BE49-F238E27FC236}">
                  <a16:creationId xmlns:a16="http://schemas.microsoft.com/office/drawing/2014/main" id="{3700184F-8E5D-4E3C-A722-FD15A05F4034}"/>
                </a:ext>
              </a:extLst>
            </p:cNvPr>
            <p:cNvSpPr/>
            <p:nvPr/>
          </p:nvSpPr>
          <p:spPr>
            <a:xfrm>
              <a:off x="4219053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3" name="object 52">
              <a:extLst>
                <a:ext uri="{FF2B5EF4-FFF2-40B4-BE49-F238E27FC236}">
                  <a16:creationId xmlns:a16="http://schemas.microsoft.com/office/drawing/2014/main" id="{DE331351-4CF9-4DD7-A9FE-2C46807BB3F2}"/>
                </a:ext>
              </a:extLst>
            </p:cNvPr>
            <p:cNvSpPr/>
            <p:nvPr/>
          </p:nvSpPr>
          <p:spPr>
            <a:xfrm>
              <a:off x="4492541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4" name="object 53">
              <a:extLst>
                <a:ext uri="{FF2B5EF4-FFF2-40B4-BE49-F238E27FC236}">
                  <a16:creationId xmlns:a16="http://schemas.microsoft.com/office/drawing/2014/main" id="{9B569912-1D19-4602-AB6B-FA7CC3027C7C}"/>
                </a:ext>
              </a:extLst>
            </p:cNvPr>
            <p:cNvSpPr/>
            <p:nvPr/>
          </p:nvSpPr>
          <p:spPr>
            <a:xfrm>
              <a:off x="5859978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5" name="object 54">
              <a:extLst>
                <a:ext uri="{FF2B5EF4-FFF2-40B4-BE49-F238E27FC236}">
                  <a16:creationId xmlns:a16="http://schemas.microsoft.com/office/drawing/2014/main" id="{D3173C8A-C699-4808-9091-10EAA7852379}"/>
                </a:ext>
              </a:extLst>
            </p:cNvPr>
            <p:cNvSpPr/>
            <p:nvPr/>
          </p:nvSpPr>
          <p:spPr>
            <a:xfrm>
              <a:off x="6024070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6" name="object 55">
              <a:extLst>
                <a:ext uri="{FF2B5EF4-FFF2-40B4-BE49-F238E27FC236}">
                  <a16:creationId xmlns:a16="http://schemas.microsoft.com/office/drawing/2014/main" id="{3B098701-CE08-45C7-B307-18853401E805}"/>
                </a:ext>
              </a:extLst>
            </p:cNvPr>
            <p:cNvSpPr/>
            <p:nvPr/>
          </p:nvSpPr>
          <p:spPr>
            <a:xfrm>
              <a:off x="6151697" y="9498536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30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7" name="object 56">
              <a:extLst>
                <a:ext uri="{FF2B5EF4-FFF2-40B4-BE49-F238E27FC236}">
                  <a16:creationId xmlns:a16="http://schemas.microsoft.com/office/drawing/2014/main" id="{CD91F809-DE34-4F5B-BB61-AAD93B4BC987}"/>
                </a:ext>
              </a:extLst>
            </p:cNvPr>
            <p:cNvSpPr/>
            <p:nvPr/>
          </p:nvSpPr>
          <p:spPr>
            <a:xfrm>
              <a:off x="6151698" y="4075535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0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8" name="object 57">
              <a:extLst>
                <a:ext uri="{FF2B5EF4-FFF2-40B4-BE49-F238E27FC236}">
                  <a16:creationId xmlns:a16="http://schemas.microsoft.com/office/drawing/2014/main" id="{9F6CDD5C-DA43-4EA8-96E0-93BC312D7720}"/>
                </a:ext>
              </a:extLst>
            </p:cNvPr>
            <p:cNvSpPr/>
            <p:nvPr/>
          </p:nvSpPr>
          <p:spPr>
            <a:xfrm>
              <a:off x="6151698" y="8059781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0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9" name="object 58">
              <a:extLst>
                <a:ext uri="{FF2B5EF4-FFF2-40B4-BE49-F238E27FC236}">
                  <a16:creationId xmlns:a16="http://schemas.microsoft.com/office/drawing/2014/main" id="{63D9AF7B-4D28-45FD-B75C-44537B406618}"/>
                </a:ext>
              </a:extLst>
            </p:cNvPr>
            <p:cNvSpPr/>
            <p:nvPr/>
          </p:nvSpPr>
          <p:spPr>
            <a:xfrm>
              <a:off x="6151698" y="7727761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0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0" name="object 59">
              <a:extLst>
                <a:ext uri="{FF2B5EF4-FFF2-40B4-BE49-F238E27FC236}">
                  <a16:creationId xmlns:a16="http://schemas.microsoft.com/office/drawing/2014/main" id="{47B7B183-19B2-4C02-A3A8-4FB13B580830}"/>
                </a:ext>
              </a:extLst>
            </p:cNvPr>
            <p:cNvSpPr/>
            <p:nvPr/>
          </p:nvSpPr>
          <p:spPr>
            <a:xfrm>
              <a:off x="6151698" y="9354662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0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1" name="object 60">
              <a:extLst>
                <a:ext uri="{FF2B5EF4-FFF2-40B4-BE49-F238E27FC236}">
                  <a16:creationId xmlns:a16="http://schemas.microsoft.com/office/drawing/2014/main" id="{2C46ECD4-E526-447B-BE62-1299DD6DB1E9}"/>
                </a:ext>
              </a:extLst>
            </p:cNvPr>
            <p:cNvSpPr/>
            <p:nvPr/>
          </p:nvSpPr>
          <p:spPr>
            <a:xfrm>
              <a:off x="6151698" y="9089045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0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2" name="object 61">
              <a:extLst>
                <a:ext uri="{FF2B5EF4-FFF2-40B4-BE49-F238E27FC236}">
                  <a16:creationId xmlns:a16="http://schemas.microsoft.com/office/drawing/2014/main" id="{15FF82ED-9AA0-4032-B90E-547EB240740D}"/>
                </a:ext>
              </a:extLst>
            </p:cNvPr>
            <p:cNvSpPr/>
            <p:nvPr/>
          </p:nvSpPr>
          <p:spPr>
            <a:xfrm>
              <a:off x="6297557" y="935466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30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3" name="object 62">
              <a:extLst>
                <a:ext uri="{FF2B5EF4-FFF2-40B4-BE49-F238E27FC236}">
                  <a16:creationId xmlns:a16="http://schemas.microsoft.com/office/drawing/2014/main" id="{10BA02B8-8764-48B2-8ED3-D5B78E4BA244}"/>
                </a:ext>
              </a:extLst>
            </p:cNvPr>
            <p:cNvSpPr/>
            <p:nvPr/>
          </p:nvSpPr>
          <p:spPr>
            <a:xfrm>
              <a:off x="6297557" y="8059781"/>
              <a:ext cx="0" cy="1029912"/>
            </a:xfrm>
            <a:custGeom>
              <a:avLst/>
              <a:gdLst/>
              <a:ahLst/>
              <a:cxnLst/>
              <a:rect l="l" t="t" r="r" b="b"/>
              <a:pathLst>
                <a:path h="629920">
                  <a:moveTo>
                    <a:pt x="0" y="629523"/>
                  </a:moveTo>
                  <a:lnTo>
                    <a:pt x="0" y="595677"/>
                  </a:lnTo>
                </a:path>
                <a:path h="629920">
                  <a:moveTo>
                    <a:pt x="0" y="555063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4" name="object 63">
              <a:extLst>
                <a:ext uri="{FF2B5EF4-FFF2-40B4-BE49-F238E27FC236}">
                  <a16:creationId xmlns:a16="http://schemas.microsoft.com/office/drawing/2014/main" id="{FFDEF965-C89E-4492-9D35-0CD394CE3A44}"/>
                </a:ext>
              </a:extLst>
            </p:cNvPr>
            <p:cNvSpPr/>
            <p:nvPr/>
          </p:nvSpPr>
          <p:spPr>
            <a:xfrm>
              <a:off x="6297557" y="4186207"/>
              <a:ext cx="0" cy="3542402"/>
            </a:xfrm>
            <a:custGeom>
              <a:avLst/>
              <a:gdLst/>
              <a:ahLst/>
              <a:cxnLst/>
              <a:rect l="l" t="t" r="r" b="b"/>
              <a:pathLst>
                <a:path h="2166620">
                  <a:moveTo>
                    <a:pt x="0" y="216610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5" name="object 64">
              <a:extLst>
                <a:ext uri="{FF2B5EF4-FFF2-40B4-BE49-F238E27FC236}">
                  <a16:creationId xmlns:a16="http://schemas.microsoft.com/office/drawing/2014/main" id="{5994666C-3749-4F8E-A5E9-D661416CFCCD}"/>
                </a:ext>
              </a:extLst>
            </p:cNvPr>
            <p:cNvSpPr/>
            <p:nvPr/>
          </p:nvSpPr>
          <p:spPr>
            <a:xfrm>
              <a:off x="6151697" y="4075535"/>
              <a:ext cx="0" cy="2656801"/>
            </a:xfrm>
            <a:custGeom>
              <a:avLst/>
              <a:gdLst/>
              <a:ahLst/>
              <a:cxnLst/>
              <a:rect l="l" t="t" r="r" b="b"/>
              <a:pathLst>
                <a:path h="1624965">
                  <a:moveTo>
                    <a:pt x="0" y="0"/>
                  </a:moveTo>
                  <a:lnTo>
                    <a:pt x="0" y="162457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6" name="object 65">
              <a:extLst>
                <a:ext uri="{FF2B5EF4-FFF2-40B4-BE49-F238E27FC236}">
                  <a16:creationId xmlns:a16="http://schemas.microsoft.com/office/drawing/2014/main" id="{CF88F5BF-0B0E-4719-997E-58C081380DE0}"/>
                </a:ext>
              </a:extLst>
            </p:cNvPr>
            <p:cNvSpPr/>
            <p:nvPr/>
          </p:nvSpPr>
          <p:spPr>
            <a:xfrm>
              <a:off x="6151697" y="6842373"/>
              <a:ext cx="0" cy="885600"/>
            </a:xfrm>
            <a:custGeom>
              <a:avLst/>
              <a:gdLst/>
              <a:ahLst/>
              <a:cxnLst/>
              <a:rect l="l" t="t" r="r" b="b"/>
              <a:pathLst>
                <a:path h="541654">
                  <a:moveTo>
                    <a:pt x="0" y="0"/>
                  </a:moveTo>
                  <a:lnTo>
                    <a:pt x="0" y="497526"/>
                  </a:lnTo>
                </a:path>
                <a:path h="541654">
                  <a:moveTo>
                    <a:pt x="0" y="517833"/>
                  </a:moveTo>
                  <a:lnTo>
                    <a:pt x="0" y="54152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7" name="object 66">
              <a:extLst>
                <a:ext uri="{FF2B5EF4-FFF2-40B4-BE49-F238E27FC236}">
                  <a16:creationId xmlns:a16="http://schemas.microsoft.com/office/drawing/2014/main" id="{37C0CBEB-5A23-44E2-8BFB-8A49849C0E3C}"/>
                </a:ext>
              </a:extLst>
            </p:cNvPr>
            <p:cNvSpPr/>
            <p:nvPr/>
          </p:nvSpPr>
          <p:spPr>
            <a:xfrm>
              <a:off x="6151697" y="8059781"/>
              <a:ext cx="0" cy="1029912"/>
            </a:xfrm>
            <a:custGeom>
              <a:avLst/>
              <a:gdLst/>
              <a:ahLst/>
              <a:cxnLst/>
              <a:rect l="l" t="t" r="r" b="b"/>
              <a:pathLst>
                <a:path h="629920">
                  <a:moveTo>
                    <a:pt x="0" y="0"/>
                  </a:moveTo>
                  <a:lnTo>
                    <a:pt x="0" y="23691"/>
                  </a:lnTo>
                </a:path>
                <a:path h="629920">
                  <a:moveTo>
                    <a:pt x="0" y="43998"/>
                  </a:moveTo>
                  <a:lnTo>
                    <a:pt x="0" y="565216"/>
                  </a:lnTo>
                </a:path>
                <a:path h="629920">
                  <a:moveTo>
                    <a:pt x="0" y="585524"/>
                  </a:moveTo>
                  <a:lnTo>
                    <a:pt x="0" y="629523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8" name="object 67">
              <a:extLst>
                <a:ext uri="{FF2B5EF4-FFF2-40B4-BE49-F238E27FC236}">
                  <a16:creationId xmlns:a16="http://schemas.microsoft.com/office/drawing/2014/main" id="{2E012605-3E11-4EAA-BE93-9429445D4F39}"/>
                </a:ext>
              </a:extLst>
            </p:cNvPr>
            <p:cNvSpPr/>
            <p:nvPr/>
          </p:nvSpPr>
          <p:spPr>
            <a:xfrm>
              <a:off x="6151697" y="935466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9" name="object 68">
              <a:extLst>
                <a:ext uri="{FF2B5EF4-FFF2-40B4-BE49-F238E27FC236}">
                  <a16:creationId xmlns:a16="http://schemas.microsoft.com/office/drawing/2014/main" id="{D7C8C459-0D8E-4EA5-B4B0-D505A16CFBE6}"/>
                </a:ext>
              </a:extLst>
            </p:cNvPr>
            <p:cNvSpPr/>
            <p:nvPr/>
          </p:nvSpPr>
          <p:spPr>
            <a:xfrm>
              <a:off x="6151698" y="7727761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0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0" name="object 69">
              <a:extLst>
                <a:ext uri="{FF2B5EF4-FFF2-40B4-BE49-F238E27FC236}">
                  <a16:creationId xmlns:a16="http://schemas.microsoft.com/office/drawing/2014/main" id="{E42DE7F4-6AFB-40C0-BA4B-1C0C2C119C9C}"/>
                </a:ext>
              </a:extLst>
            </p:cNvPr>
            <p:cNvSpPr/>
            <p:nvPr/>
          </p:nvSpPr>
          <p:spPr>
            <a:xfrm>
              <a:off x="6151698" y="8059781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0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1" name="object 70">
              <a:extLst>
                <a:ext uri="{FF2B5EF4-FFF2-40B4-BE49-F238E27FC236}">
                  <a16:creationId xmlns:a16="http://schemas.microsoft.com/office/drawing/2014/main" id="{4267C079-60B4-4A9C-B960-A93D1C4631A5}"/>
                </a:ext>
              </a:extLst>
            </p:cNvPr>
            <p:cNvSpPr/>
            <p:nvPr/>
          </p:nvSpPr>
          <p:spPr>
            <a:xfrm>
              <a:off x="6151698" y="9089045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0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2" name="object 71">
              <a:extLst>
                <a:ext uri="{FF2B5EF4-FFF2-40B4-BE49-F238E27FC236}">
                  <a16:creationId xmlns:a16="http://schemas.microsoft.com/office/drawing/2014/main" id="{D74FD084-0809-425B-968A-F26A3D053513}"/>
                </a:ext>
              </a:extLst>
            </p:cNvPr>
            <p:cNvSpPr/>
            <p:nvPr/>
          </p:nvSpPr>
          <p:spPr>
            <a:xfrm>
              <a:off x="6151698" y="9354662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0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3" name="object 72">
              <a:extLst>
                <a:ext uri="{FF2B5EF4-FFF2-40B4-BE49-F238E27FC236}">
                  <a16:creationId xmlns:a16="http://schemas.microsoft.com/office/drawing/2014/main" id="{0DD2824A-BDB7-4B92-A87E-E8FE343D9D09}"/>
                </a:ext>
              </a:extLst>
            </p:cNvPr>
            <p:cNvSpPr/>
            <p:nvPr/>
          </p:nvSpPr>
          <p:spPr>
            <a:xfrm>
              <a:off x="891644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4" name="object 73">
              <a:extLst>
                <a:ext uri="{FF2B5EF4-FFF2-40B4-BE49-F238E27FC236}">
                  <a16:creationId xmlns:a16="http://schemas.microsoft.com/office/drawing/2014/main" id="{03E33C3B-A3A8-4E27-B5D3-2F1879316D77}"/>
                </a:ext>
              </a:extLst>
            </p:cNvPr>
            <p:cNvSpPr/>
            <p:nvPr/>
          </p:nvSpPr>
          <p:spPr>
            <a:xfrm>
              <a:off x="1867082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5" name="object 74">
              <a:extLst>
                <a:ext uri="{FF2B5EF4-FFF2-40B4-BE49-F238E27FC236}">
                  <a16:creationId xmlns:a16="http://schemas.microsoft.com/office/drawing/2014/main" id="{A0BE148C-87B4-4E22-BF34-004B20278699}"/>
                </a:ext>
              </a:extLst>
            </p:cNvPr>
            <p:cNvSpPr/>
            <p:nvPr/>
          </p:nvSpPr>
          <p:spPr>
            <a:xfrm>
              <a:off x="2031175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6" name="object 75">
              <a:extLst>
                <a:ext uri="{FF2B5EF4-FFF2-40B4-BE49-F238E27FC236}">
                  <a16:creationId xmlns:a16="http://schemas.microsoft.com/office/drawing/2014/main" id="{E20E0D1D-C092-4885-882E-4506D44ED1B7}"/>
                </a:ext>
              </a:extLst>
            </p:cNvPr>
            <p:cNvSpPr/>
            <p:nvPr/>
          </p:nvSpPr>
          <p:spPr>
            <a:xfrm>
              <a:off x="2578130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7" name="object 76">
              <a:extLst>
                <a:ext uri="{FF2B5EF4-FFF2-40B4-BE49-F238E27FC236}">
                  <a16:creationId xmlns:a16="http://schemas.microsoft.com/office/drawing/2014/main" id="{47B7300C-CF34-4B1A-929D-8C449FD62893}"/>
                </a:ext>
              </a:extLst>
            </p:cNvPr>
            <p:cNvSpPr/>
            <p:nvPr/>
          </p:nvSpPr>
          <p:spPr>
            <a:xfrm>
              <a:off x="2414056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8" name="object 77">
              <a:extLst>
                <a:ext uri="{FF2B5EF4-FFF2-40B4-BE49-F238E27FC236}">
                  <a16:creationId xmlns:a16="http://schemas.microsoft.com/office/drawing/2014/main" id="{87643F30-3A8B-482D-A6D9-E12884583C61}"/>
                </a:ext>
              </a:extLst>
            </p:cNvPr>
            <p:cNvSpPr/>
            <p:nvPr/>
          </p:nvSpPr>
          <p:spPr>
            <a:xfrm>
              <a:off x="3125106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9" name="object 78">
              <a:extLst>
                <a:ext uri="{FF2B5EF4-FFF2-40B4-BE49-F238E27FC236}">
                  <a16:creationId xmlns:a16="http://schemas.microsoft.com/office/drawing/2014/main" id="{8E77E11F-6E7A-4DE0-879B-D5AE788D6E71}"/>
                </a:ext>
              </a:extLst>
            </p:cNvPr>
            <p:cNvSpPr/>
            <p:nvPr/>
          </p:nvSpPr>
          <p:spPr>
            <a:xfrm>
              <a:off x="2961012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0" name="object 79">
              <a:extLst>
                <a:ext uri="{FF2B5EF4-FFF2-40B4-BE49-F238E27FC236}">
                  <a16:creationId xmlns:a16="http://schemas.microsoft.com/office/drawing/2014/main" id="{C5AD8564-4614-4C29-94D5-40323BA17152}"/>
                </a:ext>
              </a:extLst>
            </p:cNvPr>
            <p:cNvSpPr/>
            <p:nvPr/>
          </p:nvSpPr>
          <p:spPr>
            <a:xfrm>
              <a:off x="3672079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1" name="object 80">
              <a:extLst>
                <a:ext uri="{FF2B5EF4-FFF2-40B4-BE49-F238E27FC236}">
                  <a16:creationId xmlns:a16="http://schemas.microsoft.com/office/drawing/2014/main" id="{1B58AAB6-66B1-40BD-8914-9735CFE3719D}"/>
                </a:ext>
              </a:extLst>
            </p:cNvPr>
            <p:cNvSpPr/>
            <p:nvPr/>
          </p:nvSpPr>
          <p:spPr>
            <a:xfrm>
              <a:off x="3507987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2" name="object 81">
              <a:extLst>
                <a:ext uri="{FF2B5EF4-FFF2-40B4-BE49-F238E27FC236}">
                  <a16:creationId xmlns:a16="http://schemas.microsoft.com/office/drawing/2014/main" id="{DA5C8CF1-4683-411F-B236-FC3F0F646704}"/>
                </a:ext>
              </a:extLst>
            </p:cNvPr>
            <p:cNvSpPr/>
            <p:nvPr/>
          </p:nvSpPr>
          <p:spPr>
            <a:xfrm>
              <a:off x="4766028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3" name="object 82">
              <a:extLst>
                <a:ext uri="{FF2B5EF4-FFF2-40B4-BE49-F238E27FC236}">
                  <a16:creationId xmlns:a16="http://schemas.microsoft.com/office/drawing/2014/main" id="{017C7A53-4958-4DAD-890E-25DA654BDA69}"/>
                </a:ext>
              </a:extLst>
            </p:cNvPr>
            <p:cNvSpPr/>
            <p:nvPr/>
          </p:nvSpPr>
          <p:spPr>
            <a:xfrm>
              <a:off x="4601936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4" name="object 83">
              <a:extLst>
                <a:ext uri="{FF2B5EF4-FFF2-40B4-BE49-F238E27FC236}">
                  <a16:creationId xmlns:a16="http://schemas.microsoft.com/office/drawing/2014/main" id="{1860C7A7-6B55-4A26-8B24-45F841C2A849}"/>
                </a:ext>
              </a:extLst>
            </p:cNvPr>
            <p:cNvSpPr/>
            <p:nvPr/>
          </p:nvSpPr>
          <p:spPr>
            <a:xfrm>
              <a:off x="5313002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5" name="object 84">
              <a:extLst>
                <a:ext uri="{FF2B5EF4-FFF2-40B4-BE49-F238E27FC236}">
                  <a16:creationId xmlns:a16="http://schemas.microsoft.com/office/drawing/2014/main" id="{EE9154B6-31BF-4066-9B32-F4488AAE28C6}"/>
                </a:ext>
              </a:extLst>
            </p:cNvPr>
            <p:cNvSpPr/>
            <p:nvPr/>
          </p:nvSpPr>
          <p:spPr>
            <a:xfrm>
              <a:off x="5148911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6" name="object 85">
              <a:extLst>
                <a:ext uri="{FF2B5EF4-FFF2-40B4-BE49-F238E27FC236}">
                  <a16:creationId xmlns:a16="http://schemas.microsoft.com/office/drawing/2014/main" id="{629B3194-A82F-454A-9F13-E817E626EDB2}"/>
                </a:ext>
              </a:extLst>
            </p:cNvPr>
            <p:cNvSpPr/>
            <p:nvPr/>
          </p:nvSpPr>
          <p:spPr>
            <a:xfrm>
              <a:off x="5759698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7" name="object 86">
              <a:extLst>
                <a:ext uri="{FF2B5EF4-FFF2-40B4-BE49-F238E27FC236}">
                  <a16:creationId xmlns:a16="http://schemas.microsoft.com/office/drawing/2014/main" id="{7A3AE575-800F-4215-8FA0-31EA42427814}"/>
                </a:ext>
              </a:extLst>
            </p:cNvPr>
            <p:cNvSpPr/>
            <p:nvPr/>
          </p:nvSpPr>
          <p:spPr>
            <a:xfrm>
              <a:off x="5595607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8" name="object 87">
              <a:extLst>
                <a:ext uri="{FF2B5EF4-FFF2-40B4-BE49-F238E27FC236}">
                  <a16:creationId xmlns:a16="http://schemas.microsoft.com/office/drawing/2014/main" id="{3C338575-2EA1-4F40-906A-393846CFFEE7}"/>
                </a:ext>
              </a:extLst>
            </p:cNvPr>
            <p:cNvSpPr/>
            <p:nvPr/>
          </p:nvSpPr>
          <p:spPr>
            <a:xfrm>
              <a:off x="6124348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9" name="object 88">
              <a:extLst>
                <a:ext uri="{FF2B5EF4-FFF2-40B4-BE49-F238E27FC236}">
                  <a16:creationId xmlns:a16="http://schemas.microsoft.com/office/drawing/2014/main" id="{3406C5C1-FC03-465C-A703-E4F03D9068D4}"/>
                </a:ext>
              </a:extLst>
            </p:cNvPr>
            <p:cNvSpPr/>
            <p:nvPr/>
          </p:nvSpPr>
          <p:spPr>
            <a:xfrm>
              <a:off x="5960257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0" name="object 89">
              <a:extLst>
                <a:ext uri="{FF2B5EF4-FFF2-40B4-BE49-F238E27FC236}">
                  <a16:creationId xmlns:a16="http://schemas.microsoft.com/office/drawing/2014/main" id="{F285E60A-2EA1-46DA-9FFD-1B3197EFB716}"/>
                </a:ext>
              </a:extLst>
            </p:cNvPr>
            <p:cNvSpPr/>
            <p:nvPr/>
          </p:nvSpPr>
          <p:spPr>
            <a:xfrm>
              <a:off x="1201596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1" name="object 90">
              <a:extLst>
                <a:ext uri="{FF2B5EF4-FFF2-40B4-BE49-F238E27FC236}">
                  <a16:creationId xmlns:a16="http://schemas.microsoft.com/office/drawing/2014/main" id="{B4628E98-3DE5-46FE-92C2-4AB15C47D473}"/>
                </a:ext>
              </a:extLst>
            </p:cNvPr>
            <p:cNvSpPr/>
            <p:nvPr/>
          </p:nvSpPr>
          <p:spPr>
            <a:xfrm>
              <a:off x="1037504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2" name="object 91">
              <a:extLst>
                <a:ext uri="{FF2B5EF4-FFF2-40B4-BE49-F238E27FC236}">
                  <a16:creationId xmlns:a16="http://schemas.microsoft.com/office/drawing/2014/main" id="{083A1BD7-C0D5-4A80-96CC-4331DE045038}"/>
                </a:ext>
              </a:extLst>
            </p:cNvPr>
            <p:cNvSpPr/>
            <p:nvPr/>
          </p:nvSpPr>
          <p:spPr>
            <a:xfrm>
              <a:off x="1566246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3" name="object 92">
              <a:extLst>
                <a:ext uri="{FF2B5EF4-FFF2-40B4-BE49-F238E27FC236}">
                  <a16:creationId xmlns:a16="http://schemas.microsoft.com/office/drawing/2014/main" id="{238B0215-D7E8-41B5-A7CF-40B7CF9B6FC0}"/>
                </a:ext>
              </a:extLst>
            </p:cNvPr>
            <p:cNvSpPr/>
            <p:nvPr/>
          </p:nvSpPr>
          <p:spPr>
            <a:xfrm>
              <a:off x="1402154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4" name="object 93">
              <a:extLst>
                <a:ext uri="{FF2B5EF4-FFF2-40B4-BE49-F238E27FC236}">
                  <a16:creationId xmlns:a16="http://schemas.microsoft.com/office/drawing/2014/main" id="{FD49373E-A406-40FC-8630-A7035DEBB4EF}"/>
                </a:ext>
              </a:extLst>
            </p:cNvPr>
            <p:cNvSpPr/>
            <p:nvPr/>
          </p:nvSpPr>
          <p:spPr>
            <a:xfrm>
              <a:off x="4219053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5" name="object 94">
              <a:extLst>
                <a:ext uri="{FF2B5EF4-FFF2-40B4-BE49-F238E27FC236}">
                  <a16:creationId xmlns:a16="http://schemas.microsoft.com/office/drawing/2014/main" id="{AF051FC0-B816-4DA1-8492-3EB9590E28E3}"/>
                </a:ext>
              </a:extLst>
            </p:cNvPr>
            <p:cNvSpPr/>
            <p:nvPr/>
          </p:nvSpPr>
          <p:spPr>
            <a:xfrm>
              <a:off x="4000265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6" name="object 95">
              <a:extLst>
                <a:ext uri="{FF2B5EF4-FFF2-40B4-BE49-F238E27FC236}">
                  <a16:creationId xmlns:a16="http://schemas.microsoft.com/office/drawing/2014/main" id="{60905DA6-A0A8-4E6D-9C3D-3454C2ABF9FC}"/>
                </a:ext>
              </a:extLst>
            </p:cNvPr>
            <p:cNvSpPr/>
            <p:nvPr/>
          </p:nvSpPr>
          <p:spPr>
            <a:xfrm>
              <a:off x="6124348" y="6731698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30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7" name="object 96">
              <a:extLst>
                <a:ext uri="{FF2B5EF4-FFF2-40B4-BE49-F238E27FC236}">
                  <a16:creationId xmlns:a16="http://schemas.microsoft.com/office/drawing/2014/main" id="{802CEDF5-B65B-41CC-87E1-A5BFD7E7179B}"/>
                </a:ext>
              </a:extLst>
            </p:cNvPr>
            <p:cNvSpPr/>
            <p:nvPr/>
          </p:nvSpPr>
          <p:spPr>
            <a:xfrm>
              <a:off x="5759700" y="6731698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8" name="object 97">
              <a:extLst>
                <a:ext uri="{FF2B5EF4-FFF2-40B4-BE49-F238E27FC236}">
                  <a16:creationId xmlns:a16="http://schemas.microsoft.com/office/drawing/2014/main" id="{49F71D1E-3BD7-42EF-A8D2-2BE9C51FF573}"/>
                </a:ext>
              </a:extLst>
            </p:cNvPr>
            <p:cNvSpPr/>
            <p:nvPr/>
          </p:nvSpPr>
          <p:spPr>
            <a:xfrm>
              <a:off x="5313004" y="6731698"/>
              <a:ext cx="283067" cy="0"/>
            </a:xfrm>
            <a:custGeom>
              <a:avLst/>
              <a:gdLst/>
              <a:ahLst/>
              <a:cxnLst/>
              <a:rect l="l" t="t" r="r" b="b"/>
              <a:pathLst>
                <a:path w="210185">
                  <a:moveTo>
                    <a:pt x="20984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9" name="object 98">
              <a:extLst>
                <a:ext uri="{FF2B5EF4-FFF2-40B4-BE49-F238E27FC236}">
                  <a16:creationId xmlns:a16="http://schemas.microsoft.com/office/drawing/2014/main" id="{1DFEBEA6-666A-4CB8-BEC2-E0EC10FDF193}"/>
                </a:ext>
              </a:extLst>
            </p:cNvPr>
            <p:cNvSpPr/>
            <p:nvPr/>
          </p:nvSpPr>
          <p:spPr>
            <a:xfrm>
              <a:off x="4766028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0" name="object 99">
              <a:extLst>
                <a:ext uri="{FF2B5EF4-FFF2-40B4-BE49-F238E27FC236}">
                  <a16:creationId xmlns:a16="http://schemas.microsoft.com/office/drawing/2014/main" id="{4D1F8BA6-2E89-4D92-B54B-837675E9DD73}"/>
                </a:ext>
              </a:extLst>
            </p:cNvPr>
            <p:cNvSpPr/>
            <p:nvPr/>
          </p:nvSpPr>
          <p:spPr>
            <a:xfrm>
              <a:off x="4219053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155688" y="0"/>
                  </a:lnTo>
                </a:path>
                <a:path w="284479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1" name="object 100">
              <a:extLst>
                <a:ext uri="{FF2B5EF4-FFF2-40B4-BE49-F238E27FC236}">
                  <a16:creationId xmlns:a16="http://schemas.microsoft.com/office/drawing/2014/main" id="{CD7EAB27-43F7-407A-85E6-ED245F18CAF9}"/>
                </a:ext>
              </a:extLst>
            </p:cNvPr>
            <p:cNvSpPr/>
            <p:nvPr/>
          </p:nvSpPr>
          <p:spPr>
            <a:xfrm>
              <a:off x="3672079" y="6731698"/>
              <a:ext cx="328392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243686" y="0"/>
                  </a:moveTo>
                  <a:lnTo>
                    <a:pt x="155688" y="0"/>
                  </a:lnTo>
                </a:path>
                <a:path w="243839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2" name="object 101">
              <a:extLst>
                <a:ext uri="{FF2B5EF4-FFF2-40B4-BE49-F238E27FC236}">
                  <a16:creationId xmlns:a16="http://schemas.microsoft.com/office/drawing/2014/main" id="{8AB28B10-02CC-41C9-BA98-496FACA7E56D}"/>
                </a:ext>
              </a:extLst>
            </p:cNvPr>
            <p:cNvSpPr/>
            <p:nvPr/>
          </p:nvSpPr>
          <p:spPr>
            <a:xfrm>
              <a:off x="3125106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3" name="object 102">
              <a:extLst>
                <a:ext uri="{FF2B5EF4-FFF2-40B4-BE49-F238E27FC236}">
                  <a16:creationId xmlns:a16="http://schemas.microsoft.com/office/drawing/2014/main" id="{56E02349-CDA1-49BF-B4E1-132319C351F2}"/>
                </a:ext>
              </a:extLst>
            </p:cNvPr>
            <p:cNvSpPr/>
            <p:nvPr/>
          </p:nvSpPr>
          <p:spPr>
            <a:xfrm>
              <a:off x="2578130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4" name="object 103">
              <a:extLst>
                <a:ext uri="{FF2B5EF4-FFF2-40B4-BE49-F238E27FC236}">
                  <a16:creationId xmlns:a16="http://schemas.microsoft.com/office/drawing/2014/main" id="{4FC49D67-841A-4F04-B480-6222BDD5445A}"/>
                </a:ext>
              </a:extLst>
            </p:cNvPr>
            <p:cNvSpPr/>
            <p:nvPr/>
          </p:nvSpPr>
          <p:spPr>
            <a:xfrm>
              <a:off x="2031175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5" name="object 104">
              <a:extLst>
                <a:ext uri="{FF2B5EF4-FFF2-40B4-BE49-F238E27FC236}">
                  <a16:creationId xmlns:a16="http://schemas.microsoft.com/office/drawing/2014/main" id="{32DA9053-C74C-40BC-841C-855B9E6FE1BD}"/>
                </a:ext>
              </a:extLst>
            </p:cNvPr>
            <p:cNvSpPr/>
            <p:nvPr/>
          </p:nvSpPr>
          <p:spPr>
            <a:xfrm>
              <a:off x="1566246" y="6731698"/>
              <a:ext cx="301026" cy="0"/>
            </a:xfrm>
            <a:custGeom>
              <a:avLst/>
              <a:gdLst/>
              <a:ahLst/>
              <a:cxnLst/>
              <a:rect l="l" t="t" r="r" b="b"/>
              <a:pathLst>
                <a:path w="223519">
                  <a:moveTo>
                    <a:pt x="22337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6" name="object 105">
              <a:extLst>
                <a:ext uri="{FF2B5EF4-FFF2-40B4-BE49-F238E27FC236}">
                  <a16:creationId xmlns:a16="http://schemas.microsoft.com/office/drawing/2014/main" id="{5AA74A0C-4201-40CB-8D28-A278A0287D08}"/>
                </a:ext>
              </a:extLst>
            </p:cNvPr>
            <p:cNvSpPr/>
            <p:nvPr/>
          </p:nvSpPr>
          <p:spPr>
            <a:xfrm>
              <a:off x="1201597" y="6731698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7" name="object 106">
              <a:extLst>
                <a:ext uri="{FF2B5EF4-FFF2-40B4-BE49-F238E27FC236}">
                  <a16:creationId xmlns:a16="http://schemas.microsoft.com/office/drawing/2014/main" id="{B710D2C3-FAA0-4C65-9054-A5FD9CD9E58B}"/>
                </a:ext>
              </a:extLst>
            </p:cNvPr>
            <p:cNvSpPr/>
            <p:nvPr/>
          </p:nvSpPr>
          <p:spPr>
            <a:xfrm>
              <a:off x="891644" y="6731698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8" name="object 107">
              <a:extLst>
                <a:ext uri="{FF2B5EF4-FFF2-40B4-BE49-F238E27FC236}">
                  <a16:creationId xmlns:a16="http://schemas.microsoft.com/office/drawing/2014/main" id="{382C649E-866A-40CB-A7C5-2F6468EEFCA4}"/>
                </a:ext>
              </a:extLst>
            </p:cNvPr>
            <p:cNvSpPr/>
            <p:nvPr/>
          </p:nvSpPr>
          <p:spPr>
            <a:xfrm>
              <a:off x="982807" y="6842372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9" name="object 108">
              <a:extLst>
                <a:ext uri="{FF2B5EF4-FFF2-40B4-BE49-F238E27FC236}">
                  <a16:creationId xmlns:a16="http://schemas.microsoft.com/office/drawing/2014/main" id="{751F0A8B-5108-4979-8AE6-51CEF5980A6E}"/>
                </a:ext>
              </a:extLst>
            </p:cNvPr>
            <p:cNvSpPr/>
            <p:nvPr/>
          </p:nvSpPr>
          <p:spPr>
            <a:xfrm>
              <a:off x="1201597" y="6842372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0" name="object 109">
              <a:extLst>
                <a:ext uri="{FF2B5EF4-FFF2-40B4-BE49-F238E27FC236}">
                  <a16:creationId xmlns:a16="http://schemas.microsoft.com/office/drawing/2014/main" id="{AC3EC109-25A9-4FDF-BEC4-DADBD3C76754}"/>
                </a:ext>
              </a:extLst>
            </p:cNvPr>
            <p:cNvSpPr/>
            <p:nvPr/>
          </p:nvSpPr>
          <p:spPr>
            <a:xfrm>
              <a:off x="1566246" y="6842372"/>
              <a:ext cx="301026" cy="0"/>
            </a:xfrm>
            <a:custGeom>
              <a:avLst/>
              <a:gdLst/>
              <a:ahLst/>
              <a:cxnLst/>
              <a:rect l="l" t="t" r="r" b="b"/>
              <a:pathLst>
                <a:path w="223519">
                  <a:moveTo>
                    <a:pt x="0" y="0"/>
                  </a:moveTo>
                  <a:lnTo>
                    <a:pt x="60921" y="0"/>
                  </a:lnTo>
                </a:path>
                <a:path w="223519">
                  <a:moveTo>
                    <a:pt x="87997" y="0"/>
                  </a:moveTo>
                  <a:lnTo>
                    <a:pt x="22337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1" name="object 110">
              <a:extLst>
                <a:ext uri="{FF2B5EF4-FFF2-40B4-BE49-F238E27FC236}">
                  <a16:creationId xmlns:a16="http://schemas.microsoft.com/office/drawing/2014/main" id="{5FB61437-5961-493A-B286-5C01AA4CA542}"/>
                </a:ext>
              </a:extLst>
            </p:cNvPr>
            <p:cNvSpPr/>
            <p:nvPr/>
          </p:nvSpPr>
          <p:spPr>
            <a:xfrm>
              <a:off x="2031175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125227" y="0"/>
                  </a:lnTo>
                </a:path>
                <a:path w="284479">
                  <a:moveTo>
                    <a:pt x="145534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2" name="object 111">
              <a:extLst>
                <a:ext uri="{FF2B5EF4-FFF2-40B4-BE49-F238E27FC236}">
                  <a16:creationId xmlns:a16="http://schemas.microsoft.com/office/drawing/2014/main" id="{86A5C446-4E98-43B4-9EF6-E57E83A88D83}"/>
                </a:ext>
              </a:extLst>
            </p:cNvPr>
            <p:cNvSpPr/>
            <p:nvPr/>
          </p:nvSpPr>
          <p:spPr>
            <a:xfrm>
              <a:off x="2578130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125227" y="0"/>
                  </a:lnTo>
                </a:path>
                <a:path w="284479">
                  <a:moveTo>
                    <a:pt x="145534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3" name="object 112">
              <a:extLst>
                <a:ext uri="{FF2B5EF4-FFF2-40B4-BE49-F238E27FC236}">
                  <a16:creationId xmlns:a16="http://schemas.microsoft.com/office/drawing/2014/main" id="{E0D988B1-29DD-4249-8025-528F3B04AE78}"/>
                </a:ext>
              </a:extLst>
            </p:cNvPr>
            <p:cNvSpPr/>
            <p:nvPr/>
          </p:nvSpPr>
          <p:spPr>
            <a:xfrm>
              <a:off x="3125106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125227" y="0"/>
                  </a:lnTo>
                </a:path>
                <a:path w="284479">
                  <a:moveTo>
                    <a:pt x="145534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4" name="object 113">
              <a:extLst>
                <a:ext uri="{FF2B5EF4-FFF2-40B4-BE49-F238E27FC236}">
                  <a16:creationId xmlns:a16="http://schemas.microsoft.com/office/drawing/2014/main" id="{288ACF6A-C6E1-4E7C-9E15-1EABF11ADB3C}"/>
                </a:ext>
              </a:extLst>
            </p:cNvPr>
            <p:cNvSpPr/>
            <p:nvPr/>
          </p:nvSpPr>
          <p:spPr>
            <a:xfrm>
              <a:off x="3672079" y="6842372"/>
              <a:ext cx="328392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125227" y="0"/>
                  </a:lnTo>
                </a:path>
                <a:path w="243839">
                  <a:moveTo>
                    <a:pt x="145534" y="0"/>
                  </a:moveTo>
                  <a:lnTo>
                    <a:pt x="24368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5" name="object 114">
              <a:extLst>
                <a:ext uri="{FF2B5EF4-FFF2-40B4-BE49-F238E27FC236}">
                  <a16:creationId xmlns:a16="http://schemas.microsoft.com/office/drawing/2014/main" id="{96F3011E-4269-401B-BFAB-A25A0D059554}"/>
                </a:ext>
              </a:extLst>
            </p:cNvPr>
            <p:cNvSpPr/>
            <p:nvPr/>
          </p:nvSpPr>
          <p:spPr>
            <a:xfrm>
              <a:off x="4219053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125227" y="0"/>
                  </a:lnTo>
                </a:path>
                <a:path w="284479">
                  <a:moveTo>
                    <a:pt x="145534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6" name="object 115">
              <a:extLst>
                <a:ext uri="{FF2B5EF4-FFF2-40B4-BE49-F238E27FC236}">
                  <a16:creationId xmlns:a16="http://schemas.microsoft.com/office/drawing/2014/main" id="{51E43A88-6FBD-4F38-854D-A7BA90888080}"/>
                </a:ext>
              </a:extLst>
            </p:cNvPr>
            <p:cNvSpPr/>
            <p:nvPr/>
          </p:nvSpPr>
          <p:spPr>
            <a:xfrm>
              <a:off x="4766028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125227" y="0"/>
                  </a:lnTo>
                </a:path>
                <a:path w="284479">
                  <a:moveTo>
                    <a:pt x="145534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7" name="object 116">
              <a:extLst>
                <a:ext uri="{FF2B5EF4-FFF2-40B4-BE49-F238E27FC236}">
                  <a16:creationId xmlns:a16="http://schemas.microsoft.com/office/drawing/2014/main" id="{74C5E223-43A6-4D27-82BF-BA4090C5719B}"/>
                </a:ext>
              </a:extLst>
            </p:cNvPr>
            <p:cNvSpPr/>
            <p:nvPr/>
          </p:nvSpPr>
          <p:spPr>
            <a:xfrm>
              <a:off x="5313004" y="6842372"/>
              <a:ext cx="283067" cy="0"/>
            </a:xfrm>
            <a:custGeom>
              <a:avLst/>
              <a:gdLst/>
              <a:ahLst/>
              <a:cxnLst/>
              <a:rect l="l" t="t" r="r" b="b"/>
              <a:pathLst>
                <a:path w="210185">
                  <a:moveTo>
                    <a:pt x="0" y="0"/>
                  </a:moveTo>
                  <a:lnTo>
                    <a:pt x="125227" y="0"/>
                  </a:lnTo>
                </a:path>
                <a:path w="210185">
                  <a:moveTo>
                    <a:pt x="145534" y="0"/>
                  </a:moveTo>
                  <a:lnTo>
                    <a:pt x="20984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8" name="object 117">
              <a:extLst>
                <a:ext uri="{FF2B5EF4-FFF2-40B4-BE49-F238E27FC236}">
                  <a16:creationId xmlns:a16="http://schemas.microsoft.com/office/drawing/2014/main" id="{4D863C1E-EF19-49DE-AF39-0DA40E3078A0}"/>
                </a:ext>
              </a:extLst>
            </p:cNvPr>
            <p:cNvSpPr/>
            <p:nvPr/>
          </p:nvSpPr>
          <p:spPr>
            <a:xfrm>
              <a:off x="5759700" y="6842372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9" name="object 118">
              <a:extLst>
                <a:ext uri="{FF2B5EF4-FFF2-40B4-BE49-F238E27FC236}">
                  <a16:creationId xmlns:a16="http://schemas.microsoft.com/office/drawing/2014/main" id="{DF78E05F-3392-4A30-AC29-80B4F4F4538D}"/>
                </a:ext>
              </a:extLst>
            </p:cNvPr>
            <p:cNvSpPr/>
            <p:nvPr/>
          </p:nvSpPr>
          <p:spPr>
            <a:xfrm>
              <a:off x="6124348" y="6842372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0" name="object 119">
              <a:extLst>
                <a:ext uri="{FF2B5EF4-FFF2-40B4-BE49-F238E27FC236}">
                  <a16:creationId xmlns:a16="http://schemas.microsoft.com/office/drawing/2014/main" id="{B1692612-302F-4813-BD1E-8CA38D4EFF57}"/>
                </a:ext>
              </a:extLst>
            </p:cNvPr>
            <p:cNvSpPr/>
            <p:nvPr/>
          </p:nvSpPr>
          <p:spPr>
            <a:xfrm>
              <a:off x="1867082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1" name="object 120">
              <a:extLst>
                <a:ext uri="{FF2B5EF4-FFF2-40B4-BE49-F238E27FC236}">
                  <a16:creationId xmlns:a16="http://schemas.microsoft.com/office/drawing/2014/main" id="{90D7B9F4-6D64-4F8B-A44D-20839896005C}"/>
                </a:ext>
              </a:extLst>
            </p:cNvPr>
            <p:cNvSpPr/>
            <p:nvPr/>
          </p:nvSpPr>
          <p:spPr>
            <a:xfrm>
              <a:off x="1867082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12" name="object 121">
              <a:extLst>
                <a:ext uri="{FF2B5EF4-FFF2-40B4-BE49-F238E27FC236}">
                  <a16:creationId xmlns:a16="http://schemas.microsoft.com/office/drawing/2014/main" id="{2EC9ED69-75F5-48E6-BAED-CA954A900E26}"/>
                </a:ext>
              </a:extLst>
            </p:cNvPr>
            <p:cNvGrpSpPr/>
            <p:nvPr/>
          </p:nvGrpSpPr>
          <p:grpSpPr>
            <a:xfrm>
              <a:off x="1863664" y="6731699"/>
              <a:ext cx="171037" cy="119395"/>
              <a:chOff x="2941477" y="7677000"/>
              <a:chExt cx="127000" cy="73025"/>
            </a:xfrm>
          </p:grpSpPr>
          <p:sp>
            <p:nvSpPr>
              <p:cNvPr id="2066" name="object 122">
                <a:extLst>
                  <a:ext uri="{FF2B5EF4-FFF2-40B4-BE49-F238E27FC236}">
                    <a16:creationId xmlns:a16="http://schemas.microsoft.com/office/drawing/2014/main" id="{1C96D871-6CB4-4C11-BAA6-2D7E5E6B74C3}"/>
                  </a:ext>
                </a:extLst>
              </p:cNvPr>
              <p:cNvSpPr/>
              <p:nvPr/>
            </p:nvSpPr>
            <p:spPr>
              <a:xfrm>
                <a:off x="3004937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67" name="object 123">
                <a:extLst>
                  <a:ext uri="{FF2B5EF4-FFF2-40B4-BE49-F238E27FC236}">
                    <a16:creationId xmlns:a16="http://schemas.microsoft.com/office/drawing/2014/main" id="{563A6888-646D-4DA1-81F7-618AC50E8403}"/>
                  </a:ext>
                </a:extLst>
              </p:cNvPr>
              <p:cNvSpPr/>
              <p:nvPr/>
            </p:nvSpPr>
            <p:spPr>
              <a:xfrm>
                <a:off x="3015090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68" name="object 124">
                <a:extLst>
                  <a:ext uri="{FF2B5EF4-FFF2-40B4-BE49-F238E27FC236}">
                    <a16:creationId xmlns:a16="http://schemas.microsoft.com/office/drawing/2014/main" id="{AD32491D-FEDF-4E76-B217-260E3B838A55}"/>
                  </a:ext>
                </a:extLst>
              </p:cNvPr>
              <p:cNvSpPr/>
              <p:nvPr/>
            </p:nvSpPr>
            <p:spPr>
              <a:xfrm>
                <a:off x="2944015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69" name="object 125">
                <a:extLst>
                  <a:ext uri="{FF2B5EF4-FFF2-40B4-BE49-F238E27FC236}">
                    <a16:creationId xmlns:a16="http://schemas.microsoft.com/office/drawing/2014/main" id="{5DEAB337-4882-4C97-AFEF-0906EF122F4C}"/>
                  </a:ext>
                </a:extLst>
              </p:cNvPr>
              <p:cNvSpPr/>
              <p:nvPr/>
            </p:nvSpPr>
            <p:spPr>
              <a:xfrm>
                <a:off x="2954169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70" name="object 126">
                <a:extLst>
                  <a:ext uri="{FF2B5EF4-FFF2-40B4-BE49-F238E27FC236}">
                    <a16:creationId xmlns:a16="http://schemas.microsoft.com/office/drawing/2014/main" id="{D723AB78-A1F9-4B49-AA37-0145E624822D}"/>
                  </a:ext>
                </a:extLst>
              </p:cNvPr>
              <p:cNvSpPr/>
              <p:nvPr/>
            </p:nvSpPr>
            <p:spPr>
              <a:xfrm>
                <a:off x="2944015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13" name="object 127">
              <a:extLst>
                <a:ext uri="{FF2B5EF4-FFF2-40B4-BE49-F238E27FC236}">
                  <a16:creationId xmlns:a16="http://schemas.microsoft.com/office/drawing/2014/main" id="{89CD1C71-4BA4-4EFD-9504-82104ACAB117}"/>
                </a:ext>
              </a:extLst>
            </p:cNvPr>
            <p:cNvSpPr/>
            <p:nvPr/>
          </p:nvSpPr>
          <p:spPr>
            <a:xfrm>
              <a:off x="2414056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29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4" name="object 128">
              <a:extLst>
                <a:ext uri="{FF2B5EF4-FFF2-40B4-BE49-F238E27FC236}">
                  <a16:creationId xmlns:a16="http://schemas.microsoft.com/office/drawing/2014/main" id="{7B2C6140-DD23-48D7-B276-BB6FDBDDD0AF}"/>
                </a:ext>
              </a:extLst>
            </p:cNvPr>
            <p:cNvSpPr/>
            <p:nvPr/>
          </p:nvSpPr>
          <p:spPr>
            <a:xfrm>
              <a:off x="2414056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29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15" name="object 129">
              <a:extLst>
                <a:ext uri="{FF2B5EF4-FFF2-40B4-BE49-F238E27FC236}">
                  <a16:creationId xmlns:a16="http://schemas.microsoft.com/office/drawing/2014/main" id="{404F9EAC-1AAB-49EE-8708-1EF978592A0F}"/>
                </a:ext>
              </a:extLst>
            </p:cNvPr>
            <p:cNvGrpSpPr/>
            <p:nvPr/>
          </p:nvGrpSpPr>
          <p:grpSpPr>
            <a:xfrm>
              <a:off x="2410637" y="6731699"/>
              <a:ext cx="171037" cy="119395"/>
              <a:chOff x="3347620" y="7677000"/>
              <a:chExt cx="127000" cy="73025"/>
            </a:xfrm>
          </p:grpSpPr>
          <p:sp>
            <p:nvSpPr>
              <p:cNvPr id="2061" name="object 130">
                <a:extLst>
                  <a:ext uri="{FF2B5EF4-FFF2-40B4-BE49-F238E27FC236}">
                    <a16:creationId xmlns:a16="http://schemas.microsoft.com/office/drawing/2014/main" id="{1B8EE523-6007-4864-A1D5-E41217DEAA4E}"/>
                  </a:ext>
                </a:extLst>
              </p:cNvPr>
              <p:cNvSpPr/>
              <p:nvPr/>
            </p:nvSpPr>
            <p:spPr>
              <a:xfrm>
                <a:off x="3350159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08" y="0"/>
                    </a:moveTo>
                    <a:lnTo>
                      <a:pt x="50754" y="0"/>
                    </a:lnTo>
                  </a:path>
                  <a:path w="60960" h="6984">
                    <a:moveTo>
                      <a:pt x="50754" y="0"/>
                    </a:moveTo>
                    <a:lnTo>
                      <a:pt x="50754" y="6769"/>
                    </a:lnTo>
                  </a:path>
                  <a:path w="60960" h="6984">
                    <a:moveTo>
                      <a:pt x="50754" y="6769"/>
                    </a:moveTo>
                    <a:lnTo>
                      <a:pt x="60908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62" name="object 131">
                <a:extLst>
                  <a:ext uri="{FF2B5EF4-FFF2-40B4-BE49-F238E27FC236}">
                    <a16:creationId xmlns:a16="http://schemas.microsoft.com/office/drawing/2014/main" id="{150D90A2-E648-4EAC-849B-4C73895BC055}"/>
                  </a:ext>
                </a:extLst>
              </p:cNvPr>
              <p:cNvSpPr/>
              <p:nvPr/>
            </p:nvSpPr>
            <p:spPr>
              <a:xfrm>
                <a:off x="3360312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00" y="6769"/>
                    </a:lnTo>
                  </a:path>
                  <a:path w="40639" h="6984">
                    <a:moveTo>
                      <a:pt x="40600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63" name="object 132">
                <a:extLst>
                  <a:ext uri="{FF2B5EF4-FFF2-40B4-BE49-F238E27FC236}">
                    <a16:creationId xmlns:a16="http://schemas.microsoft.com/office/drawing/2014/main" id="{29B6E28D-61B7-4E93-AB34-617AD545B62B}"/>
                  </a:ext>
                </a:extLst>
              </p:cNvPr>
              <p:cNvSpPr/>
              <p:nvPr/>
            </p:nvSpPr>
            <p:spPr>
              <a:xfrm>
                <a:off x="3411067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64" name="object 133">
                <a:extLst>
                  <a:ext uri="{FF2B5EF4-FFF2-40B4-BE49-F238E27FC236}">
                    <a16:creationId xmlns:a16="http://schemas.microsoft.com/office/drawing/2014/main" id="{768B09FA-B20C-4FAC-A040-5ABB02BF86DE}"/>
                  </a:ext>
                </a:extLst>
              </p:cNvPr>
              <p:cNvSpPr/>
              <p:nvPr/>
            </p:nvSpPr>
            <p:spPr>
              <a:xfrm>
                <a:off x="3421220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65" name="object 134">
                <a:extLst>
                  <a:ext uri="{FF2B5EF4-FFF2-40B4-BE49-F238E27FC236}">
                    <a16:creationId xmlns:a16="http://schemas.microsoft.com/office/drawing/2014/main" id="{FDB9C88E-C779-415A-AA24-950E36574D3B}"/>
                  </a:ext>
                </a:extLst>
              </p:cNvPr>
              <p:cNvSpPr/>
              <p:nvPr/>
            </p:nvSpPr>
            <p:spPr>
              <a:xfrm>
                <a:off x="3350159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20" h="67945">
                    <a:moveTo>
                      <a:pt x="121829" y="67690"/>
                    </a:moveTo>
                    <a:lnTo>
                      <a:pt x="121829" y="60921"/>
                    </a:lnTo>
                  </a:path>
                  <a:path w="121920" h="67945">
                    <a:moveTo>
                      <a:pt x="121829" y="67690"/>
                    </a:moveTo>
                    <a:lnTo>
                      <a:pt x="121829" y="60921"/>
                    </a:lnTo>
                  </a:path>
                  <a:path w="121920" h="67945">
                    <a:moveTo>
                      <a:pt x="121829" y="60921"/>
                    </a:moveTo>
                    <a:lnTo>
                      <a:pt x="121829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16" name="object 135">
              <a:extLst>
                <a:ext uri="{FF2B5EF4-FFF2-40B4-BE49-F238E27FC236}">
                  <a16:creationId xmlns:a16="http://schemas.microsoft.com/office/drawing/2014/main" id="{DDCF28E7-26AD-4505-8154-1B649CCAC6C1}"/>
                </a:ext>
              </a:extLst>
            </p:cNvPr>
            <p:cNvSpPr/>
            <p:nvPr/>
          </p:nvSpPr>
          <p:spPr>
            <a:xfrm>
              <a:off x="2961013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7" name="object 136">
              <a:extLst>
                <a:ext uri="{FF2B5EF4-FFF2-40B4-BE49-F238E27FC236}">
                  <a16:creationId xmlns:a16="http://schemas.microsoft.com/office/drawing/2014/main" id="{C04DFAD8-3298-4E34-A35B-C7A2F6ACA792}"/>
                </a:ext>
              </a:extLst>
            </p:cNvPr>
            <p:cNvSpPr/>
            <p:nvPr/>
          </p:nvSpPr>
          <p:spPr>
            <a:xfrm>
              <a:off x="2961013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18" name="object 137">
              <a:extLst>
                <a:ext uri="{FF2B5EF4-FFF2-40B4-BE49-F238E27FC236}">
                  <a16:creationId xmlns:a16="http://schemas.microsoft.com/office/drawing/2014/main" id="{874DEDDD-97DA-4583-8DE2-AC818823EAB0}"/>
                </a:ext>
              </a:extLst>
            </p:cNvPr>
            <p:cNvGrpSpPr/>
            <p:nvPr/>
          </p:nvGrpSpPr>
          <p:grpSpPr>
            <a:xfrm>
              <a:off x="2957595" y="6731699"/>
              <a:ext cx="171037" cy="119395"/>
              <a:chOff x="3753751" y="7677000"/>
              <a:chExt cx="127000" cy="73025"/>
            </a:xfrm>
          </p:grpSpPr>
          <p:sp>
            <p:nvSpPr>
              <p:cNvPr id="2056" name="object 138">
                <a:extLst>
                  <a:ext uri="{FF2B5EF4-FFF2-40B4-BE49-F238E27FC236}">
                    <a16:creationId xmlns:a16="http://schemas.microsoft.com/office/drawing/2014/main" id="{27CC03EF-D2D8-4C22-A33F-D7E2BF562ECA}"/>
                  </a:ext>
                </a:extLst>
              </p:cNvPr>
              <p:cNvSpPr/>
              <p:nvPr/>
            </p:nvSpPr>
            <p:spPr>
              <a:xfrm>
                <a:off x="3756289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57" name="object 139">
                <a:extLst>
                  <a:ext uri="{FF2B5EF4-FFF2-40B4-BE49-F238E27FC236}">
                    <a16:creationId xmlns:a16="http://schemas.microsoft.com/office/drawing/2014/main" id="{74FE73D5-7FE9-4C27-BEB5-95A1780AA73F}"/>
                  </a:ext>
                </a:extLst>
              </p:cNvPr>
              <p:cNvSpPr/>
              <p:nvPr/>
            </p:nvSpPr>
            <p:spPr>
              <a:xfrm>
                <a:off x="3766443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58" name="object 140">
                <a:extLst>
                  <a:ext uri="{FF2B5EF4-FFF2-40B4-BE49-F238E27FC236}">
                    <a16:creationId xmlns:a16="http://schemas.microsoft.com/office/drawing/2014/main" id="{37E4E7BE-A856-4DA8-9559-D0803D658716}"/>
                  </a:ext>
                </a:extLst>
              </p:cNvPr>
              <p:cNvSpPr/>
              <p:nvPr/>
            </p:nvSpPr>
            <p:spPr>
              <a:xfrm>
                <a:off x="3817211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59" name="object 141">
                <a:extLst>
                  <a:ext uri="{FF2B5EF4-FFF2-40B4-BE49-F238E27FC236}">
                    <a16:creationId xmlns:a16="http://schemas.microsoft.com/office/drawing/2014/main" id="{630F157D-1F1A-49CB-91FA-85C661144BBB}"/>
                  </a:ext>
                </a:extLst>
              </p:cNvPr>
              <p:cNvSpPr/>
              <p:nvPr/>
            </p:nvSpPr>
            <p:spPr>
              <a:xfrm>
                <a:off x="3827365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60" name="object 142">
                <a:extLst>
                  <a:ext uri="{FF2B5EF4-FFF2-40B4-BE49-F238E27FC236}">
                    <a16:creationId xmlns:a16="http://schemas.microsoft.com/office/drawing/2014/main" id="{F79DA6B8-DB8B-43D0-8F49-8F446D15B7EB}"/>
                  </a:ext>
                </a:extLst>
              </p:cNvPr>
              <p:cNvSpPr/>
              <p:nvPr/>
            </p:nvSpPr>
            <p:spPr>
              <a:xfrm>
                <a:off x="3756289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19" name="object 143">
              <a:extLst>
                <a:ext uri="{FF2B5EF4-FFF2-40B4-BE49-F238E27FC236}">
                  <a16:creationId xmlns:a16="http://schemas.microsoft.com/office/drawing/2014/main" id="{1A585FB9-2C8E-4004-9F06-FDE9EC63F713}"/>
                </a:ext>
              </a:extLst>
            </p:cNvPr>
            <p:cNvSpPr/>
            <p:nvPr/>
          </p:nvSpPr>
          <p:spPr>
            <a:xfrm>
              <a:off x="3507987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0" name="object 144">
              <a:extLst>
                <a:ext uri="{FF2B5EF4-FFF2-40B4-BE49-F238E27FC236}">
                  <a16:creationId xmlns:a16="http://schemas.microsoft.com/office/drawing/2014/main" id="{B6590F0E-B0FE-475E-B8B8-A29A981D5952}"/>
                </a:ext>
              </a:extLst>
            </p:cNvPr>
            <p:cNvSpPr/>
            <p:nvPr/>
          </p:nvSpPr>
          <p:spPr>
            <a:xfrm>
              <a:off x="3507987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21" name="object 145">
              <a:extLst>
                <a:ext uri="{FF2B5EF4-FFF2-40B4-BE49-F238E27FC236}">
                  <a16:creationId xmlns:a16="http://schemas.microsoft.com/office/drawing/2014/main" id="{A21FBC9A-177D-4255-A280-5E76938A0397}"/>
                </a:ext>
              </a:extLst>
            </p:cNvPr>
            <p:cNvGrpSpPr/>
            <p:nvPr/>
          </p:nvGrpSpPr>
          <p:grpSpPr>
            <a:xfrm>
              <a:off x="3504569" y="6731699"/>
              <a:ext cx="171037" cy="119395"/>
              <a:chOff x="4159895" y="7677000"/>
              <a:chExt cx="127000" cy="73025"/>
            </a:xfrm>
          </p:grpSpPr>
          <p:sp>
            <p:nvSpPr>
              <p:cNvPr id="2051" name="object 146">
                <a:extLst>
                  <a:ext uri="{FF2B5EF4-FFF2-40B4-BE49-F238E27FC236}">
                    <a16:creationId xmlns:a16="http://schemas.microsoft.com/office/drawing/2014/main" id="{BFAFB2BF-3F10-42E5-B6DF-5A74D505ADAE}"/>
                  </a:ext>
                </a:extLst>
              </p:cNvPr>
              <p:cNvSpPr/>
              <p:nvPr/>
            </p:nvSpPr>
            <p:spPr>
              <a:xfrm>
                <a:off x="4162433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52" name="object 147">
                <a:extLst>
                  <a:ext uri="{FF2B5EF4-FFF2-40B4-BE49-F238E27FC236}">
                    <a16:creationId xmlns:a16="http://schemas.microsoft.com/office/drawing/2014/main" id="{21FD3BA5-EF15-449E-B425-A23D17DDA687}"/>
                  </a:ext>
                </a:extLst>
              </p:cNvPr>
              <p:cNvSpPr/>
              <p:nvPr/>
            </p:nvSpPr>
            <p:spPr>
              <a:xfrm>
                <a:off x="4172587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53" name="object 148">
                <a:extLst>
                  <a:ext uri="{FF2B5EF4-FFF2-40B4-BE49-F238E27FC236}">
                    <a16:creationId xmlns:a16="http://schemas.microsoft.com/office/drawing/2014/main" id="{5504A911-1377-4BAE-941A-263B6B9801C7}"/>
                  </a:ext>
                </a:extLst>
              </p:cNvPr>
              <p:cNvSpPr/>
              <p:nvPr/>
            </p:nvSpPr>
            <p:spPr>
              <a:xfrm>
                <a:off x="4223355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54" name="object 149">
                <a:extLst>
                  <a:ext uri="{FF2B5EF4-FFF2-40B4-BE49-F238E27FC236}">
                    <a16:creationId xmlns:a16="http://schemas.microsoft.com/office/drawing/2014/main" id="{71C31E32-BEC9-42C4-8EF8-B61621DA28F4}"/>
                  </a:ext>
                </a:extLst>
              </p:cNvPr>
              <p:cNvSpPr/>
              <p:nvPr/>
            </p:nvSpPr>
            <p:spPr>
              <a:xfrm>
                <a:off x="4233508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55" name="object 150">
                <a:extLst>
                  <a:ext uri="{FF2B5EF4-FFF2-40B4-BE49-F238E27FC236}">
                    <a16:creationId xmlns:a16="http://schemas.microsoft.com/office/drawing/2014/main" id="{4F066A6A-9B4E-4457-9D35-17DDEA81C9D5}"/>
                  </a:ext>
                </a:extLst>
              </p:cNvPr>
              <p:cNvSpPr/>
              <p:nvPr/>
            </p:nvSpPr>
            <p:spPr>
              <a:xfrm>
                <a:off x="4162433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22" name="object 151">
              <a:extLst>
                <a:ext uri="{FF2B5EF4-FFF2-40B4-BE49-F238E27FC236}">
                  <a16:creationId xmlns:a16="http://schemas.microsoft.com/office/drawing/2014/main" id="{FDD11CAB-9A4B-4CA3-9911-698C7FBAD583}"/>
                </a:ext>
              </a:extLst>
            </p:cNvPr>
            <p:cNvSpPr/>
            <p:nvPr/>
          </p:nvSpPr>
          <p:spPr>
            <a:xfrm>
              <a:off x="4601936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3" name="object 152">
              <a:extLst>
                <a:ext uri="{FF2B5EF4-FFF2-40B4-BE49-F238E27FC236}">
                  <a16:creationId xmlns:a16="http://schemas.microsoft.com/office/drawing/2014/main" id="{46DF6C3E-EF34-4979-9BA3-73967DD472CA}"/>
                </a:ext>
              </a:extLst>
            </p:cNvPr>
            <p:cNvSpPr/>
            <p:nvPr/>
          </p:nvSpPr>
          <p:spPr>
            <a:xfrm>
              <a:off x="4601936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24" name="object 153">
              <a:extLst>
                <a:ext uri="{FF2B5EF4-FFF2-40B4-BE49-F238E27FC236}">
                  <a16:creationId xmlns:a16="http://schemas.microsoft.com/office/drawing/2014/main" id="{E329787F-857C-48DA-AC09-3DEC7EC8CABA}"/>
                </a:ext>
              </a:extLst>
            </p:cNvPr>
            <p:cNvGrpSpPr/>
            <p:nvPr/>
          </p:nvGrpSpPr>
          <p:grpSpPr>
            <a:xfrm>
              <a:off x="4598518" y="6731699"/>
              <a:ext cx="171037" cy="119395"/>
              <a:chOff x="4972183" y="7677000"/>
              <a:chExt cx="127000" cy="73025"/>
            </a:xfrm>
          </p:grpSpPr>
          <p:sp>
            <p:nvSpPr>
              <p:cNvPr id="2046" name="object 154">
                <a:extLst>
                  <a:ext uri="{FF2B5EF4-FFF2-40B4-BE49-F238E27FC236}">
                    <a16:creationId xmlns:a16="http://schemas.microsoft.com/office/drawing/2014/main" id="{872456E4-8F19-4231-BE0C-F99C6099D1EA}"/>
                  </a:ext>
                </a:extLst>
              </p:cNvPr>
              <p:cNvSpPr/>
              <p:nvPr/>
            </p:nvSpPr>
            <p:spPr>
              <a:xfrm>
                <a:off x="4974721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47" name="object 155">
                <a:extLst>
                  <a:ext uri="{FF2B5EF4-FFF2-40B4-BE49-F238E27FC236}">
                    <a16:creationId xmlns:a16="http://schemas.microsoft.com/office/drawing/2014/main" id="{1C8D4FCC-7595-451D-BF55-866F1F3C8E5D}"/>
                  </a:ext>
                </a:extLst>
              </p:cNvPr>
              <p:cNvSpPr/>
              <p:nvPr/>
            </p:nvSpPr>
            <p:spPr>
              <a:xfrm>
                <a:off x="4984875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48" name="object 156">
                <a:extLst>
                  <a:ext uri="{FF2B5EF4-FFF2-40B4-BE49-F238E27FC236}">
                    <a16:creationId xmlns:a16="http://schemas.microsoft.com/office/drawing/2014/main" id="{04D96992-B84B-40B5-9076-1721DAE40FE2}"/>
                  </a:ext>
                </a:extLst>
              </p:cNvPr>
              <p:cNvSpPr/>
              <p:nvPr/>
            </p:nvSpPr>
            <p:spPr>
              <a:xfrm>
                <a:off x="5035643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49" name="object 157">
                <a:extLst>
                  <a:ext uri="{FF2B5EF4-FFF2-40B4-BE49-F238E27FC236}">
                    <a16:creationId xmlns:a16="http://schemas.microsoft.com/office/drawing/2014/main" id="{E2E8AE9E-9A50-4D6D-8B59-671F9F55833A}"/>
                  </a:ext>
                </a:extLst>
              </p:cNvPr>
              <p:cNvSpPr/>
              <p:nvPr/>
            </p:nvSpPr>
            <p:spPr>
              <a:xfrm>
                <a:off x="5045796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50" name="object 158">
                <a:extLst>
                  <a:ext uri="{FF2B5EF4-FFF2-40B4-BE49-F238E27FC236}">
                    <a16:creationId xmlns:a16="http://schemas.microsoft.com/office/drawing/2014/main" id="{64ACA36E-0A94-459B-A898-DFAF073DB736}"/>
                  </a:ext>
                </a:extLst>
              </p:cNvPr>
              <p:cNvSpPr/>
              <p:nvPr/>
            </p:nvSpPr>
            <p:spPr>
              <a:xfrm>
                <a:off x="4974721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25" name="object 159">
              <a:extLst>
                <a:ext uri="{FF2B5EF4-FFF2-40B4-BE49-F238E27FC236}">
                  <a16:creationId xmlns:a16="http://schemas.microsoft.com/office/drawing/2014/main" id="{41CEFA81-AD64-4B9F-B8ED-B0EC34089245}"/>
                </a:ext>
              </a:extLst>
            </p:cNvPr>
            <p:cNvSpPr/>
            <p:nvPr/>
          </p:nvSpPr>
          <p:spPr>
            <a:xfrm>
              <a:off x="5148911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6" name="object 160">
              <a:extLst>
                <a:ext uri="{FF2B5EF4-FFF2-40B4-BE49-F238E27FC236}">
                  <a16:creationId xmlns:a16="http://schemas.microsoft.com/office/drawing/2014/main" id="{88253968-F49E-4CF2-B064-CA623D40FA36}"/>
                </a:ext>
              </a:extLst>
            </p:cNvPr>
            <p:cNvSpPr/>
            <p:nvPr/>
          </p:nvSpPr>
          <p:spPr>
            <a:xfrm>
              <a:off x="5148911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27" name="object 161">
              <a:extLst>
                <a:ext uri="{FF2B5EF4-FFF2-40B4-BE49-F238E27FC236}">
                  <a16:creationId xmlns:a16="http://schemas.microsoft.com/office/drawing/2014/main" id="{6BB9D498-CD5A-414E-A7FF-563E25AA5D7F}"/>
                </a:ext>
              </a:extLst>
            </p:cNvPr>
            <p:cNvGrpSpPr/>
            <p:nvPr/>
          </p:nvGrpSpPr>
          <p:grpSpPr>
            <a:xfrm>
              <a:off x="5145493" y="6731699"/>
              <a:ext cx="171037" cy="119395"/>
              <a:chOff x="5378327" y="7677000"/>
              <a:chExt cx="127000" cy="73025"/>
            </a:xfrm>
          </p:grpSpPr>
          <p:sp>
            <p:nvSpPr>
              <p:cNvPr id="2041" name="object 162">
                <a:extLst>
                  <a:ext uri="{FF2B5EF4-FFF2-40B4-BE49-F238E27FC236}">
                    <a16:creationId xmlns:a16="http://schemas.microsoft.com/office/drawing/2014/main" id="{BCDF5C2D-63A1-4C32-9F90-BB9F8D5BE7E3}"/>
                  </a:ext>
                </a:extLst>
              </p:cNvPr>
              <p:cNvSpPr/>
              <p:nvPr/>
            </p:nvSpPr>
            <p:spPr>
              <a:xfrm>
                <a:off x="5380865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42" name="object 163">
                <a:extLst>
                  <a:ext uri="{FF2B5EF4-FFF2-40B4-BE49-F238E27FC236}">
                    <a16:creationId xmlns:a16="http://schemas.microsoft.com/office/drawing/2014/main" id="{514D1336-ED93-4B76-833D-1814248B6E63}"/>
                  </a:ext>
                </a:extLst>
              </p:cNvPr>
              <p:cNvSpPr/>
              <p:nvPr/>
            </p:nvSpPr>
            <p:spPr>
              <a:xfrm>
                <a:off x="5391019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43" name="object 164">
                <a:extLst>
                  <a:ext uri="{FF2B5EF4-FFF2-40B4-BE49-F238E27FC236}">
                    <a16:creationId xmlns:a16="http://schemas.microsoft.com/office/drawing/2014/main" id="{5239FF1C-963C-4BDB-92B1-D4391A49B57C}"/>
                  </a:ext>
                </a:extLst>
              </p:cNvPr>
              <p:cNvSpPr/>
              <p:nvPr/>
            </p:nvSpPr>
            <p:spPr>
              <a:xfrm>
                <a:off x="5441787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44" name="object 165">
                <a:extLst>
                  <a:ext uri="{FF2B5EF4-FFF2-40B4-BE49-F238E27FC236}">
                    <a16:creationId xmlns:a16="http://schemas.microsoft.com/office/drawing/2014/main" id="{87E99A05-96B4-40A5-BDF3-196A3D601DF9}"/>
                  </a:ext>
                </a:extLst>
              </p:cNvPr>
              <p:cNvSpPr/>
              <p:nvPr/>
            </p:nvSpPr>
            <p:spPr>
              <a:xfrm>
                <a:off x="5451940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45" name="object 166">
                <a:extLst>
                  <a:ext uri="{FF2B5EF4-FFF2-40B4-BE49-F238E27FC236}">
                    <a16:creationId xmlns:a16="http://schemas.microsoft.com/office/drawing/2014/main" id="{FBC45713-3245-49E9-8F48-6C78D52F3061}"/>
                  </a:ext>
                </a:extLst>
              </p:cNvPr>
              <p:cNvSpPr/>
              <p:nvPr/>
            </p:nvSpPr>
            <p:spPr>
              <a:xfrm>
                <a:off x="5380865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28" name="object 167">
              <a:extLst>
                <a:ext uri="{FF2B5EF4-FFF2-40B4-BE49-F238E27FC236}">
                  <a16:creationId xmlns:a16="http://schemas.microsoft.com/office/drawing/2014/main" id="{84AA3313-A29F-49F5-9D5B-AC529CB14036}"/>
                </a:ext>
              </a:extLst>
            </p:cNvPr>
            <p:cNvSpPr/>
            <p:nvPr/>
          </p:nvSpPr>
          <p:spPr>
            <a:xfrm>
              <a:off x="5595607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9" name="object 168">
              <a:extLst>
                <a:ext uri="{FF2B5EF4-FFF2-40B4-BE49-F238E27FC236}">
                  <a16:creationId xmlns:a16="http://schemas.microsoft.com/office/drawing/2014/main" id="{6800668E-5E71-4B81-923D-5BD916B0DB2C}"/>
                </a:ext>
              </a:extLst>
            </p:cNvPr>
            <p:cNvSpPr/>
            <p:nvPr/>
          </p:nvSpPr>
          <p:spPr>
            <a:xfrm>
              <a:off x="5595607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30" name="object 169">
              <a:extLst>
                <a:ext uri="{FF2B5EF4-FFF2-40B4-BE49-F238E27FC236}">
                  <a16:creationId xmlns:a16="http://schemas.microsoft.com/office/drawing/2014/main" id="{87218634-EB6F-4CDC-9252-8242B479E633}"/>
                </a:ext>
              </a:extLst>
            </p:cNvPr>
            <p:cNvGrpSpPr/>
            <p:nvPr/>
          </p:nvGrpSpPr>
          <p:grpSpPr>
            <a:xfrm>
              <a:off x="5592189" y="6731699"/>
              <a:ext cx="171037" cy="119395"/>
              <a:chOff x="5710011" y="7677000"/>
              <a:chExt cx="127000" cy="73025"/>
            </a:xfrm>
          </p:grpSpPr>
          <p:sp>
            <p:nvSpPr>
              <p:cNvPr id="2036" name="object 170">
                <a:extLst>
                  <a:ext uri="{FF2B5EF4-FFF2-40B4-BE49-F238E27FC236}">
                    <a16:creationId xmlns:a16="http://schemas.microsoft.com/office/drawing/2014/main" id="{AAE5D0BB-B1A8-437C-B36E-DE0AD127045E}"/>
                  </a:ext>
                </a:extLst>
              </p:cNvPr>
              <p:cNvSpPr/>
              <p:nvPr/>
            </p:nvSpPr>
            <p:spPr>
              <a:xfrm>
                <a:off x="5712549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37" name="object 171">
                <a:extLst>
                  <a:ext uri="{FF2B5EF4-FFF2-40B4-BE49-F238E27FC236}">
                    <a16:creationId xmlns:a16="http://schemas.microsoft.com/office/drawing/2014/main" id="{3DF2BEA3-DFC4-499A-B09F-A9EC07C57F78}"/>
                  </a:ext>
                </a:extLst>
              </p:cNvPr>
              <p:cNvSpPr/>
              <p:nvPr/>
            </p:nvSpPr>
            <p:spPr>
              <a:xfrm>
                <a:off x="5722703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38" name="object 172">
                <a:extLst>
                  <a:ext uri="{FF2B5EF4-FFF2-40B4-BE49-F238E27FC236}">
                    <a16:creationId xmlns:a16="http://schemas.microsoft.com/office/drawing/2014/main" id="{4FE51FB4-3572-4F2F-94B4-05325F97D8BB}"/>
                  </a:ext>
                </a:extLst>
              </p:cNvPr>
              <p:cNvSpPr/>
              <p:nvPr/>
            </p:nvSpPr>
            <p:spPr>
              <a:xfrm>
                <a:off x="5773471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39" name="object 173">
                <a:extLst>
                  <a:ext uri="{FF2B5EF4-FFF2-40B4-BE49-F238E27FC236}">
                    <a16:creationId xmlns:a16="http://schemas.microsoft.com/office/drawing/2014/main" id="{F0A9F821-A16A-46D2-A6FB-9DB62900CB08}"/>
                  </a:ext>
                </a:extLst>
              </p:cNvPr>
              <p:cNvSpPr/>
              <p:nvPr/>
            </p:nvSpPr>
            <p:spPr>
              <a:xfrm>
                <a:off x="5783624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40" name="object 174">
                <a:extLst>
                  <a:ext uri="{FF2B5EF4-FFF2-40B4-BE49-F238E27FC236}">
                    <a16:creationId xmlns:a16="http://schemas.microsoft.com/office/drawing/2014/main" id="{67900E04-686E-4318-8628-C555A1ED3F83}"/>
                  </a:ext>
                </a:extLst>
              </p:cNvPr>
              <p:cNvSpPr/>
              <p:nvPr/>
            </p:nvSpPr>
            <p:spPr>
              <a:xfrm>
                <a:off x="5712549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31" name="object 175">
              <a:extLst>
                <a:ext uri="{FF2B5EF4-FFF2-40B4-BE49-F238E27FC236}">
                  <a16:creationId xmlns:a16="http://schemas.microsoft.com/office/drawing/2014/main" id="{5EAAD14F-1E8C-4A1B-BFBF-4F15B9D03DE7}"/>
                </a:ext>
              </a:extLst>
            </p:cNvPr>
            <p:cNvSpPr/>
            <p:nvPr/>
          </p:nvSpPr>
          <p:spPr>
            <a:xfrm>
              <a:off x="5960257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2" name="object 176">
              <a:extLst>
                <a:ext uri="{FF2B5EF4-FFF2-40B4-BE49-F238E27FC236}">
                  <a16:creationId xmlns:a16="http://schemas.microsoft.com/office/drawing/2014/main" id="{0B80AF3E-87F1-484D-B92A-B1DC44F2E420}"/>
                </a:ext>
              </a:extLst>
            </p:cNvPr>
            <p:cNvSpPr/>
            <p:nvPr/>
          </p:nvSpPr>
          <p:spPr>
            <a:xfrm>
              <a:off x="5960257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33" name="object 177">
              <a:extLst>
                <a:ext uri="{FF2B5EF4-FFF2-40B4-BE49-F238E27FC236}">
                  <a16:creationId xmlns:a16="http://schemas.microsoft.com/office/drawing/2014/main" id="{6DB75B75-4888-4E44-B3CB-8915CE34D26B}"/>
                </a:ext>
              </a:extLst>
            </p:cNvPr>
            <p:cNvGrpSpPr/>
            <p:nvPr/>
          </p:nvGrpSpPr>
          <p:grpSpPr>
            <a:xfrm>
              <a:off x="5956837" y="6731699"/>
              <a:ext cx="171037" cy="119395"/>
              <a:chOff x="5980773" y="7677000"/>
              <a:chExt cx="127000" cy="73025"/>
            </a:xfrm>
          </p:grpSpPr>
          <p:sp>
            <p:nvSpPr>
              <p:cNvPr id="2031" name="object 178">
                <a:extLst>
                  <a:ext uri="{FF2B5EF4-FFF2-40B4-BE49-F238E27FC236}">
                    <a16:creationId xmlns:a16="http://schemas.microsoft.com/office/drawing/2014/main" id="{E72D915C-96CE-4A81-A9DB-6AE6F695725C}"/>
                  </a:ext>
                </a:extLst>
              </p:cNvPr>
              <p:cNvSpPr/>
              <p:nvPr/>
            </p:nvSpPr>
            <p:spPr>
              <a:xfrm>
                <a:off x="5983312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32" name="object 179">
                <a:extLst>
                  <a:ext uri="{FF2B5EF4-FFF2-40B4-BE49-F238E27FC236}">
                    <a16:creationId xmlns:a16="http://schemas.microsoft.com/office/drawing/2014/main" id="{6824DC27-0CEB-425D-87C4-12016C41B9D2}"/>
                  </a:ext>
                </a:extLst>
              </p:cNvPr>
              <p:cNvSpPr/>
              <p:nvPr/>
            </p:nvSpPr>
            <p:spPr>
              <a:xfrm>
                <a:off x="5993465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33" name="object 180">
                <a:extLst>
                  <a:ext uri="{FF2B5EF4-FFF2-40B4-BE49-F238E27FC236}">
                    <a16:creationId xmlns:a16="http://schemas.microsoft.com/office/drawing/2014/main" id="{C96D0237-229B-4705-80C6-A508CE4E343D}"/>
                  </a:ext>
                </a:extLst>
              </p:cNvPr>
              <p:cNvSpPr/>
              <p:nvPr/>
            </p:nvSpPr>
            <p:spPr>
              <a:xfrm>
                <a:off x="6044233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34" name="object 181">
                <a:extLst>
                  <a:ext uri="{FF2B5EF4-FFF2-40B4-BE49-F238E27FC236}">
                    <a16:creationId xmlns:a16="http://schemas.microsoft.com/office/drawing/2014/main" id="{90624906-6D37-4EE7-9948-ED0C68961FDB}"/>
                  </a:ext>
                </a:extLst>
              </p:cNvPr>
              <p:cNvSpPr/>
              <p:nvPr/>
            </p:nvSpPr>
            <p:spPr>
              <a:xfrm>
                <a:off x="6054387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35" name="object 182">
                <a:extLst>
                  <a:ext uri="{FF2B5EF4-FFF2-40B4-BE49-F238E27FC236}">
                    <a16:creationId xmlns:a16="http://schemas.microsoft.com/office/drawing/2014/main" id="{B898A804-BC63-4791-9F8C-BFB82EA5614A}"/>
                  </a:ext>
                </a:extLst>
              </p:cNvPr>
              <p:cNvSpPr/>
              <p:nvPr/>
            </p:nvSpPr>
            <p:spPr>
              <a:xfrm>
                <a:off x="5983312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34" name="object 183">
              <a:extLst>
                <a:ext uri="{FF2B5EF4-FFF2-40B4-BE49-F238E27FC236}">
                  <a16:creationId xmlns:a16="http://schemas.microsoft.com/office/drawing/2014/main" id="{5CE355EF-65D4-400F-8E06-06DAD966E6D9}"/>
                </a:ext>
              </a:extLst>
            </p:cNvPr>
            <p:cNvSpPr/>
            <p:nvPr/>
          </p:nvSpPr>
          <p:spPr>
            <a:xfrm>
              <a:off x="1037504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5" name="object 184">
              <a:extLst>
                <a:ext uri="{FF2B5EF4-FFF2-40B4-BE49-F238E27FC236}">
                  <a16:creationId xmlns:a16="http://schemas.microsoft.com/office/drawing/2014/main" id="{545E113C-F891-46E7-8FCD-9281F2D8A084}"/>
                </a:ext>
              </a:extLst>
            </p:cNvPr>
            <p:cNvSpPr/>
            <p:nvPr/>
          </p:nvSpPr>
          <p:spPr>
            <a:xfrm>
              <a:off x="1037504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36" name="object 185">
              <a:extLst>
                <a:ext uri="{FF2B5EF4-FFF2-40B4-BE49-F238E27FC236}">
                  <a16:creationId xmlns:a16="http://schemas.microsoft.com/office/drawing/2014/main" id="{FC5F3ECF-AB32-4F6F-9186-DC359808CFFD}"/>
                </a:ext>
              </a:extLst>
            </p:cNvPr>
            <p:cNvGrpSpPr/>
            <p:nvPr/>
          </p:nvGrpSpPr>
          <p:grpSpPr>
            <a:xfrm>
              <a:off x="1034086" y="6731699"/>
              <a:ext cx="171037" cy="119395"/>
              <a:chOff x="2325492" y="7677000"/>
              <a:chExt cx="127000" cy="73025"/>
            </a:xfrm>
          </p:grpSpPr>
          <p:sp>
            <p:nvSpPr>
              <p:cNvPr id="2026" name="object 186">
                <a:extLst>
                  <a:ext uri="{FF2B5EF4-FFF2-40B4-BE49-F238E27FC236}">
                    <a16:creationId xmlns:a16="http://schemas.microsoft.com/office/drawing/2014/main" id="{1CC9B400-90B1-4438-822F-377CB053891F}"/>
                  </a:ext>
                </a:extLst>
              </p:cNvPr>
              <p:cNvSpPr/>
              <p:nvPr/>
            </p:nvSpPr>
            <p:spPr>
              <a:xfrm>
                <a:off x="2328030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27" name="object 187">
                <a:extLst>
                  <a:ext uri="{FF2B5EF4-FFF2-40B4-BE49-F238E27FC236}">
                    <a16:creationId xmlns:a16="http://schemas.microsoft.com/office/drawing/2014/main" id="{F6A6C92C-E800-417C-9B94-C594E236EEFE}"/>
                  </a:ext>
                </a:extLst>
              </p:cNvPr>
              <p:cNvSpPr/>
              <p:nvPr/>
            </p:nvSpPr>
            <p:spPr>
              <a:xfrm>
                <a:off x="2338184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28" name="object 188">
                <a:extLst>
                  <a:ext uri="{FF2B5EF4-FFF2-40B4-BE49-F238E27FC236}">
                    <a16:creationId xmlns:a16="http://schemas.microsoft.com/office/drawing/2014/main" id="{C24990E2-0808-4969-AD6B-4F0D341A4746}"/>
                  </a:ext>
                </a:extLst>
              </p:cNvPr>
              <p:cNvSpPr/>
              <p:nvPr/>
            </p:nvSpPr>
            <p:spPr>
              <a:xfrm>
                <a:off x="2388952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29" name="object 189">
                <a:extLst>
                  <a:ext uri="{FF2B5EF4-FFF2-40B4-BE49-F238E27FC236}">
                    <a16:creationId xmlns:a16="http://schemas.microsoft.com/office/drawing/2014/main" id="{DEA0E1E3-FF9F-42AA-8100-309B9405A60E}"/>
                  </a:ext>
                </a:extLst>
              </p:cNvPr>
              <p:cNvSpPr/>
              <p:nvPr/>
            </p:nvSpPr>
            <p:spPr>
              <a:xfrm>
                <a:off x="2399105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30" name="object 190">
                <a:extLst>
                  <a:ext uri="{FF2B5EF4-FFF2-40B4-BE49-F238E27FC236}">
                    <a16:creationId xmlns:a16="http://schemas.microsoft.com/office/drawing/2014/main" id="{99F78F3C-5274-4F48-B8BA-3E04E1501158}"/>
                  </a:ext>
                </a:extLst>
              </p:cNvPr>
              <p:cNvSpPr/>
              <p:nvPr/>
            </p:nvSpPr>
            <p:spPr>
              <a:xfrm>
                <a:off x="2328030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37" name="object 191">
              <a:extLst>
                <a:ext uri="{FF2B5EF4-FFF2-40B4-BE49-F238E27FC236}">
                  <a16:creationId xmlns:a16="http://schemas.microsoft.com/office/drawing/2014/main" id="{4E68317E-5BE4-4E23-BC9C-D992F71F8461}"/>
                </a:ext>
              </a:extLst>
            </p:cNvPr>
            <p:cNvSpPr/>
            <p:nvPr/>
          </p:nvSpPr>
          <p:spPr>
            <a:xfrm>
              <a:off x="1402154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8" name="object 192">
              <a:extLst>
                <a:ext uri="{FF2B5EF4-FFF2-40B4-BE49-F238E27FC236}">
                  <a16:creationId xmlns:a16="http://schemas.microsoft.com/office/drawing/2014/main" id="{D156C773-547B-44F5-B193-0B173C2997A7}"/>
                </a:ext>
              </a:extLst>
            </p:cNvPr>
            <p:cNvSpPr/>
            <p:nvPr/>
          </p:nvSpPr>
          <p:spPr>
            <a:xfrm>
              <a:off x="1402154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39" name="object 193">
              <a:extLst>
                <a:ext uri="{FF2B5EF4-FFF2-40B4-BE49-F238E27FC236}">
                  <a16:creationId xmlns:a16="http://schemas.microsoft.com/office/drawing/2014/main" id="{235B49FC-A6E4-4392-AB7F-5DC6F7564B13}"/>
                </a:ext>
              </a:extLst>
            </p:cNvPr>
            <p:cNvGrpSpPr/>
            <p:nvPr/>
          </p:nvGrpSpPr>
          <p:grpSpPr>
            <a:xfrm>
              <a:off x="1398735" y="6731699"/>
              <a:ext cx="171037" cy="119395"/>
              <a:chOff x="2596254" y="7677000"/>
              <a:chExt cx="127000" cy="73025"/>
            </a:xfrm>
          </p:grpSpPr>
          <p:sp>
            <p:nvSpPr>
              <p:cNvPr id="2021" name="object 194">
                <a:extLst>
                  <a:ext uri="{FF2B5EF4-FFF2-40B4-BE49-F238E27FC236}">
                    <a16:creationId xmlns:a16="http://schemas.microsoft.com/office/drawing/2014/main" id="{07D79E4D-0B47-4B75-A1AF-C9A7C96BAB74}"/>
                  </a:ext>
                </a:extLst>
              </p:cNvPr>
              <p:cNvSpPr/>
              <p:nvPr/>
            </p:nvSpPr>
            <p:spPr>
              <a:xfrm>
                <a:off x="2598793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22" name="object 195">
                <a:extLst>
                  <a:ext uri="{FF2B5EF4-FFF2-40B4-BE49-F238E27FC236}">
                    <a16:creationId xmlns:a16="http://schemas.microsoft.com/office/drawing/2014/main" id="{B674E7E6-25F8-4739-A18C-54179A577DD0}"/>
                  </a:ext>
                </a:extLst>
              </p:cNvPr>
              <p:cNvSpPr/>
              <p:nvPr/>
            </p:nvSpPr>
            <p:spPr>
              <a:xfrm>
                <a:off x="2608946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23" name="object 196">
                <a:extLst>
                  <a:ext uri="{FF2B5EF4-FFF2-40B4-BE49-F238E27FC236}">
                    <a16:creationId xmlns:a16="http://schemas.microsoft.com/office/drawing/2014/main" id="{3B49A53C-66F1-4DED-ACCF-7F03D6373840}"/>
                  </a:ext>
                </a:extLst>
              </p:cNvPr>
              <p:cNvSpPr/>
              <p:nvPr/>
            </p:nvSpPr>
            <p:spPr>
              <a:xfrm>
                <a:off x="2659714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24" name="object 197">
                <a:extLst>
                  <a:ext uri="{FF2B5EF4-FFF2-40B4-BE49-F238E27FC236}">
                    <a16:creationId xmlns:a16="http://schemas.microsoft.com/office/drawing/2014/main" id="{C7405AB2-6615-4FB7-86F9-F8DE8DFABAC0}"/>
                  </a:ext>
                </a:extLst>
              </p:cNvPr>
              <p:cNvSpPr/>
              <p:nvPr/>
            </p:nvSpPr>
            <p:spPr>
              <a:xfrm>
                <a:off x="2669868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25" name="object 198">
                <a:extLst>
                  <a:ext uri="{FF2B5EF4-FFF2-40B4-BE49-F238E27FC236}">
                    <a16:creationId xmlns:a16="http://schemas.microsoft.com/office/drawing/2014/main" id="{BD17F824-499D-4F29-A96A-D3601C3DEA17}"/>
                  </a:ext>
                </a:extLst>
              </p:cNvPr>
              <p:cNvSpPr/>
              <p:nvPr/>
            </p:nvSpPr>
            <p:spPr>
              <a:xfrm>
                <a:off x="2598793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40" name="object 199">
              <a:extLst>
                <a:ext uri="{FF2B5EF4-FFF2-40B4-BE49-F238E27FC236}">
                  <a16:creationId xmlns:a16="http://schemas.microsoft.com/office/drawing/2014/main" id="{0F3378EF-6104-4DDD-8F38-227392A19DDE}"/>
                </a:ext>
              </a:extLst>
            </p:cNvPr>
            <p:cNvSpPr/>
            <p:nvPr/>
          </p:nvSpPr>
          <p:spPr>
            <a:xfrm>
              <a:off x="4000265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1" name="object 200">
              <a:extLst>
                <a:ext uri="{FF2B5EF4-FFF2-40B4-BE49-F238E27FC236}">
                  <a16:creationId xmlns:a16="http://schemas.microsoft.com/office/drawing/2014/main" id="{1478A577-6AC3-4057-A362-AE41D165FA22}"/>
                </a:ext>
              </a:extLst>
            </p:cNvPr>
            <p:cNvSpPr/>
            <p:nvPr/>
          </p:nvSpPr>
          <p:spPr>
            <a:xfrm>
              <a:off x="4219053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2" name="object 201">
              <a:extLst>
                <a:ext uri="{FF2B5EF4-FFF2-40B4-BE49-F238E27FC236}">
                  <a16:creationId xmlns:a16="http://schemas.microsoft.com/office/drawing/2014/main" id="{A8468CB8-538D-4BB8-8519-CF6EAB6E4128}"/>
                </a:ext>
              </a:extLst>
            </p:cNvPr>
            <p:cNvSpPr/>
            <p:nvPr/>
          </p:nvSpPr>
          <p:spPr>
            <a:xfrm>
              <a:off x="891644" y="9321458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3" name="object 202">
              <a:extLst>
                <a:ext uri="{FF2B5EF4-FFF2-40B4-BE49-F238E27FC236}">
                  <a16:creationId xmlns:a16="http://schemas.microsoft.com/office/drawing/2014/main" id="{C5099245-94BC-4693-9BB8-E42D79EC05EF}"/>
                </a:ext>
              </a:extLst>
            </p:cNvPr>
            <p:cNvSpPr/>
            <p:nvPr/>
          </p:nvSpPr>
          <p:spPr>
            <a:xfrm>
              <a:off x="891644" y="6842373"/>
              <a:ext cx="91505" cy="2279927"/>
            </a:xfrm>
            <a:custGeom>
              <a:avLst/>
              <a:gdLst/>
              <a:ahLst/>
              <a:cxnLst/>
              <a:rect l="l" t="t" r="r" b="b"/>
              <a:pathLst>
                <a:path w="67944" h="1394459">
                  <a:moveTo>
                    <a:pt x="67690" y="1394427"/>
                  </a:moveTo>
                  <a:lnTo>
                    <a:pt x="0" y="1394427"/>
                  </a:lnTo>
                </a:path>
                <a:path w="67944" h="1394459">
                  <a:moveTo>
                    <a:pt x="0" y="0"/>
                  </a:moveTo>
                  <a:lnTo>
                    <a:pt x="0" y="139442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4" name="object 203">
              <a:extLst>
                <a:ext uri="{FF2B5EF4-FFF2-40B4-BE49-F238E27FC236}">
                  <a16:creationId xmlns:a16="http://schemas.microsoft.com/office/drawing/2014/main" id="{BD26E8BE-1FEF-4E35-9FCB-2CA491ED0163}"/>
                </a:ext>
              </a:extLst>
            </p:cNvPr>
            <p:cNvSpPr/>
            <p:nvPr/>
          </p:nvSpPr>
          <p:spPr>
            <a:xfrm>
              <a:off x="891644" y="9321458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5" name="object 204">
              <a:extLst>
                <a:ext uri="{FF2B5EF4-FFF2-40B4-BE49-F238E27FC236}">
                  <a16:creationId xmlns:a16="http://schemas.microsoft.com/office/drawing/2014/main" id="{36880575-863E-4554-A358-17F50450FD65}"/>
                </a:ext>
              </a:extLst>
            </p:cNvPr>
            <p:cNvSpPr/>
            <p:nvPr/>
          </p:nvSpPr>
          <p:spPr>
            <a:xfrm>
              <a:off x="982807" y="9321458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61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6" name="object 205">
              <a:extLst>
                <a:ext uri="{FF2B5EF4-FFF2-40B4-BE49-F238E27FC236}">
                  <a16:creationId xmlns:a16="http://schemas.microsoft.com/office/drawing/2014/main" id="{DC947107-A111-4E5F-9CCB-DED051FD175B}"/>
                </a:ext>
              </a:extLst>
            </p:cNvPr>
            <p:cNvSpPr/>
            <p:nvPr/>
          </p:nvSpPr>
          <p:spPr>
            <a:xfrm>
              <a:off x="891644" y="6842373"/>
              <a:ext cx="91505" cy="2279927"/>
            </a:xfrm>
            <a:custGeom>
              <a:avLst/>
              <a:gdLst/>
              <a:ahLst/>
              <a:cxnLst/>
              <a:rect l="l" t="t" r="r" b="b"/>
              <a:pathLst>
                <a:path w="67944" h="1394459">
                  <a:moveTo>
                    <a:pt x="67690" y="1394427"/>
                  </a:moveTo>
                  <a:lnTo>
                    <a:pt x="67690" y="0"/>
                  </a:lnTo>
                </a:path>
                <a:path w="67944" h="1394459">
                  <a:moveTo>
                    <a:pt x="67690" y="1394427"/>
                  </a:moveTo>
                  <a:lnTo>
                    <a:pt x="0" y="139442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7" name="object 206">
              <a:extLst>
                <a:ext uri="{FF2B5EF4-FFF2-40B4-BE49-F238E27FC236}">
                  <a16:creationId xmlns:a16="http://schemas.microsoft.com/office/drawing/2014/main" id="{40804180-F4B6-4B8D-A7D3-014CA96FE756}"/>
                </a:ext>
              </a:extLst>
            </p:cNvPr>
            <p:cNvSpPr/>
            <p:nvPr/>
          </p:nvSpPr>
          <p:spPr>
            <a:xfrm>
              <a:off x="891644" y="9321458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8" name="object 207">
              <a:extLst>
                <a:ext uri="{FF2B5EF4-FFF2-40B4-BE49-F238E27FC236}">
                  <a16:creationId xmlns:a16="http://schemas.microsoft.com/office/drawing/2014/main" id="{2212CFDD-073D-47B9-BD67-271551AA072B}"/>
                </a:ext>
              </a:extLst>
            </p:cNvPr>
            <p:cNvSpPr/>
            <p:nvPr/>
          </p:nvSpPr>
          <p:spPr>
            <a:xfrm>
              <a:off x="1648292" y="8026580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9" name="object 208">
              <a:extLst>
                <a:ext uri="{FF2B5EF4-FFF2-40B4-BE49-F238E27FC236}">
                  <a16:creationId xmlns:a16="http://schemas.microsoft.com/office/drawing/2014/main" id="{DF92B80A-9A78-4DBF-8B19-BA685585A1A7}"/>
                </a:ext>
              </a:extLst>
            </p:cNvPr>
            <p:cNvSpPr/>
            <p:nvPr/>
          </p:nvSpPr>
          <p:spPr>
            <a:xfrm>
              <a:off x="1648292" y="7760961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0" name="object 209">
              <a:extLst>
                <a:ext uri="{FF2B5EF4-FFF2-40B4-BE49-F238E27FC236}">
                  <a16:creationId xmlns:a16="http://schemas.microsoft.com/office/drawing/2014/main" id="{82A722E5-814F-48A2-A6B5-13D1D0F34EAF}"/>
                </a:ext>
              </a:extLst>
            </p:cNvPr>
            <p:cNvSpPr/>
            <p:nvPr/>
          </p:nvSpPr>
          <p:spPr>
            <a:xfrm>
              <a:off x="1648292" y="8757024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1" name="object 210">
              <a:extLst>
                <a:ext uri="{FF2B5EF4-FFF2-40B4-BE49-F238E27FC236}">
                  <a16:creationId xmlns:a16="http://schemas.microsoft.com/office/drawing/2014/main" id="{C279FA77-CE1B-46EB-888F-CE54B92E7B1D}"/>
                </a:ext>
              </a:extLst>
            </p:cNvPr>
            <p:cNvSpPr/>
            <p:nvPr/>
          </p:nvSpPr>
          <p:spPr>
            <a:xfrm>
              <a:off x="1648292" y="8557811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2" name="object 211">
              <a:extLst>
                <a:ext uri="{FF2B5EF4-FFF2-40B4-BE49-F238E27FC236}">
                  <a16:creationId xmlns:a16="http://schemas.microsoft.com/office/drawing/2014/main" id="{B9FDCFCE-BBB4-4E88-9838-4DC99A732A57}"/>
                </a:ext>
              </a:extLst>
            </p:cNvPr>
            <p:cNvSpPr/>
            <p:nvPr/>
          </p:nvSpPr>
          <p:spPr>
            <a:xfrm>
              <a:off x="1648292" y="6842373"/>
              <a:ext cx="0" cy="918823"/>
            </a:xfrm>
            <a:custGeom>
              <a:avLst/>
              <a:gdLst/>
              <a:ahLst/>
              <a:cxnLst/>
              <a:rect l="l" t="t" r="r" b="b"/>
              <a:pathLst>
                <a:path h="561975">
                  <a:moveTo>
                    <a:pt x="0" y="0"/>
                  </a:moveTo>
                  <a:lnTo>
                    <a:pt x="0" y="561832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3" name="object 212">
              <a:extLst>
                <a:ext uri="{FF2B5EF4-FFF2-40B4-BE49-F238E27FC236}">
                  <a16:creationId xmlns:a16="http://schemas.microsoft.com/office/drawing/2014/main" id="{29BE3172-D149-4E04-AAEA-334FD742DDB6}"/>
                </a:ext>
              </a:extLst>
            </p:cNvPr>
            <p:cNvSpPr/>
            <p:nvPr/>
          </p:nvSpPr>
          <p:spPr>
            <a:xfrm>
              <a:off x="1648292" y="8026580"/>
              <a:ext cx="0" cy="531567"/>
            </a:xfrm>
            <a:custGeom>
              <a:avLst/>
              <a:gdLst/>
              <a:ahLst/>
              <a:cxnLst/>
              <a:rect l="l" t="t" r="r" b="b"/>
              <a:pathLst>
                <a:path h="325120">
                  <a:moveTo>
                    <a:pt x="0" y="0"/>
                  </a:moveTo>
                  <a:lnTo>
                    <a:pt x="0" y="32491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4" name="object 213">
              <a:extLst>
                <a:ext uri="{FF2B5EF4-FFF2-40B4-BE49-F238E27FC236}">
                  <a16:creationId xmlns:a16="http://schemas.microsoft.com/office/drawing/2014/main" id="{17B89715-34BB-4B68-ADA1-18A26B99E6A0}"/>
                </a:ext>
              </a:extLst>
            </p:cNvPr>
            <p:cNvSpPr/>
            <p:nvPr/>
          </p:nvSpPr>
          <p:spPr>
            <a:xfrm>
              <a:off x="1648292" y="8757023"/>
              <a:ext cx="36773" cy="631237"/>
            </a:xfrm>
            <a:custGeom>
              <a:avLst/>
              <a:gdLst/>
              <a:ahLst/>
              <a:cxnLst/>
              <a:rect l="l" t="t" r="r" b="b"/>
              <a:pathLst>
                <a:path w="27305" h="386079">
                  <a:moveTo>
                    <a:pt x="0" y="0"/>
                  </a:moveTo>
                  <a:lnTo>
                    <a:pt x="0" y="385836"/>
                  </a:lnTo>
                </a:path>
                <a:path w="27305" h="386079">
                  <a:moveTo>
                    <a:pt x="27076" y="385836"/>
                  </a:moveTo>
                  <a:lnTo>
                    <a:pt x="27076" y="159073"/>
                  </a:lnTo>
                </a:path>
                <a:path w="27305" h="386079">
                  <a:moveTo>
                    <a:pt x="27076" y="138765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5" name="object 214">
              <a:extLst>
                <a:ext uri="{FF2B5EF4-FFF2-40B4-BE49-F238E27FC236}">
                  <a16:creationId xmlns:a16="http://schemas.microsoft.com/office/drawing/2014/main" id="{4437D107-C580-4188-B9AD-AA2021D7331D}"/>
                </a:ext>
              </a:extLst>
            </p:cNvPr>
            <p:cNvSpPr/>
            <p:nvPr/>
          </p:nvSpPr>
          <p:spPr>
            <a:xfrm>
              <a:off x="1684757" y="8026580"/>
              <a:ext cx="0" cy="531567"/>
            </a:xfrm>
            <a:custGeom>
              <a:avLst/>
              <a:gdLst/>
              <a:ahLst/>
              <a:cxnLst/>
              <a:rect l="l" t="t" r="r" b="b"/>
              <a:pathLst>
                <a:path h="325120">
                  <a:moveTo>
                    <a:pt x="0" y="324915"/>
                  </a:moveTo>
                  <a:lnTo>
                    <a:pt x="0" y="64306"/>
                  </a:lnTo>
                </a:path>
                <a:path h="325120">
                  <a:moveTo>
                    <a:pt x="0" y="43998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6" name="object 215">
              <a:extLst>
                <a:ext uri="{FF2B5EF4-FFF2-40B4-BE49-F238E27FC236}">
                  <a16:creationId xmlns:a16="http://schemas.microsoft.com/office/drawing/2014/main" id="{FB664E60-0425-4012-9468-90DEDD4462EA}"/>
                </a:ext>
              </a:extLst>
            </p:cNvPr>
            <p:cNvSpPr/>
            <p:nvPr/>
          </p:nvSpPr>
          <p:spPr>
            <a:xfrm>
              <a:off x="1648292" y="6842373"/>
              <a:ext cx="36773" cy="918823"/>
            </a:xfrm>
            <a:custGeom>
              <a:avLst/>
              <a:gdLst/>
              <a:ahLst/>
              <a:cxnLst/>
              <a:rect l="l" t="t" r="r" b="b"/>
              <a:pathLst>
                <a:path w="27305" h="561975">
                  <a:moveTo>
                    <a:pt x="27076" y="561832"/>
                  </a:moveTo>
                  <a:lnTo>
                    <a:pt x="27076" y="517833"/>
                  </a:lnTo>
                </a:path>
                <a:path w="27305" h="561975">
                  <a:moveTo>
                    <a:pt x="27076" y="497526"/>
                  </a:moveTo>
                  <a:lnTo>
                    <a:pt x="27076" y="0"/>
                  </a:lnTo>
                </a:path>
                <a:path w="27305" h="561975">
                  <a:moveTo>
                    <a:pt x="27076" y="561832"/>
                  </a:moveTo>
                  <a:lnTo>
                    <a:pt x="0" y="561832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7" name="object 216">
              <a:extLst>
                <a:ext uri="{FF2B5EF4-FFF2-40B4-BE49-F238E27FC236}">
                  <a16:creationId xmlns:a16="http://schemas.microsoft.com/office/drawing/2014/main" id="{DEE4DB15-27D2-4391-916E-E7CF237D1518}"/>
                </a:ext>
              </a:extLst>
            </p:cNvPr>
            <p:cNvSpPr/>
            <p:nvPr/>
          </p:nvSpPr>
          <p:spPr>
            <a:xfrm>
              <a:off x="1648292" y="8026580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8" name="object 217">
              <a:extLst>
                <a:ext uri="{FF2B5EF4-FFF2-40B4-BE49-F238E27FC236}">
                  <a16:creationId xmlns:a16="http://schemas.microsoft.com/office/drawing/2014/main" id="{D9873858-F924-412C-A219-94F62C77DC18}"/>
                </a:ext>
              </a:extLst>
            </p:cNvPr>
            <p:cNvSpPr/>
            <p:nvPr/>
          </p:nvSpPr>
          <p:spPr>
            <a:xfrm>
              <a:off x="1648292" y="8557811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9" name="object 218">
              <a:extLst>
                <a:ext uri="{FF2B5EF4-FFF2-40B4-BE49-F238E27FC236}">
                  <a16:creationId xmlns:a16="http://schemas.microsoft.com/office/drawing/2014/main" id="{DDD9BEEF-24FF-4FA5-ABD7-7D254A1DD696}"/>
                </a:ext>
              </a:extLst>
            </p:cNvPr>
            <p:cNvSpPr/>
            <p:nvPr/>
          </p:nvSpPr>
          <p:spPr>
            <a:xfrm>
              <a:off x="1648292" y="8757024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0" name="object 219">
              <a:extLst>
                <a:ext uri="{FF2B5EF4-FFF2-40B4-BE49-F238E27FC236}">
                  <a16:creationId xmlns:a16="http://schemas.microsoft.com/office/drawing/2014/main" id="{73CBF07D-03F1-4E47-BE4B-4C773EDBD76C}"/>
                </a:ext>
              </a:extLst>
            </p:cNvPr>
            <p:cNvSpPr/>
            <p:nvPr/>
          </p:nvSpPr>
          <p:spPr>
            <a:xfrm>
              <a:off x="3868078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30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1" name="object 220">
              <a:extLst>
                <a:ext uri="{FF2B5EF4-FFF2-40B4-BE49-F238E27FC236}">
                  <a16:creationId xmlns:a16="http://schemas.microsoft.com/office/drawing/2014/main" id="{A43BC2D4-BF40-447D-B860-05F61310017A}"/>
                </a:ext>
              </a:extLst>
            </p:cNvPr>
            <p:cNvSpPr/>
            <p:nvPr/>
          </p:nvSpPr>
          <p:spPr>
            <a:xfrm>
              <a:off x="1994709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2" name="object 221">
              <a:extLst>
                <a:ext uri="{FF2B5EF4-FFF2-40B4-BE49-F238E27FC236}">
                  <a16:creationId xmlns:a16="http://schemas.microsoft.com/office/drawing/2014/main" id="{C42F0D57-9A59-4F03-9C2A-E872CABE5DBB}"/>
                </a:ext>
              </a:extLst>
            </p:cNvPr>
            <p:cNvSpPr/>
            <p:nvPr/>
          </p:nvSpPr>
          <p:spPr>
            <a:xfrm>
              <a:off x="1848850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3" name="object 222">
              <a:extLst>
                <a:ext uri="{FF2B5EF4-FFF2-40B4-BE49-F238E27FC236}">
                  <a16:creationId xmlns:a16="http://schemas.microsoft.com/office/drawing/2014/main" id="{714427C0-8B47-451F-8A14-755D5F71860D}"/>
                </a:ext>
              </a:extLst>
            </p:cNvPr>
            <p:cNvSpPr/>
            <p:nvPr/>
          </p:nvSpPr>
          <p:spPr>
            <a:xfrm>
              <a:off x="254166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4" name="object 223">
              <a:extLst>
                <a:ext uri="{FF2B5EF4-FFF2-40B4-BE49-F238E27FC236}">
                  <a16:creationId xmlns:a16="http://schemas.microsoft.com/office/drawing/2014/main" id="{60410DBB-3B01-45C1-A416-E9CD6448FC12}"/>
                </a:ext>
              </a:extLst>
            </p:cNvPr>
            <p:cNvSpPr/>
            <p:nvPr/>
          </p:nvSpPr>
          <p:spPr>
            <a:xfrm>
              <a:off x="2395825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5" name="object 224">
              <a:extLst>
                <a:ext uri="{FF2B5EF4-FFF2-40B4-BE49-F238E27FC236}">
                  <a16:creationId xmlns:a16="http://schemas.microsoft.com/office/drawing/2014/main" id="{8E02442E-3960-4B0C-B6C7-BC8ECD05F552}"/>
                </a:ext>
              </a:extLst>
            </p:cNvPr>
            <p:cNvSpPr/>
            <p:nvPr/>
          </p:nvSpPr>
          <p:spPr>
            <a:xfrm>
              <a:off x="3088640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6" name="object 225">
              <a:extLst>
                <a:ext uri="{FF2B5EF4-FFF2-40B4-BE49-F238E27FC236}">
                  <a16:creationId xmlns:a16="http://schemas.microsoft.com/office/drawing/2014/main" id="{D9D178A8-3D56-4BEE-8C9D-BB21CEB62AEA}"/>
                </a:ext>
              </a:extLst>
            </p:cNvPr>
            <p:cNvSpPr/>
            <p:nvPr/>
          </p:nvSpPr>
          <p:spPr>
            <a:xfrm>
              <a:off x="2942780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7" name="object 226">
              <a:extLst>
                <a:ext uri="{FF2B5EF4-FFF2-40B4-BE49-F238E27FC236}">
                  <a16:creationId xmlns:a16="http://schemas.microsoft.com/office/drawing/2014/main" id="{116C8386-8D9A-47E0-A17A-0E4818411713}"/>
                </a:ext>
              </a:extLst>
            </p:cNvPr>
            <p:cNvSpPr/>
            <p:nvPr/>
          </p:nvSpPr>
          <p:spPr>
            <a:xfrm>
              <a:off x="3635615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8" name="object 227">
              <a:extLst>
                <a:ext uri="{FF2B5EF4-FFF2-40B4-BE49-F238E27FC236}">
                  <a16:creationId xmlns:a16="http://schemas.microsoft.com/office/drawing/2014/main" id="{03C59054-2F55-4451-AD3E-756F15B61CEC}"/>
                </a:ext>
              </a:extLst>
            </p:cNvPr>
            <p:cNvSpPr/>
            <p:nvPr/>
          </p:nvSpPr>
          <p:spPr>
            <a:xfrm>
              <a:off x="3489755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9" name="object 228">
              <a:extLst>
                <a:ext uri="{FF2B5EF4-FFF2-40B4-BE49-F238E27FC236}">
                  <a16:creationId xmlns:a16="http://schemas.microsoft.com/office/drawing/2014/main" id="{37F5774E-1ADA-4098-85B4-9EB6B792E1A7}"/>
                </a:ext>
              </a:extLst>
            </p:cNvPr>
            <p:cNvSpPr/>
            <p:nvPr/>
          </p:nvSpPr>
          <p:spPr>
            <a:xfrm>
              <a:off x="1684757" y="7689026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0" name="object 229">
              <a:extLst>
                <a:ext uri="{FF2B5EF4-FFF2-40B4-BE49-F238E27FC236}">
                  <a16:creationId xmlns:a16="http://schemas.microsoft.com/office/drawing/2014/main" id="{8948A688-EBF4-42C8-9625-084608C8229F}"/>
                </a:ext>
              </a:extLst>
            </p:cNvPr>
            <p:cNvSpPr/>
            <p:nvPr/>
          </p:nvSpPr>
          <p:spPr>
            <a:xfrm>
              <a:off x="1994709" y="7689026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1" name="object 230">
              <a:extLst>
                <a:ext uri="{FF2B5EF4-FFF2-40B4-BE49-F238E27FC236}">
                  <a16:creationId xmlns:a16="http://schemas.microsoft.com/office/drawing/2014/main" id="{C68225A6-263B-44F1-ACD5-0D67EE0632D2}"/>
                </a:ext>
              </a:extLst>
            </p:cNvPr>
            <p:cNvSpPr/>
            <p:nvPr/>
          </p:nvSpPr>
          <p:spPr>
            <a:xfrm>
              <a:off x="2541666" y="7689026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2" name="object 231">
              <a:extLst>
                <a:ext uri="{FF2B5EF4-FFF2-40B4-BE49-F238E27FC236}">
                  <a16:creationId xmlns:a16="http://schemas.microsoft.com/office/drawing/2014/main" id="{6ED7E59F-23FB-414E-B97E-3FE7957401BA}"/>
                </a:ext>
              </a:extLst>
            </p:cNvPr>
            <p:cNvSpPr/>
            <p:nvPr/>
          </p:nvSpPr>
          <p:spPr>
            <a:xfrm>
              <a:off x="3088640" y="7689026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3" name="object 232">
              <a:extLst>
                <a:ext uri="{FF2B5EF4-FFF2-40B4-BE49-F238E27FC236}">
                  <a16:creationId xmlns:a16="http://schemas.microsoft.com/office/drawing/2014/main" id="{C8660137-117E-4ADE-954B-8FA3FA8C3D38}"/>
                </a:ext>
              </a:extLst>
            </p:cNvPr>
            <p:cNvSpPr/>
            <p:nvPr/>
          </p:nvSpPr>
          <p:spPr>
            <a:xfrm>
              <a:off x="3635615" y="7655822"/>
              <a:ext cx="232611" cy="33223"/>
            </a:xfrm>
            <a:custGeom>
              <a:avLst/>
              <a:gdLst/>
              <a:ahLst/>
              <a:cxnLst/>
              <a:rect l="l" t="t" r="r" b="b"/>
              <a:pathLst>
                <a:path w="172720" h="20320">
                  <a:moveTo>
                    <a:pt x="0" y="20307"/>
                  </a:moveTo>
                  <a:lnTo>
                    <a:pt x="172611" y="20307"/>
                  </a:lnTo>
                </a:path>
                <a:path w="172720" h="20320">
                  <a:moveTo>
                    <a:pt x="15230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4" name="object 233">
              <a:extLst>
                <a:ext uri="{FF2B5EF4-FFF2-40B4-BE49-F238E27FC236}">
                  <a16:creationId xmlns:a16="http://schemas.microsoft.com/office/drawing/2014/main" id="{EA674956-5099-472C-ACAC-A98F50EC8837}"/>
                </a:ext>
              </a:extLst>
            </p:cNvPr>
            <p:cNvSpPr/>
            <p:nvPr/>
          </p:nvSpPr>
          <p:spPr>
            <a:xfrm>
              <a:off x="3088640" y="7655822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172611" y="0"/>
                  </a:lnTo>
                </a:path>
                <a:path w="298450">
                  <a:moveTo>
                    <a:pt x="15230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5" name="object 234">
              <a:extLst>
                <a:ext uri="{FF2B5EF4-FFF2-40B4-BE49-F238E27FC236}">
                  <a16:creationId xmlns:a16="http://schemas.microsoft.com/office/drawing/2014/main" id="{F1000023-60F3-4678-A82C-B2D0B21634A3}"/>
                </a:ext>
              </a:extLst>
            </p:cNvPr>
            <p:cNvSpPr/>
            <p:nvPr/>
          </p:nvSpPr>
          <p:spPr>
            <a:xfrm>
              <a:off x="2541666" y="7655822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172611" y="0"/>
                  </a:lnTo>
                </a:path>
                <a:path w="298450">
                  <a:moveTo>
                    <a:pt x="15230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6" name="object 235">
              <a:extLst>
                <a:ext uri="{FF2B5EF4-FFF2-40B4-BE49-F238E27FC236}">
                  <a16:creationId xmlns:a16="http://schemas.microsoft.com/office/drawing/2014/main" id="{B246E330-D19E-453C-8688-34BB47E44C0D}"/>
                </a:ext>
              </a:extLst>
            </p:cNvPr>
            <p:cNvSpPr/>
            <p:nvPr/>
          </p:nvSpPr>
          <p:spPr>
            <a:xfrm>
              <a:off x="1994709" y="7655822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172611" y="0"/>
                  </a:lnTo>
                </a:path>
                <a:path w="298450">
                  <a:moveTo>
                    <a:pt x="15230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7" name="object 236">
              <a:extLst>
                <a:ext uri="{FF2B5EF4-FFF2-40B4-BE49-F238E27FC236}">
                  <a16:creationId xmlns:a16="http://schemas.microsoft.com/office/drawing/2014/main" id="{D79B1912-3BAD-4D33-9740-6CE628151591}"/>
                </a:ext>
              </a:extLst>
            </p:cNvPr>
            <p:cNvSpPr/>
            <p:nvPr/>
          </p:nvSpPr>
          <p:spPr>
            <a:xfrm>
              <a:off x="1684757" y="7655822"/>
              <a:ext cx="164195" cy="33223"/>
            </a:xfrm>
            <a:custGeom>
              <a:avLst/>
              <a:gdLst/>
              <a:ahLst/>
              <a:cxnLst/>
              <a:rect l="l" t="t" r="r" b="b"/>
              <a:pathLst>
                <a:path w="121919" h="20320">
                  <a:moveTo>
                    <a:pt x="121843" y="0"/>
                  </a:moveTo>
                  <a:lnTo>
                    <a:pt x="0" y="0"/>
                  </a:lnTo>
                </a:path>
                <a:path w="121919" h="20320">
                  <a:moveTo>
                    <a:pt x="121843" y="0"/>
                  </a:moveTo>
                  <a:lnTo>
                    <a:pt x="121843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8" name="object 237">
              <a:extLst>
                <a:ext uri="{FF2B5EF4-FFF2-40B4-BE49-F238E27FC236}">
                  <a16:creationId xmlns:a16="http://schemas.microsoft.com/office/drawing/2014/main" id="{66D5AB58-E4DF-47EF-995A-CB2AD38236D6}"/>
                </a:ext>
              </a:extLst>
            </p:cNvPr>
            <p:cNvSpPr/>
            <p:nvPr/>
          </p:nvSpPr>
          <p:spPr>
            <a:xfrm>
              <a:off x="1994709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9" name="object 238">
              <a:extLst>
                <a:ext uri="{FF2B5EF4-FFF2-40B4-BE49-F238E27FC236}">
                  <a16:creationId xmlns:a16="http://schemas.microsoft.com/office/drawing/2014/main" id="{366501AD-B9FF-464F-96C8-0266664F408A}"/>
                </a:ext>
              </a:extLst>
            </p:cNvPr>
            <p:cNvSpPr/>
            <p:nvPr/>
          </p:nvSpPr>
          <p:spPr>
            <a:xfrm>
              <a:off x="2395825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0" name="object 239">
              <a:extLst>
                <a:ext uri="{FF2B5EF4-FFF2-40B4-BE49-F238E27FC236}">
                  <a16:creationId xmlns:a16="http://schemas.microsoft.com/office/drawing/2014/main" id="{DF0B5F57-24AE-4633-9D39-B691B95409D9}"/>
                </a:ext>
              </a:extLst>
            </p:cNvPr>
            <p:cNvSpPr/>
            <p:nvPr/>
          </p:nvSpPr>
          <p:spPr>
            <a:xfrm>
              <a:off x="254166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1" name="object 240">
              <a:extLst>
                <a:ext uri="{FF2B5EF4-FFF2-40B4-BE49-F238E27FC236}">
                  <a16:creationId xmlns:a16="http://schemas.microsoft.com/office/drawing/2014/main" id="{52180015-6709-4FA1-AA0E-ACEC023A180E}"/>
                </a:ext>
              </a:extLst>
            </p:cNvPr>
            <p:cNvSpPr/>
            <p:nvPr/>
          </p:nvSpPr>
          <p:spPr>
            <a:xfrm>
              <a:off x="2942780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2" name="object 241">
              <a:extLst>
                <a:ext uri="{FF2B5EF4-FFF2-40B4-BE49-F238E27FC236}">
                  <a16:creationId xmlns:a16="http://schemas.microsoft.com/office/drawing/2014/main" id="{860C752B-5F05-4CE8-A9F4-22EBFD15AF40}"/>
                </a:ext>
              </a:extLst>
            </p:cNvPr>
            <p:cNvSpPr/>
            <p:nvPr/>
          </p:nvSpPr>
          <p:spPr>
            <a:xfrm>
              <a:off x="3088640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3" name="object 242">
              <a:extLst>
                <a:ext uri="{FF2B5EF4-FFF2-40B4-BE49-F238E27FC236}">
                  <a16:creationId xmlns:a16="http://schemas.microsoft.com/office/drawing/2014/main" id="{F6D252B1-A640-4462-BFAE-6BAADFD58824}"/>
                </a:ext>
              </a:extLst>
            </p:cNvPr>
            <p:cNvSpPr/>
            <p:nvPr/>
          </p:nvSpPr>
          <p:spPr>
            <a:xfrm>
              <a:off x="3489755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4" name="object 243">
              <a:extLst>
                <a:ext uri="{FF2B5EF4-FFF2-40B4-BE49-F238E27FC236}">
                  <a16:creationId xmlns:a16="http://schemas.microsoft.com/office/drawing/2014/main" id="{0D348C24-07E1-42C2-B550-434B32EB8DEA}"/>
                </a:ext>
              </a:extLst>
            </p:cNvPr>
            <p:cNvSpPr/>
            <p:nvPr/>
          </p:nvSpPr>
          <p:spPr>
            <a:xfrm>
              <a:off x="3635615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5" name="object 244">
              <a:extLst>
                <a:ext uri="{FF2B5EF4-FFF2-40B4-BE49-F238E27FC236}">
                  <a16:creationId xmlns:a16="http://schemas.microsoft.com/office/drawing/2014/main" id="{7E3DD0CC-757E-4AC9-9514-D5D79B41776B}"/>
                </a:ext>
              </a:extLst>
            </p:cNvPr>
            <p:cNvSpPr/>
            <p:nvPr/>
          </p:nvSpPr>
          <p:spPr>
            <a:xfrm>
              <a:off x="3840730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20" h="497840">
                  <a:moveTo>
                    <a:pt x="20307" y="497526"/>
                  </a:moveTo>
                  <a:lnTo>
                    <a:pt x="20307" y="0"/>
                  </a:lnTo>
                </a:path>
                <a:path w="20320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6" name="object 245">
              <a:extLst>
                <a:ext uri="{FF2B5EF4-FFF2-40B4-BE49-F238E27FC236}">
                  <a16:creationId xmlns:a16="http://schemas.microsoft.com/office/drawing/2014/main" id="{AC31C4C9-5198-4F38-9A0A-B8D3B977CB8D}"/>
                </a:ext>
              </a:extLst>
            </p:cNvPr>
            <p:cNvSpPr/>
            <p:nvPr/>
          </p:nvSpPr>
          <p:spPr>
            <a:xfrm>
              <a:off x="2199824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19" h="497840">
                  <a:moveTo>
                    <a:pt x="20307" y="497526"/>
                  </a:moveTo>
                  <a:lnTo>
                    <a:pt x="20307" y="0"/>
                  </a:lnTo>
                </a:path>
                <a:path w="20319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7" name="object 246">
              <a:extLst>
                <a:ext uri="{FF2B5EF4-FFF2-40B4-BE49-F238E27FC236}">
                  <a16:creationId xmlns:a16="http://schemas.microsoft.com/office/drawing/2014/main" id="{809399AF-7AD3-446A-8A1C-41EAF9A5D697}"/>
                </a:ext>
              </a:extLst>
            </p:cNvPr>
            <p:cNvSpPr/>
            <p:nvPr/>
          </p:nvSpPr>
          <p:spPr>
            <a:xfrm>
              <a:off x="2746781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20" h="497840">
                  <a:moveTo>
                    <a:pt x="20307" y="497526"/>
                  </a:moveTo>
                  <a:lnTo>
                    <a:pt x="20307" y="0"/>
                  </a:lnTo>
                </a:path>
                <a:path w="20320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8" name="object 247">
              <a:extLst>
                <a:ext uri="{FF2B5EF4-FFF2-40B4-BE49-F238E27FC236}">
                  <a16:creationId xmlns:a16="http://schemas.microsoft.com/office/drawing/2014/main" id="{00CD0DFA-8CD7-48AC-A3FF-D109E80089F5}"/>
                </a:ext>
              </a:extLst>
            </p:cNvPr>
            <p:cNvSpPr/>
            <p:nvPr/>
          </p:nvSpPr>
          <p:spPr>
            <a:xfrm>
              <a:off x="3293755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20" h="497840">
                  <a:moveTo>
                    <a:pt x="20307" y="497526"/>
                  </a:moveTo>
                  <a:lnTo>
                    <a:pt x="20307" y="0"/>
                  </a:lnTo>
                </a:path>
                <a:path w="20320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9" name="object 248">
              <a:extLst>
                <a:ext uri="{FF2B5EF4-FFF2-40B4-BE49-F238E27FC236}">
                  <a16:creationId xmlns:a16="http://schemas.microsoft.com/office/drawing/2014/main" id="{A37AB30F-A8D7-433B-B18A-2ECAFFFBD57A}"/>
                </a:ext>
              </a:extLst>
            </p:cNvPr>
            <p:cNvSpPr/>
            <p:nvPr/>
          </p:nvSpPr>
          <p:spPr>
            <a:xfrm>
              <a:off x="4387704" y="6842373"/>
              <a:ext cx="27366" cy="847184"/>
            </a:xfrm>
            <a:custGeom>
              <a:avLst/>
              <a:gdLst/>
              <a:ahLst/>
              <a:cxnLst/>
              <a:rect l="l" t="t" r="r" b="b"/>
              <a:pathLst>
                <a:path w="20320" h="518159">
                  <a:moveTo>
                    <a:pt x="0" y="517833"/>
                  </a:moveTo>
                  <a:lnTo>
                    <a:pt x="20307" y="517833"/>
                  </a:lnTo>
                </a:path>
                <a:path w="20320" h="518159">
                  <a:moveTo>
                    <a:pt x="0" y="0"/>
                  </a:moveTo>
                  <a:lnTo>
                    <a:pt x="0" y="517833"/>
                  </a:lnTo>
                </a:path>
                <a:path w="20320" h="518159">
                  <a:moveTo>
                    <a:pt x="20307" y="497526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90" name="object 249">
              <a:extLst>
                <a:ext uri="{FF2B5EF4-FFF2-40B4-BE49-F238E27FC236}">
                  <a16:creationId xmlns:a16="http://schemas.microsoft.com/office/drawing/2014/main" id="{34DD7B22-A2E0-4242-BD82-3DF1D71D0B3C}"/>
                </a:ext>
              </a:extLst>
            </p:cNvPr>
            <p:cNvSpPr/>
            <p:nvPr/>
          </p:nvSpPr>
          <p:spPr>
            <a:xfrm>
              <a:off x="4729564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91" name="object 250">
              <a:extLst>
                <a:ext uri="{FF2B5EF4-FFF2-40B4-BE49-F238E27FC236}">
                  <a16:creationId xmlns:a16="http://schemas.microsoft.com/office/drawing/2014/main" id="{79D554E0-FA4B-4460-A763-3337D80E37A9}"/>
                </a:ext>
              </a:extLst>
            </p:cNvPr>
            <p:cNvSpPr/>
            <p:nvPr/>
          </p:nvSpPr>
          <p:spPr>
            <a:xfrm>
              <a:off x="4583704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92" name="object 251">
              <a:extLst>
                <a:ext uri="{FF2B5EF4-FFF2-40B4-BE49-F238E27FC236}">
                  <a16:creationId xmlns:a16="http://schemas.microsoft.com/office/drawing/2014/main" id="{DFC834A2-C9EC-4469-9205-4A4F553DFD46}"/>
                </a:ext>
              </a:extLst>
            </p:cNvPr>
            <p:cNvSpPr/>
            <p:nvPr/>
          </p:nvSpPr>
          <p:spPr>
            <a:xfrm>
              <a:off x="5276538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93" name="object 252">
              <a:extLst>
                <a:ext uri="{FF2B5EF4-FFF2-40B4-BE49-F238E27FC236}">
                  <a16:creationId xmlns:a16="http://schemas.microsoft.com/office/drawing/2014/main" id="{D30230D3-4562-43C0-86F2-C2F9FB833B88}"/>
                </a:ext>
              </a:extLst>
            </p:cNvPr>
            <p:cNvSpPr/>
            <p:nvPr/>
          </p:nvSpPr>
          <p:spPr>
            <a:xfrm>
              <a:off x="5130678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94" name="object 253">
              <a:extLst>
                <a:ext uri="{FF2B5EF4-FFF2-40B4-BE49-F238E27FC236}">
                  <a16:creationId xmlns:a16="http://schemas.microsoft.com/office/drawing/2014/main" id="{DD18B66F-B74F-4AE3-B135-DC53AF7A8DFA}"/>
                </a:ext>
              </a:extLst>
            </p:cNvPr>
            <p:cNvSpPr/>
            <p:nvPr/>
          </p:nvSpPr>
          <p:spPr>
            <a:xfrm>
              <a:off x="5823512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95" name="object 254">
              <a:extLst>
                <a:ext uri="{FF2B5EF4-FFF2-40B4-BE49-F238E27FC236}">
                  <a16:creationId xmlns:a16="http://schemas.microsoft.com/office/drawing/2014/main" id="{F38F1849-B606-49BA-9265-578F73239912}"/>
                </a:ext>
              </a:extLst>
            </p:cNvPr>
            <p:cNvSpPr/>
            <p:nvPr/>
          </p:nvSpPr>
          <p:spPr>
            <a:xfrm>
              <a:off x="5677654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96" name="object 255">
              <a:extLst>
                <a:ext uri="{FF2B5EF4-FFF2-40B4-BE49-F238E27FC236}">
                  <a16:creationId xmlns:a16="http://schemas.microsoft.com/office/drawing/2014/main" id="{0132307E-9B55-4415-A977-55C6AD33C2D3}"/>
                </a:ext>
              </a:extLst>
            </p:cNvPr>
            <p:cNvSpPr/>
            <p:nvPr/>
          </p:nvSpPr>
          <p:spPr>
            <a:xfrm>
              <a:off x="4415053" y="7689026"/>
              <a:ext cx="169327" cy="0"/>
            </a:xfrm>
            <a:custGeom>
              <a:avLst/>
              <a:gdLst/>
              <a:ahLst/>
              <a:cxnLst/>
              <a:rect l="l" t="t" r="r" b="b"/>
              <a:pathLst>
                <a:path w="125729">
                  <a:moveTo>
                    <a:pt x="0" y="0"/>
                  </a:moveTo>
                  <a:lnTo>
                    <a:pt x="12522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97" name="object 256">
              <a:extLst>
                <a:ext uri="{FF2B5EF4-FFF2-40B4-BE49-F238E27FC236}">
                  <a16:creationId xmlns:a16="http://schemas.microsoft.com/office/drawing/2014/main" id="{D34433ED-B7B4-4482-8B12-A31424B1BFFE}"/>
                </a:ext>
              </a:extLst>
            </p:cNvPr>
            <p:cNvSpPr/>
            <p:nvPr/>
          </p:nvSpPr>
          <p:spPr>
            <a:xfrm>
              <a:off x="4729564" y="7689026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98" name="object 257">
              <a:extLst>
                <a:ext uri="{FF2B5EF4-FFF2-40B4-BE49-F238E27FC236}">
                  <a16:creationId xmlns:a16="http://schemas.microsoft.com/office/drawing/2014/main" id="{A5F53F6A-50B4-4E3B-AD9E-9106F109A3A6}"/>
                </a:ext>
              </a:extLst>
            </p:cNvPr>
            <p:cNvSpPr/>
            <p:nvPr/>
          </p:nvSpPr>
          <p:spPr>
            <a:xfrm>
              <a:off x="5276538" y="7689026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99" name="object 258">
              <a:extLst>
                <a:ext uri="{FF2B5EF4-FFF2-40B4-BE49-F238E27FC236}">
                  <a16:creationId xmlns:a16="http://schemas.microsoft.com/office/drawing/2014/main" id="{D975261B-0CBE-4890-8138-BBDAE3521290}"/>
                </a:ext>
              </a:extLst>
            </p:cNvPr>
            <p:cNvSpPr/>
            <p:nvPr/>
          </p:nvSpPr>
          <p:spPr>
            <a:xfrm>
              <a:off x="5823512" y="7655822"/>
              <a:ext cx="328392" cy="33223"/>
            </a:xfrm>
            <a:custGeom>
              <a:avLst/>
              <a:gdLst/>
              <a:ahLst/>
              <a:cxnLst/>
              <a:rect l="l" t="t" r="r" b="b"/>
              <a:pathLst>
                <a:path w="243839" h="20320">
                  <a:moveTo>
                    <a:pt x="0" y="20307"/>
                  </a:moveTo>
                  <a:lnTo>
                    <a:pt x="243686" y="20307"/>
                  </a:lnTo>
                </a:path>
                <a:path w="243839" h="20320">
                  <a:moveTo>
                    <a:pt x="24368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00" name="object 259">
              <a:extLst>
                <a:ext uri="{FF2B5EF4-FFF2-40B4-BE49-F238E27FC236}">
                  <a16:creationId xmlns:a16="http://schemas.microsoft.com/office/drawing/2014/main" id="{62E9D0E4-179D-4D74-BC36-037953910A1E}"/>
                </a:ext>
              </a:extLst>
            </p:cNvPr>
            <p:cNvSpPr/>
            <p:nvPr/>
          </p:nvSpPr>
          <p:spPr>
            <a:xfrm>
              <a:off x="5276538" y="7655822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172611" y="0"/>
                  </a:lnTo>
                </a:path>
                <a:path w="298450">
                  <a:moveTo>
                    <a:pt x="15230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01" name="object 260">
              <a:extLst>
                <a:ext uri="{FF2B5EF4-FFF2-40B4-BE49-F238E27FC236}">
                  <a16:creationId xmlns:a16="http://schemas.microsoft.com/office/drawing/2014/main" id="{BF0C232E-C552-4DDA-B218-614C36A9CE51}"/>
                </a:ext>
              </a:extLst>
            </p:cNvPr>
            <p:cNvSpPr/>
            <p:nvPr/>
          </p:nvSpPr>
          <p:spPr>
            <a:xfrm>
              <a:off x="4729564" y="7655822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172611" y="0"/>
                  </a:lnTo>
                </a:path>
                <a:path w="298450">
                  <a:moveTo>
                    <a:pt x="15230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02" name="object 261">
              <a:extLst>
                <a:ext uri="{FF2B5EF4-FFF2-40B4-BE49-F238E27FC236}">
                  <a16:creationId xmlns:a16="http://schemas.microsoft.com/office/drawing/2014/main" id="{06031305-A504-4BE7-87C8-5CF3FB483752}"/>
                </a:ext>
              </a:extLst>
            </p:cNvPr>
            <p:cNvSpPr/>
            <p:nvPr/>
          </p:nvSpPr>
          <p:spPr>
            <a:xfrm>
              <a:off x="4415053" y="7655822"/>
              <a:ext cx="169327" cy="33223"/>
            </a:xfrm>
            <a:custGeom>
              <a:avLst/>
              <a:gdLst/>
              <a:ahLst/>
              <a:cxnLst/>
              <a:rect l="l" t="t" r="r" b="b"/>
              <a:pathLst>
                <a:path w="125729" h="20320">
                  <a:moveTo>
                    <a:pt x="125227" y="0"/>
                  </a:moveTo>
                  <a:lnTo>
                    <a:pt x="0" y="0"/>
                  </a:lnTo>
                </a:path>
                <a:path w="125729" h="20320">
                  <a:moveTo>
                    <a:pt x="125227" y="0"/>
                  </a:moveTo>
                  <a:lnTo>
                    <a:pt x="125227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03" name="object 262">
              <a:extLst>
                <a:ext uri="{FF2B5EF4-FFF2-40B4-BE49-F238E27FC236}">
                  <a16:creationId xmlns:a16="http://schemas.microsoft.com/office/drawing/2014/main" id="{867212E8-DC9B-4739-AEFA-E9A9ABC2F6C6}"/>
                </a:ext>
              </a:extLst>
            </p:cNvPr>
            <p:cNvSpPr/>
            <p:nvPr/>
          </p:nvSpPr>
          <p:spPr>
            <a:xfrm>
              <a:off x="4729564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04" name="object 263">
              <a:extLst>
                <a:ext uri="{FF2B5EF4-FFF2-40B4-BE49-F238E27FC236}">
                  <a16:creationId xmlns:a16="http://schemas.microsoft.com/office/drawing/2014/main" id="{683B68B4-8438-4532-AE8F-959C5E6BEEFC}"/>
                </a:ext>
              </a:extLst>
            </p:cNvPr>
            <p:cNvSpPr/>
            <p:nvPr/>
          </p:nvSpPr>
          <p:spPr>
            <a:xfrm>
              <a:off x="5130678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05" name="object 264">
              <a:extLst>
                <a:ext uri="{FF2B5EF4-FFF2-40B4-BE49-F238E27FC236}">
                  <a16:creationId xmlns:a16="http://schemas.microsoft.com/office/drawing/2014/main" id="{25B3BB34-68A4-4E75-B14C-C2D94DC06EF0}"/>
                </a:ext>
              </a:extLst>
            </p:cNvPr>
            <p:cNvSpPr/>
            <p:nvPr/>
          </p:nvSpPr>
          <p:spPr>
            <a:xfrm>
              <a:off x="5276538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06" name="object 265">
              <a:extLst>
                <a:ext uri="{FF2B5EF4-FFF2-40B4-BE49-F238E27FC236}">
                  <a16:creationId xmlns:a16="http://schemas.microsoft.com/office/drawing/2014/main" id="{B13E0D23-4B38-401F-8F69-8FF8F04DE5FF}"/>
                </a:ext>
              </a:extLst>
            </p:cNvPr>
            <p:cNvSpPr/>
            <p:nvPr/>
          </p:nvSpPr>
          <p:spPr>
            <a:xfrm>
              <a:off x="5677654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07" name="object 266">
              <a:extLst>
                <a:ext uri="{FF2B5EF4-FFF2-40B4-BE49-F238E27FC236}">
                  <a16:creationId xmlns:a16="http://schemas.microsoft.com/office/drawing/2014/main" id="{619C8A4D-A9C8-4931-87D1-284CBC325D84}"/>
                </a:ext>
              </a:extLst>
            </p:cNvPr>
            <p:cNvSpPr/>
            <p:nvPr/>
          </p:nvSpPr>
          <p:spPr>
            <a:xfrm>
              <a:off x="5823512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08" name="object 267">
              <a:extLst>
                <a:ext uri="{FF2B5EF4-FFF2-40B4-BE49-F238E27FC236}">
                  <a16:creationId xmlns:a16="http://schemas.microsoft.com/office/drawing/2014/main" id="{82742821-F930-4FFD-8F7A-4CE1FBCE55A3}"/>
                </a:ext>
              </a:extLst>
            </p:cNvPr>
            <p:cNvSpPr/>
            <p:nvPr/>
          </p:nvSpPr>
          <p:spPr>
            <a:xfrm>
              <a:off x="5481653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20" h="497840">
                  <a:moveTo>
                    <a:pt x="0" y="0"/>
                  </a:moveTo>
                  <a:lnTo>
                    <a:pt x="0" y="497526"/>
                  </a:lnTo>
                </a:path>
                <a:path w="20320" h="497840">
                  <a:moveTo>
                    <a:pt x="20307" y="497526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09" name="object 268">
              <a:extLst>
                <a:ext uri="{FF2B5EF4-FFF2-40B4-BE49-F238E27FC236}">
                  <a16:creationId xmlns:a16="http://schemas.microsoft.com/office/drawing/2014/main" id="{9C0A3702-14D9-4B56-BCA7-BA8FFE4DD757}"/>
                </a:ext>
              </a:extLst>
            </p:cNvPr>
            <p:cNvSpPr/>
            <p:nvPr/>
          </p:nvSpPr>
          <p:spPr>
            <a:xfrm>
              <a:off x="4934679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20" h="497840">
                  <a:moveTo>
                    <a:pt x="0" y="0"/>
                  </a:moveTo>
                  <a:lnTo>
                    <a:pt x="0" y="497526"/>
                  </a:lnTo>
                </a:path>
                <a:path w="20320" h="497840">
                  <a:moveTo>
                    <a:pt x="20307" y="497526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10" name="object 269">
              <a:extLst>
                <a:ext uri="{FF2B5EF4-FFF2-40B4-BE49-F238E27FC236}">
                  <a16:creationId xmlns:a16="http://schemas.microsoft.com/office/drawing/2014/main" id="{2374864F-558B-4FD0-A6A4-35B509D521B1}"/>
                </a:ext>
              </a:extLst>
            </p:cNvPr>
            <p:cNvSpPr/>
            <p:nvPr/>
          </p:nvSpPr>
          <p:spPr>
            <a:xfrm>
              <a:off x="4232728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11" name="object 270">
              <a:extLst>
                <a:ext uri="{FF2B5EF4-FFF2-40B4-BE49-F238E27FC236}">
                  <a16:creationId xmlns:a16="http://schemas.microsoft.com/office/drawing/2014/main" id="{45268BAE-AED9-4AE3-A015-7DDE30E367FF}"/>
                </a:ext>
              </a:extLst>
            </p:cNvPr>
            <p:cNvSpPr/>
            <p:nvPr/>
          </p:nvSpPr>
          <p:spPr>
            <a:xfrm>
              <a:off x="1994709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12" name="object 271">
              <a:extLst>
                <a:ext uri="{FF2B5EF4-FFF2-40B4-BE49-F238E27FC236}">
                  <a16:creationId xmlns:a16="http://schemas.microsoft.com/office/drawing/2014/main" id="{37706EBD-324C-4C0D-89ED-FA766A2AA56A}"/>
                </a:ext>
              </a:extLst>
            </p:cNvPr>
            <p:cNvSpPr/>
            <p:nvPr/>
          </p:nvSpPr>
          <p:spPr>
            <a:xfrm>
              <a:off x="1848850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13" name="object 272">
              <a:extLst>
                <a:ext uri="{FF2B5EF4-FFF2-40B4-BE49-F238E27FC236}">
                  <a16:creationId xmlns:a16="http://schemas.microsoft.com/office/drawing/2014/main" id="{8AB45FEE-D619-4C41-A92E-82993488E81B}"/>
                </a:ext>
              </a:extLst>
            </p:cNvPr>
            <p:cNvSpPr/>
            <p:nvPr/>
          </p:nvSpPr>
          <p:spPr>
            <a:xfrm>
              <a:off x="2541666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14" name="object 273">
              <a:extLst>
                <a:ext uri="{FF2B5EF4-FFF2-40B4-BE49-F238E27FC236}">
                  <a16:creationId xmlns:a16="http://schemas.microsoft.com/office/drawing/2014/main" id="{FBADF16E-F1F5-41E8-A5F9-5FB0AF63C709}"/>
                </a:ext>
              </a:extLst>
            </p:cNvPr>
            <p:cNvSpPr/>
            <p:nvPr/>
          </p:nvSpPr>
          <p:spPr>
            <a:xfrm>
              <a:off x="2395825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15" name="object 274">
              <a:extLst>
                <a:ext uri="{FF2B5EF4-FFF2-40B4-BE49-F238E27FC236}">
                  <a16:creationId xmlns:a16="http://schemas.microsoft.com/office/drawing/2014/main" id="{F6BC8FF8-07C7-4E2C-A7E7-C5167C52E6AF}"/>
                </a:ext>
              </a:extLst>
            </p:cNvPr>
            <p:cNvSpPr/>
            <p:nvPr/>
          </p:nvSpPr>
          <p:spPr>
            <a:xfrm>
              <a:off x="3088640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16" name="object 275">
              <a:extLst>
                <a:ext uri="{FF2B5EF4-FFF2-40B4-BE49-F238E27FC236}">
                  <a16:creationId xmlns:a16="http://schemas.microsoft.com/office/drawing/2014/main" id="{5F255A07-144D-482D-81A0-00DA23394574}"/>
                </a:ext>
              </a:extLst>
            </p:cNvPr>
            <p:cNvSpPr/>
            <p:nvPr/>
          </p:nvSpPr>
          <p:spPr>
            <a:xfrm>
              <a:off x="2942780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17" name="object 276">
              <a:extLst>
                <a:ext uri="{FF2B5EF4-FFF2-40B4-BE49-F238E27FC236}">
                  <a16:creationId xmlns:a16="http://schemas.microsoft.com/office/drawing/2014/main" id="{C6E94338-C2D4-4806-8BC2-F43C59863F85}"/>
                </a:ext>
              </a:extLst>
            </p:cNvPr>
            <p:cNvSpPr/>
            <p:nvPr/>
          </p:nvSpPr>
          <p:spPr>
            <a:xfrm>
              <a:off x="1684757" y="8131719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18" name="object 277">
              <a:extLst>
                <a:ext uri="{FF2B5EF4-FFF2-40B4-BE49-F238E27FC236}">
                  <a16:creationId xmlns:a16="http://schemas.microsoft.com/office/drawing/2014/main" id="{AF85E49D-E9C3-4E9A-86DC-FCC3A941019D}"/>
                </a:ext>
              </a:extLst>
            </p:cNvPr>
            <p:cNvSpPr/>
            <p:nvPr/>
          </p:nvSpPr>
          <p:spPr>
            <a:xfrm>
              <a:off x="1994709" y="8131719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152303" y="0"/>
                  </a:lnTo>
                </a:path>
                <a:path w="298450">
                  <a:moveTo>
                    <a:pt x="172611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19" name="object 278">
              <a:extLst>
                <a:ext uri="{FF2B5EF4-FFF2-40B4-BE49-F238E27FC236}">
                  <a16:creationId xmlns:a16="http://schemas.microsoft.com/office/drawing/2014/main" id="{589B1D77-C850-41BE-AEC9-AB45CB316EAE}"/>
                </a:ext>
              </a:extLst>
            </p:cNvPr>
            <p:cNvSpPr/>
            <p:nvPr/>
          </p:nvSpPr>
          <p:spPr>
            <a:xfrm>
              <a:off x="2541666" y="8131719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152303" y="0"/>
                  </a:lnTo>
                </a:path>
                <a:path w="298450">
                  <a:moveTo>
                    <a:pt x="172611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20" name="object 279">
              <a:extLst>
                <a:ext uri="{FF2B5EF4-FFF2-40B4-BE49-F238E27FC236}">
                  <a16:creationId xmlns:a16="http://schemas.microsoft.com/office/drawing/2014/main" id="{096B6907-E455-4214-B9D4-6682CF54BDA3}"/>
                </a:ext>
              </a:extLst>
            </p:cNvPr>
            <p:cNvSpPr/>
            <p:nvPr/>
          </p:nvSpPr>
          <p:spPr>
            <a:xfrm>
              <a:off x="3088639" y="8098517"/>
              <a:ext cx="1144240" cy="33223"/>
            </a:xfrm>
            <a:custGeom>
              <a:avLst/>
              <a:gdLst/>
              <a:ahLst/>
              <a:cxnLst/>
              <a:rect l="l" t="t" r="r" b="b"/>
              <a:pathLst>
                <a:path w="849629" h="20320">
                  <a:moveTo>
                    <a:pt x="0" y="20307"/>
                  </a:moveTo>
                  <a:lnTo>
                    <a:pt x="152303" y="20307"/>
                  </a:lnTo>
                </a:path>
                <a:path w="849629" h="20320">
                  <a:moveTo>
                    <a:pt x="172611" y="20307"/>
                  </a:moveTo>
                  <a:lnTo>
                    <a:pt x="829210" y="20307"/>
                  </a:lnTo>
                </a:path>
                <a:path w="849629" h="20320">
                  <a:moveTo>
                    <a:pt x="84951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21" name="object 280">
              <a:extLst>
                <a:ext uri="{FF2B5EF4-FFF2-40B4-BE49-F238E27FC236}">
                  <a16:creationId xmlns:a16="http://schemas.microsoft.com/office/drawing/2014/main" id="{CF07DD98-B617-42ED-97CD-21897B560CEF}"/>
                </a:ext>
              </a:extLst>
            </p:cNvPr>
            <p:cNvSpPr/>
            <p:nvPr/>
          </p:nvSpPr>
          <p:spPr>
            <a:xfrm>
              <a:off x="2541666" y="8098517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22" name="object 281">
              <a:extLst>
                <a:ext uri="{FF2B5EF4-FFF2-40B4-BE49-F238E27FC236}">
                  <a16:creationId xmlns:a16="http://schemas.microsoft.com/office/drawing/2014/main" id="{D66BA46B-8ED4-4A6D-A211-D4CA68C208D9}"/>
                </a:ext>
              </a:extLst>
            </p:cNvPr>
            <p:cNvSpPr/>
            <p:nvPr/>
          </p:nvSpPr>
          <p:spPr>
            <a:xfrm>
              <a:off x="1994709" y="8098517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23" name="object 282">
              <a:extLst>
                <a:ext uri="{FF2B5EF4-FFF2-40B4-BE49-F238E27FC236}">
                  <a16:creationId xmlns:a16="http://schemas.microsoft.com/office/drawing/2014/main" id="{AFEB5E0E-5EE8-4894-BFB7-CE027681A11C}"/>
                </a:ext>
              </a:extLst>
            </p:cNvPr>
            <p:cNvSpPr/>
            <p:nvPr/>
          </p:nvSpPr>
          <p:spPr>
            <a:xfrm>
              <a:off x="1684757" y="8098517"/>
              <a:ext cx="164195" cy="33223"/>
            </a:xfrm>
            <a:custGeom>
              <a:avLst/>
              <a:gdLst/>
              <a:ahLst/>
              <a:cxnLst/>
              <a:rect l="l" t="t" r="r" b="b"/>
              <a:pathLst>
                <a:path w="121919" h="20320">
                  <a:moveTo>
                    <a:pt x="121843" y="0"/>
                  </a:moveTo>
                  <a:lnTo>
                    <a:pt x="0" y="0"/>
                  </a:lnTo>
                </a:path>
                <a:path w="121919" h="20320">
                  <a:moveTo>
                    <a:pt x="121843" y="0"/>
                  </a:moveTo>
                  <a:lnTo>
                    <a:pt x="121843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24" name="object 283">
              <a:extLst>
                <a:ext uri="{FF2B5EF4-FFF2-40B4-BE49-F238E27FC236}">
                  <a16:creationId xmlns:a16="http://schemas.microsoft.com/office/drawing/2014/main" id="{9EE1A5F7-D118-4078-A775-3A04D0751AE7}"/>
                </a:ext>
              </a:extLst>
            </p:cNvPr>
            <p:cNvSpPr/>
            <p:nvPr/>
          </p:nvSpPr>
          <p:spPr>
            <a:xfrm>
              <a:off x="1994709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25" name="object 284">
              <a:extLst>
                <a:ext uri="{FF2B5EF4-FFF2-40B4-BE49-F238E27FC236}">
                  <a16:creationId xmlns:a16="http://schemas.microsoft.com/office/drawing/2014/main" id="{0449D949-A45D-4722-8A41-1A02783B1EA4}"/>
                </a:ext>
              </a:extLst>
            </p:cNvPr>
            <p:cNvSpPr/>
            <p:nvPr/>
          </p:nvSpPr>
          <p:spPr>
            <a:xfrm>
              <a:off x="2395825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26" name="object 285">
              <a:extLst>
                <a:ext uri="{FF2B5EF4-FFF2-40B4-BE49-F238E27FC236}">
                  <a16:creationId xmlns:a16="http://schemas.microsoft.com/office/drawing/2014/main" id="{33A818A6-0B01-4249-B669-116E58DF37E1}"/>
                </a:ext>
              </a:extLst>
            </p:cNvPr>
            <p:cNvSpPr/>
            <p:nvPr/>
          </p:nvSpPr>
          <p:spPr>
            <a:xfrm>
              <a:off x="2541666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27" name="object 286">
              <a:extLst>
                <a:ext uri="{FF2B5EF4-FFF2-40B4-BE49-F238E27FC236}">
                  <a16:creationId xmlns:a16="http://schemas.microsoft.com/office/drawing/2014/main" id="{A40C797D-1E04-4E2B-9F4A-EDDB58D918A6}"/>
                </a:ext>
              </a:extLst>
            </p:cNvPr>
            <p:cNvSpPr/>
            <p:nvPr/>
          </p:nvSpPr>
          <p:spPr>
            <a:xfrm>
              <a:off x="2942780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28" name="object 287">
              <a:extLst>
                <a:ext uri="{FF2B5EF4-FFF2-40B4-BE49-F238E27FC236}">
                  <a16:creationId xmlns:a16="http://schemas.microsoft.com/office/drawing/2014/main" id="{0347C4B7-B583-40B2-A512-D17016A92BA9}"/>
                </a:ext>
              </a:extLst>
            </p:cNvPr>
            <p:cNvSpPr/>
            <p:nvPr/>
          </p:nvSpPr>
          <p:spPr>
            <a:xfrm>
              <a:off x="3088640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29" name="object 288">
              <a:extLst>
                <a:ext uri="{FF2B5EF4-FFF2-40B4-BE49-F238E27FC236}">
                  <a16:creationId xmlns:a16="http://schemas.microsoft.com/office/drawing/2014/main" id="{7C5E801D-CF39-454D-AB6D-311E843EB4E8}"/>
                </a:ext>
              </a:extLst>
            </p:cNvPr>
            <p:cNvSpPr/>
            <p:nvPr/>
          </p:nvSpPr>
          <p:spPr>
            <a:xfrm>
              <a:off x="4205380" y="8513541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30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30" name="object 289">
              <a:extLst>
                <a:ext uri="{FF2B5EF4-FFF2-40B4-BE49-F238E27FC236}">
                  <a16:creationId xmlns:a16="http://schemas.microsoft.com/office/drawing/2014/main" id="{B11AAA72-BE83-4D3C-9B71-F418FD5EAE95}"/>
                </a:ext>
              </a:extLst>
            </p:cNvPr>
            <p:cNvSpPr/>
            <p:nvPr/>
          </p:nvSpPr>
          <p:spPr>
            <a:xfrm>
              <a:off x="4205380" y="8131719"/>
              <a:ext cx="27366" cy="205567"/>
            </a:xfrm>
            <a:custGeom>
              <a:avLst/>
              <a:gdLst/>
              <a:ahLst/>
              <a:cxnLst/>
              <a:rect l="l" t="t" r="r" b="b"/>
              <a:pathLst>
                <a:path w="20320" h="125729">
                  <a:moveTo>
                    <a:pt x="20307" y="125227"/>
                  </a:moveTo>
                  <a:lnTo>
                    <a:pt x="0" y="125227"/>
                  </a:lnTo>
                </a:path>
                <a:path w="20320" h="125729">
                  <a:moveTo>
                    <a:pt x="0" y="0"/>
                  </a:moveTo>
                  <a:lnTo>
                    <a:pt x="0" y="12522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31" name="object 290">
              <a:extLst>
                <a:ext uri="{FF2B5EF4-FFF2-40B4-BE49-F238E27FC236}">
                  <a16:creationId xmlns:a16="http://schemas.microsoft.com/office/drawing/2014/main" id="{50678135-6FC3-4DCE-B6A7-247DCB6E8AED}"/>
                </a:ext>
              </a:extLst>
            </p:cNvPr>
            <p:cNvSpPr/>
            <p:nvPr/>
          </p:nvSpPr>
          <p:spPr>
            <a:xfrm>
              <a:off x="4205380" y="8513541"/>
              <a:ext cx="27366" cy="471352"/>
            </a:xfrm>
            <a:custGeom>
              <a:avLst/>
              <a:gdLst/>
              <a:ahLst/>
              <a:cxnLst/>
              <a:rect l="l" t="t" r="r" b="b"/>
              <a:pathLst>
                <a:path w="20320" h="288290">
                  <a:moveTo>
                    <a:pt x="0" y="0"/>
                  </a:moveTo>
                  <a:lnTo>
                    <a:pt x="0" y="287685"/>
                  </a:lnTo>
                </a:path>
                <a:path w="20320" h="288290">
                  <a:moveTo>
                    <a:pt x="20307" y="287685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32" name="object 291">
              <a:extLst>
                <a:ext uri="{FF2B5EF4-FFF2-40B4-BE49-F238E27FC236}">
                  <a16:creationId xmlns:a16="http://schemas.microsoft.com/office/drawing/2014/main" id="{E4845F51-07E0-4A81-9C02-7550B6209B70}"/>
                </a:ext>
              </a:extLst>
            </p:cNvPr>
            <p:cNvSpPr/>
            <p:nvPr/>
          </p:nvSpPr>
          <p:spPr>
            <a:xfrm>
              <a:off x="4205380" y="8131719"/>
              <a:ext cx="27366" cy="205567"/>
            </a:xfrm>
            <a:custGeom>
              <a:avLst/>
              <a:gdLst/>
              <a:ahLst/>
              <a:cxnLst/>
              <a:rect l="l" t="t" r="r" b="b"/>
              <a:pathLst>
                <a:path w="20320" h="125729">
                  <a:moveTo>
                    <a:pt x="20307" y="125227"/>
                  </a:moveTo>
                  <a:lnTo>
                    <a:pt x="20307" y="0"/>
                  </a:lnTo>
                </a:path>
                <a:path w="20320" h="125729">
                  <a:moveTo>
                    <a:pt x="20307" y="125227"/>
                  </a:moveTo>
                  <a:lnTo>
                    <a:pt x="0" y="12522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33" name="object 292">
              <a:extLst>
                <a:ext uri="{FF2B5EF4-FFF2-40B4-BE49-F238E27FC236}">
                  <a16:creationId xmlns:a16="http://schemas.microsoft.com/office/drawing/2014/main" id="{DB9C45F8-425B-44D3-8E2C-F350C3EC7D21}"/>
                </a:ext>
              </a:extLst>
            </p:cNvPr>
            <p:cNvSpPr/>
            <p:nvPr/>
          </p:nvSpPr>
          <p:spPr>
            <a:xfrm>
              <a:off x="4205380" y="8513541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30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34" name="object 293">
              <a:extLst>
                <a:ext uri="{FF2B5EF4-FFF2-40B4-BE49-F238E27FC236}">
                  <a16:creationId xmlns:a16="http://schemas.microsoft.com/office/drawing/2014/main" id="{38674ADE-20FD-4AE2-8E4E-3E98925EDD45}"/>
                </a:ext>
              </a:extLst>
            </p:cNvPr>
            <p:cNvSpPr/>
            <p:nvPr/>
          </p:nvSpPr>
          <p:spPr>
            <a:xfrm>
              <a:off x="4570029" y="8098518"/>
              <a:ext cx="27366" cy="885600"/>
            </a:xfrm>
            <a:custGeom>
              <a:avLst/>
              <a:gdLst/>
              <a:ahLst/>
              <a:cxnLst/>
              <a:rect l="l" t="t" r="r" b="b"/>
              <a:pathLst>
                <a:path w="20320" h="541654">
                  <a:moveTo>
                    <a:pt x="0" y="0"/>
                  </a:moveTo>
                  <a:lnTo>
                    <a:pt x="20307" y="0"/>
                  </a:lnTo>
                </a:path>
                <a:path w="20320" h="541654">
                  <a:moveTo>
                    <a:pt x="0" y="0"/>
                  </a:moveTo>
                  <a:lnTo>
                    <a:pt x="0" y="541525"/>
                  </a:lnTo>
                </a:path>
                <a:path w="20320" h="541654">
                  <a:moveTo>
                    <a:pt x="20307" y="541525"/>
                  </a:moveTo>
                  <a:lnTo>
                    <a:pt x="20307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35" name="object 294">
              <a:extLst>
                <a:ext uri="{FF2B5EF4-FFF2-40B4-BE49-F238E27FC236}">
                  <a16:creationId xmlns:a16="http://schemas.microsoft.com/office/drawing/2014/main" id="{3195A0F8-CF36-4D74-857E-54E220467AD7}"/>
                </a:ext>
              </a:extLst>
            </p:cNvPr>
            <p:cNvSpPr/>
            <p:nvPr/>
          </p:nvSpPr>
          <p:spPr>
            <a:xfrm>
              <a:off x="4911888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36" name="object 295">
              <a:extLst>
                <a:ext uri="{FF2B5EF4-FFF2-40B4-BE49-F238E27FC236}">
                  <a16:creationId xmlns:a16="http://schemas.microsoft.com/office/drawing/2014/main" id="{AEA76AA6-E92A-4E10-A776-5F080532A218}"/>
                </a:ext>
              </a:extLst>
            </p:cNvPr>
            <p:cNvSpPr/>
            <p:nvPr/>
          </p:nvSpPr>
          <p:spPr>
            <a:xfrm>
              <a:off x="4766028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37" name="object 296">
              <a:extLst>
                <a:ext uri="{FF2B5EF4-FFF2-40B4-BE49-F238E27FC236}">
                  <a16:creationId xmlns:a16="http://schemas.microsoft.com/office/drawing/2014/main" id="{C76FCA35-5D67-4A51-919C-73705132FB35}"/>
                </a:ext>
              </a:extLst>
            </p:cNvPr>
            <p:cNvSpPr/>
            <p:nvPr/>
          </p:nvSpPr>
          <p:spPr>
            <a:xfrm>
              <a:off x="5458862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38" name="object 297">
              <a:extLst>
                <a:ext uri="{FF2B5EF4-FFF2-40B4-BE49-F238E27FC236}">
                  <a16:creationId xmlns:a16="http://schemas.microsoft.com/office/drawing/2014/main" id="{AB03E96B-CFCC-4429-937E-32407C3B9082}"/>
                </a:ext>
              </a:extLst>
            </p:cNvPr>
            <p:cNvSpPr/>
            <p:nvPr/>
          </p:nvSpPr>
          <p:spPr>
            <a:xfrm>
              <a:off x="5313002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39" name="object 298">
              <a:extLst>
                <a:ext uri="{FF2B5EF4-FFF2-40B4-BE49-F238E27FC236}">
                  <a16:creationId xmlns:a16="http://schemas.microsoft.com/office/drawing/2014/main" id="{99CBA9C2-D6EE-474D-9DAE-A1A323BDB799}"/>
                </a:ext>
              </a:extLst>
            </p:cNvPr>
            <p:cNvSpPr/>
            <p:nvPr/>
          </p:nvSpPr>
          <p:spPr>
            <a:xfrm>
              <a:off x="6005837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40" name="object 299">
              <a:extLst>
                <a:ext uri="{FF2B5EF4-FFF2-40B4-BE49-F238E27FC236}">
                  <a16:creationId xmlns:a16="http://schemas.microsoft.com/office/drawing/2014/main" id="{FC7F7664-7C7F-4456-9871-ADEADDE96E47}"/>
                </a:ext>
              </a:extLst>
            </p:cNvPr>
            <p:cNvSpPr/>
            <p:nvPr/>
          </p:nvSpPr>
          <p:spPr>
            <a:xfrm>
              <a:off x="5859978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41" name="object 300">
              <a:extLst>
                <a:ext uri="{FF2B5EF4-FFF2-40B4-BE49-F238E27FC236}">
                  <a16:creationId xmlns:a16="http://schemas.microsoft.com/office/drawing/2014/main" id="{E4A44567-39C8-4FE6-824C-AD82E2393EA1}"/>
                </a:ext>
              </a:extLst>
            </p:cNvPr>
            <p:cNvSpPr/>
            <p:nvPr/>
          </p:nvSpPr>
          <p:spPr>
            <a:xfrm>
              <a:off x="4597377" y="8131719"/>
              <a:ext cx="169327" cy="0"/>
            </a:xfrm>
            <a:custGeom>
              <a:avLst/>
              <a:gdLst/>
              <a:ahLst/>
              <a:cxnLst/>
              <a:rect l="l" t="t" r="r" b="b"/>
              <a:pathLst>
                <a:path w="125729">
                  <a:moveTo>
                    <a:pt x="0" y="0"/>
                  </a:moveTo>
                  <a:lnTo>
                    <a:pt x="12522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42" name="object 301">
              <a:extLst>
                <a:ext uri="{FF2B5EF4-FFF2-40B4-BE49-F238E27FC236}">
                  <a16:creationId xmlns:a16="http://schemas.microsoft.com/office/drawing/2014/main" id="{9BBED568-BA75-43BF-AF09-50A76D0B8C69}"/>
                </a:ext>
              </a:extLst>
            </p:cNvPr>
            <p:cNvSpPr/>
            <p:nvPr/>
          </p:nvSpPr>
          <p:spPr>
            <a:xfrm>
              <a:off x="4911888" y="8131719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152303" y="0"/>
                  </a:lnTo>
                </a:path>
                <a:path w="298450">
                  <a:moveTo>
                    <a:pt x="172611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43" name="object 302">
              <a:extLst>
                <a:ext uri="{FF2B5EF4-FFF2-40B4-BE49-F238E27FC236}">
                  <a16:creationId xmlns:a16="http://schemas.microsoft.com/office/drawing/2014/main" id="{F0F6884F-2F67-4EED-9C18-0493C6885766}"/>
                </a:ext>
              </a:extLst>
            </p:cNvPr>
            <p:cNvSpPr/>
            <p:nvPr/>
          </p:nvSpPr>
          <p:spPr>
            <a:xfrm>
              <a:off x="5458862" y="8131719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152303" y="0"/>
                  </a:lnTo>
                </a:path>
                <a:path w="298450">
                  <a:moveTo>
                    <a:pt x="172611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44" name="object 303">
              <a:extLst>
                <a:ext uri="{FF2B5EF4-FFF2-40B4-BE49-F238E27FC236}">
                  <a16:creationId xmlns:a16="http://schemas.microsoft.com/office/drawing/2014/main" id="{16A7DA66-2C61-47D4-86A3-D82A39B6C5BE}"/>
                </a:ext>
              </a:extLst>
            </p:cNvPr>
            <p:cNvSpPr/>
            <p:nvPr/>
          </p:nvSpPr>
          <p:spPr>
            <a:xfrm>
              <a:off x="6005838" y="8098517"/>
              <a:ext cx="146237" cy="33223"/>
            </a:xfrm>
            <a:custGeom>
              <a:avLst/>
              <a:gdLst/>
              <a:ahLst/>
              <a:cxnLst/>
              <a:rect l="l" t="t" r="r" b="b"/>
              <a:pathLst>
                <a:path w="108585" h="20320">
                  <a:moveTo>
                    <a:pt x="0" y="20307"/>
                  </a:moveTo>
                  <a:lnTo>
                    <a:pt x="108305" y="20307"/>
                  </a:lnTo>
                </a:path>
                <a:path w="108585" h="20320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45" name="object 304">
              <a:extLst>
                <a:ext uri="{FF2B5EF4-FFF2-40B4-BE49-F238E27FC236}">
                  <a16:creationId xmlns:a16="http://schemas.microsoft.com/office/drawing/2014/main" id="{17A35D6F-6767-4998-9B47-FD23DE03F461}"/>
                </a:ext>
              </a:extLst>
            </p:cNvPr>
            <p:cNvSpPr/>
            <p:nvPr/>
          </p:nvSpPr>
          <p:spPr>
            <a:xfrm>
              <a:off x="5458862" y="8098517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46" name="object 305">
              <a:extLst>
                <a:ext uri="{FF2B5EF4-FFF2-40B4-BE49-F238E27FC236}">
                  <a16:creationId xmlns:a16="http://schemas.microsoft.com/office/drawing/2014/main" id="{79194879-CE14-4AED-AA3C-FAC4DC8230B5}"/>
                </a:ext>
              </a:extLst>
            </p:cNvPr>
            <p:cNvSpPr/>
            <p:nvPr/>
          </p:nvSpPr>
          <p:spPr>
            <a:xfrm>
              <a:off x="4911888" y="8098517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47" name="object 306">
              <a:extLst>
                <a:ext uri="{FF2B5EF4-FFF2-40B4-BE49-F238E27FC236}">
                  <a16:creationId xmlns:a16="http://schemas.microsoft.com/office/drawing/2014/main" id="{9C0FD479-90E7-4A75-A233-A8A758AD4831}"/>
                </a:ext>
              </a:extLst>
            </p:cNvPr>
            <p:cNvSpPr/>
            <p:nvPr/>
          </p:nvSpPr>
          <p:spPr>
            <a:xfrm>
              <a:off x="4597377" y="8098517"/>
              <a:ext cx="169327" cy="33223"/>
            </a:xfrm>
            <a:custGeom>
              <a:avLst/>
              <a:gdLst/>
              <a:ahLst/>
              <a:cxnLst/>
              <a:rect l="l" t="t" r="r" b="b"/>
              <a:pathLst>
                <a:path w="125729" h="20320">
                  <a:moveTo>
                    <a:pt x="125227" y="0"/>
                  </a:moveTo>
                  <a:lnTo>
                    <a:pt x="0" y="0"/>
                  </a:lnTo>
                </a:path>
                <a:path w="125729" h="20320">
                  <a:moveTo>
                    <a:pt x="125227" y="0"/>
                  </a:moveTo>
                  <a:lnTo>
                    <a:pt x="125227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48" name="object 307">
              <a:extLst>
                <a:ext uri="{FF2B5EF4-FFF2-40B4-BE49-F238E27FC236}">
                  <a16:creationId xmlns:a16="http://schemas.microsoft.com/office/drawing/2014/main" id="{1F33C438-891A-4121-BF55-1F9420E47840}"/>
                </a:ext>
              </a:extLst>
            </p:cNvPr>
            <p:cNvSpPr/>
            <p:nvPr/>
          </p:nvSpPr>
          <p:spPr>
            <a:xfrm>
              <a:off x="4911888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49" name="object 308">
              <a:extLst>
                <a:ext uri="{FF2B5EF4-FFF2-40B4-BE49-F238E27FC236}">
                  <a16:creationId xmlns:a16="http://schemas.microsoft.com/office/drawing/2014/main" id="{C413C822-DC35-491D-8370-7BE36B496C77}"/>
                </a:ext>
              </a:extLst>
            </p:cNvPr>
            <p:cNvSpPr/>
            <p:nvPr/>
          </p:nvSpPr>
          <p:spPr>
            <a:xfrm>
              <a:off x="5313002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50" name="object 309">
              <a:extLst>
                <a:ext uri="{FF2B5EF4-FFF2-40B4-BE49-F238E27FC236}">
                  <a16:creationId xmlns:a16="http://schemas.microsoft.com/office/drawing/2014/main" id="{28EE4D3A-72AF-4920-8663-D5970869BF9C}"/>
                </a:ext>
              </a:extLst>
            </p:cNvPr>
            <p:cNvSpPr/>
            <p:nvPr/>
          </p:nvSpPr>
          <p:spPr>
            <a:xfrm>
              <a:off x="5458862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51" name="object 310">
              <a:extLst>
                <a:ext uri="{FF2B5EF4-FFF2-40B4-BE49-F238E27FC236}">
                  <a16:creationId xmlns:a16="http://schemas.microsoft.com/office/drawing/2014/main" id="{1EF09C86-AF2A-4303-987B-63E49D48C809}"/>
                </a:ext>
              </a:extLst>
            </p:cNvPr>
            <p:cNvSpPr/>
            <p:nvPr/>
          </p:nvSpPr>
          <p:spPr>
            <a:xfrm>
              <a:off x="5859978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52" name="object 311">
              <a:extLst>
                <a:ext uri="{FF2B5EF4-FFF2-40B4-BE49-F238E27FC236}">
                  <a16:creationId xmlns:a16="http://schemas.microsoft.com/office/drawing/2014/main" id="{D4C83CEE-EE8D-41C8-9E0C-636FE229E705}"/>
                </a:ext>
              </a:extLst>
            </p:cNvPr>
            <p:cNvSpPr/>
            <p:nvPr/>
          </p:nvSpPr>
          <p:spPr>
            <a:xfrm>
              <a:off x="6005837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53" name="object 312">
              <a:extLst>
                <a:ext uri="{FF2B5EF4-FFF2-40B4-BE49-F238E27FC236}">
                  <a16:creationId xmlns:a16="http://schemas.microsoft.com/office/drawing/2014/main" id="{F86FA868-8698-4CFE-A6EB-312CF1FDDD31}"/>
                </a:ext>
              </a:extLst>
            </p:cNvPr>
            <p:cNvSpPr/>
            <p:nvPr/>
          </p:nvSpPr>
          <p:spPr>
            <a:xfrm>
              <a:off x="5117003" y="8131719"/>
              <a:ext cx="27366" cy="852376"/>
            </a:xfrm>
            <a:custGeom>
              <a:avLst/>
              <a:gdLst/>
              <a:ahLst/>
              <a:cxnLst/>
              <a:rect l="l" t="t" r="r" b="b"/>
              <a:pathLst>
                <a:path w="20320" h="521334">
                  <a:moveTo>
                    <a:pt x="0" y="0"/>
                  </a:moveTo>
                  <a:lnTo>
                    <a:pt x="0" y="521218"/>
                  </a:lnTo>
                </a:path>
                <a:path w="20320" h="521334">
                  <a:moveTo>
                    <a:pt x="20307" y="521218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54" name="object 313">
              <a:extLst>
                <a:ext uri="{FF2B5EF4-FFF2-40B4-BE49-F238E27FC236}">
                  <a16:creationId xmlns:a16="http://schemas.microsoft.com/office/drawing/2014/main" id="{AE2C19DB-B1C2-403A-9F6F-6B883123E30C}"/>
                </a:ext>
              </a:extLst>
            </p:cNvPr>
            <p:cNvSpPr/>
            <p:nvPr/>
          </p:nvSpPr>
          <p:spPr>
            <a:xfrm>
              <a:off x="5663978" y="8131719"/>
              <a:ext cx="27366" cy="852376"/>
            </a:xfrm>
            <a:custGeom>
              <a:avLst/>
              <a:gdLst/>
              <a:ahLst/>
              <a:cxnLst/>
              <a:rect l="l" t="t" r="r" b="b"/>
              <a:pathLst>
                <a:path w="20320" h="521334">
                  <a:moveTo>
                    <a:pt x="0" y="0"/>
                  </a:moveTo>
                  <a:lnTo>
                    <a:pt x="0" y="521218"/>
                  </a:lnTo>
                </a:path>
                <a:path w="20320" h="521334">
                  <a:moveTo>
                    <a:pt x="20307" y="521218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55" name="object 314">
              <a:extLst>
                <a:ext uri="{FF2B5EF4-FFF2-40B4-BE49-F238E27FC236}">
                  <a16:creationId xmlns:a16="http://schemas.microsoft.com/office/drawing/2014/main" id="{928E3972-153A-4544-9ED4-8A7E56CA45A5}"/>
                </a:ext>
              </a:extLst>
            </p:cNvPr>
            <p:cNvSpPr/>
            <p:nvPr/>
          </p:nvSpPr>
          <p:spPr>
            <a:xfrm>
              <a:off x="3293755" y="8131719"/>
              <a:ext cx="27366" cy="852376"/>
            </a:xfrm>
            <a:custGeom>
              <a:avLst/>
              <a:gdLst/>
              <a:ahLst/>
              <a:cxnLst/>
              <a:rect l="l" t="t" r="r" b="b"/>
              <a:pathLst>
                <a:path w="20320" h="521334">
                  <a:moveTo>
                    <a:pt x="0" y="0"/>
                  </a:moveTo>
                  <a:lnTo>
                    <a:pt x="0" y="521218"/>
                  </a:lnTo>
                </a:path>
                <a:path w="20320" h="521334">
                  <a:moveTo>
                    <a:pt x="20307" y="521218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56" name="object 315">
              <a:extLst>
                <a:ext uri="{FF2B5EF4-FFF2-40B4-BE49-F238E27FC236}">
                  <a16:creationId xmlns:a16="http://schemas.microsoft.com/office/drawing/2014/main" id="{3ED5A446-91DF-46E2-96C6-00CF60582A61}"/>
                </a:ext>
              </a:extLst>
            </p:cNvPr>
            <p:cNvSpPr/>
            <p:nvPr/>
          </p:nvSpPr>
          <p:spPr>
            <a:xfrm>
              <a:off x="2746781" y="8131719"/>
              <a:ext cx="27366" cy="852376"/>
            </a:xfrm>
            <a:custGeom>
              <a:avLst/>
              <a:gdLst/>
              <a:ahLst/>
              <a:cxnLst/>
              <a:rect l="l" t="t" r="r" b="b"/>
              <a:pathLst>
                <a:path w="20320" h="521334">
                  <a:moveTo>
                    <a:pt x="0" y="0"/>
                  </a:moveTo>
                  <a:lnTo>
                    <a:pt x="0" y="521218"/>
                  </a:lnTo>
                </a:path>
                <a:path w="20320" h="521334">
                  <a:moveTo>
                    <a:pt x="20307" y="521218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57" name="object 316">
              <a:extLst>
                <a:ext uri="{FF2B5EF4-FFF2-40B4-BE49-F238E27FC236}">
                  <a16:creationId xmlns:a16="http://schemas.microsoft.com/office/drawing/2014/main" id="{2D59715D-8E4C-4153-ACBA-1DE48CB54C0A}"/>
                </a:ext>
              </a:extLst>
            </p:cNvPr>
            <p:cNvSpPr/>
            <p:nvPr/>
          </p:nvSpPr>
          <p:spPr>
            <a:xfrm>
              <a:off x="2199824" y="8131719"/>
              <a:ext cx="27366" cy="852376"/>
            </a:xfrm>
            <a:custGeom>
              <a:avLst/>
              <a:gdLst/>
              <a:ahLst/>
              <a:cxnLst/>
              <a:rect l="l" t="t" r="r" b="b"/>
              <a:pathLst>
                <a:path w="20319" h="521334">
                  <a:moveTo>
                    <a:pt x="0" y="0"/>
                  </a:moveTo>
                  <a:lnTo>
                    <a:pt x="0" y="521218"/>
                  </a:lnTo>
                </a:path>
                <a:path w="20319" h="521334">
                  <a:moveTo>
                    <a:pt x="20307" y="521218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58" name="object 317">
              <a:extLst>
                <a:ext uri="{FF2B5EF4-FFF2-40B4-BE49-F238E27FC236}">
                  <a16:creationId xmlns:a16="http://schemas.microsoft.com/office/drawing/2014/main" id="{F174930E-3013-47F0-BF28-E64441AF9863}"/>
                </a:ext>
              </a:extLst>
            </p:cNvPr>
            <p:cNvSpPr/>
            <p:nvPr/>
          </p:nvSpPr>
          <p:spPr>
            <a:xfrm>
              <a:off x="378147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59" name="object 318">
              <a:extLst>
                <a:ext uri="{FF2B5EF4-FFF2-40B4-BE49-F238E27FC236}">
                  <a16:creationId xmlns:a16="http://schemas.microsoft.com/office/drawing/2014/main" id="{153A8186-6994-40CF-A31D-21F1F426E51E}"/>
                </a:ext>
              </a:extLst>
            </p:cNvPr>
            <p:cNvSpPr/>
            <p:nvPr/>
          </p:nvSpPr>
          <p:spPr>
            <a:xfrm>
              <a:off x="356268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60" name="object 319">
              <a:extLst>
                <a:ext uri="{FF2B5EF4-FFF2-40B4-BE49-F238E27FC236}">
                  <a16:creationId xmlns:a16="http://schemas.microsoft.com/office/drawing/2014/main" id="{EEB7D410-317D-4B06-AE3A-7C70E1243687}"/>
                </a:ext>
              </a:extLst>
            </p:cNvPr>
            <p:cNvSpPr/>
            <p:nvPr/>
          </p:nvSpPr>
          <p:spPr>
            <a:xfrm>
              <a:off x="2541666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61" name="object 320">
              <a:extLst>
                <a:ext uri="{FF2B5EF4-FFF2-40B4-BE49-F238E27FC236}">
                  <a16:creationId xmlns:a16="http://schemas.microsoft.com/office/drawing/2014/main" id="{C05123F1-1626-4E05-9D57-8502BA9355B4}"/>
                </a:ext>
              </a:extLst>
            </p:cNvPr>
            <p:cNvSpPr/>
            <p:nvPr/>
          </p:nvSpPr>
          <p:spPr>
            <a:xfrm>
              <a:off x="239582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62" name="object 321">
              <a:extLst>
                <a:ext uri="{FF2B5EF4-FFF2-40B4-BE49-F238E27FC236}">
                  <a16:creationId xmlns:a16="http://schemas.microsoft.com/office/drawing/2014/main" id="{56549307-01DB-481A-97D1-2FB05B56CB26}"/>
                </a:ext>
              </a:extLst>
            </p:cNvPr>
            <p:cNvSpPr/>
            <p:nvPr/>
          </p:nvSpPr>
          <p:spPr>
            <a:xfrm>
              <a:off x="308864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63" name="object 322">
              <a:extLst>
                <a:ext uri="{FF2B5EF4-FFF2-40B4-BE49-F238E27FC236}">
                  <a16:creationId xmlns:a16="http://schemas.microsoft.com/office/drawing/2014/main" id="{754A3B1E-15A4-4056-A863-665E641DF381}"/>
                </a:ext>
              </a:extLst>
            </p:cNvPr>
            <p:cNvSpPr/>
            <p:nvPr/>
          </p:nvSpPr>
          <p:spPr>
            <a:xfrm>
              <a:off x="294278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64" name="object 323">
              <a:extLst>
                <a:ext uri="{FF2B5EF4-FFF2-40B4-BE49-F238E27FC236}">
                  <a16:creationId xmlns:a16="http://schemas.microsoft.com/office/drawing/2014/main" id="{BDF8C326-28F9-4661-9162-3BE49D62B862}"/>
                </a:ext>
              </a:extLst>
            </p:cNvPr>
            <p:cNvSpPr/>
            <p:nvPr/>
          </p:nvSpPr>
          <p:spPr>
            <a:xfrm>
              <a:off x="1994709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65" name="object 324">
              <a:extLst>
                <a:ext uri="{FF2B5EF4-FFF2-40B4-BE49-F238E27FC236}">
                  <a16:creationId xmlns:a16="http://schemas.microsoft.com/office/drawing/2014/main" id="{9F3217B0-46F6-41AF-9679-25E353D9EAF4}"/>
                </a:ext>
              </a:extLst>
            </p:cNvPr>
            <p:cNvSpPr/>
            <p:nvPr/>
          </p:nvSpPr>
          <p:spPr>
            <a:xfrm>
              <a:off x="184885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66" name="object 325">
              <a:extLst>
                <a:ext uri="{FF2B5EF4-FFF2-40B4-BE49-F238E27FC236}">
                  <a16:creationId xmlns:a16="http://schemas.microsoft.com/office/drawing/2014/main" id="{3F19229A-8F42-46A1-8A3D-D06A3A798DCE}"/>
                </a:ext>
              </a:extLst>
            </p:cNvPr>
            <p:cNvSpPr/>
            <p:nvPr/>
          </p:nvSpPr>
          <p:spPr>
            <a:xfrm>
              <a:off x="4911888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67" name="object 326">
              <a:extLst>
                <a:ext uri="{FF2B5EF4-FFF2-40B4-BE49-F238E27FC236}">
                  <a16:creationId xmlns:a16="http://schemas.microsoft.com/office/drawing/2014/main" id="{06558467-8809-436A-B3F3-8101FA55C9CB}"/>
                </a:ext>
              </a:extLst>
            </p:cNvPr>
            <p:cNvSpPr/>
            <p:nvPr/>
          </p:nvSpPr>
          <p:spPr>
            <a:xfrm>
              <a:off x="4766028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68" name="object 327">
              <a:extLst>
                <a:ext uri="{FF2B5EF4-FFF2-40B4-BE49-F238E27FC236}">
                  <a16:creationId xmlns:a16="http://schemas.microsoft.com/office/drawing/2014/main" id="{28E806B1-A4C8-460B-B85B-D758D57C7AB0}"/>
                </a:ext>
              </a:extLst>
            </p:cNvPr>
            <p:cNvSpPr/>
            <p:nvPr/>
          </p:nvSpPr>
          <p:spPr>
            <a:xfrm>
              <a:off x="5458862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69" name="object 328">
              <a:extLst>
                <a:ext uri="{FF2B5EF4-FFF2-40B4-BE49-F238E27FC236}">
                  <a16:creationId xmlns:a16="http://schemas.microsoft.com/office/drawing/2014/main" id="{51FF0DA9-251C-4B7D-BE54-E55CB8869A82}"/>
                </a:ext>
              </a:extLst>
            </p:cNvPr>
            <p:cNvSpPr/>
            <p:nvPr/>
          </p:nvSpPr>
          <p:spPr>
            <a:xfrm>
              <a:off x="5313002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70" name="object 329">
              <a:extLst>
                <a:ext uri="{FF2B5EF4-FFF2-40B4-BE49-F238E27FC236}">
                  <a16:creationId xmlns:a16="http://schemas.microsoft.com/office/drawing/2014/main" id="{1B4AEB86-438F-4A3A-AED6-57A3A10E3CF4}"/>
                </a:ext>
              </a:extLst>
            </p:cNvPr>
            <p:cNvSpPr/>
            <p:nvPr/>
          </p:nvSpPr>
          <p:spPr>
            <a:xfrm>
              <a:off x="6005837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71" name="object 330">
              <a:extLst>
                <a:ext uri="{FF2B5EF4-FFF2-40B4-BE49-F238E27FC236}">
                  <a16:creationId xmlns:a16="http://schemas.microsoft.com/office/drawing/2014/main" id="{B13A337E-4B3C-413F-8261-E2B320B72F41}"/>
                </a:ext>
              </a:extLst>
            </p:cNvPr>
            <p:cNvSpPr/>
            <p:nvPr/>
          </p:nvSpPr>
          <p:spPr>
            <a:xfrm>
              <a:off x="5859978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72" name="object 331">
              <a:extLst>
                <a:ext uri="{FF2B5EF4-FFF2-40B4-BE49-F238E27FC236}">
                  <a16:creationId xmlns:a16="http://schemas.microsoft.com/office/drawing/2014/main" id="{9CA61A0E-4573-4AD6-9D5C-84089E8BBE72}"/>
                </a:ext>
              </a:extLst>
            </p:cNvPr>
            <p:cNvSpPr/>
            <p:nvPr/>
          </p:nvSpPr>
          <p:spPr>
            <a:xfrm>
              <a:off x="448342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73" name="object 332">
              <a:extLst>
                <a:ext uri="{FF2B5EF4-FFF2-40B4-BE49-F238E27FC236}">
                  <a16:creationId xmlns:a16="http://schemas.microsoft.com/office/drawing/2014/main" id="{BC07D413-5C75-4016-BE4E-FC1F1778A950}"/>
                </a:ext>
              </a:extLst>
            </p:cNvPr>
            <p:cNvSpPr/>
            <p:nvPr/>
          </p:nvSpPr>
          <p:spPr>
            <a:xfrm>
              <a:off x="4319332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74" name="object 333">
              <a:extLst>
                <a:ext uri="{FF2B5EF4-FFF2-40B4-BE49-F238E27FC236}">
                  <a16:creationId xmlns:a16="http://schemas.microsoft.com/office/drawing/2014/main" id="{06EC9A8A-A6A0-4E8D-8E93-3E15FAF450BD}"/>
                </a:ext>
              </a:extLst>
            </p:cNvPr>
            <p:cNvSpPr/>
            <p:nvPr/>
          </p:nvSpPr>
          <p:spPr>
            <a:xfrm>
              <a:off x="1684757" y="9017106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75" name="object 334">
              <a:extLst>
                <a:ext uri="{FF2B5EF4-FFF2-40B4-BE49-F238E27FC236}">
                  <a16:creationId xmlns:a16="http://schemas.microsoft.com/office/drawing/2014/main" id="{C1EE7B5B-B409-4010-AC89-287CDCA362A8}"/>
                </a:ext>
              </a:extLst>
            </p:cNvPr>
            <p:cNvSpPr/>
            <p:nvPr/>
          </p:nvSpPr>
          <p:spPr>
            <a:xfrm>
              <a:off x="1994709" y="9017106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76" name="object 335">
              <a:extLst>
                <a:ext uri="{FF2B5EF4-FFF2-40B4-BE49-F238E27FC236}">
                  <a16:creationId xmlns:a16="http://schemas.microsoft.com/office/drawing/2014/main" id="{504AF248-0AB7-44D9-9B3B-B1019B736ECD}"/>
                </a:ext>
              </a:extLst>
            </p:cNvPr>
            <p:cNvSpPr/>
            <p:nvPr/>
          </p:nvSpPr>
          <p:spPr>
            <a:xfrm>
              <a:off x="2541666" y="9017106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77" name="object 336">
              <a:extLst>
                <a:ext uri="{FF2B5EF4-FFF2-40B4-BE49-F238E27FC236}">
                  <a16:creationId xmlns:a16="http://schemas.microsoft.com/office/drawing/2014/main" id="{B3E7C675-3F34-4337-88A9-DB5F76F34AF7}"/>
                </a:ext>
              </a:extLst>
            </p:cNvPr>
            <p:cNvSpPr/>
            <p:nvPr/>
          </p:nvSpPr>
          <p:spPr>
            <a:xfrm>
              <a:off x="3088640" y="9017106"/>
              <a:ext cx="474628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199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78" name="object 337">
              <a:extLst>
                <a:ext uri="{FF2B5EF4-FFF2-40B4-BE49-F238E27FC236}">
                  <a16:creationId xmlns:a16="http://schemas.microsoft.com/office/drawing/2014/main" id="{AD2727BD-30A7-4452-9A3F-F3509F703F7F}"/>
                </a:ext>
              </a:extLst>
            </p:cNvPr>
            <p:cNvSpPr/>
            <p:nvPr/>
          </p:nvSpPr>
          <p:spPr>
            <a:xfrm>
              <a:off x="3781475" y="9017106"/>
              <a:ext cx="537912" cy="0"/>
            </a:xfrm>
            <a:custGeom>
              <a:avLst/>
              <a:gdLst/>
              <a:ahLst/>
              <a:cxnLst/>
              <a:rect l="l" t="t" r="r" b="b"/>
              <a:pathLst>
                <a:path w="399414">
                  <a:moveTo>
                    <a:pt x="0" y="0"/>
                  </a:moveTo>
                  <a:lnTo>
                    <a:pt x="39937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79" name="object 338">
              <a:extLst>
                <a:ext uri="{FF2B5EF4-FFF2-40B4-BE49-F238E27FC236}">
                  <a16:creationId xmlns:a16="http://schemas.microsoft.com/office/drawing/2014/main" id="{EB68A61E-FD3F-4FE6-91AD-6A1F101B3517}"/>
                </a:ext>
              </a:extLst>
            </p:cNvPr>
            <p:cNvSpPr/>
            <p:nvPr/>
          </p:nvSpPr>
          <p:spPr>
            <a:xfrm>
              <a:off x="4483426" y="9017106"/>
              <a:ext cx="283067" cy="0"/>
            </a:xfrm>
            <a:custGeom>
              <a:avLst/>
              <a:gdLst/>
              <a:ahLst/>
              <a:cxnLst/>
              <a:rect l="l" t="t" r="r" b="b"/>
              <a:pathLst>
                <a:path w="210185">
                  <a:moveTo>
                    <a:pt x="0" y="0"/>
                  </a:moveTo>
                  <a:lnTo>
                    <a:pt x="20984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80" name="object 339">
              <a:extLst>
                <a:ext uri="{FF2B5EF4-FFF2-40B4-BE49-F238E27FC236}">
                  <a16:creationId xmlns:a16="http://schemas.microsoft.com/office/drawing/2014/main" id="{AE020DD9-5925-45C3-9E54-4BE2ACE0CFAF}"/>
                </a:ext>
              </a:extLst>
            </p:cNvPr>
            <p:cNvSpPr/>
            <p:nvPr/>
          </p:nvSpPr>
          <p:spPr>
            <a:xfrm>
              <a:off x="4911888" y="9017106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81" name="object 340">
              <a:extLst>
                <a:ext uri="{FF2B5EF4-FFF2-40B4-BE49-F238E27FC236}">
                  <a16:creationId xmlns:a16="http://schemas.microsoft.com/office/drawing/2014/main" id="{8F0D2099-279B-41FB-A344-52910F622FBD}"/>
                </a:ext>
              </a:extLst>
            </p:cNvPr>
            <p:cNvSpPr/>
            <p:nvPr/>
          </p:nvSpPr>
          <p:spPr>
            <a:xfrm>
              <a:off x="5458862" y="9017106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82" name="object 341">
              <a:extLst>
                <a:ext uri="{FF2B5EF4-FFF2-40B4-BE49-F238E27FC236}">
                  <a16:creationId xmlns:a16="http://schemas.microsoft.com/office/drawing/2014/main" id="{67AF6327-3AB3-44D6-A050-243ACB557952}"/>
                </a:ext>
              </a:extLst>
            </p:cNvPr>
            <p:cNvSpPr/>
            <p:nvPr/>
          </p:nvSpPr>
          <p:spPr>
            <a:xfrm>
              <a:off x="6005838" y="8983904"/>
              <a:ext cx="146237" cy="33223"/>
            </a:xfrm>
            <a:custGeom>
              <a:avLst/>
              <a:gdLst/>
              <a:ahLst/>
              <a:cxnLst/>
              <a:rect l="l" t="t" r="r" b="b"/>
              <a:pathLst>
                <a:path w="108585" h="20320">
                  <a:moveTo>
                    <a:pt x="0" y="20307"/>
                  </a:moveTo>
                  <a:lnTo>
                    <a:pt x="108305" y="20307"/>
                  </a:lnTo>
                </a:path>
                <a:path w="108585" h="20320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83" name="object 342">
              <a:extLst>
                <a:ext uri="{FF2B5EF4-FFF2-40B4-BE49-F238E27FC236}">
                  <a16:creationId xmlns:a16="http://schemas.microsoft.com/office/drawing/2014/main" id="{C239FBB7-AB58-4D6F-8388-821547D09855}"/>
                </a:ext>
              </a:extLst>
            </p:cNvPr>
            <p:cNvSpPr/>
            <p:nvPr/>
          </p:nvSpPr>
          <p:spPr>
            <a:xfrm>
              <a:off x="5458862" y="8983904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172611" y="0"/>
                  </a:lnTo>
                </a:path>
                <a:path w="298450">
                  <a:moveTo>
                    <a:pt x="15230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84" name="object 343">
              <a:extLst>
                <a:ext uri="{FF2B5EF4-FFF2-40B4-BE49-F238E27FC236}">
                  <a16:creationId xmlns:a16="http://schemas.microsoft.com/office/drawing/2014/main" id="{ECE68C77-09CD-4D41-9420-44BF339007CB}"/>
                </a:ext>
              </a:extLst>
            </p:cNvPr>
            <p:cNvSpPr/>
            <p:nvPr/>
          </p:nvSpPr>
          <p:spPr>
            <a:xfrm>
              <a:off x="4911888" y="8983904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172611" y="0"/>
                  </a:lnTo>
                </a:path>
                <a:path w="298450">
                  <a:moveTo>
                    <a:pt x="15230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85" name="object 344">
              <a:extLst>
                <a:ext uri="{FF2B5EF4-FFF2-40B4-BE49-F238E27FC236}">
                  <a16:creationId xmlns:a16="http://schemas.microsoft.com/office/drawing/2014/main" id="{DD1A21CA-F741-4C1F-8A94-D72B753B72B0}"/>
                </a:ext>
              </a:extLst>
            </p:cNvPr>
            <p:cNvSpPr/>
            <p:nvPr/>
          </p:nvSpPr>
          <p:spPr>
            <a:xfrm>
              <a:off x="4483426" y="8983904"/>
              <a:ext cx="283067" cy="0"/>
            </a:xfrm>
            <a:custGeom>
              <a:avLst/>
              <a:gdLst/>
              <a:ahLst/>
              <a:cxnLst/>
              <a:rect l="l" t="t" r="r" b="b"/>
              <a:pathLst>
                <a:path w="210185">
                  <a:moveTo>
                    <a:pt x="209841" y="0"/>
                  </a:moveTo>
                  <a:lnTo>
                    <a:pt x="84613" y="0"/>
                  </a:lnTo>
                </a:path>
                <a:path w="210185">
                  <a:moveTo>
                    <a:pt x="6430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86" name="object 345">
              <a:extLst>
                <a:ext uri="{FF2B5EF4-FFF2-40B4-BE49-F238E27FC236}">
                  <a16:creationId xmlns:a16="http://schemas.microsoft.com/office/drawing/2014/main" id="{8B937F5B-1E7A-470D-89E7-C06061B7138B}"/>
                </a:ext>
              </a:extLst>
            </p:cNvPr>
            <p:cNvSpPr/>
            <p:nvPr/>
          </p:nvSpPr>
          <p:spPr>
            <a:xfrm>
              <a:off x="3781475" y="8983904"/>
              <a:ext cx="537912" cy="0"/>
            </a:xfrm>
            <a:custGeom>
              <a:avLst/>
              <a:gdLst/>
              <a:ahLst/>
              <a:cxnLst/>
              <a:rect l="l" t="t" r="r" b="b"/>
              <a:pathLst>
                <a:path w="399414">
                  <a:moveTo>
                    <a:pt x="399374" y="0"/>
                  </a:moveTo>
                  <a:lnTo>
                    <a:pt x="335068" y="0"/>
                  </a:lnTo>
                </a:path>
                <a:path w="399414">
                  <a:moveTo>
                    <a:pt x="31476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87" name="object 346">
              <a:extLst>
                <a:ext uri="{FF2B5EF4-FFF2-40B4-BE49-F238E27FC236}">
                  <a16:creationId xmlns:a16="http://schemas.microsoft.com/office/drawing/2014/main" id="{3683095F-A307-4A6C-AB22-75337C22C185}"/>
                </a:ext>
              </a:extLst>
            </p:cNvPr>
            <p:cNvSpPr/>
            <p:nvPr/>
          </p:nvSpPr>
          <p:spPr>
            <a:xfrm>
              <a:off x="3088640" y="8983904"/>
              <a:ext cx="474628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351991" y="0"/>
                  </a:moveTo>
                  <a:lnTo>
                    <a:pt x="172611" y="0"/>
                  </a:lnTo>
                </a:path>
                <a:path w="352425">
                  <a:moveTo>
                    <a:pt x="15230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88" name="object 347">
              <a:extLst>
                <a:ext uri="{FF2B5EF4-FFF2-40B4-BE49-F238E27FC236}">
                  <a16:creationId xmlns:a16="http://schemas.microsoft.com/office/drawing/2014/main" id="{400C9C0C-F395-414A-860E-56CFBD9ACCF8}"/>
                </a:ext>
              </a:extLst>
            </p:cNvPr>
            <p:cNvSpPr/>
            <p:nvPr/>
          </p:nvSpPr>
          <p:spPr>
            <a:xfrm>
              <a:off x="2541666" y="8983904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172611" y="0"/>
                  </a:lnTo>
                </a:path>
                <a:path w="298450">
                  <a:moveTo>
                    <a:pt x="15230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89" name="object 348">
              <a:extLst>
                <a:ext uri="{FF2B5EF4-FFF2-40B4-BE49-F238E27FC236}">
                  <a16:creationId xmlns:a16="http://schemas.microsoft.com/office/drawing/2014/main" id="{B4C356E2-5733-459D-A0E2-04800DD80FB7}"/>
                </a:ext>
              </a:extLst>
            </p:cNvPr>
            <p:cNvSpPr/>
            <p:nvPr/>
          </p:nvSpPr>
          <p:spPr>
            <a:xfrm>
              <a:off x="1994709" y="8983904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172611" y="0"/>
                  </a:lnTo>
                </a:path>
                <a:path w="298450">
                  <a:moveTo>
                    <a:pt x="15230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90" name="object 349">
              <a:extLst>
                <a:ext uri="{FF2B5EF4-FFF2-40B4-BE49-F238E27FC236}">
                  <a16:creationId xmlns:a16="http://schemas.microsoft.com/office/drawing/2014/main" id="{E1B53D56-1F7F-41BE-BACB-A081999EC5E8}"/>
                </a:ext>
              </a:extLst>
            </p:cNvPr>
            <p:cNvSpPr/>
            <p:nvPr/>
          </p:nvSpPr>
          <p:spPr>
            <a:xfrm>
              <a:off x="1684757" y="8983904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91" name="object 350">
              <a:extLst>
                <a:ext uri="{FF2B5EF4-FFF2-40B4-BE49-F238E27FC236}">
                  <a16:creationId xmlns:a16="http://schemas.microsoft.com/office/drawing/2014/main" id="{3431E44E-42A8-43A6-B5B7-D7F0CAC5F751}"/>
                </a:ext>
              </a:extLst>
            </p:cNvPr>
            <p:cNvSpPr/>
            <p:nvPr/>
          </p:nvSpPr>
          <p:spPr>
            <a:xfrm>
              <a:off x="356268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92" name="object 351">
              <a:extLst>
                <a:ext uri="{FF2B5EF4-FFF2-40B4-BE49-F238E27FC236}">
                  <a16:creationId xmlns:a16="http://schemas.microsoft.com/office/drawing/2014/main" id="{FC2CA569-6537-4646-859B-8B1916EE6C1E}"/>
                </a:ext>
              </a:extLst>
            </p:cNvPr>
            <p:cNvSpPr/>
            <p:nvPr/>
          </p:nvSpPr>
          <p:spPr>
            <a:xfrm>
              <a:off x="378147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93" name="object 352">
              <a:extLst>
                <a:ext uri="{FF2B5EF4-FFF2-40B4-BE49-F238E27FC236}">
                  <a16:creationId xmlns:a16="http://schemas.microsoft.com/office/drawing/2014/main" id="{76EA7EC2-D1DC-4860-8643-A1DABE44025F}"/>
                </a:ext>
              </a:extLst>
            </p:cNvPr>
            <p:cNvSpPr/>
            <p:nvPr/>
          </p:nvSpPr>
          <p:spPr>
            <a:xfrm>
              <a:off x="239582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94" name="object 353">
              <a:extLst>
                <a:ext uri="{FF2B5EF4-FFF2-40B4-BE49-F238E27FC236}">
                  <a16:creationId xmlns:a16="http://schemas.microsoft.com/office/drawing/2014/main" id="{4A207707-E51A-4CD9-8046-A11638E914A6}"/>
                </a:ext>
              </a:extLst>
            </p:cNvPr>
            <p:cNvSpPr/>
            <p:nvPr/>
          </p:nvSpPr>
          <p:spPr>
            <a:xfrm>
              <a:off x="2541666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95" name="object 354">
              <a:extLst>
                <a:ext uri="{FF2B5EF4-FFF2-40B4-BE49-F238E27FC236}">
                  <a16:creationId xmlns:a16="http://schemas.microsoft.com/office/drawing/2014/main" id="{1353A4CC-EC62-4565-A3EE-86ED65B1C4D9}"/>
                </a:ext>
              </a:extLst>
            </p:cNvPr>
            <p:cNvSpPr/>
            <p:nvPr/>
          </p:nvSpPr>
          <p:spPr>
            <a:xfrm>
              <a:off x="294278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96" name="object 355">
              <a:extLst>
                <a:ext uri="{FF2B5EF4-FFF2-40B4-BE49-F238E27FC236}">
                  <a16:creationId xmlns:a16="http://schemas.microsoft.com/office/drawing/2014/main" id="{41C5D5B5-0018-421B-BF7A-B970D8EDD6F6}"/>
                </a:ext>
              </a:extLst>
            </p:cNvPr>
            <p:cNvSpPr/>
            <p:nvPr/>
          </p:nvSpPr>
          <p:spPr>
            <a:xfrm>
              <a:off x="308864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97" name="object 356">
              <a:extLst>
                <a:ext uri="{FF2B5EF4-FFF2-40B4-BE49-F238E27FC236}">
                  <a16:creationId xmlns:a16="http://schemas.microsoft.com/office/drawing/2014/main" id="{08B725E0-BE10-4FA1-AFAA-FD7186BFC9D4}"/>
                </a:ext>
              </a:extLst>
            </p:cNvPr>
            <p:cNvSpPr/>
            <p:nvPr/>
          </p:nvSpPr>
          <p:spPr>
            <a:xfrm>
              <a:off x="184885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98" name="object 357">
              <a:extLst>
                <a:ext uri="{FF2B5EF4-FFF2-40B4-BE49-F238E27FC236}">
                  <a16:creationId xmlns:a16="http://schemas.microsoft.com/office/drawing/2014/main" id="{740FEE04-ADD2-4305-AFF8-E7EAAE125472}"/>
                </a:ext>
              </a:extLst>
            </p:cNvPr>
            <p:cNvSpPr/>
            <p:nvPr/>
          </p:nvSpPr>
          <p:spPr>
            <a:xfrm>
              <a:off x="1994709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99" name="object 358">
              <a:extLst>
                <a:ext uri="{FF2B5EF4-FFF2-40B4-BE49-F238E27FC236}">
                  <a16:creationId xmlns:a16="http://schemas.microsoft.com/office/drawing/2014/main" id="{10CA545B-7ECE-422A-9FA7-AE0500D928D3}"/>
                </a:ext>
              </a:extLst>
            </p:cNvPr>
            <p:cNvSpPr/>
            <p:nvPr/>
          </p:nvSpPr>
          <p:spPr>
            <a:xfrm>
              <a:off x="4766028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00" name="object 359">
              <a:extLst>
                <a:ext uri="{FF2B5EF4-FFF2-40B4-BE49-F238E27FC236}">
                  <a16:creationId xmlns:a16="http://schemas.microsoft.com/office/drawing/2014/main" id="{D63EC37F-7AEB-4834-B1B1-3D7FBB408988}"/>
                </a:ext>
              </a:extLst>
            </p:cNvPr>
            <p:cNvSpPr/>
            <p:nvPr/>
          </p:nvSpPr>
          <p:spPr>
            <a:xfrm>
              <a:off x="4911888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01" name="object 360">
              <a:extLst>
                <a:ext uri="{FF2B5EF4-FFF2-40B4-BE49-F238E27FC236}">
                  <a16:creationId xmlns:a16="http://schemas.microsoft.com/office/drawing/2014/main" id="{52D90C77-9341-43B6-BC27-38A3D575253D}"/>
                </a:ext>
              </a:extLst>
            </p:cNvPr>
            <p:cNvSpPr/>
            <p:nvPr/>
          </p:nvSpPr>
          <p:spPr>
            <a:xfrm>
              <a:off x="5313002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02" name="object 361">
              <a:extLst>
                <a:ext uri="{FF2B5EF4-FFF2-40B4-BE49-F238E27FC236}">
                  <a16:creationId xmlns:a16="http://schemas.microsoft.com/office/drawing/2014/main" id="{4EE8DA74-6E7F-41E8-AF60-09649F5017AA}"/>
                </a:ext>
              </a:extLst>
            </p:cNvPr>
            <p:cNvSpPr/>
            <p:nvPr/>
          </p:nvSpPr>
          <p:spPr>
            <a:xfrm>
              <a:off x="5458862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03" name="object 362">
              <a:extLst>
                <a:ext uri="{FF2B5EF4-FFF2-40B4-BE49-F238E27FC236}">
                  <a16:creationId xmlns:a16="http://schemas.microsoft.com/office/drawing/2014/main" id="{E041B975-E2B1-47D8-9277-8B4712C41F6B}"/>
                </a:ext>
              </a:extLst>
            </p:cNvPr>
            <p:cNvSpPr/>
            <p:nvPr/>
          </p:nvSpPr>
          <p:spPr>
            <a:xfrm>
              <a:off x="5859978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04" name="object 363">
              <a:extLst>
                <a:ext uri="{FF2B5EF4-FFF2-40B4-BE49-F238E27FC236}">
                  <a16:creationId xmlns:a16="http://schemas.microsoft.com/office/drawing/2014/main" id="{2016D15F-5A4F-4DEC-ACB2-657C3D5BEF4D}"/>
                </a:ext>
              </a:extLst>
            </p:cNvPr>
            <p:cNvSpPr/>
            <p:nvPr/>
          </p:nvSpPr>
          <p:spPr>
            <a:xfrm>
              <a:off x="6005837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05" name="object 364">
              <a:extLst>
                <a:ext uri="{FF2B5EF4-FFF2-40B4-BE49-F238E27FC236}">
                  <a16:creationId xmlns:a16="http://schemas.microsoft.com/office/drawing/2014/main" id="{776DBFC2-49AD-49B1-8D45-DCF4FE2E2B84}"/>
                </a:ext>
              </a:extLst>
            </p:cNvPr>
            <p:cNvSpPr/>
            <p:nvPr/>
          </p:nvSpPr>
          <p:spPr>
            <a:xfrm>
              <a:off x="4319332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06" name="object 365">
              <a:extLst>
                <a:ext uri="{FF2B5EF4-FFF2-40B4-BE49-F238E27FC236}">
                  <a16:creationId xmlns:a16="http://schemas.microsoft.com/office/drawing/2014/main" id="{CB974971-0CF6-43AA-900D-BDA5BFDDA284}"/>
                </a:ext>
              </a:extLst>
            </p:cNvPr>
            <p:cNvSpPr/>
            <p:nvPr/>
          </p:nvSpPr>
          <p:spPr>
            <a:xfrm>
              <a:off x="448342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07" name="object 366">
              <a:extLst>
                <a:ext uri="{FF2B5EF4-FFF2-40B4-BE49-F238E27FC236}">
                  <a16:creationId xmlns:a16="http://schemas.microsoft.com/office/drawing/2014/main" id="{B7001082-9D13-4070-A6AD-D305A6572736}"/>
                </a:ext>
              </a:extLst>
            </p:cNvPr>
            <p:cNvSpPr/>
            <p:nvPr/>
          </p:nvSpPr>
          <p:spPr>
            <a:xfrm>
              <a:off x="20673870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08" name="object 367">
              <a:extLst>
                <a:ext uri="{FF2B5EF4-FFF2-40B4-BE49-F238E27FC236}">
                  <a16:creationId xmlns:a16="http://schemas.microsoft.com/office/drawing/2014/main" id="{47B1888D-DA8F-4EDF-8317-1D66E6E17383}"/>
                </a:ext>
              </a:extLst>
            </p:cNvPr>
            <p:cNvSpPr/>
            <p:nvPr/>
          </p:nvSpPr>
          <p:spPr>
            <a:xfrm>
              <a:off x="13426459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09" name="object 368">
              <a:extLst>
                <a:ext uri="{FF2B5EF4-FFF2-40B4-BE49-F238E27FC236}">
                  <a16:creationId xmlns:a16="http://schemas.microsoft.com/office/drawing/2014/main" id="{906E3BE2-9CC7-4E23-AF5B-6B3B9D6A75AB}"/>
                </a:ext>
              </a:extLst>
            </p:cNvPr>
            <p:cNvSpPr/>
            <p:nvPr/>
          </p:nvSpPr>
          <p:spPr>
            <a:xfrm>
              <a:off x="13152970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10" name="object 369">
              <a:extLst>
                <a:ext uri="{FF2B5EF4-FFF2-40B4-BE49-F238E27FC236}">
                  <a16:creationId xmlns:a16="http://schemas.microsoft.com/office/drawing/2014/main" id="{BE52844B-C50E-4C15-B7F1-BFF267227C04}"/>
                </a:ext>
              </a:extLst>
            </p:cNvPr>
            <p:cNvSpPr/>
            <p:nvPr/>
          </p:nvSpPr>
          <p:spPr>
            <a:xfrm>
              <a:off x="14338081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11" name="object 370">
              <a:extLst>
                <a:ext uri="{FF2B5EF4-FFF2-40B4-BE49-F238E27FC236}">
                  <a16:creationId xmlns:a16="http://schemas.microsoft.com/office/drawing/2014/main" id="{854C6CE9-4730-49C0-81B6-26AD1370668A}"/>
                </a:ext>
              </a:extLst>
            </p:cNvPr>
            <p:cNvSpPr/>
            <p:nvPr/>
          </p:nvSpPr>
          <p:spPr>
            <a:xfrm>
              <a:off x="14064595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12" name="object 371">
              <a:extLst>
                <a:ext uri="{FF2B5EF4-FFF2-40B4-BE49-F238E27FC236}">
                  <a16:creationId xmlns:a16="http://schemas.microsoft.com/office/drawing/2014/main" id="{6B38BC3B-81E4-426F-8579-598614502477}"/>
                </a:ext>
              </a:extLst>
            </p:cNvPr>
            <p:cNvSpPr/>
            <p:nvPr/>
          </p:nvSpPr>
          <p:spPr>
            <a:xfrm>
              <a:off x="15249707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13" name="object 372">
              <a:extLst>
                <a:ext uri="{FF2B5EF4-FFF2-40B4-BE49-F238E27FC236}">
                  <a16:creationId xmlns:a16="http://schemas.microsoft.com/office/drawing/2014/main" id="{7996DF1A-6219-4A7F-8367-158FED9923DC}"/>
                </a:ext>
              </a:extLst>
            </p:cNvPr>
            <p:cNvSpPr/>
            <p:nvPr/>
          </p:nvSpPr>
          <p:spPr>
            <a:xfrm>
              <a:off x="14976219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14" name="object 373">
              <a:extLst>
                <a:ext uri="{FF2B5EF4-FFF2-40B4-BE49-F238E27FC236}">
                  <a16:creationId xmlns:a16="http://schemas.microsoft.com/office/drawing/2014/main" id="{5AC6E2F8-6B1D-41DB-93AA-773E492C9EFC}"/>
                </a:ext>
              </a:extLst>
            </p:cNvPr>
            <p:cNvSpPr/>
            <p:nvPr/>
          </p:nvSpPr>
          <p:spPr>
            <a:xfrm>
              <a:off x="18075742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15" name="object 374">
              <a:extLst>
                <a:ext uri="{FF2B5EF4-FFF2-40B4-BE49-F238E27FC236}">
                  <a16:creationId xmlns:a16="http://schemas.microsoft.com/office/drawing/2014/main" id="{E16A520E-A54B-45DC-8478-9EE10B7F78F7}"/>
                </a:ext>
              </a:extLst>
            </p:cNvPr>
            <p:cNvSpPr/>
            <p:nvPr/>
          </p:nvSpPr>
          <p:spPr>
            <a:xfrm>
              <a:off x="17802253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16" name="object 375">
              <a:extLst>
                <a:ext uri="{FF2B5EF4-FFF2-40B4-BE49-F238E27FC236}">
                  <a16:creationId xmlns:a16="http://schemas.microsoft.com/office/drawing/2014/main" id="{8773F5D6-94F1-4502-8BAE-BDC040D5A569}"/>
                </a:ext>
              </a:extLst>
            </p:cNvPr>
            <p:cNvSpPr/>
            <p:nvPr/>
          </p:nvSpPr>
          <p:spPr>
            <a:xfrm>
              <a:off x="18805040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17" name="object 376">
              <a:extLst>
                <a:ext uri="{FF2B5EF4-FFF2-40B4-BE49-F238E27FC236}">
                  <a16:creationId xmlns:a16="http://schemas.microsoft.com/office/drawing/2014/main" id="{9B511592-EAB5-4B50-B748-3ADA4FAF83B6}"/>
                </a:ext>
              </a:extLst>
            </p:cNvPr>
            <p:cNvSpPr/>
            <p:nvPr/>
          </p:nvSpPr>
          <p:spPr>
            <a:xfrm>
              <a:off x="18531555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18" name="object 377">
              <a:extLst>
                <a:ext uri="{FF2B5EF4-FFF2-40B4-BE49-F238E27FC236}">
                  <a16:creationId xmlns:a16="http://schemas.microsoft.com/office/drawing/2014/main" id="{538DD15F-83BA-41E1-8A7A-F75455D6169E}"/>
                </a:ext>
              </a:extLst>
            </p:cNvPr>
            <p:cNvSpPr/>
            <p:nvPr/>
          </p:nvSpPr>
          <p:spPr>
            <a:xfrm>
              <a:off x="19534341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19" name="object 378">
              <a:extLst>
                <a:ext uri="{FF2B5EF4-FFF2-40B4-BE49-F238E27FC236}">
                  <a16:creationId xmlns:a16="http://schemas.microsoft.com/office/drawing/2014/main" id="{29EC9E1C-594D-463D-9928-3C8A7B5D5604}"/>
                </a:ext>
              </a:extLst>
            </p:cNvPr>
            <p:cNvSpPr/>
            <p:nvPr/>
          </p:nvSpPr>
          <p:spPr>
            <a:xfrm>
              <a:off x="19260855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20" name="object 379">
              <a:extLst>
                <a:ext uri="{FF2B5EF4-FFF2-40B4-BE49-F238E27FC236}">
                  <a16:creationId xmlns:a16="http://schemas.microsoft.com/office/drawing/2014/main" id="{7107DC46-A4F4-42D3-8312-A8CBA947D7DF}"/>
                </a:ext>
              </a:extLst>
            </p:cNvPr>
            <p:cNvSpPr/>
            <p:nvPr/>
          </p:nvSpPr>
          <p:spPr>
            <a:xfrm>
              <a:off x="12560416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21" name="object 380">
              <a:extLst>
                <a:ext uri="{FF2B5EF4-FFF2-40B4-BE49-F238E27FC236}">
                  <a16:creationId xmlns:a16="http://schemas.microsoft.com/office/drawing/2014/main" id="{304FEED8-719D-4D47-8AFA-D393941DA468}"/>
                </a:ext>
              </a:extLst>
            </p:cNvPr>
            <p:cNvSpPr/>
            <p:nvPr/>
          </p:nvSpPr>
          <p:spPr>
            <a:xfrm>
              <a:off x="12286927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22" name="object 381">
              <a:extLst>
                <a:ext uri="{FF2B5EF4-FFF2-40B4-BE49-F238E27FC236}">
                  <a16:creationId xmlns:a16="http://schemas.microsoft.com/office/drawing/2014/main" id="{23D9EE01-2C5D-4A8E-8A9A-136EAC3E3DF7}"/>
                </a:ext>
              </a:extLst>
            </p:cNvPr>
            <p:cNvSpPr/>
            <p:nvPr/>
          </p:nvSpPr>
          <p:spPr>
            <a:xfrm>
              <a:off x="16416585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23" name="object 382">
              <a:extLst>
                <a:ext uri="{FF2B5EF4-FFF2-40B4-BE49-F238E27FC236}">
                  <a16:creationId xmlns:a16="http://schemas.microsoft.com/office/drawing/2014/main" id="{655FEABA-5E5D-4609-A870-7549BBD987D6}"/>
                </a:ext>
              </a:extLst>
            </p:cNvPr>
            <p:cNvSpPr/>
            <p:nvPr/>
          </p:nvSpPr>
          <p:spPr>
            <a:xfrm>
              <a:off x="16252493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24" name="object 383">
              <a:extLst>
                <a:ext uri="{FF2B5EF4-FFF2-40B4-BE49-F238E27FC236}">
                  <a16:creationId xmlns:a16="http://schemas.microsoft.com/office/drawing/2014/main" id="{9FC0B56F-DD19-4B5B-9D3C-3DCC39C9B0F3}"/>
                </a:ext>
              </a:extLst>
            </p:cNvPr>
            <p:cNvSpPr/>
            <p:nvPr/>
          </p:nvSpPr>
          <p:spPr>
            <a:xfrm>
              <a:off x="11311490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25" name="object 384">
              <a:extLst>
                <a:ext uri="{FF2B5EF4-FFF2-40B4-BE49-F238E27FC236}">
                  <a16:creationId xmlns:a16="http://schemas.microsoft.com/office/drawing/2014/main" id="{9A245F44-9B44-4054-93C4-301AAC87FE15}"/>
                </a:ext>
              </a:extLst>
            </p:cNvPr>
            <p:cNvSpPr/>
            <p:nvPr/>
          </p:nvSpPr>
          <p:spPr>
            <a:xfrm>
              <a:off x="11147398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26" name="object 385">
              <a:extLst>
                <a:ext uri="{FF2B5EF4-FFF2-40B4-BE49-F238E27FC236}">
                  <a16:creationId xmlns:a16="http://schemas.microsoft.com/office/drawing/2014/main" id="{4D4F8372-6535-48F0-A1FB-6EDB338B1F8D}"/>
                </a:ext>
              </a:extLst>
            </p:cNvPr>
            <p:cNvSpPr/>
            <p:nvPr/>
          </p:nvSpPr>
          <p:spPr>
            <a:xfrm>
              <a:off x="10892143" y="9498536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27" name="object 386">
              <a:extLst>
                <a:ext uri="{FF2B5EF4-FFF2-40B4-BE49-F238E27FC236}">
                  <a16:creationId xmlns:a16="http://schemas.microsoft.com/office/drawing/2014/main" id="{0D6987AF-E612-4E62-9002-0B54BD7A2432}"/>
                </a:ext>
              </a:extLst>
            </p:cNvPr>
            <p:cNvSpPr/>
            <p:nvPr/>
          </p:nvSpPr>
          <p:spPr>
            <a:xfrm>
              <a:off x="11038003" y="9498536"/>
              <a:ext cx="109464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0" y="0"/>
                  </a:moveTo>
                  <a:lnTo>
                    <a:pt x="8122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28" name="object 387">
              <a:extLst>
                <a:ext uri="{FF2B5EF4-FFF2-40B4-BE49-F238E27FC236}">
                  <a16:creationId xmlns:a16="http://schemas.microsoft.com/office/drawing/2014/main" id="{263C1458-C786-43E9-8FF0-691A165DE02C}"/>
                </a:ext>
              </a:extLst>
            </p:cNvPr>
            <p:cNvSpPr/>
            <p:nvPr/>
          </p:nvSpPr>
          <p:spPr>
            <a:xfrm>
              <a:off x="11311491" y="9498536"/>
              <a:ext cx="975768" cy="0"/>
            </a:xfrm>
            <a:custGeom>
              <a:avLst/>
              <a:gdLst/>
              <a:ahLst/>
              <a:cxnLst/>
              <a:rect l="l" t="t" r="r" b="b"/>
              <a:pathLst>
                <a:path w="724534">
                  <a:moveTo>
                    <a:pt x="0" y="0"/>
                  </a:moveTo>
                  <a:lnTo>
                    <a:pt x="534756" y="0"/>
                  </a:lnTo>
                </a:path>
                <a:path w="724534">
                  <a:moveTo>
                    <a:pt x="575370" y="0"/>
                  </a:moveTo>
                  <a:lnTo>
                    <a:pt x="72428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29" name="object 388">
              <a:extLst>
                <a:ext uri="{FF2B5EF4-FFF2-40B4-BE49-F238E27FC236}">
                  <a16:creationId xmlns:a16="http://schemas.microsoft.com/office/drawing/2014/main" id="{4E3E5CDB-A9F3-4E26-A13B-41074D8FE1E2}"/>
                </a:ext>
              </a:extLst>
            </p:cNvPr>
            <p:cNvSpPr/>
            <p:nvPr/>
          </p:nvSpPr>
          <p:spPr>
            <a:xfrm>
              <a:off x="12560416" y="9498536"/>
              <a:ext cx="592645" cy="0"/>
            </a:xfrm>
            <a:custGeom>
              <a:avLst/>
              <a:gdLst/>
              <a:ahLst/>
              <a:cxnLst/>
              <a:rect l="l" t="t" r="r" b="b"/>
              <a:pathLst>
                <a:path w="440054">
                  <a:moveTo>
                    <a:pt x="0" y="0"/>
                  </a:moveTo>
                  <a:lnTo>
                    <a:pt x="43998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30" name="object 389">
              <a:extLst>
                <a:ext uri="{FF2B5EF4-FFF2-40B4-BE49-F238E27FC236}">
                  <a16:creationId xmlns:a16="http://schemas.microsoft.com/office/drawing/2014/main" id="{B9B37320-8C5C-4BA2-9DB2-D2698459E854}"/>
                </a:ext>
              </a:extLst>
            </p:cNvPr>
            <p:cNvSpPr/>
            <p:nvPr/>
          </p:nvSpPr>
          <p:spPr>
            <a:xfrm>
              <a:off x="13426460" y="9498536"/>
              <a:ext cx="638825" cy="0"/>
            </a:xfrm>
            <a:custGeom>
              <a:avLst/>
              <a:gdLst/>
              <a:ahLst/>
              <a:cxnLst/>
              <a:rect l="l" t="t" r="r" b="b"/>
              <a:pathLst>
                <a:path w="474345">
                  <a:moveTo>
                    <a:pt x="0" y="0"/>
                  </a:moveTo>
                  <a:lnTo>
                    <a:pt x="47383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31" name="object 390">
              <a:extLst>
                <a:ext uri="{FF2B5EF4-FFF2-40B4-BE49-F238E27FC236}">
                  <a16:creationId xmlns:a16="http://schemas.microsoft.com/office/drawing/2014/main" id="{8E47869C-4F05-4A9E-9EA3-C53F65D737B3}"/>
                </a:ext>
              </a:extLst>
            </p:cNvPr>
            <p:cNvSpPr/>
            <p:nvPr/>
          </p:nvSpPr>
          <p:spPr>
            <a:xfrm>
              <a:off x="14338082" y="9498536"/>
              <a:ext cx="638825" cy="0"/>
            </a:xfrm>
            <a:custGeom>
              <a:avLst/>
              <a:gdLst/>
              <a:ahLst/>
              <a:cxnLst/>
              <a:rect l="l" t="t" r="r" b="b"/>
              <a:pathLst>
                <a:path w="474345">
                  <a:moveTo>
                    <a:pt x="0" y="0"/>
                  </a:moveTo>
                  <a:lnTo>
                    <a:pt x="47383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32" name="object 391">
              <a:extLst>
                <a:ext uri="{FF2B5EF4-FFF2-40B4-BE49-F238E27FC236}">
                  <a16:creationId xmlns:a16="http://schemas.microsoft.com/office/drawing/2014/main" id="{7DC396EC-288B-4B43-951F-C399B86BC0D3}"/>
                </a:ext>
              </a:extLst>
            </p:cNvPr>
            <p:cNvSpPr/>
            <p:nvPr/>
          </p:nvSpPr>
          <p:spPr>
            <a:xfrm>
              <a:off x="15249707" y="9498536"/>
              <a:ext cx="1003134" cy="0"/>
            </a:xfrm>
            <a:custGeom>
              <a:avLst/>
              <a:gdLst/>
              <a:ahLst/>
              <a:cxnLst/>
              <a:rect l="l" t="t" r="r" b="b"/>
              <a:pathLst>
                <a:path w="744855">
                  <a:moveTo>
                    <a:pt x="0" y="0"/>
                  </a:moveTo>
                  <a:lnTo>
                    <a:pt x="74459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33" name="object 392">
              <a:extLst>
                <a:ext uri="{FF2B5EF4-FFF2-40B4-BE49-F238E27FC236}">
                  <a16:creationId xmlns:a16="http://schemas.microsoft.com/office/drawing/2014/main" id="{2E6BE3E3-4804-4385-864C-FE987EC78708}"/>
                </a:ext>
              </a:extLst>
            </p:cNvPr>
            <p:cNvSpPr/>
            <p:nvPr/>
          </p:nvSpPr>
          <p:spPr>
            <a:xfrm>
              <a:off x="16416587" y="9498536"/>
              <a:ext cx="1386258" cy="0"/>
            </a:xfrm>
            <a:custGeom>
              <a:avLst/>
              <a:gdLst/>
              <a:ahLst/>
              <a:cxnLst/>
              <a:rect l="l" t="t" r="r" b="b"/>
              <a:pathLst>
                <a:path w="1029334">
                  <a:moveTo>
                    <a:pt x="0" y="0"/>
                  </a:moveTo>
                  <a:lnTo>
                    <a:pt x="102889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34" name="object 393">
              <a:extLst>
                <a:ext uri="{FF2B5EF4-FFF2-40B4-BE49-F238E27FC236}">
                  <a16:creationId xmlns:a16="http://schemas.microsoft.com/office/drawing/2014/main" id="{944D7052-4536-4A67-96D9-063163B8E056}"/>
                </a:ext>
              </a:extLst>
            </p:cNvPr>
            <p:cNvSpPr/>
            <p:nvPr/>
          </p:nvSpPr>
          <p:spPr>
            <a:xfrm>
              <a:off x="18075743" y="9498536"/>
              <a:ext cx="455814" cy="0"/>
            </a:xfrm>
            <a:custGeom>
              <a:avLst/>
              <a:gdLst/>
              <a:ahLst/>
              <a:cxnLst/>
              <a:rect l="l" t="t" r="r" b="b"/>
              <a:pathLst>
                <a:path w="338455">
                  <a:moveTo>
                    <a:pt x="0" y="0"/>
                  </a:moveTo>
                  <a:lnTo>
                    <a:pt x="33845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35" name="object 394">
              <a:extLst>
                <a:ext uri="{FF2B5EF4-FFF2-40B4-BE49-F238E27FC236}">
                  <a16:creationId xmlns:a16="http://schemas.microsoft.com/office/drawing/2014/main" id="{89103886-B6D3-40F7-9544-9E997C4EECEF}"/>
                </a:ext>
              </a:extLst>
            </p:cNvPr>
            <p:cNvSpPr/>
            <p:nvPr/>
          </p:nvSpPr>
          <p:spPr>
            <a:xfrm>
              <a:off x="18805042" y="9498536"/>
              <a:ext cx="455814" cy="0"/>
            </a:xfrm>
            <a:custGeom>
              <a:avLst/>
              <a:gdLst/>
              <a:ahLst/>
              <a:cxnLst/>
              <a:rect l="l" t="t" r="r" b="b"/>
              <a:pathLst>
                <a:path w="338455">
                  <a:moveTo>
                    <a:pt x="0" y="0"/>
                  </a:moveTo>
                  <a:lnTo>
                    <a:pt x="33845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36" name="object 395">
              <a:extLst>
                <a:ext uri="{FF2B5EF4-FFF2-40B4-BE49-F238E27FC236}">
                  <a16:creationId xmlns:a16="http://schemas.microsoft.com/office/drawing/2014/main" id="{15EAA369-D3DE-4C87-9F78-353C5619E4C6}"/>
                </a:ext>
              </a:extLst>
            </p:cNvPr>
            <p:cNvSpPr/>
            <p:nvPr/>
          </p:nvSpPr>
          <p:spPr>
            <a:xfrm>
              <a:off x="19534341" y="9498536"/>
              <a:ext cx="1139963" cy="0"/>
            </a:xfrm>
            <a:custGeom>
              <a:avLst/>
              <a:gdLst/>
              <a:ahLst/>
              <a:cxnLst/>
              <a:rect l="l" t="t" r="r" b="b"/>
              <a:pathLst>
                <a:path w="846455">
                  <a:moveTo>
                    <a:pt x="0" y="0"/>
                  </a:moveTo>
                  <a:lnTo>
                    <a:pt x="84613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37" name="object 396">
              <a:extLst>
                <a:ext uri="{FF2B5EF4-FFF2-40B4-BE49-F238E27FC236}">
                  <a16:creationId xmlns:a16="http://schemas.microsoft.com/office/drawing/2014/main" id="{77D8EA8F-8B2E-4BCD-9AB8-53294EBD6745}"/>
                </a:ext>
              </a:extLst>
            </p:cNvPr>
            <p:cNvSpPr/>
            <p:nvPr/>
          </p:nvSpPr>
          <p:spPr>
            <a:xfrm>
              <a:off x="19534341" y="9387864"/>
              <a:ext cx="1048459" cy="0"/>
            </a:xfrm>
            <a:custGeom>
              <a:avLst/>
              <a:gdLst/>
              <a:ahLst/>
              <a:cxnLst/>
              <a:rect l="l" t="t" r="r" b="b"/>
              <a:pathLst>
                <a:path w="778509">
                  <a:moveTo>
                    <a:pt x="778442" y="0"/>
                  </a:moveTo>
                  <a:lnTo>
                    <a:pt x="284300" y="0"/>
                  </a:lnTo>
                </a:path>
                <a:path w="778509">
                  <a:moveTo>
                    <a:pt x="25722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38" name="object 397">
              <a:extLst>
                <a:ext uri="{FF2B5EF4-FFF2-40B4-BE49-F238E27FC236}">
                  <a16:creationId xmlns:a16="http://schemas.microsoft.com/office/drawing/2014/main" id="{A22B001E-98C8-48D3-80C2-EE98979EAA56}"/>
                </a:ext>
              </a:extLst>
            </p:cNvPr>
            <p:cNvSpPr/>
            <p:nvPr/>
          </p:nvSpPr>
          <p:spPr>
            <a:xfrm>
              <a:off x="18805042" y="9387864"/>
              <a:ext cx="455814" cy="0"/>
            </a:xfrm>
            <a:custGeom>
              <a:avLst/>
              <a:gdLst/>
              <a:ahLst/>
              <a:cxnLst/>
              <a:rect l="l" t="t" r="r" b="b"/>
              <a:pathLst>
                <a:path w="338455">
                  <a:moveTo>
                    <a:pt x="33845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39" name="object 398">
              <a:extLst>
                <a:ext uri="{FF2B5EF4-FFF2-40B4-BE49-F238E27FC236}">
                  <a16:creationId xmlns:a16="http://schemas.microsoft.com/office/drawing/2014/main" id="{31DB9C4C-EE36-454D-AF77-E03E96CFFE4D}"/>
                </a:ext>
              </a:extLst>
            </p:cNvPr>
            <p:cNvSpPr/>
            <p:nvPr/>
          </p:nvSpPr>
          <p:spPr>
            <a:xfrm>
              <a:off x="18075743" y="9387864"/>
              <a:ext cx="455814" cy="0"/>
            </a:xfrm>
            <a:custGeom>
              <a:avLst/>
              <a:gdLst/>
              <a:ahLst/>
              <a:cxnLst/>
              <a:rect l="l" t="t" r="r" b="b"/>
              <a:pathLst>
                <a:path w="338455">
                  <a:moveTo>
                    <a:pt x="33845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40" name="object 399">
              <a:extLst>
                <a:ext uri="{FF2B5EF4-FFF2-40B4-BE49-F238E27FC236}">
                  <a16:creationId xmlns:a16="http://schemas.microsoft.com/office/drawing/2014/main" id="{394862EA-F28A-4A76-8061-1347D5875FA6}"/>
                </a:ext>
              </a:extLst>
            </p:cNvPr>
            <p:cNvSpPr/>
            <p:nvPr/>
          </p:nvSpPr>
          <p:spPr>
            <a:xfrm>
              <a:off x="16416587" y="9387864"/>
              <a:ext cx="1386258" cy="0"/>
            </a:xfrm>
            <a:custGeom>
              <a:avLst/>
              <a:gdLst/>
              <a:ahLst/>
              <a:cxnLst/>
              <a:rect l="l" t="t" r="r" b="b"/>
              <a:pathLst>
                <a:path w="1029334">
                  <a:moveTo>
                    <a:pt x="102889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41" name="object 400">
              <a:extLst>
                <a:ext uri="{FF2B5EF4-FFF2-40B4-BE49-F238E27FC236}">
                  <a16:creationId xmlns:a16="http://schemas.microsoft.com/office/drawing/2014/main" id="{7106A5F1-726A-45E5-A39A-D5D3F01FC539}"/>
                </a:ext>
              </a:extLst>
            </p:cNvPr>
            <p:cNvSpPr/>
            <p:nvPr/>
          </p:nvSpPr>
          <p:spPr>
            <a:xfrm>
              <a:off x="15249707" y="9387864"/>
              <a:ext cx="1003134" cy="0"/>
            </a:xfrm>
            <a:custGeom>
              <a:avLst/>
              <a:gdLst/>
              <a:ahLst/>
              <a:cxnLst/>
              <a:rect l="l" t="t" r="r" b="b"/>
              <a:pathLst>
                <a:path w="744855">
                  <a:moveTo>
                    <a:pt x="74459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42" name="object 401">
              <a:extLst>
                <a:ext uri="{FF2B5EF4-FFF2-40B4-BE49-F238E27FC236}">
                  <a16:creationId xmlns:a16="http://schemas.microsoft.com/office/drawing/2014/main" id="{260ADAFB-A15F-4372-985F-6DDD54C4FC33}"/>
                </a:ext>
              </a:extLst>
            </p:cNvPr>
            <p:cNvSpPr/>
            <p:nvPr/>
          </p:nvSpPr>
          <p:spPr>
            <a:xfrm>
              <a:off x="14338082" y="9387864"/>
              <a:ext cx="638825" cy="0"/>
            </a:xfrm>
            <a:custGeom>
              <a:avLst/>
              <a:gdLst/>
              <a:ahLst/>
              <a:cxnLst/>
              <a:rect l="l" t="t" r="r" b="b"/>
              <a:pathLst>
                <a:path w="474345">
                  <a:moveTo>
                    <a:pt x="47383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43" name="object 402">
              <a:extLst>
                <a:ext uri="{FF2B5EF4-FFF2-40B4-BE49-F238E27FC236}">
                  <a16:creationId xmlns:a16="http://schemas.microsoft.com/office/drawing/2014/main" id="{206C54E6-DC52-4163-AF4B-A0EF65DA79CF}"/>
                </a:ext>
              </a:extLst>
            </p:cNvPr>
            <p:cNvSpPr/>
            <p:nvPr/>
          </p:nvSpPr>
          <p:spPr>
            <a:xfrm>
              <a:off x="13426460" y="9387864"/>
              <a:ext cx="638825" cy="0"/>
            </a:xfrm>
            <a:custGeom>
              <a:avLst/>
              <a:gdLst/>
              <a:ahLst/>
              <a:cxnLst/>
              <a:rect l="l" t="t" r="r" b="b"/>
              <a:pathLst>
                <a:path w="474345">
                  <a:moveTo>
                    <a:pt x="47383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44" name="object 403">
              <a:extLst>
                <a:ext uri="{FF2B5EF4-FFF2-40B4-BE49-F238E27FC236}">
                  <a16:creationId xmlns:a16="http://schemas.microsoft.com/office/drawing/2014/main" id="{BFC76E41-41F4-44EB-85BB-74B7E8C59AC5}"/>
                </a:ext>
              </a:extLst>
            </p:cNvPr>
            <p:cNvSpPr/>
            <p:nvPr/>
          </p:nvSpPr>
          <p:spPr>
            <a:xfrm>
              <a:off x="12560416" y="9387864"/>
              <a:ext cx="592645" cy="0"/>
            </a:xfrm>
            <a:custGeom>
              <a:avLst/>
              <a:gdLst/>
              <a:ahLst/>
              <a:cxnLst/>
              <a:rect l="l" t="t" r="r" b="b"/>
              <a:pathLst>
                <a:path w="440054">
                  <a:moveTo>
                    <a:pt x="43998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45" name="object 404">
              <a:extLst>
                <a:ext uri="{FF2B5EF4-FFF2-40B4-BE49-F238E27FC236}">
                  <a16:creationId xmlns:a16="http://schemas.microsoft.com/office/drawing/2014/main" id="{140503BC-D563-44B8-AFC2-7DE5BEEF0994}"/>
                </a:ext>
              </a:extLst>
            </p:cNvPr>
            <p:cNvSpPr/>
            <p:nvPr/>
          </p:nvSpPr>
          <p:spPr>
            <a:xfrm>
              <a:off x="11311491" y="9387864"/>
              <a:ext cx="975768" cy="0"/>
            </a:xfrm>
            <a:custGeom>
              <a:avLst/>
              <a:gdLst/>
              <a:ahLst/>
              <a:cxnLst/>
              <a:rect l="l" t="t" r="r" b="b"/>
              <a:pathLst>
                <a:path w="724534">
                  <a:moveTo>
                    <a:pt x="72428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46" name="object 405">
              <a:extLst>
                <a:ext uri="{FF2B5EF4-FFF2-40B4-BE49-F238E27FC236}">
                  <a16:creationId xmlns:a16="http://schemas.microsoft.com/office/drawing/2014/main" id="{E0B9404B-7DC8-4E82-AA61-B6473740147F}"/>
                </a:ext>
              </a:extLst>
            </p:cNvPr>
            <p:cNvSpPr/>
            <p:nvPr/>
          </p:nvSpPr>
          <p:spPr>
            <a:xfrm>
              <a:off x="11038003" y="9387864"/>
              <a:ext cx="109464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8122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pic>
          <p:nvPicPr>
            <p:cNvPr id="347" name="object 406">
              <a:extLst>
                <a:ext uri="{FF2B5EF4-FFF2-40B4-BE49-F238E27FC236}">
                  <a16:creationId xmlns:a16="http://schemas.microsoft.com/office/drawing/2014/main" id="{225D4C17-118F-40FA-A780-17AFC463E6D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49552" y="9379563"/>
              <a:ext cx="280323" cy="123123"/>
            </a:xfrm>
            <a:prstGeom prst="rect">
              <a:avLst/>
            </a:prstGeom>
          </p:spPr>
        </p:pic>
        <p:pic>
          <p:nvPicPr>
            <p:cNvPr id="348" name="object 407">
              <a:extLst>
                <a:ext uri="{FF2B5EF4-FFF2-40B4-BE49-F238E27FC236}">
                  <a16:creationId xmlns:a16="http://schemas.microsoft.com/office/drawing/2014/main" id="{1AAF8BE4-C1C8-4808-A41D-EACE160A865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61177" y="9379563"/>
              <a:ext cx="280323" cy="123123"/>
            </a:xfrm>
            <a:prstGeom prst="rect">
              <a:avLst/>
            </a:prstGeom>
          </p:spPr>
        </p:pic>
        <p:sp>
          <p:nvSpPr>
            <p:cNvPr id="349" name="object 408">
              <a:extLst>
                <a:ext uri="{FF2B5EF4-FFF2-40B4-BE49-F238E27FC236}">
                  <a16:creationId xmlns:a16="http://schemas.microsoft.com/office/drawing/2014/main" id="{188240C1-B3A9-46A7-901D-01578EA206F5}"/>
                </a:ext>
              </a:extLst>
            </p:cNvPr>
            <p:cNvSpPr/>
            <p:nvPr/>
          </p:nvSpPr>
          <p:spPr>
            <a:xfrm>
              <a:off x="14976219" y="9387864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50" name="object 409">
              <a:extLst>
                <a:ext uri="{FF2B5EF4-FFF2-40B4-BE49-F238E27FC236}">
                  <a16:creationId xmlns:a16="http://schemas.microsoft.com/office/drawing/2014/main" id="{E3FB749F-1E89-423F-81F4-E18968C700ED}"/>
                </a:ext>
              </a:extLst>
            </p:cNvPr>
            <p:cNvSpPr/>
            <p:nvPr/>
          </p:nvSpPr>
          <p:spPr>
            <a:xfrm>
              <a:off x="14976219" y="9498536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51" name="object 410">
              <a:extLst>
                <a:ext uri="{FF2B5EF4-FFF2-40B4-BE49-F238E27FC236}">
                  <a16:creationId xmlns:a16="http://schemas.microsoft.com/office/drawing/2014/main" id="{A434C0AE-6E35-4036-B247-A8CA857C9683}"/>
                </a:ext>
              </a:extLst>
            </p:cNvPr>
            <p:cNvSpPr/>
            <p:nvPr/>
          </p:nvSpPr>
          <p:spPr>
            <a:xfrm>
              <a:off x="14976219" y="9387864"/>
              <a:ext cx="13683" cy="11420"/>
            </a:xfrm>
            <a:custGeom>
              <a:avLst/>
              <a:gdLst/>
              <a:ahLst/>
              <a:cxnLst/>
              <a:rect l="l" t="t" r="r" b="b"/>
              <a:pathLst>
                <a:path w="10159" h="6984">
                  <a:moveTo>
                    <a:pt x="0" y="6769"/>
                  </a:moveTo>
                  <a:lnTo>
                    <a:pt x="10153" y="6769"/>
                  </a:lnTo>
                </a:path>
                <a:path w="10159" h="6984">
                  <a:moveTo>
                    <a:pt x="10153" y="6769"/>
                  </a:moveTo>
                  <a:lnTo>
                    <a:pt x="10153" y="0"/>
                  </a:lnTo>
                </a:path>
                <a:path w="10159" h="6984">
                  <a:moveTo>
                    <a:pt x="10153" y="0"/>
                  </a:moveTo>
                  <a:lnTo>
                    <a:pt x="0" y="0"/>
                  </a:lnTo>
                </a:path>
              </a:pathLst>
            </a:custGeom>
            <a:ln w="10153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352" name="object 411">
              <a:extLst>
                <a:ext uri="{FF2B5EF4-FFF2-40B4-BE49-F238E27FC236}">
                  <a16:creationId xmlns:a16="http://schemas.microsoft.com/office/drawing/2014/main" id="{DEC98E30-5783-43DA-9B90-F7E461E178AB}"/>
                </a:ext>
              </a:extLst>
            </p:cNvPr>
            <p:cNvGrpSpPr/>
            <p:nvPr/>
          </p:nvGrpSpPr>
          <p:grpSpPr>
            <a:xfrm>
              <a:off x="14989893" y="9379564"/>
              <a:ext cx="143672" cy="28031"/>
              <a:chOff x="12688071" y="9296499"/>
              <a:chExt cx="106680" cy="17145"/>
            </a:xfrm>
          </p:grpSpPr>
          <p:sp>
            <p:nvSpPr>
              <p:cNvPr id="2018" name="object 412">
                <a:extLst>
                  <a:ext uri="{FF2B5EF4-FFF2-40B4-BE49-F238E27FC236}">
                    <a16:creationId xmlns:a16="http://schemas.microsoft.com/office/drawing/2014/main" id="{B669DBCB-0BC5-4472-B612-A6A803841B99}"/>
                  </a:ext>
                </a:extLst>
              </p:cNvPr>
              <p:cNvSpPr/>
              <p:nvPr/>
            </p:nvSpPr>
            <p:spPr>
              <a:xfrm>
                <a:off x="12769300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59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19" name="object 413">
                <a:extLst>
                  <a:ext uri="{FF2B5EF4-FFF2-40B4-BE49-F238E27FC236}">
                    <a16:creationId xmlns:a16="http://schemas.microsoft.com/office/drawing/2014/main" id="{48C95727-D031-40B9-866B-441621DAD2CC}"/>
                  </a:ext>
                </a:extLst>
              </p:cNvPr>
              <p:cNvSpPr/>
              <p:nvPr/>
            </p:nvSpPr>
            <p:spPr>
              <a:xfrm>
                <a:off x="12688071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79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20" name="object 414">
                <a:extLst>
                  <a:ext uri="{FF2B5EF4-FFF2-40B4-BE49-F238E27FC236}">
                    <a16:creationId xmlns:a16="http://schemas.microsoft.com/office/drawing/2014/main" id="{69A5F930-E83F-4312-9687-E9805BF8CEB7}"/>
                  </a:ext>
                </a:extLst>
              </p:cNvPr>
              <p:cNvSpPr/>
              <p:nvPr/>
            </p:nvSpPr>
            <p:spPr>
              <a:xfrm>
                <a:off x="12779453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101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grpSp>
          <p:nvGrpSpPr>
            <p:cNvPr id="353" name="object 415">
              <a:extLst>
                <a:ext uri="{FF2B5EF4-FFF2-40B4-BE49-F238E27FC236}">
                  <a16:creationId xmlns:a16="http://schemas.microsoft.com/office/drawing/2014/main" id="{8981A350-457C-41A2-A42C-FF0559B81C47}"/>
                </a:ext>
              </a:extLst>
            </p:cNvPr>
            <p:cNvGrpSpPr/>
            <p:nvPr/>
          </p:nvGrpSpPr>
          <p:grpSpPr>
            <a:xfrm>
              <a:off x="15126637" y="9379564"/>
              <a:ext cx="123147" cy="28031"/>
              <a:chOff x="12789607" y="9296499"/>
              <a:chExt cx="91440" cy="17145"/>
            </a:xfrm>
          </p:grpSpPr>
          <p:sp>
            <p:nvSpPr>
              <p:cNvPr id="2016" name="object 416">
                <a:extLst>
                  <a:ext uri="{FF2B5EF4-FFF2-40B4-BE49-F238E27FC236}">
                    <a16:creationId xmlns:a16="http://schemas.microsoft.com/office/drawing/2014/main" id="{3F381AA6-9C99-485E-937C-82EFE0EFF80F}"/>
                  </a:ext>
                </a:extLst>
              </p:cNvPr>
              <p:cNvSpPr/>
              <p:nvPr/>
            </p:nvSpPr>
            <p:spPr>
              <a:xfrm>
                <a:off x="12870836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59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17" name="object 417">
                <a:extLst>
                  <a:ext uri="{FF2B5EF4-FFF2-40B4-BE49-F238E27FC236}">
                    <a16:creationId xmlns:a16="http://schemas.microsoft.com/office/drawing/2014/main" id="{C11508D5-8A63-4BBE-9519-B8B1DE589416}"/>
                  </a:ext>
                </a:extLst>
              </p:cNvPr>
              <p:cNvSpPr/>
              <p:nvPr/>
            </p:nvSpPr>
            <p:spPr>
              <a:xfrm>
                <a:off x="12789607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79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354" name="object 418">
              <a:extLst>
                <a:ext uri="{FF2B5EF4-FFF2-40B4-BE49-F238E27FC236}">
                  <a16:creationId xmlns:a16="http://schemas.microsoft.com/office/drawing/2014/main" id="{A2973C68-CB9A-43FA-99D3-342289023F2E}"/>
                </a:ext>
              </a:extLst>
            </p:cNvPr>
            <p:cNvSpPr/>
            <p:nvPr/>
          </p:nvSpPr>
          <p:spPr>
            <a:xfrm>
              <a:off x="14976219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55" name="object 419">
              <a:extLst>
                <a:ext uri="{FF2B5EF4-FFF2-40B4-BE49-F238E27FC236}">
                  <a16:creationId xmlns:a16="http://schemas.microsoft.com/office/drawing/2014/main" id="{2F5EAD0B-E913-4F5F-9779-9F91598AFF25}"/>
                </a:ext>
              </a:extLst>
            </p:cNvPr>
            <p:cNvSpPr/>
            <p:nvPr/>
          </p:nvSpPr>
          <p:spPr>
            <a:xfrm>
              <a:off x="15249707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56" name="object 420">
              <a:extLst>
                <a:ext uri="{FF2B5EF4-FFF2-40B4-BE49-F238E27FC236}">
                  <a16:creationId xmlns:a16="http://schemas.microsoft.com/office/drawing/2014/main" id="{1BF67881-E064-43DE-A6E1-7F24A354EA5D}"/>
                </a:ext>
              </a:extLst>
            </p:cNvPr>
            <p:cNvSpPr/>
            <p:nvPr/>
          </p:nvSpPr>
          <p:spPr>
            <a:xfrm>
              <a:off x="17802253" y="9387864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57" name="object 421">
              <a:extLst>
                <a:ext uri="{FF2B5EF4-FFF2-40B4-BE49-F238E27FC236}">
                  <a16:creationId xmlns:a16="http://schemas.microsoft.com/office/drawing/2014/main" id="{45E7AA7F-B12C-446F-A4C6-026026718899}"/>
                </a:ext>
              </a:extLst>
            </p:cNvPr>
            <p:cNvSpPr/>
            <p:nvPr/>
          </p:nvSpPr>
          <p:spPr>
            <a:xfrm>
              <a:off x="17802253" y="9498536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58" name="object 422">
              <a:extLst>
                <a:ext uri="{FF2B5EF4-FFF2-40B4-BE49-F238E27FC236}">
                  <a16:creationId xmlns:a16="http://schemas.microsoft.com/office/drawing/2014/main" id="{082C4BC3-436C-4640-8751-085990214E7C}"/>
                </a:ext>
              </a:extLst>
            </p:cNvPr>
            <p:cNvSpPr/>
            <p:nvPr/>
          </p:nvSpPr>
          <p:spPr>
            <a:xfrm>
              <a:off x="17802253" y="9387864"/>
              <a:ext cx="13683" cy="11420"/>
            </a:xfrm>
            <a:custGeom>
              <a:avLst/>
              <a:gdLst/>
              <a:ahLst/>
              <a:cxnLst/>
              <a:rect l="l" t="t" r="r" b="b"/>
              <a:pathLst>
                <a:path w="10159" h="6984">
                  <a:moveTo>
                    <a:pt x="0" y="6769"/>
                  </a:moveTo>
                  <a:lnTo>
                    <a:pt x="10153" y="6769"/>
                  </a:lnTo>
                </a:path>
                <a:path w="10159" h="6984">
                  <a:moveTo>
                    <a:pt x="10153" y="6769"/>
                  </a:moveTo>
                  <a:lnTo>
                    <a:pt x="10153" y="0"/>
                  </a:lnTo>
                </a:path>
                <a:path w="10159" h="6984">
                  <a:moveTo>
                    <a:pt x="10153" y="0"/>
                  </a:moveTo>
                  <a:lnTo>
                    <a:pt x="0" y="0"/>
                  </a:lnTo>
                </a:path>
              </a:pathLst>
            </a:custGeom>
            <a:ln w="10153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359" name="object 423">
              <a:extLst>
                <a:ext uri="{FF2B5EF4-FFF2-40B4-BE49-F238E27FC236}">
                  <a16:creationId xmlns:a16="http://schemas.microsoft.com/office/drawing/2014/main" id="{DAA55980-D22A-4318-AF5D-E10C5C83D5F3}"/>
                </a:ext>
              </a:extLst>
            </p:cNvPr>
            <p:cNvGrpSpPr/>
            <p:nvPr/>
          </p:nvGrpSpPr>
          <p:grpSpPr>
            <a:xfrm>
              <a:off x="17815928" y="9379564"/>
              <a:ext cx="143672" cy="28031"/>
              <a:chOff x="14786481" y="9296499"/>
              <a:chExt cx="106680" cy="17145"/>
            </a:xfrm>
          </p:grpSpPr>
          <p:sp>
            <p:nvSpPr>
              <p:cNvPr id="2013" name="object 424">
                <a:extLst>
                  <a:ext uri="{FF2B5EF4-FFF2-40B4-BE49-F238E27FC236}">
                    <a16:creationId xmlns:a16="http://schemas.microsoft.com/office/drawing/2014/main" id="{189DE0A9-B0F8-4700-A327-CE3942F6B3E1}"/>
                  </a:ext>
                </a:extLst>
              </p:cNvPr>
              <p:cNvSpPr/>
              <p:nvPr/>
            </p:nvSpPr>
            <p:spPr>
              <a:xfrm>
                <a:off x="14867710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59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14" name="object 425">
                <a:extLst>
                  <a:ext uri="{FF2B5EF4-FFF2-40B4-BE49-F238E27FC236}">
                    <a16:creationId xmlns:a16="http://schemas.microsoft.com/office/drawing/2014/main" id="{DC84790F-4F26-4A4D-9FA1-07DB64098FB5}"/>
                  </a:ext>
                </a:extLst>
              </p:cNvPr>
              <p:cNvSpPr/>
              <p:nvPr/>
            </p:nvSpPr>
            <p:spPr>
              <a:xfrm>
                <a:off x="14786481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80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80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15" name="object 426">
                <a:extLst>
                  <a:ext uri="{FF2B5EF4-FFF2-40B4-BE49-F238E27FC236}">
                    <a16:creationId xmlns:a16="http://schemas.microsoft.com/office/drawing/2014/main" id="{375CCF3A-9520-44EC-BDB0-38116FE4711D}"/>
                  </a:ext>
                </a:extLst>
              </p:cNvPr>
              <p:cNvSpPr/>
              <p:nvPr/>
            </p:nvSpPr>
            <p:spPr>
              <a:xfrm>
                <a:off x="14877864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101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grpSp>
          <p:nvGrpSpPr>
            <p:cNvPr id="360" name="object 427">
              <a:extLst>
                <a:ext uri="{FF2B5EF4-FFF2-40B4-BE49-F238E27FC236}">
                  <a16:creationId xmlns:a16="http://schemas.microsoft.com/office/drawing/2014/main" id="{7A0741FD-354E-44F0-B0E1-56C295303194}"/>
                </a:ext>
              </a:extLst>
            </p:cNvPr>
            <p:cNvGrpSpPr/>
            <p:nvPr/>
          </p:nvGrpSpPr>
          <p:grpSpPr>
            <a:xfrm>
              <a:off x="17952674" y="9379564"/>
              <a:ext cx="123147" cy="28031"/>
              <a:chOff x="14888018" y="9296499"/>
              <a:chExt cx="91440" cy="17145"/>
            </a:xfrm>
          </p:grpSpPr>
          <p:sp>
            <p:nvSpPr>
              <p:cNvPr id="2011" name="object 428">
                <a:extLst>
                  <a:ext uri="{FF2B5EF4-FFF2-40B4-BE49-F238E27FC236}">
                    <a16:creationId xmlns:a16="http://schemas.microsoft.com/office/drawing/2014/main" id="{88BD7ABF-8B94-462E-B03F-15CA03B6594D}"/>
                  </a:ext>
                </a:extLst>
              </p:cNvPr>
              <p:cNvSpPr/>
              <p:nvPr/>
            </p:nvSpPr>
            <p:spPr>
              <a:xfrm>
                <a:off x="14969247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59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12" name="object 429">
                <a:extLst>
                  <a:ext uri="{FF2B5EF4-FFF2-40B4-BE49-F238E27FC236}">
                    <a16:creationId xmlns:a16="http://schemas.microsoft.com/office/drawing/2014/main" id="{5C45B051-B0E4-4337-9624-7AE0B86FF347}"/>
                  </a:ext>
                </a:extLst>
              </p:cNvPr>
              <p:cNvSpPr/>
              <p:nvPr/>
            </p:nvSpPr>
            <p:spPr>
              <a:xfrm>
                <a:off x="14888018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80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80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361" name="object 430">
              <a:extLst>
                <a:ext uri="{FF2B5EF4-FFF2-40B4-BE49-F238E27FC236}">
                  <a16:creationId xmlns:a16="http://schemas.microsoft.com/office/drawing/2014/main" id="{1C791555-6EFC-4AB5-8521-E4E619066749}"/>
                </a:ext>
              </a:extLst>
            </p:cNvPr>
            <p:cNvSpPr/>
            <p:nvPr/>
          </p:nvSpPr>
          <p:spPr>
            <a:xfrm>
              <a:off x="17802253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62" name="object 431">
              <a:extLst>
                <a:ext uri="{FF2B5EF4-FFF2-40B4-BE49-F238E27FC236}">
                  <a16:creationId xmlns:a16="http://schemas.microsoft.com/office/drawing/2014/main" id="{C07F87B3-FF4C-4C05-96F2-08B694FE103A}"/>
                </a:ext>
              </a:extLst>
            </p:cNvPr>
            <p:cNvSpPr/>
            <p:nvPr/>
          </p:nvSpPr>
          <p:spPr>
            <a:xfrm>
              <a:off x="18075742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pic>
          <p:nvPicPr>
            <p:cNvPr id="363" name="object 432">
              <a:extLst>
                <a:ext uri="{FF2B5EF4-FFF2-40B4-BE49-F238E27FC236}">
                  <a16:creationId xmlns:a16="http://schemas.microsoft.com/office/drawing/2014/main" id="{048B8440-C5CF-449D-85FB-75952551C8D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28134" y="9379563"/>
              <a:ext cx="280323" cy="123123"/>
            </a:xfrm>
            <a:prstGeom prst="rect">
              <a:avLst/>
            </a:prstGeom>
          </p:spPr>
        </p:pic>
        <p:sp>
          <p:nvSpPr>
            <p:cNvPr id="364" name="object 433">
              <a:extLst>
                <a:ext uri="{FF2B5EF4-FFF2-40B4-BE49-F238E27FC236}">
                  <a16:creationId xmlns:a16="http://schemas.microsoft.com/office/drawing/2014/main" id="{E2E25FE5-D8D3-484F-9867-7B61FC8CDABB}"/>
                </a:ext>
              </a:extLst>
            </p:cNvPr>
            <p:cNvSpPr/>
            <p:nvPr/>
          </p:nvSpPr>
          <p:spPr>
            <a:xfrm>
              <a:off x="19260855" y="9387864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65" name="object 434">
              <a:extLst>
                <a:ext uri="{FF2B5EF4-FFF2-40B4-BE49-F238E27FC236}">
                  <a16:creationId xmlns:a16="http://schemas.microsoft.com/office/drawing/2014/main" id="{53A645A2-661C-41A9-BC91-FEBEB5D7CC7E}"/>
                </a:ext>
              </a:extLst>
            </p:cNvPr>
            <p:cNvSpPr/>
            <p:nvPr/>
          </p:nvSpPr>
          <p:spPr>
            <a:xfrm>
              <a:off x="19260855" y="9498536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66" name="object 435">
              <a:extLst>
                <a:ext uri="{FF2B5EF4-FFF2-40B4-BE49-F238E27FC236}">
                  <a16:creationId xmlns:a16="http://schemas.microsoft.com/office/drawing/2014/main" id="{0E019FEA-1738-4799-98C5-BC19A4603F91}"/>
                </a:ext>
              </a:extLst>
            </p:cNvPr>
            <p:cNvSpPr/>
            <p:nvPr/>
          </p:nvSpPr>
          <p:spPr>
            <a:xfrm>
              <a:off x="19260855" y="9387864"/>
              <a:ext cx="13683" cy="11420"/>
            </a:xfrm>
            <a:custGeom>
              <a:avLst/>
              <a:gdLst/>
              <a:ahLst/>
              <a:cxnLst/>
              <a:rect l="l" t="t" r="r" b="b"/>
              <a:pathLst>
                <a:path w="10159" h="6984">
                  <a:moveTo>
                    <a:pt x="0" y="6769"/>
                  </a:moveTo>
                  <a:lnTo>
                    <a:pt x="10153" y="6769"/>
                  </a:lnTo>
                </a:path>
                <a:path w="10159" h="6984">
                  <a:moveTo>
                    <a:pt x="10153" y="6769"/>
                  </a:moveTo>
                  <a:lnTo>
                    <a:pt x="10153" y="0"/>
                  </a:lnTo>
                </a:path>
                <a:path w="10159" h="6984">
                  <a:moveTo>
                    <a:pt x="10153" y="0"/>
                  </a:moveTo>
                  <a:lnTo>
                    <a:pt x="0" y="0"/>
                  </a:lnTo>
                </a:path>
              </a:pathLst>
            </a:custGeom>
            <a:ln w="10153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367" name="object 436">
              <a:extLst>
                <a:ext uri="{FF2B5EF4-FFF2-40B4-BE49-F238E27FC236}">
                  <a16:creationId xmlns:a16="http://schemas.microsoft.com/office/drawing/2014/main" id="{0A0A5B6C-B412-4F28-941B-6E839739E99C}"/>
                </a:ext>
              </a:extLst>
            </p:cNvPr>
            <p:cNvGrpSpPr/>
            <p:nvPr/>
          </p:nvGrpSpPr>
          <p:grpSpPr>
            <a:xfrm>
              <a:off x="19274527" y="9379564"/>
              <a:ext cx="143672" cy="28031"/>
              <a:chOff x="15869532" y="9296499"/>
              <a:chExt cx="106680" cy="17145"/>
            </a:xfrm>
          </p:grpSpPr>
          <p:sp>
            <p:nvSpPr>
              <p:cNvPr id="2008" name="object 437">
                <a:extLst>
                  <a:ext uri="{FF2B5EF4-FFF2-40B4-BE49-F238E27FC236}">
                    <a16:creationId xmlns:a16="http://schemas.microsoft.com/office/drawing/2014/main" id="{7570F2EB-EC3A-4604-A8D6-621FDA3A56D7}"/>
                  </a:ext>
                </a:extLst>
              </p:cNvPr>
              <p:cNvSpPr/>
              <p:nvPr/>
            </p:nvSpPr>
            <p:spPr>
              <a:xfrm>
                <a:off x="15950760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59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09" name="object 438">
                <a:extLst>
                  <a:ext uri="{FF2B5EF4-FFF2-40B4-BE49-F238E27FC236}">
                    <a16:creationId xmlns:a16="http://schemas.microsoft.com/office/drawing/2014/main" id="{841D1F49-B58B-45CD-A440-F76C5D469911}"/>
                  </a:ext>
                </a:extLst>
              </p:cNvPr>
              <p:cNvSpPr/>
              <p:nvPr/>
            </p:nvSpPr>
            <p:spPr>
              <a:xfrm>
                <a:off x="15869532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80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80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10" name="object 439">
                <a:extLst>
                  <a:ext uri="{FF2B5EF4-FFF2-40B4-BE49-F238E27FC236}">
                    <a16:creationId xmlns:a16="http://schemas.microsoft.com/office/drawing/2014/main" id="{1A443A6D-11DF-49C7-8438-FEFD440D0776}"/>
                  </a:ext>
                </a:extLst>
              </p:cNvPr>
              <p:cNvSpPr/>
              <p:nvPr/>
            </p:nvSpPr>
            <p:spPr>
              <a:xfrm>
                <a:off x="15960914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101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grpSp>
          <p:nvGrpSpPr>
            <p:cNvPr id="368" name="object 440">
              <a:extLst>
                <a:ext uri="{FF2B5EF4-FFF2-40B4-BE49-F238E27FC236}">
                  <a16:creationId xmlns:a16="http://schemas.microsoft.com/office/drawing/2014/main" id="{7E30E139-A2DB-4B79-89E0-31E876B98A96}"/>
                </a:ext>
              </a:extLst>
            </p:cNvPr>
            <p:cNvGrpSpPr/>
            <p:nvPr/>
          </p:nvGrpSpPr>
          <p:grpSpPr>
            <a:xfrm>
              <a:off x="19411271" y="9379564"/>
              <a:ext cx="123147" cy="28031"/>
              <a:chOff x="15971068" y="9296499"/>
              <a:chExt cx="91440" cy="17145"/>
            </a:xfrm>
          </p:grpSpPr>
          <p:sp>
            <p:nvSpPr>
              <p:cNvPr id="2006" name="object 441">
                <a:extLst>
                  <a:ext uri="{FF2B5EF4-FFF2-40B4-BE49-F238E27FC236}">
                    <a16:creationId xmlns:a16="http://schemas.microsoft.com/office/drawing/2014/main" id="{7A040F63-801D-4385-91A1-174905E7FFB2}"/>
                  </a:ext>
                </a:extLst>
              </p:cNvPr>
              <p:cNvSpPr/>
              <p:nvPr/>
            </p:nvSpPr>
            <p:spPr>
              <a:xfrm>
                <a:off x="16052297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59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07" name="object 442">
                <a:extLst>
                  <a:ext uri="{FF2B5EF4-FFF2-40B4-BE49-F238E27FC236}">
                    <a16:creationId xmlns:a16="http://schemas.microsoft.com/office/drawing/2014/main" id="{462B5965-9942-4C58-B272-273A6570C9AF}"/>
                  </a:ext>
                </a:extLst>
              </p:cNvPr>
              <p:cNvSpPr/>
              <p:nvPr/>
            </p:nvSpPr>
            <p:spPr>
              <a:xfrm>
                <a:off x="15971068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80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80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369" name="object 443">
              <a:extLst>
                <a:ext uri="{FF2B5EF4-FFF2-40B4-BE49-F238E27FC236}">
                  <a16:creationId xmlns:a16="http://schemas.microsoft.com/office/drawing/2014/main" id="{86B1CA13-6F34-40F2-8CA2-187B83C7C4D1}"/>
                </a:ext>
              </a:extLst>
            </p:cNvPr>
            <p:cNvSpPr/>
            <p:nvPr/>
          </p:nvSpPr>
          <p:spPr>
            <a:xfrm>
              <a:off x="19260855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70" name="object 444">
              <a:extLst>
                <a:ext uri="{FF2B5EF4-FFF2-40B4-BE49-F238E27FC236}">
                  <a16:creationId xmlns:a16="http://schemas.microsoft.com/office/drawing/2014/main" id="{BA4EBA2E-21FB-4C1C-8717-6DF5AEBFA630}"/>
                </a:ext>
              </a:extLst>
            </p:cNvPr>
            <p:cNvSpPr/>
            <p:nvPr/>
          </p:nvSpPr>
          <p:spPr>
            <a:xfrm>
              <a:off x="19534341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71" name="object 445">
              <a:extLst>
                <a:ext uri="{FF2B5EF4-FFF2-40B4-BE49-F238E27FC236}">
                  <a16:creationId xmlns:a16="http://schemas.microsoft.com/office/drawing/2014/main" id="{EA91DD59-4A24-47F9-B91D-BA2259720A68}"/>
                </a:ext>
              </a:extLst>
            </p:cNvPr>
            <p:cNvSpPr/>
            <p:nvPr/>
          </p:nvSpPr>
          <p:spPr>
            <a:xfrm>
              <a:off x="12286929" y="9387864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72" name="object 446">
              <a:extLst>
                <a:ext uri="{FF2B5EF4-FFF2-40B4-BE49-F238E27FC236}">
                  <a16:creationId xmlns:a16="http://schemas.microsoft.com/office/drawing/2014/main" id="{044F1A78-DF04-4005-A67D-3CBA3484E3D1}"/>
                </a:ext>
              </a:extLst>
            </p:cNvPr>
            <p:cNvSpPr/>
            <p:nvPr/>
          </p:nvSpPr>
          <p:spPr>
            <a:xfrm>
              <a:off x="12286929" y="9498536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73" name="object 447">
              <a:extLst>
                <a:ext uri="{FF2B5EF4-FFF2-40B4-BE49-F238E27FC236}">
                  <a16:creationId xmlns:a16="http://schemas.microsoft.com/office/drawing/2014/main" id="{31F2BB14-FCF4-494D-9A18-FEA847F76BFB}"/>
                </a:ext>
              </a:extLst>
            </p:cNvPr>
            <p:cNvSpPr/>
            <p:nvPr/>
          </p:nvSpPr>
          <p:spPr>
            <a:xfrm>
              <a:off x="12286929" y="9387864"/>
              <a:ext cx="13683" cy="11420"/>
            </a:xfrm>
            <a:custGeom>
              <a:avLst/>
              <a:gdLst/>
              <a:ahLst/>
              <a:cxnLst/>
              <a:rect l="l" t="t" r="r" b="b"/>
              <a:pathLst>
                <a:path w="10159" h="6984">
                  <a:moveTo>
                    <a:pt x="0" y="6769"/>
                  </a:moveTo>
                  <a:lnTo>
                    <a:pt x="10153" y="6769"/>
                  </a:lnTo>
                </a:path>
                <a:path w="10159" h="6984">
                  <a:moveTo>
                    <a:pt x="10153" y="6769"/>
                  </a:moveTo>
                  <a:lnTo>
                    <a:pt x="10153" y="0"/>
                  </a:lnTo>
                </a:path>
                <a:path w="10159" h="6984">
                  <a:moveTo>
                    <a:pt x="10153" y="0"/>
                  </a:moveTo>
                  <a:lnTo>
                    <a:pt x="0" y="0"/>
                  </a:lnTo>
                </a:path>
              </a:pathLst>
            </a:custGeom>
            <a:ln w="10153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374" name="object 448">
              <a:extLst>
                <a:ext uri="{FF2B5EF4-FFF2-40B4-BE49-F238E27FC236}">
                  <a16:creationId xmlns:a16="http://schemas.microsoft.com/office/drawing/2014/main" id="{736CF469-7EFC-4098-ACCD-DD738E258587}"/>
                </a:ext>
              </a:extLst>
            </p:cNvPr>
            <p:cNvGrpSpPr/>
            <p:nvPr/>
          </p:nvGrpSpPr>
          <p:grpSpPr>
            <a:xfrm>
              <a:off x="12300602" y="9379564"/>
              <a:ext cx="143672" cy="28031"/>
              <a:chOff x="10691197" y="9296499"/>
              <a:chExt cx="106680" cy="17145"/>
            </a:xfrm>
          </p:grpSpPr>
          <p:sp>
            <p:nvSpPr>
              <p:cNvPr id="2003" name="object 449">
                <a:extLst>
                  <a:ext uri="{FF2B5EF4-FFF2-40B4-BE49-F238E27FC236}">
                    <a16:creationId xmlns:a16="http://schemas.microsoft.com/office/drawing/2014/main" id="{61124C80-85E6-4A05-A95B-18B97D644E9F}"/>
                  </a:ext>
                </a:extLst>
              </p:cNvPr>
              <p:cNvSpPr/>
              <p:nvPr/>
            </p:nvSpPr>
            <p:spPr>
              <a:xfrm>
                <a:off x="10772425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59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04" name="object 450">
                <a:extLst>
                  <a:ext uri="{FF2B5EF4-FFF2-40B4-BE49-F238E27FC236}">
                    <a16:creationId xmlns:a16="http://schemas.microsoft.com/office/drawing/2014/main" id="{26392503-5A48-4EBA-8A85-7A0020B067D7}"/>
                  </a:ext>
                </a:extLst>
              </p:cNvPr>
              <p:cNvSpPr/>
              <p:nvPr/>
            </p:nvSpPr>
            <p:spPr>
              <a:xfrm>
                <a:off x="10691197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79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05" name="object 451">
                <a:extLst>
                  <a:ext uri="{FF2B5EF4-FFF2-40B4-BE49-F238E27FC236}">
                    <a16:creationId xmlns:a16="http://schemas.microsoft.com/office/drawing/2014/main" id="{B2C83013-0CE4-45D6-9F0B-C08143418BA8}"/>
                  </a:ext>
                </a:extLst>
              </p:cNvPr>
              <p:cNvSpPr/>
              <p:nvPr/>
            </p:nvSpPr>
            <p:spPr>
              <a:xfrm>
                <a:off x="10782579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101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grpSp>
          <p:nvGrpSpPr>
            <p:cNvPr id="375" name="object 452">
              <a:extLst>
                <a:ext uri="{FF2B5EF4-FFF2-40B4-BE49-F238E27FC236}">
                  <a16:creationId xmlns:a16="http://schemas.microsoft.com/office/drawing/2014/main" id="{12A518BA-AB14-4BD4-9C9C-7F2B5E7AB061}"/>
                </a:ext>
              </a:extLst>
            </p:cNvPr>
            <p:cNvGrpSpPr/>
            <p:nvPr/>
          </p:nvGrpSpPr>
          <p:grpSpPr>
            <a:xfrm>
              <a:off x="12437346" y="9379564"/>
              <a:ext cx="123147" cy="28031"/>
              <a:chOff x="10792733" y="9296499"/>
              <a:chExt cx="91440" cy="17145"/>
            </a:xfrm>
          </p:grpSpPr>
          <p:sp>
            <p:nvSpPr>
              <p:cNvPr id="2001" name="object 453">
                <a:extLst>
                  <a:ext uri="{FF2B5EF4-FFF2-40B4-BE49-F238E27FC236}">
                    <a16:creationId xmlns:a16="http://schemas.microsoft.com/office/drawing/2014/main" id="{D65C66A2-FD46-49D3-B9EF-9F8C1D269AAA}"/>
                  </a:ext>
                </a:extLst>
              </p:cNvPr>
              <p:cNvSpPr/>
              <p:nvPr/>
            </p:nvSpPr>
            <p:spPr>
              <a:xfrm>
                <a:off x="10873962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59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02" name="object 454">
                <a:extLst>
                  <a:ext uri="{FF2B5EF4-FFF2-40B4-BE49-F238E27FC236}">
                    <a16:creationId xmlns:a16="http://schemas.microsoft.com/office/drawing/2014/main" id="{C0DB4EAB-7E56-4976-A87A-EAB96758C313}"/>
                  </a:ext>
                </a:extLst>
              </p:cNvPr>
              <p:cNvSpPr/>
              <p:nvPr/>
            </p:nvSpPr>
            <p:spPr>
              <a:xfrm>
                <a:off x="10792733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79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376" name="object 455">
              <a:extLst>
                <a:ext uri="{FF2B5EF4-FFF2-40B4-BE49-F238E27FC236}">
                  <a16:creationId xmlns:a16="http://schemas.microsoft.com/office/drawing/2014/main" id="{B0B223B5-54A7-4099-B0FC-4E78501D1500}"/>
                </a:ext>
              </a:extLst>
            </p:cNvPr>
            <p:cNvSpPr/>
            <p:nvPr/>
          </p:nvSpPr>
          <p:spPr>
            <a:xfrm>
              <a:off x="12286927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77" name="object 456">
              <a:extLst>
                <a:ext uri="{FF2B5EF4-FFF2-40B4-BE49-F238E27FC236}">
                  <a16:creationId xmlns:a16="http://schemas.microsoft.com/office/drawing/2014/main" id="{A3560D6F-6DBB-47F8-ACF1-98D6A1C9A8C9}"/>
                </a:ext>
              </a:extLst>
            </p:cNvPr>
            <p:cNvSpPr/>
            <p:nvPr/>
          </p:nvSpPr>
          <p:spPr>
            <a:xfrm>
              <a:off x="12560416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78" name="object 457">
              <a:extLst>
                <a:ext uri="{FF2B5EF4-FFF2-40B4-BE49-F238E27FC236}">
                  <a16:creationId xmlns:a16="http://schemas.microsoft.com/office/drawing/2014/main" id="{EDD5283A-F9BF-4E92-9528-664091CE5BA2}"/>
                </a:ext>
              </a:extLst>
            </p:cNvPr>
            <p:cNvSpPr/>
            <p:nvPr/>
          </p:nvSpPr>
          <p:spPr>
            <a:xfrm>
              <a:off x="16252493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79" name="object 458">
              <a:extLst>
                <a:ext uri="{FF2B5EF4-FFF2-40B4-BE49-F238E27FC236}">
                  <a16:creationId xmlns:a16="http://schemas.microsoft.com/office/drawing/2014/main" id="{E4368BEA-5C37-43AE-B95D-B42E0B61D127}"/>
                </a:ext>
              </a:extLst>
            </p:cNvPr>
            <p:cNvSpPr/>
            <p:nvPr/>
          </p:nvSpPr>
          <p:spPr>
            <a:xfrm>
              <a:off x="16416585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80" name="object 459">
              <a:extLst>
                <a:ext uri="{FF2B5EF4-FFF2-40B4-BE49-F238E27FC236}">
                  <a16:creationId xmlns:a16="http://schemas.microsoft.com/office/drawing/2014/main" id="{63B51360-845F-44A6-B813-4446FB97BDBA}"/>
                </a:ext>
              </a:extLst>
            </p:cNvPr>
            <p:cNvSpPr/>
            <p:nvPr/>
          </p:nvSpPr>
          <p:spPr>
            <a:xfrm>
              <a:off x="11147398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81" name="object 460">
              <a:extLst>
                <a:ext uri="{FF2B5EF4-FFF2-40B4-BE49-F238E27FC236}">
                  <a16:creationId xmlns:a16="http://schemas.microsoft.com/office/drawing/2014/main" id="{1FFD3140-5AFA-47DA-8FC0-742B3CC235D9}"/>
                </a:ext>
              </a:extLst>
            </p:cNvPr>
            <p:cNvSpPr/>
            <p:nvPr/>
          </p:nvSpPr>
          <p:spPr>
            <a:xfrm>
              <a:off x="11311490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82" name="object 461">
              <a:extLst>
                <a:ext uri="{FF2B5EF4-FFF2-40B4-BE49-F238E27FC236}">
                  <a16:creationId xmlns:a16="http://schemas.microsoft.com/office/drawing/2014/main" id="{7974631B-3177-4A81-AC5A-D07671628CBA}"/>
                </a:ext>
              </a:extLst>
            </p:cNvPr>
            <p:cNvSpPr/>
            <p:nvPr/>
          </p:nvSpPr>
          <p:spPr>
            <a:xfrm>
              <a:off x="20582708" y="6731698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83" name="object 462">
              <a:extLst>
                <a:ext uri="{FF2B5EF4-FFF2-40B4-BE49-F238E27FC236}">
                  <a16:creationId xmlns:a16="http://schemas.microsoft.com/office/drawing/2014/main" id="{9A2E3022-DB51-4AD6-B986-8656593F5D24}"/>
                </a:ext>
              </a:extLst>
            </p:cNvPr>
            <p:cNvSpPr/>
            <p:nvPr/>
          </p:nvSpPr>
          <p:spPr>
            <a:xfrm>
              <a:off x="20582708" y="9354662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84" name="object 463">
              <a:extLst>
                <a:ext uri="{FF2B5EF4-FFF2-40B4-BE49-F238E27FC236}">
                  <a16:creationId xmlns:a16="http://schemas.microsoft.com/office/drawing/2014/main" id="{976DFAB5-7D25-4F95-A7D6-C7AEB79E1E36}"/>
                </a:ext>
              </a:extLst>
            </p:cNvPr>
            <p:cNvSpPr/>
            <p:nvPr/>
          </p:nvSpPr>
          <p:spPr>
            <a:xfrm>
              <a:off x="20582708" y="9089045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85" name="object 464">
              <a:extLst>
                <a:ext uri="{FF2B5EF4-FFF2-40B4-BE49-F238E27FC236}">
                  <a16:creationId xmlns:a16="http://schemas.microsoft.com/office/drawing/2014/main" id="{ED674D72-1524-4A83-A5F9-DA3F50483423}"/>
                </a:ext>
              </a:extLst>
            </p:cNvPr>
            <p:cNvSpPr/>
            <p:nvPr/>
          </p:nvSpPr>
          <p:spPr>
            <a:xfrm>
              <a:off x="20673870" y="935466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30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86" name="object 465">
              <a:extLst>
                <a:ext uri="{FF2B5EF4-FFF2-40B4-BE49-F238E27FC236}">
                  <a16:creationId xmlns:a16="http://schemas.microsoft.com/office/drawing/2014/main" id="{FBE4A8E9-8767-4299-916A-2FCD9944B7BE}"/>
                </a:ext>
              </a:extLst>
            </p:cNvPr>
            <p:cNvSpPr/>
            <p:nvPr/>
          </p:nvSpPr>
          <p:spPr>
            <a:xfrm>
              <a:off x="20673870" y="6731699"/>
              <a:ext cx="0" cy="2357795"/>
            </a:xfrm>
            <a:custGeom>
              <a:avLst/>
              <a:gdLst/>
              <a:ahLst/>
              <a:cxnLst/>
              <a:rect l="l" t="t" r="r" b="b"/>
              <a:pathLst>
                <a:path h="1442084">
                  <a:moveTo>
                    <a:pt x="0" y="144181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87" name="object 466">
              <a:extLst>
                <a:ext uri="{FF2B5EF4-FFF2-40B4-BE49-F238E27FC236}">
                  <a16:creationId xmlns:a16="http://schemas.microsoft.com/office/drawing/2014/main" id="{7E325FC4-C763-4527-B2C7-83374AEFCB83}"/>
                </a:ext>
              </a:extLst>
            </p:cNvPr>
            <p:cNvSpPr/>
            <p:nvPr/>
          </p:nvSpPr>
          <p:spPr>
            <a:xfrm>
              <a:off x="20582707" y="6842372"/>
              <a:ext cx="0" cy="2246706"/>
            </a:xfrm>
            <a:custGeom>
              <a:avLst/>
              <a:gdLst/>
              <a:ahLst/>
              <a:cxnLst/>
              <a:rect l="l" t="t" r="r" b="b"/>
              <a:pathLst>
                <a:path h="1374140">
                  <a:moveTo>
                    <a:pt x="0" y="0"/>
                  </a:moveTo>
                  <a:lnTo>
                    <a:pt x="0" y="137412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88" name="object 467">
              <a:extLst>
                <a:ext uri="{FF2B5EF4-FFF2-40B4-BE49-F238E27FC236}">
                  <a16:creationId xmlns:a16="http://schemas.microsoft.com/office/drawing/2014/main" id="{66BAAB37-4447-4F15-873A-39DC6E464FAE}"/>
                </a:ext>
              </a:extLst>
            </p:cNvPr>
            <p:cNvSpPr/>
            <p:nvPr/>
          </p:nvSpPr>
          <p:spPr>
            <a:xfrm>
              <a:off x="20582707" y="935466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89" name="object 468">
              <a:extLst>
                <a:ext uri="{FF2B5EF4-FFF2-40B4-BE49-F238E27FC236}">
                  <a16:creationId xmlns:a16="http://schemas.microsoft.com/office/drawing/2014/main" id="{D86835A7-C678-46FC-BAA6-A5BC55FBF925}"/>
                </a:ext>
              </a:extLst>
            </p:cNvPr>
            <p:cNvSpPr/>
            <p:nvPr/>
          </p:nvSpPr>
          <p:spPr>
            <a:xfrm>
              <a:off x="20582708" y="9089045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90" name="object 469">
              <a:extLst>
                <a:ext uri="{FF2B5EF4-FFF2-40B4-BE49-F238E27FC236}">
                  <a16:creationId xmlns:a16="http://schemas.microsoft.com/office/drawing/2014/main" id="{346D9A97-431E-45B1-B2A0-7E63052FEF9D}"/>
                </a:ext>
              </a:extLst>
            </p:cNvPr>
            <p:cNvSpPr/>
            <p:nvPr/>
          </p:nvSpPr>
          <p:spPr>
            <a:xfrm>
              <a:off x="20582708" y="9354662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91" name="object 470">
              <a:extLst>
                <a:ext uri="{FF2B5EF4-FFF2-40B4-BE49-F238E27FC236}">
                  <a16:creationId xmlns:a16="http://schemas.microsoft.com/office/drawing/2014/main" id="{0161EAC4-A86C-47CF-9679-3AB028825FEF}"/>
                </a:ext>
              </a:extLst>
            </p:cNvPr>
            <p:cNvSpPr/>
            <p:nvPr/>
          </p:nvSpPr>
          <p:spPr>
            <a:xfrm>
              <a:off x="11229444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92" name="object 471">
              <a:extLst>
                <a:ext uri="{FF2B5EF4-FFF2-40B4-BE49-F238E27FC236}">
                  <a16:creationId xmlns:a16="http://schemas.microsoft.com/office/drawing/2014/main" id="{D5C162B0-5DB8-467D-9E7D-2432F75FB144}"/>
                </a:ext>
              </a:extLst>
            </p:cNvPr>
            <p:cNvSpPr/>
            <p:nvPr/>
          </p:nvSpPr>
          <p:spPr>
            <a:xfrm>
              <a:off x="11065351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93" name="object 472">
              <a:extLst>
                <a:ext uri="{FF2B5EF4-FFF2-40B4-BE49-F238E27FC236}">
                  <a16:creationId xmlns:a16="http://schemas.microsoft.com/office/drawing/2014/main" id="{7F5DACF4-5186-4B00-A2E8-362B7B3E3518}"/>
                </a:ext>
              </a:extLst>
            </p:cNvPr>
            <p:cNvSpPr/>
            <p:nvPr/>
          </p:nvSpPr>
          <p:spPr>
            <a:xfrm>
              <a:off x="11594094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94" name="object 473">
              <a:extLst>
                <a:ext uri="{FF2B5EF4-FFF2-40B4-BE49-F238E27FC236}">
                  <a16:creationId xmlns:a16="http://schemas.microsoft.com/office/drawing/2014/main" id="{949FD5B9-2EAF-4691-AB4A-ED2E49FAE981}"/>
                </a:ext>
              </a:extLst>
            </p:cNvPr>
            <p:cNvSpPr/>
            <p:nvPr/>
          </p:nvSpPr>
          <p:spPr>
            <a:xfrm>
              <a:off x="11430001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95" name="object 474">
              <a:extLst>
                <a:ext uri="{FF2B5EF4-FFF2-40B4-BE49-F238E27FC236}">
                  <a16:creationId xmlns:a16="http://schemas.microsoft.com/office/drawing/2014/main" id="{69780BC9-BFD2-4863-ADC5-C9D21CAF657A}"/>
                </a:ext>
              </a:extLst>
            </p:cNvPr>
            <p:cNvSpPr/>
            <p:nvPr/>
          </p:nvSpPr>
          <p:spPr>
            <a:xfrm>
              <a:off x="11958744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96" name="object 475">
              <a:extLst>
                <a:ext uri="{FF2B5EF4-FFF2-40B4-BE49-F238E27FC236}">
                  <a16:creationId xmlns:a16="http://schemas.microsoft.com/office/drawing/2014/main" id="{308DC4BE-9DA1-4716-8E76-C556DA6967F8}"/>
                </a:ext>
              </a:extLst>
            </p:cNvPr>
            <p:cNvSpPr/>
            <p:nvPr/>
          </p:nvSpPr>
          <p:spPr>
            <a:xfrm>
              <a:off x="11794650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97" name="object 476">
              <a:extLst>
                <a:ext uri="{FF2B5EF4-FFF2-40B4-BE49-F238E27FC236}">
                  <a16:creationId xmlns:a16="http://schemas.microsoft.com/office/drawing/2014/main" id="{2FBF43C2-695F-438B-8BB7-8740CB052D2F}"/>
                </a:ext>
              </a:extLst>
            </p:cNvPr>
            <p:cNvSpPr/>
            <p:nvPr/>
          </p:nvSpPr>
          <p:spPr>
            <a:xfrm>
              <a:off x="12241347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98" name="object 477">
              <a:extLst>
                <a:ext uri="{FF2B5EF4-FFF2-40B4-BE49-F238E27FC236}">
                  <a16:creationId xmlns:a16="http://schemas.microsoft.com/office/drawing/2014/main" id="{99102FEC-8FC5-4ADA-9AF8-FCB2366CABE6}"/>
                </a:ext>
              </a:extLst>
            </p:cNvPr>
            <p:cNvSpPr/>
            <p:nvPr/>
          </p:nvSpPr>
          <p:spPr>
            <a:xfrm>
              <a:off x="12077256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99" name="object 478">
              <a:extLst>
                <a:ext uri="{FF2B5EF4-FFF2-40B4-BE49-F238E27FC236}">
                  <a16:creationId xmlns:a16="http://schemas.microsoft.com/office/drawing/2014/main" id="{C57A42EA-18ED-44A5-BCE9-772F51841073}"/>
                </a:ext>
              </a:extLst>
            </p:cNvPr>
            <p:cNvSpPr/>
            <p:nvPr/>
          </p:nvSpPr>
          <p:spPr>
            <a:xfrm>
              <a:off x="14793895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00" name="object 479">
              <a:extLst>
                <a:ext uri="{FF2B5EF4-FFF2-40B4-BE49-F238E27FC236}">
                  <a16:creationId xmlns:a16="http://schemas.microsoft.com/office/drawing/2014/main" id="{B3780D66-0256-43CE-8604-63026AFDA221}"/>
                </a:ext>
              </a:extLst>
            </p:cNvPr>
            <p:cNvSpPr/>
            <p:nvPr/>
          </p:nvSpPr>
          <p:spPr>
            <a:xfrm>
              <a:off x="14629802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01" name="object 480">
              <a:extLst>
                <a:ext uri="{FF2B5EF4-FFF2-40B4-BE49-F238E27FC236}">
                  <a16:creationId xmlns:a16="http://schemas.microsoft.com/office/drawing/2014/main" id="{A1562493-9FBB-4D84-B70B-A5FC897DDB5D}"/>
                </a:ext>
              </a:extLst>
            </p:cNvPr>
            <p:cNvSpPr/>
            <p:nvPr/>
          </p:nvSpPr>
          <p:spPr>
            <a:xfrm>
              <a:off x="15176777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02" name="object 481">
              <a:extLst>
                <a:ext uri="{FF2B5EF4-FFF2-40B4-BE49-F238E27FC236}">
                  <a16:creationId xmlns:a16="http://schemas.microsoft.com/office/drawing/2014/main" id="{0120466B-56C5-420F-B0AC-91C5BCE97ED0}"/>
                </a:ext>
              </a:extLst>
            </p:cNvPr>
            <p:cNvSpPr/>
            <p:nvPr/>
          </p:nvSpPr>
          <p:spPr>
            <a:xfrm>
              <a:off x="15340869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03" name="object 482">
              <a:extLst>
                <a:ext uri="{FF2B5EF4-FFF2-40B4-BE49-F238E27FC236}">
                  <a16:creationId xmlns:a16="http://schemas.microsoft.com/office/drawing/2014/main" id="{3093FF6C-4551-47AE-BA14-2EE56CD087B2}"/>
                </a:ext>
              </a:extLst>
            </p:cNvPr>
            <p:cNvSpPr/>
            <p:nvPr/>
          </p:nvSpPr>
          <p:spPr>
            <a:xfrm>
              <a:off x="15887845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04" name="object 483">
              <a:extLst>
                <a:ext uri="{FF2B5EF4-FFF2-40B4-BE49-F238E27FC236}">
                  <a16:creationId xmlns:a16="http://schemas.microsoft.com/office/drawing/2014/main" id="{6B827FFD-8685-4FF1-BB3F-80D30E4BC5E3}"/>
                </a:ext>
              </a:extLst>
            </p:cNvPr>
            <p:cNvSpPr/>
            <p:nvPr/>
          </p:nvSpPr>
          <p:spPr>
            <a:xfrm>
              <a:off x="15723751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05" name="object 484">
              <a:extLst>
                <a:ext uri="{FF2B5EF4-FFF2-40B4-BE49-F238E27FC236}">
                  <a16:creationId xmlns:a16="http://schemas.microsoft.com/office/drawing/2014/main" id="{B45F2DC9-7551-49D4-94E0-9D512085C82C}"/>
                </a:ext>
              </a:extLst>
            </p:cNvPr>
            <p:cNvSpPr/>
            <p:nvPr/>
          </p:nvSpPr>
          <p:spPr>
            <a:xfrm>
              <a:off x="16963560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06" name="object 485">
              <a:extLst>
                <a:ext uri="{FF2B5EF4-FFF2-40B4-BE49-F238E27FC236}">
                  <a16:creationId xmlns:a16="http://schemas.microsoft.com/office/drawing/2014/main" id="{1630D9FF-BB8E-41D1-96EF-D69238D87E01}"/>
                </a:ext>
              </a:extLst>
            </p:cNvPr>
            <p:cNvSpPr/>
            <p:nvPr/>
          </p:nvSpPr>
          <p:spPr>
            <a:xfrm>
              <a:off x="16799468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07" name="object 486">
              <a:extLst>
                <a:ext uri="{FF2B5EF4-FFF2-40B4-BE49-F238E27FC236}">
                  <a16:creationId xmlns:a16="http://schemas.microsoft.com/office/drawing/2014/main" id="{A397AF05-58B5-4B5A-9853-81A9A347FECE}"/>
                </a:ext>
              </a:extLst>
            </p:cNvPr>
            <p:cNvSpPr/>
            <p:nvPr/>
          </p:nvSpPr>
          <p:spPr>
            <a:xfrm>
              <a:off x="17346443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08" name="object 487">
              <a:extLst>
                <a:ext uri="{FF2B5EF4-FFF2-40B4-BE49-F238E27FC236}">
                  <a16:creationId xmlns:a16="http://schemas.microsoft.com/office/drawing/2014/main" id="{0A3B01AF-6A7F-41CB-8AE6-5C70C98A3C7E}"/>
                </a:ext>
              </a:extLst>
            </p:cNvPr>
            <p:cNvSpPr/>
            <p:nvPr/>
          </p:nvSpPr>
          <p:spPr>
            <a:xfrm>
              <a:off x="17510534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09" name="object 488">
              <a:extLst>
                <a:ext uri="{FF2B5EF4-FFF2-40B4-BE49-F238E27FC236}">
                  <a16:creationId xmlns:a16="http://schemas.microsoft.com/office/drawing/2014/main" id="{F2057534-0856-478F-8DBC-0AD4F8F7DBE5}"/>
                </a:ext>
              </a:extLst>
            </p:cNvPr>
            <p:cNvSpPr/>
            <p:nvPr/>
          </p:nvSpPr>
          <p:spPr>
            <a:xfrm>
              <a:off x="17893417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10" name="object 489">
              <a:extLst>
                <a:ext uri="{FF2B5EF4-FFF2-40B4-BE49-F238E27FC236}">
                  <a16:creationId xmlns:a16="http://schemas.microsoft.com/office/drawing/2014/main" id="{5428FD5C-C22F-48E1-B324-66004438416A}"/>
                </a:ext>
              </a:extLst>
            </p:cNvPr>
            <p:cNvSpPr/>
            <p:nvPr/>
          </p:nvSpPr>
          <p:spPr>
            <a:xfrm>
              <a:off x="18057509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11" name="object 490">
              <a:extLst>
                <a:ext uri="{FF2B5EF4-FFF2-40B4-BE49-F238E27FC236}">
                  <a16:creationId xmlns:a16="http://schemas.microsoft.com/office/drawing/2014/main" id="{AB4B7FEB-1CCB-4B52-B542-ADD1858D87B1}"/>
                </a:ext>
              </a:extLst>
            </p:cNvPr>
            <p:cNvSpPr/>
            <p:nvPr/>
          </p:nvSpPr>
          <p:spPr>
            <a:xfrm>
              <a:off x="18604483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12" name="object 491">
              <a:extLst>
                <a:ext uri="{FF2B5EF4-FFF2-40B4-BE49-F238E27FC236}">
                  <a16:creationId xmlns:a16="http://schemas.microsoft.com/office/drawing/2014/main" id="{A6E4B600-29B3-4BDD-9073-CBCE0F579B4A}"/>
                </a:ext>
              </a:extLst>
            </p:cNvPr>
            <p:cNvSpPr/>
            <p:nvPr/>
          </p:nvSpPr>
          <p:spPr>
            <a:xfrm>
              <a:off x="18440390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13" name="object 492">
              <a:extLst>
                <a:ext uri="{FF2B5EF4-FFF2-40B4-BE49-F238E27FC236}">
                  <a16:creationId xmlns:a16="http://schemas.microsoft.com/office/drawing/2014/main" id="{A1E0F6F1-F068-4A66-A944-DEC298FE7A05}"/>
                </a:ext>
              </a:extLst>
            </p:cNvPr>
            <p:cNvSpPr/>
            <p:nvPr/>
          </p:nvSpPr>
          <p:spPr>
            <a:xfrm>
              <a:off x="18987365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14" name="object 493">
              <a:extLst>
                <a:ext uri="{FF2B5EF4-FFF2-40B4-BE49-F238E27FC236}">
                  <a16:creationId xmlns:a16="http://schemas.microsoft.com/office/drawing/2014/main" id="{3BB63EB2-3480-44A3-A19E-9AEF77E9E13B}"/>
                </a:ext>
              </a:extLst>
            </p:cNvPr>
            <p:cNvSpPr/>
            <p:nvPr/>
          </p:nvSpPr>
          <p:spPr>
            <a:xfrm>
              <a:off x="19151459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15" name="object 494">
              <a:extLst>
                <a:ext uri="{FF2B5EF4-FFF2-40B4-BE49-F238E27FC236}">
                  <a16:creationId xmlns:a16="http://schemas.microsoft.com/office/drawing/2014/main" id="{4567547D-42CA-4441-9425-6D8DC24326F8}"/>
                </a:ext>
              </a:extLst>
            </p:cNvPr>
            <p:cNvSpPr/>
            <p:nvPr/>
          </p:nvSpPr>
          <p:spPr>
            <a:xfrm>
              <a:off x="19698433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16" name="object 495">
              <a:extLst>
                <a:ext uri="{FF2B5EF4-FFF2-40B4-BE49-F238E27FC236}">
                  <a16:creationId xmlns:a16="http://schemas.microsoft.com/office/drawing/2014/main" id="{AA3330AF-1BC0-4C76-8785-971F0C7D2762}"/>
                </a:ext>
              </a:extLst>
            </p:cNvPr>
            <p:cNvSpPr/>
            <p:nvPr/>
          </p:nvSpPr>
          <p:spPr>
            <a:xfrm>
              <a:off x="19534341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17" name="object 496">
              <a:extLst>
                <a:ext uri="{FF2B5EF4-FFF2-40B4-BE49-F238E27FC236}">
                  <a16:creationId xmlns:a16="http://schemas.microsoft.com/office/drawing/2014/main" id="{58D8EEAA-3C06-44E6-A951-5F332C138632}"/>
                </a:ext>
              </a:extLst>
            </p:cNvPr>
            <p:cNvSpPr/>
            <p:nvPr/>
          </p:nvSpPr>
          <p:spPr>
            <a:xfrm>
              <a:off x="20163361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18" name="object 497">
              <a:extLst>
                <a:ext uri="{FF2B5EF4-FFF2-40B4-BE49-F238E27FC236}">
                  <a16:creationId xmlns:a16="http://schemas.microsoft.com/office/drawing/2014/main" id="{BCA1715B-E56C-4E81-833A-430F3FACAD0E}"/>
                </a:ext>
              </a:extLst>
            </p:cNvPr>
            <p:cNvSpPr/>
            <p:nvPr/>
          </p:nvSpPr>
          <p:spPr>
            <a:xfrm>
              <a:off x="19999268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19" name="object 498">
              <a:extLst>
                <a:ext uri="{FF2B5EF4-FFF2-40B4-BE49-F238E27FC236}">
                  <a16:creationId xmlns:a16="http://schemas.microsoft.com/office/drawing/2014/main" id="{BDCEECF8-20B0-4344-8507-81B4037998CA}"/>
                </a:ext>
              </a:extLst>
            </p:cNvPr>
            <p:cNvSpPr/>
            <p:nvPr/>
          </p:nvSpPr>
          <p:spPr>
            <a:xfrm>
              <a:off x="20528011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20" name="object 499">
              <a:extLst>
                <a:ext uri="{FF2B5EF4-FFF2-40B4-BE49-F238E27FC236}">
                  <a16:creationId xmlns:a16="http://schemas.microsoft.com/office/drawing/2014/main" id="{E48D6251-B3BD-4C5F-82D6-882D193C6013}"/>
                </a:ext>
              </a:extLst>
            </p:cNvPr>
            <p:cNvSpPr/>
            <p:nvPr/>
          </p:nvSpPr>
          <p:spPr>
            <a:xfrm>
              <a:off x="20363919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21" name="object 500">
              <a:extLst>
                <a:ext uri="{FF2B5EF4-FFF2-40B4-BE49-F238E27FC236}">
                  <a16:creationId xmlns:a16="http://schemas.microsoft.com/office/drawing/2014/main" id="{51CA0746-3092-467B-A776-B4FE8FBF8FDE}"/>
                </a:ext>
              </a:extLst>
            </p:cNvPr>
            <p:cNvSpPr/>
            <p:nvPr/>
          </p:nvSpPr>
          <p:spPr>
            <a:xfrm>
              <a:off x="16434817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22" name="object 501">
              <a:extLst>
                <a:ext uri="{FF2B5EF4-FFF2-40B4-BE49-F238E27FC236}">
                  <a16:creationId xmlns:a16="http://schemas.microsoft.com/office/drawing/2014/main" id="{352F196B-D9F5-46DC-91D5-6806BFAA6D63}"/>
                </a:ext>
              </a:extLst>
            </p:cNvPr>
            <p:cNvSpPr/>
            <p:nvPr/>
          </p:nvSpPr>
          <p:spPr>
            <a:xfrm>
              <a:off x="16270725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23" name="object 502">
              <a:extLst>
                <a:ext uri="{FF2B5EF4-FFF2-40B4-BE49-F238E27FC236}">
                  <a16:creationId xmlns:a16="http://schemas.microsoft.com/office/drawing/2014/main" id="{0701124D-EEE6-4DE5-B61D-5EE6FC076A6C}"/>
                </a:ext>
              </a:extLst>
            </p:cNvPr>
            <p:cNvSpPr/>
            <p:nvPr/>
          </p:nvSpPr>
          <p:spPr>
            <a:xfrm>
              <a:off x="12984320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24" name="object 503">
              <a:extLst>
                <a:ext uri="{FF2B5EF4-FFF2-40B4-BE49-F238E27FC236}">
                  <a16:creationId xmlns:a16="http://schemas.microsoft.com/office/drawing/2014/main" id="{EE6D0DCD-6966-4EEF-B853-57DCE4C9386C}"/>
                </a:ext>
              </a:extLst>
            </p:cNvPr>
            <p:cNvSpPr/>
            <p:nvPr/>
          </p:nvSpPr>
          <p:spPr>
            <a:xfrm>
              <a:off x="12820228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25" name="object 504">
              <a:extLst>
                <a:ext uri="{FF2B5EF4-FFF2-40B4-BE49-F238E27FC236}">
                  <a16:creationId xmlns:a16="http://schemas.microsoft.com/office/drawing/2014/main" id="{901243FC-2C80-46F5-A75B-14C1EDB5B087}"/>
                </a:ext>
              </a:extLst>
            </p:cNvPr>
            <p:cNvSpPr/>
            <p:nvPr/>
          </p:nvSpPr>
          <p:spPr>
            <a:xfrm>
              <a:off x="12701718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26" name="object 505">
              <a:extLst>
                <a:ext uri="{FF2B5EF4-FFF2-40B4-BE49-F238E27FC236}">
                  <a16:creationId xmlns:a16="http://schemas.microsoft.com/office/drawing/2014/main" id="{ADCEAA3F-DE65-4051-851A-D7A2404ABD94}"/>
                </a:ext>
              </a:extLst>
            </p:cNvPr>
            <p:cNvSpPr/>
            <p:nvPr/>
          </p:nvSpPr>
          <p:spPr>
            <a:xfrm>
              <a:off x="12537625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27" name="object 506">
              <a:extLst>
                <a:ext uri="{FF2B5EF4-FFF2-40B4-BE49-F238E27FC236}">
                  <a16:creationId xmlns:a16="http://schemas.microsoft.com/office/drawing/2014/main" id="{719055D7-25BF-437F-8DC8-0735E6B6493F}"/>
                </a:ext>
              </a:extLst>
            </p:cNvPr>
            <p:cNvSpPr/>
            <p:nvPr/>
          </p:nvSpPr>
          <p:spPr>
            <a:xfrm>
              <a:off x="13499389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28" name="object 507">
              <a:extLst>
                <a:ext uri="{FF2B5EF4-FFF2-40B4-BE49-F238E27FC236}">
                  <a16:creationId xmlns:a16="http://schemas.microsoft.com/office/drawing/2014/main" id="{EF8DC9D1-5AE8-4872-8866-061D6918A701}"/>
                </a:ext>
              </a:extLst>
            </p:cNvPr>
            <p:cNvSpPr/>
            <p:nvPr/>
          </p:nvSpPr>
          <p:spPr>
            <a:xfrm>
              <a:off x="13335295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29" name="object 508">
              <a:extLst>
                <a:ext uri="{FF2B5EF4-FFF2-40B4-BE49-F238E27FC236}">
                  <a16:creationId xmlns:a16="http://schemas.microsoft.com/office/drawing/2014/main" id="{2ED0A0AC-8F5F-4486-8B5F-5FC2B1C61784}"/>
                </a:ext>
              </a:extLst>
            </p:cNvPr>
            <p:cNvSpPr/>
            <p:nvPr/>
          </p:nvSpPr>
          <p:spPr>
            <a:xfrm>
              <a:off x="14064595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30" name="object 509">
              <a:extLst>
                <a:ext uri="{FF2B5EF4-FFF2-40B4-BE49-F238E27FC236}">
                  <a16:creationId xmlns:a16="http://schemas.microsoft.com/office/drawing/2014/main" id="{80BBCC73-569F-44A6-8F67-3C405906D6E5}"/>
                </a:ext>
              </a:extLst>
            </p:cNvPr>
            <p:cNvSpPr/>
            <p:nvPr/>
          </p:nvSpPr>
          <p:spPr>
            <a:xfrm>
              <a:off x="13845806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31" name="object 510">
              <a:extLst>
                <a:ext uri="{FF2B5EF4-FFF2-40B4-BE49-F238E27FC236}">
                  <a16:creationId xmlns:a16="http://schemas.microsoft.com/office/drawing/2014/main" id="{78756626-9630-40EA-9522-39F4069B0EB5}"/>
                </a:ext>
              </a:extLst>
            </p:cNvPr>
            <p:cNvSpPr/>
            <p:nvPr/>
          </p:nvSpPr>
          <p:spPr>
            <a:xfrm>
              <a:off x="20528011" y="6731698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32" name="object 511">
              <a:extLst>
                <a:ext uri="{FF2B5EF4-FFF2-40B4-BE49-F238E27FC236}">
                  <a16:creationId xmlns:a16="http://schemas.microsoft.com/office/drawing/2014/main" id="{EDB7930B-ABBC-4EAB-A059-3798E2141B74}"/>
                </a:ext>
              </a:extLst>
            </p:cNvPr>
            <p:cNvSpPr/>
            <p:nvPr/>
          </p:nvSpPr>
          <p:spPr>
            <a:xfrm>
              <a:off x="20163362" y="6731698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33" name="object 512">
              <a:extLst>
                <a:ext uri="{FF2B5EF4-FFF2-40B4-BE49-F238E27FC236}">
                  <a16:creationId xmlns:a16="http://schemas.microsoft.com/office/drawing/2014/main" id="{BE99B747-5207-41FF-9DF6-491DADF67BE7}"/>
                </a:ext>
              </a:extLst>
            </p:cNvPr>
            <p:cNvSpPr/>
            <p:nvPr/>
          </p:nvSpPr>
          <p:spPr>
            <a:xfrm>
              <a:off x="19698433" y="6731698"/>
              <a:ext cx="301026" cy="0"/>
            </a:xfrm>
            <a:custGeom>
              <a:avLst/>
              <a:gdLst/>
              <a:ahLst/>
              <a:cxnLst/>
              <a:rect l="l" t="t" r="r" b="b"/>
              <a:pathLst>
                <a:path w="223519">
                  <a:moveTo>
                    <a:pt x="22337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34" name="object 513">
              <a:extLst>
                <a:ext uri="{FF2B5EF4-FFF2-40B4-BE49-F238E27FC236}">
                  <a16:creationId xmlns:a16="http://schemas.microsoft.com/office/drawing/2014/main" id="{F0C3BB67-9B5D-420D-A87C-766023B2D1CE}"/>
                </a:ext>
              </a:extLst>
            </p:cNvPr>
            <p:cNvSpPr/>
            <p:nvPr/>
          </p:nvSpPr>
          <p:spPr>
            <a:xfrm>
              <a:off x="19151459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35" name="object 514">
              <a:extLst>
                <a:ext uri="{FF2B5EF4-FFF2-40B4-BE49-F238E27FC236}">
                  <a16:creationId xmlns:a16="http://schemas.microsoft.com/office/drawing/2014/main" id="{2B977E90-BBF8-4A6A-8DD6-0DE7C0B156AC}"/>
                </a:ext>
              </a:extLst>
            </p:cNvPr>
            <p:cNvSpPr/>
            <p:nvPr/>
          </p:nvSpPr>
          <p:spPr>
            <a:xfrm>
              <a:off x="18604483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36" name="object 515">
              <a:extLst>
                <a:ext uri="{FF2B5EF4-FFF2-40B4-BE49-F238E27FC236}">
                  <a16:creationId xmlns:a16="http://schemas.microsoft.com/office/drawing/2014/main" id="{EA846EC8-FF54-4A6F-98F4-309E405BDB68}"/>
                </a:ext>
              </a:extLst>
            </p:cNvPr>
            <p:cNvSpPr/>
            <p:nvPr/>
          </p:nvSpPr>
          <p:spPr>
            <a:xfrm>
              <a:off x="18057509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37" name="object 516">
              <a:extLst>
                <a:ext uri="{FF2B5EF4-FFF2-40B4-BE49-F238E27FC236}">
                  <a16:creationId xmlns:a16="http://schemas.microsoft.com/office/drawing/2014/main" id="{479F7E5C-4AA0-4C30-A0C8-3567CF176483}"/>
                </a:ext>
              </a:extLst>
            </p:cNvPr>
            <p:cNvSpPr/>
            <p:nvPr/>
          </p:nvSpPr>
          <p:spPr>
            <a:xfrm>
              <a:off x="17510534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38" name="object 517">
              <a:extLst>
                <a:ext uri="{FF2B5EF4-FFF2-40B4-BE49-F238E27FC236}">
                  <a16:creationId xmlns:a16="http://schemas.microsoft.com/office/drawing/2014/main" id="{AF1D240B-3742-4656-828A-8EF7058920F9}"/>
                </a:ext>
              </a:extLst>
            </p:cNvPr>
            <p:cNvSpPr/>
            <p:nvPr/>
          </p:nvSpPr>
          <p:spPr>
            <a:xfrm>
              <a:off x="16963560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39" name="object 518">
              <a:extLst>
                <a:ext uri="{FF2B5EF4-FFF2-40B4-BE49-F238E27FC236}">
                  <a16:creationId xmlns:a16="http://schemas.microsoft.com/office/drawing/2014/main" id="{BCD51A2D-24B5-4C03-98E1-BF7CFBFA6578}"/>
                </a:ext>
              </a:extLst>
            </p:cNvPr>
            <p:cNvSpPr/>
            <p:nvPr/>
          </p:nvSpPr>
          <p:spPr>
            <a:xfrm>
              <a:off x="16434818" y="6731698"/>
              <a:ext cx="365164" cy="0"/>
            </a:xfrm>
            <a:custGeom>
              <a:avLst/>
              <a:gdLst/>
              <a:ahLst/>
              <a:cxnLst/>
              <a:rect l="l" t="t" r="r" b="b"/>
              <a:pathLst>
                <a:path w="271144">
                  <a:moveTo>
                    <a:pt x="27076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40" name="object 519">
              <a:extLst>
                <a:ext uri="{FF2B5EF4-FFF2-40B4-BE49-F238E27FC236}">
                  <a16:creationId xmlns:a16="http://schemas.microsoft.com/office/drawing/2014/main" id="{16D4B346-9FCE-4174-A475-5FB894369D1E}"/>
                </a:ext>
              </a:extLst>
            </p:cNvPr>
            <p:cNvSpPr/>
            <p:nvPr/>
          </p:nvSpPr>
          <p:spPr>
            <a:xfrm>
              <a:off x="15887845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41" name="object 520">
              <a:extLst>
                <a:ext uri="{FF2B5EF4-FFF2-40B4-BE49-F238E27FC236}">
                  <a16:creationId xmlns:a16="http://schemas.microsoft.com/office/drawing/2014/main" id="{04DEA190-FDF8-481A-AC8B-9724A9B953ED}"/>
                </a:ext>
              </a:extLst>
            </p:cNvPr>
            <p:cNvSpPr/>
            <p:nvPr/>
          </p:nvSpPr>
          <p:spPr>
            <a:xfrm>
              <a:off x="15340869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42" name="object 521">
              <a:extLst>
                <a:ext uri="{FF2B5EF4-FFF2-40B4-BE49-F238E27FC236}">
                  <a16:creationId xmlns:a16="http://schemas.microsoft.com/office/drawing/2014/main" id="{0531B72D-B3F1-4BAF-83FD-BEA4D2AA6F7B}"/>
                </a:ext>
              </a:extLst>
            </p:cNvPr>
            <p:cNvSpPr/>
            <p:nvPr/>
          </p:nvSpPr>
          <p:spPr>
            <a:xfrm>
              <a:off x="14793895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43" name="object 522">
              <a:extLst>
                <a:ext uri="{FF2B5EF4-FFF2-40B4-BE49-F238E27FC236}">
                  <a16:creationId xmlns:a16="http://schemas.microsoft.com/office/drawing/2014/main" id="{24F0E988-B448-43B8-8EA3-5D1CB5ECD910}"/>
                </a:ext>
              </a:extLst>
            </p:cNvPr>
            <p:cNvSpPr/>
            <p:nvPr/>
          </p:nvSpPr>
          <p:spPr>
            <a:xfrm>
              <a:off x="14064595" y="6731698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4">
                  <a:moveTo>
                    <a:pt x="419682" y="0"/>
                  </a:moveTo>
                  <a:lnTo>
                    <a:pt x="155688" y="0"/>
                  </a:lnTo>
                </a:path>
                <a:path w="419734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44" name="object 523">
              <a:extLst>
                <a:ext uri="{FF2B5EF4-FFF2-40B4-BE49-F238E27FC236}">
                  <a16:creationId xmlns:a16="http://schemas.microsoft.com/office/drawing/2014/main" id="{5CB4AB96-EDF4-46BE-A710-B93F9607E69A}"/>
                </a:ext>
              </a:extLst>
            </p:cNvPr>
            <p:cNvSpPr/>
            <p:nvPr/>
          </p:nvSpPr>
          <p:spPr>
            <a:xfrm>
              <a:off x="13499388" y="6731698"/>
              <a:ext cx="347206" cy="0"/>
            </a:xfrm>
            <a:custGeom>
              <a:avLst/>
              <a:gdLst/>
              <a:ahLst/>
              <a:cxnLst/>
              <a:rect l="l" t="t" r="r" b="b"/>
              <a:pathLst>
                <a:path w="257809">
                  <a:moveTo>
                    <a:pt x="257224" y="0"/>
                  </a:moveTo>
                  <a:lnTo>
                    <a:pt x="169226" y="0"/>
                  </a:lnTo>
                </a:path>
                <a:path w="257809">
                  <a:moveTo>
                    <a:pt x="12861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45" name="object 524">
              <a:extLst>
                <a:ext uri="{FF2B5EF4-FFF2-40B4-BE49-F238E27FC236}">
                  <a16:creationId xmlns:a16="http://schemas.microsoft.com/office/drawing/2014/main" id="{DD4DB47D-2AB4-4F1B-968F-29F89DF89FF9}"/>
                </a:ext>
              </a:extLst>
            </p:cNvPr>
            <p:cNvSpPr/>
            <p:nvPr/>
          </p:nvSpPr>
          <p:spPr>
            <a:xfrm>
              <a:off x="12984321" y="6731698"/>
              <a:ext cx="351482" cy="0"/>
            </a:xfrm>
            <a:custGeom>
              <a:avLst/>
              <a:gdLst/>
              <a:ahLst/>
              <a:cxnLst/>
              <a:rect l="l" t="t" r="r" b="b"/>
              <a:pathLst>
                <a:path w="260984">
                  <a:moveTo>
                    <a:pt x="26060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46" name="object 525">
              <a:extLst>
                <a:ext uri="{FF2B5EF4-FFF2-40B4-BE49-F238E27FC236}">
                  <a16:creationId xmlns:a16="http://schemas.microsoft.com/office/drawing/2014/main" id="{97D407E1-C4FD-4FE0-AA66-1FF8DFD63985}"/>
                </a:ext>
              </a:extLst>
            </p:cNvPr>
            <p:cNvSpPr/>
            <p:nvPr/>
          </p:nvSpPr>
          <p:spPr>
            <a:xfrm>
              <a:off x="12701718" y="6731698"/>
              <a:ext cx="118871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8799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47" name="object 526">
              <a:extLst>
                <a:ext uri="{FF2B5EF4-FFF2-40B4-BE49-F238E27FC236}">
                  <a16:creationId xmlns:a16="http://schemas.microsoft.com/office/drawing/2014/main" id="{89DA675F-3402-4CA7-BEBD-91D4FB802542}"/>
                </a:ext>
              </a:extLst>
            </p:cNvPr>
            <p:cNvSpPr/>
            <p:nvPr/>
          </p:nvSpPr>
          <p:spPr>
            <a:xfrm>
              <a:off x="12241347" y="6731698"/>
              <a:ext cx="296750" cy="0"/>
            </a:xfrm>
            <a:custGeom>
              <a:avLst/>
              <a:gdLst/>
              <a:ahLst/>
              <a:cxnLst/>
              <a:rect l="l" t="t" r="r" b="b"/>
              <a:pathLst>
                <a:path w="220345">
                  <a:moveTo>
                    <a:pt x="21999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48" name="object 527">
              <a:extLst>
                <a:ext uri="{FF2B5EF4-FFF2-40B4-BE49-F238E27FC236}">
                  <a16:creationId xmlns:a16="http://schemas.microsoft.com/office/drawing/2014/main" id="{4C1E9A77-69A7-4D24-B457-CDFCD9CF9F98}"/>
                </a:ext>
              </a:extLst>
            </p:cNvPr>
            <p:cNvSpPr/>
            <p:nvPr/>
          </p:nvSpPr>
          <p:spPr>
            <a:xfrm>
              <a:off x="11958744" y="6731698"/>
              <a:ext cx="118871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8799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49" name="object 528">
              <a:extLst>
                <a:ext uri="{FF2B5EF4-FFF2-40B4-BE49-F238E27FC236}">
                  <a16:creationId xmlns:a16="http://schemas.microsoft.com/office/drawing/2014/main" id="{B8F54F6C-AF2C-44D4-9E34-4E8592DFA643}"/>
                </a:ext>
              </a:extLst>
            </p:cNvPr>
            <p:cNvSpPr/>
            <p:nvPr/>
          </p:nvSpPr>
          <p:spPr>
            <a:xfrm>
              <a:off x="11594094" y="6731698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50" name="object 529">
              <a:extLst>
                <a:ext uri="{FF2B5EF4-FFF2-40B4-BE49-F238E27FC236}">
                  <a16:creationId xmlns:a16="http://schemas.microsoft.com/office/drawing/2014/main" id="{D9C2BB52-3EEE-46B5-9335-0222E8E8F335}"/>
                </a:ext>
              </a:extLst>
            </p:cNvPr>
            <p:cNvSpPr/>
            <p:nvPr/>
          </p:nvSpPr>
          <p:spPr>
            <a:xfrm>
              <a:off x="11229445" y="6731698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51" name="object 530">
              <a:extLst>
                <a:ext uri="{FF2B5EF4-FFF2-40B4-BE49-F238E27FC236}">
                  <a16:creationId xmlns:a16="http://schemas.microsoft.com/office/drawing/2014/main" id="{E3E296D9-D4EE-4934-AC25-93681BFEFC1A}"/>
                </a:ext>
              </a:extLst>
            </p:cNvPr>
            <p:cNvSpPr/>
            <p:nvPr/>
          </p:nvSpPr>
          <p:spPr>
            <a:xfrm>
              <a:off x="11038003" y="6731698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30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52" name="object 531">
              <a:extLst>
                <a:ext uri="{FF2B5EF4-FFF2-40B4-BE49-F238E27FC236}">
                  <a16:creationId xmlns:a16="http://schemas.microsoft.com/office/drawing/2014/main" id="{AE92FDEA-80CD-4892-90AF-F9523E675D65}"/>
                </a:ext>
              </a:extLst>
            </p:cNvPr>
            <p:cNvSpPr/>
            <p:nvPr/>
          </p:nvSpPr>
          <p:spPr>
            <a:xfrm>
              <a:off x="11038003" y="6842372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53" name="object 532">
              <a:extLst>
                <a:ext uri="{FF2B5EF4-FFF2-40B4-BE49-F238E27FC236}">
                  <a16:creationId xmlns:a16="http://schemas.microsoft.com/office/drawing/2014/main" id="{DD881511-B1F3-4E60-978B-A7CD003BF85C}"/>
                </a:ext>
              </a:extLst>
            </p:cNvPr>
            <p:cNvSpPr/>
            <p:nvPr/>
          </p:nvSpPr>
          <p:spPr>
            <a:xfrm>
              <a:off x="11229445" y="6842372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54" name="object 533">
              <a:extLst>
                <a:ext uri="{FF2B5EF4-FFF2-40B4-BE49-F238E27FC236}">
                  <a16:creationId xmlns:a16="http://schemas.microsoft.com/office/drawing/2014/main" id="{68F3312F-7AA6-44F9-9080-D6A58F7D619A}"/>
                </a:ext>
              </a:extLst>
            </p:cNvPr>
            <p:cNvSpPr/>
            <p:nvPr/>
          </p:nvSpPr>
          <p:spPr>
            <a:xfrm>
              <a:off x="11594094" y="6842372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64306" y="0"/>
                  </a:lnTo>
                </a:path>
                <a:path w="149225">
                  <a:moveTo>
                    <a:pt x="84613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55" name="object 534">
              <a:extLst>
                <a:ext uri="{FF2B5EF4-FFF2-40B4-BE49-F238E27FC236}">
                  <a16:creationId xmlns:a16="http://schemas.microsoft.com/office/drawing/2014/main" id="{565093D0-0E1B-41EB-BDC5-277BB9C104AF}"/>
                </a:ext>
              </a:extLst>
            </p:cNvPr>
            <p:cNvSpPr/>
            <p:nvPr/>
          </p:nvSpPr>
          <p:spPr>
            <a:xfrm>
              <a:off x="11958744" y="6842372"/>
              <a:ext cx="118871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0" y="0"/>
                  </a:moveTo>
                  <a:lnTo>
                    <a:pt x="8799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56" name="object 535">
              <a:extLst>
                <a:ext uri="{FF2B5EF4-FFF2-40B4-BE49-F238E27FC236}">
                  <a16:creationId xmlns:a16="http://schemas.microsoft.com/office/drawing/2014/main" id="{4C969BBD-1E59-44CA-B8FB-744483BDAEE1}"/>
                </a:ext>
              </a:extLst>
            </p:cNvPr>
            <p:cNvSpPr/>
            <p:nvPr/>
          </p:nvSpPr>
          <p:spPr>
            <a:xfrm>
              <a:off x="12241347" y="6842372"/>
              <a:ext cx="296750" cy="0"/>
            </a:xfrm>
            <a:custGeom>
              <a:avLst/>
              <a:gdLst/>
              <a:ahLst/>
              <a:cxnLst/>
              <a:rect l="l" t="t" r="r" b="b"/>
              <a:pathLst>
                <a:path w="220345">
                  <a:moveTo>
                    <a:pt x="0" y="0"/>
                  </a:moveTo>
                  <a:lnTo>
                    <a:pt x="125227" y="0"/>
                  </a:lnTo>
                </a:path>
                <a:path w="220345">
                  <a:moveTo>
                    <a:pt x="145534" y="0"/>
                  </a:moveTo>
                  <a:lnTo>
                    <a:pt x="21999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57" name="object 536">
              <a:extLst>
                <a:ext uri="{FF2B5EF4-FFF2-40B4-BE49-F238E27FC236}">
                  <a16:creationId xmlns:a16="http://schemas.microsoft.com/office/drawing/2014/main" id="{2527E555-D39E-41FA-9503-DE9B8EC91E4B}"/>
                </a:ext>
              </a:extLst>
            </p:cNvPr>
            <p:cNvSpPr/>
            <p:nvPr/>
          </p:nvSpPr>
          <p:spPr>
            <a:xfrm>
              <a:off x="12701718" y="6842372"/>
              <a:ext cx="118871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0" y="0"/>
                  </a:moveTo>
                  <a:lnTo>
                    <a:pt x="8799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58" name="object 537">
              <a:extLst>
                <a:ext uri="{FF2B5EF4-FFF2-40B4-BE49-F238E27FC236}">
                  <a16:creationId xmlns:a16="http://schemas.microsoft.com/office/drawing/2014/main" id="{FCDC2BB2-BA33-40E5-8C59-0BA7EB6B5057}"/>
                </a:ext>
              </a:extLst>
            </p:cNvPr>
            <p:cNvSpPr/>
            <p:nvPr/>
          </p:nvSpPr>
          <p:spPr>
            <a:xfrm>
              <a:off x="12984321" y="6842372"/>
              <a:ext cx="351482" cy="0"/>
            </a:xfrm>
            <a:custGeom>
              <a:avLst/>
              <a:gdLst/>
              <a:ahLst/>
              <a:cxnLst/>
              <a:rect l="l" t="t" r="r" b="b"/>
              <a:pathLst>
                <a:path w="260984">
                  <a:moveTo>
                    <a:pt x="0" y="0"/>
                  </a:moveTo>
                  <a:lnTo>
                    <a:pt x="115074" y="0"/>
                  </a:lnTo>
                </a:path>
                <a:path w="260984">
                  <a:moveTo>
                    <a:pt x="135381" y="0"/>
                  </a:moveTo>
                  <a:lnTo>
                    <a:pt x="26060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59" name="object 538">
              <a:extLst>
                <a:ext uri="{FF2B5EF4-FFF2-40B4-BE49-F238E27FC236}">
                  <a16:creationId xmlns:a16="http://schemas.microsoft.com/office/drawing/2014/main" id="{8B4BECB9-65C1-4A33-A75B-DAA3762EF34C}"/>
                </a:ext>
              </a:extLst>
            </p:cNvPr>
            <p:cNvSpPr/>
            <p:nvPr/>
          </p:nvSpPr>
          <p:spPr>
            <a:xfrm>
              <a:off x="13499388" y="6842372"/>
              <a:ext cx="347206" cy="0"/>
            </a:xfrm>
            <a:custGeom>
              <a:avLst/>
              <a:gdLst/>
              <a:ahLst/>
              <a:cxnLst/>
              <a:rect l="l" t="t" r="r" b="b"/>
              <a:pathLst>
                <a:path w="257809">
                  <a:moveTo>
                    <a:pt x="0" y="0"/>
                  </a:moveTo>
                  <a:lnTo>
                    <a:pt x="138765" y="0"/>
                  </a:lnTo>
                </a:path>
                <a:path w="257809">
                  <a:moveTo>
                    <a:pt x="159073" y="0"/>
                  </a:moveTo>
                  <a:lnTo>
                    <a:pt x="25722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60" name="object 539">
              <a:extLst>
                <a:ext uri="{FF2B5EF4-FFF2-40B4-BE49-F238E27FC236}">
                  <a16:creationId xmlns:a16="http://schemas.microsoft.com/office/drawing/2014/main" id="{CB632449-25DE-48D9-BF7E-6CD5BE15E043}"/>
                </a:ext>
              </a:extLst>
            </p:cNvPr>
            <p:cNvSpPr/>
            <p:nvPr/>
          </p:nvSpPr>
          <p:spPr>
            <a:xfrm>
              <a:off x="14064595" y="6842372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4">
                  <a:moveTo>
                    <a:pt x="0" y="0"/>
                  </a:moveTo>
                  <a:lnTo>
                    <a:pt x="125227" y="0"/>
                  </a:lnTo>
                </a:path>
                <a:path w="419734">
                  <a:moveTo>
                    <a:pt x="145534" y="0"/>
                  </a:moveTo>
                  <a:lnTo>
                    <a:pt x="41968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61" name="object 540">
              <a:extLst>
                <a:ext uri="{FF2B5EF4-FFF2-40B4-BE49-F238E27FC236}">
                  <a16:creationId xmlns:a16="http://schemas.microsoft.com/office/drawing/2014/main" id="{FAB01DF0-D492-4B28-8A06-06D190C4A8B3}"/>
                </a:ext>
              </a:extLst>
            </p:cNvPr>
            <p:cNvSpPr/>
            <p:nvPr/>
          </p:nvSpPr>
          <p:spPr>
            <a:xfrm>
              <a:off x="14793895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125227" y="0"/>
                  </a:lnTo>
                </a:path>
                <a:path w="284479">
                  <a:moveTo>
                    <a:pt x="145534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62" name="object 541">
              <a:extLst>
                <a:ext uri="{FF2B5EF4-FFF2-40B4-BE49-F238E27FC236}">
                  <a16:creationId xmlns:a16="http://schemas.microsoft.com/office/drawing/2014/main" id="{EFBD0DFA-8477-4765-93BE-02B9D81B7844}"/>
                </a:ext>
              </a:extLst>
            </p:cNvPr>
            <p:cNvSpPr/>
            <p:nvPr/>
          </p:nvSpPr>
          <p:spPr>
            <a:xfrm>
              <a:off x="15340869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125227" y="0"/>
                  </a:lnTo>
                </a:path>
                <a:path w="284480">
                  <a:moveTo>
                    <a:pt x="145534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63" name="object 542">
              <a:extLst>
                <a:ext uri="{FF2B5EF4-FFF2-40B4-BE49-F238E27FC236}">
                  <a16:creationId xmlns:a16="http://schemas.microsoft.com/office/drawing/2014/main" id="{5550E9E6-EBA9-48F5-9704-CF9A7ED30122}"/>
                </a:ext>
              </a:extLst>
            </p:cNvPr>
            <p:cNvSpPr/>
            <p:nvPr/>
          </p:nvSpPr>
          <p:spPr>
            <a:xfrm>
              <a:off x="15887845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125227" y="0"/>
                  </a:lnTo>
                </a:path>
                <a:path w="284480">
                  <a:moveTo>
                    <a:pt x="145534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64" name="object 543">
              <a:extLst>
                <a:ext uri="{FF2B5EF4-FFF2-40B4-BE49-F238E27FC236}">
                  <a16:creationId xmlns:a16="http://schemas.microsoft.com/office/drawing/2014/main" id="{B7020BE0-3B37-491E-816C-6074FC97859F}"/>
                </a:ext>
              </a:extLst>
            </p:cNvPr>
            <p:cNvSpPr/>
            <p:nvPr/>
          </p:nvSpPr>
          <p:spPr>
            <a:xfrm>
              <a:off x="16434818" y="6842372"/>
              <a:ext cx="365164" cy="0"/>
            </a:xfrm>
            <a:custGeom>
              <a:avLst/>
              <a:gdLst/>
              <a:ahLst/>
              <a:cxnLst/>
              <a:rect l="l" t="t" r="r" b="b"/>
              <a:pathLst>
                <a:path w="271144">
                  <a:moveTo>
                    <a:pt x="0" y="0"/>
                  </a:moveTo>
                  <a:lnTo>
                    <a:pt x="125227" y="0"/>
                  </a:lnTo>
                </a:path>
                <a:path w="271144">
                  <a:moveTo>
                    <a:pt x="145534" y="0"/>
                  </a:moveTo>
                  <a:lnTo>
                    <a:pt x="27076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65" name="object 544">
              <a:extLst>
                <a:ext uri="{FF2B5EF4-FFF2-40B4-BE49-F238E27FC236}">
                  <a16:creationId xmlns:a16="http://schemas.microsoft.com/office/drawing/2014/main" id="{185890C4-CCB8-46A5-A399-EA7C888D5D48}"/>
                </a:ext>
              </a:extLst>
            </p:cNvPr>
            <p:cNvSpPr/>
            <p:nvPr/>
          </p:nvSpPr>
          <p:spPr>
            <a:xfrm>
              <a:off x="16963560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138765" y="0"/>
                  </a:lnTo>
                </a:path>
                <a:path w="284480">
                  <a:moveTo>
                    <a:pt x="159073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66" name="object 545">
              <a:extLst>
                <a:ext uri="{FF2B5EF4-FFF2-40B4-BE49-F238E27FC236}">
                  <a16:creationId xmlns:a16="http://schemas.microsoft.com/office/drawing/2014/main" id="{3C290654-9513-445D-9BF6-B6B9B2C5DF57}"/>
                </a:ext>
              </a:extLst>
            </p:cNvPr>
            <p:cNvSpPr/>
            <p:nvPr/>
          </p:nvSpPr>
          <p:spPr>
            <a:xfrm>
              <a:off x="17510534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138765" y="0"/>
                  </a:lnTo>
                </a:path>
                <a:path w="284480">
                  <a:moveTo>
                    <a:pt x="159073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67" name="object 546">
              <a:extLst>
                <a:ext uri="{FF2B5EF4-FFF2-40B4-BE49-F238E27FC236}">
                  <a16:creationId xmlns:a16="http://schemas.microsoft.com/office/drawing/2014/main" id="{B0A612AA-479E-4734-89CF-45B704637E92}"/>
                </a:ext>
              </a:extLst>
            </p:cNvPr>
            <p:cNvSpPr/>
            <p:nvPr/>
          </p:nvSpPr>
          <p:spPr>
            <a:xfrm>
              <a:off x="18057509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138765" y="0"/>
                  </a:lnTo>
                </a:path>
                <a:path w="284480">
                  <a:moveTo>
                    <a:pt x="159073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68" name="object 547">
              <a:extLst>
                <a:ext uri="{FF2B5EF4-FFF2-40B4-BE49-F238E27FC236}">
                  <a16:creationId xmlns:a16="http://schemas.microsoft.com/office/drawing/2014/main" id="{8563397B-9969-4A8D-8D63-89EF598DAE2D}"/>
                </a:ext>
              </a:extLst>
            </p:cNvPr>
            <p:cNvSpPr/>
            <p:nvPr/>
          </p:nvSpPr>
          <p:spPr>
            <a:xfrm>
              <a:off x="18604483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138765" y="0"/>
                  </a:lnTo>
                </a:path>
                <a:path w="284480">
                  <a:moveTo>
                    <a:pt x="159073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69" name="object 548">
              <a:extLst>
                <a:ext uri="{FF2B5EF4-FFF2-40B4-BE49-F238E27FC236}">
                  <a16:creationId xmlns:a16="http://schemas.microsoft.com/office/drawing/2014/main" id="{EB911882-A2C9-443C-9BBE-3B371DCCB97F}"/>
                </a:ext>
              </a:extLst>
            </p:cNvPr>
            <p:cNvSpPr/>
            <p:nvPr/>
          </p:nvSpPr>
          <p:spPr>
            <a:xfrm>
              <a:off x="19151459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138765" y="0"/>
                  </a:lnTo>
                </a:path>
                <a:path w="284480">
                  <a:moveTo>
                    <a:pt x="159073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70" name="object 549">
              <a:extLst>
                <a:ext uri="{FF2B5EF4-FFF2-40B4-BE49-F238E27FC236}">
                  <a16:creationId xmlns:a16="http://schemas.microsoft.com/office/drawing/2014/main" id="{1FA67C9D-C6A2-4E87-A59C-879C9EBB6F9A}"/>
                </a:ext>
              </a:extLst>
            </p:cNvPr>
            <p:cNvSpPr/>
            <p:nvPr/>
          </p:nvSpPr>
          <p:spPr>
            <a:xfrm>
              <a:off x="19698433" y="6842372"/>
              <a:ext cx="301026" cy="0"/>
            </a:xfrm>
            <a:custGeom>
              <a:avLst/>
              <a:gdLst/>
              <a:ahLst/>
              <a:cxnLst/>
              <a:rect l="l" t="t" r="r" b="b"/>
              <a:pathLst>
                <a:path w="223519">
                  <a:moveTo>
                    <a:pt x="0" y="0"/>
                  </a:moveTo>
                  <a:lnTo>
                    <a:pt x="135381" y="0"/>
                  </a:lnTo>
                </a:path>
                <a:path w="223519">
                  <a:moveTo>
                    <a:pt x="162457" y="0"/>
                  </a:moveTo>
                  <a:lnTo>
                    <a:pt x="22337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71" name="object 550">
              <a:extLst>
                <a:ext uri="{FF2B5EF4-FFF2-40B4-BE49-F238E27FC236}">
                  <a16:creationId xmlns:a16="http://schemas.microsoft.com/office/drawing/2014/main" id="{D5846C6B-5C45-4D18-B444-1EEA4AF0DC73}"/>
                </a:ext>
              </a:extLst>
            </p:cNvPr>
            <p:cNvSpPr/>
            <p:nvPr/>
          </p:nvSpPr>
          <p:spPr>
            <a:xfrm>
              <a:off x="20163362" y="6842372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72" name="object 551">
              <a:extLst>
                <a:ext uri="{FF2B5EF4-FFF2-40B4-BE49-F238E27FC236}">
                  <a16:creationId xmlns:a16="http://schemas.microsoft.com/office/drawing/2014/main" id="{B060C39E-A822-4170-A47B-418042040897}"/>
                </a:ext>
              </a:extLst>
            </p:cNvPr>
            <p:cNvSpPr/>
            <p:nvPr/>
          </p:nvSpPr>
          <p:spPr>
            <a:xfrm>
              <a:off x="20528011" y="6842372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pic>
          <p:nvPicPr>
            <p:cNvPr id="473" name="object 552">
              <a:extLst>
                <a:ext uri="{FF2B5EF4-FFF2-40B4-BE49-F238E27FC236}">
                  <a16:creationId xmlns:a16="http://schemas.microsoft.com/office/drawing/2014/main" id="{F6D1A58F-7501-4CBC-8A43-1B9AFD98A61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61934" y="6727550"/>
              <a:ext cx="170928" cy="123123"/>
            </a:xfrm>
            <a:prstGeom prst="rect">
              <a:avLst/>
            </a:prstGeom>
          </p:spPr>
        </p:pic>
        <p:pic>
          <p:nvPicPr>
            <p:cNvPr id="474" name="object 553">
              <a:extLst>
                <a:ext uri="{FF2B5EF4-FFF2-40B4-BE49-F238E27FC236}">
                  <a16:creationId xmlns:a16="http://schemas.microsoft.com/office/drawing/2014/main" id="{E5606BC2-7BA2-4899-9980-661DAB707B6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6584" y="6727550"/>
              <a:ext cx="170928" cy="123123"/>
            </a:xfrm>
            <a:prstGeom prst="rect">
              <a:avLst/>
            </a:prstGeom>
          </p:spPr>
        </p:pic>
        <p:pic>
          <p:nvPicPr>
            <p:cNvPr id="475" name="object 554">
              <a:extLst>
                <a:ext uri="{FF2B5EF4-FFF2-40B4-BE49-F238E27FC236}">
                  <a16:creationId xmlns:a16="http://schemas.microsoft.com/office/drawing/2014/main" id="{069D1B2E-532E-48E9-8C23-5CF3DF3AC90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91233" y="6727550"/>
              <a:ext cx="170928" cy="123123"/>
            </a:xfrm>
            <a:prstGeom prst="rect">
              <a:avLst/>
            </a:prstGeom>
          </p:spPr>
        </p:pic>
        <p:pic>
          <p:nvPicPr>
            <p:cNvPr id="476" name="object 555">
              <a:extLst>
                <a:ext uri="{FF2B5EF4-FFF2-40B4-BE49-F238E27FC236}">
                  <a16:creationId xmlns:a16="http://schemas.microsoft.com/office/drawing/2014/main" id="{10866214-0F2C-4847-9D9B-877E1F1970E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73836" y="6727550"/>
              <a:ext cx="170928" cy="123123"/>
            </a:xfrm>
            <a:prstGeom prst="rect">
              <a:avLst/>
            </a:prstGeom>
          </p:spPr>
        </p:pic>
        <p:sp>
          <p:nvSpPr>
            <p:cNvPr id="477" name="object 556">
              <a:extLst>
                <a:ext uri="{FF2B5EF4-FFF2-40B4-BE49-F238E27FC236}">
                  <a16:creationId xmlns:a16="http://schemas.microsoft.com/office/drawing/2014/main" id="{192B6380-2EAC-49E5-AC72-27CA4DD9279B}"/>
                </a:ext>
              </a:extLst>
            </p:cNvPr>
            <p:cNvSpPr/>
            <p:nvPr/>
          </p:nvSpPr>
          <p:spPr>
            <a:xfrm>
              <a:off x="14629802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78" name="object 557">
              <a:extLst>
                <a:ext uri="{FF2B5EF4-FFF2-40B4-BE49-F238E27FC236}">
                  <a16:creationId xmlns:a16="http://schemas.microsoft.com/office/drawing/2014/main" id="{6D6EF60E-5241-436B-BDF1-E0EF90063C91}"/>
                </a:ext>
              </a:extLst>
            </p:cNvPr>
            <p:cNvSpPr/>
            <p:nvPr/>
          </p:nvSpPr>
          <p:spPr>
            <a:xfrm>
              <a:off x="14629802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479" name="object 558">
              <a:extLst>
                <a:ext uri="{FF2B5EF4-FFF2-40B4-BE49-F238E27FC236}">
                  <a16:creationId xmlns:a16="http://schemas.microsoft.com/office/drawing/2014/main" id="{F5884697-4211-4037-BFC1-A38965EF2FB5}"/>
                </a:ext>
              </a:extLst>
            </p:cNvPr>
            <p:cNvGrpSpPr/>
            <p:nvPr/>
          </p:nvGrpSpPr>
          <p:grpSpPr>
            <a:xfrm>
              <a:off x="14626384" y="6731699"/>
              <a:ext cx="171037" cy="119395"/>
              <a:chOff x="12418155" y="7677000"/>
              <a:chExt cx="127000" cy="73025"/>
            </a:xfrm>
          </p:grpSpPr>
          <p:sp>
            <p:nvSpPr>
              <p:cNvPr id="1996" name="object 559">
                <a:extLst>
                  <a:ext uri="{FF2B5EF4-FFF2-40B4-BE49-F238E27FC236}">
                    <a16:creationId xmlns:a16="http://schemas.microsoft.com/office/drawing/2014/main" id="{BC7F0445-CD78-4953-8733-90F1284FDF37}"/>
                  </a:ext>
                </a:extLst>
              </p:cNvPr>
              <p:cNvSpPr/>
              <p:nvPr/>
            </p:nvSpPr>
            <p:spPr>
              <a:xfrm>
                <a:off x="12420693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97" name="object 560">
                <a:extLst>
                  <a:ext uri="{FF2B5EF4-FFF2-40B4-BE49-F238E27FC236}">
                    <a16:creationId xmlns:a16="http://schemas.microsoft.com/office/drawing/2014/main" id="{F62BE708-990D-4F48-8889-878BAE483865}"/>
                  </a:ext>
                </a:extLst>
              </p:cNvPr>
              <p:cNvSpPr/>
              <p:nvPr/>
            </p:nvSpPr>
            <p:spPr>
              <a:xfrm>
                <a:off x="12430847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98" name="object 561">
                <a:extLst>
                  <a:ext uri="{FF2B5EF4-FFF2-40B4-BE49-F238E27FC236}">
                    <a16:creationId xmlns:a16="http://schemas.microsoft.com/office/drawing/2014/main" id="{C7A3CBF6-4FB4-457C-A5A9-184D5EFA43AE}"/>
                  </a:ext>
                </a:extLst>
              </p:cNvPr>
              <p:cNvSpPr/>
              <p:nvPr/>
            </p:nvSpPr>
            <p:spPr>
              <a:xfrm>
                <a:off x="12481615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99" name="object 562">
                <a:extLst>
                  <a:ext uri="{FF2B5EF4-FFF2-40B4-BE49-F238E27FC236}">
                    <a16:creationId xmlns:a16="http://schemas.microsoft.com/office/drawing/2014/main" id="{00ED7AFA-BE6E-4A84-BAF4-AB910F4A054D}"/>
                  </a:ext>
                </a:extLst>
              </p:cNvPr>
              <p:cNvSpPr/>
              <p:nvPr/>
            </p:nvSpPr>
            <p:spPr>
              <a:xfrm>
                <a:off x="12491768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00" name="object 563">
                <a:extLst>
                  <a:ext uri="{FF2B5EF4-FFF2-40B4-BE49-F238E27FC236}">
                    <a16:creationId xmlns:a16="http://schemas.microsoft.com/office/drawing/2014/main" id="{A94F47B4-0AAB-4890-85D4-8CE87FCA794A}"/>
                  </a:ext>
                </a:extLst>
              </p:cNvPr>
              <p:cNvSpPr/>
              <p:nvPr/>
            </p:nvSpPr>
            <p:spPr>
              <a:xfrm>
                <a:off x="12420693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480" name="object 564">
              <a:extLst>
                <a:ext uri="{FF2B5EF4-FFF2-40B4-BE49-F238E27FC236}">
                  <a16:creationId xmlns:a16="http://schemas.microsoft.com/office/drawing/2014/main" id="{0DAC286E-4E8A-4185-90B2-0772AC2CEBE2}"/>
                </a:ext>
              </a:extLst>
            </p:cNvPr>
            <p:cNvSpPr/>
            <p:nvPr/>
          </p:nvSpPr>
          <p:spPr>
            <a:xfrm>
              <a:off x="15176777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81" name="object 565">
              <a:extLst>
                <a:ext uri="{FF2B5EF4-FFF2-40B4-BE49-F238E27FC236}">
                  <a16:creationId xmlns:a16="http://schemas.microsoft.com/office/drawing/2014/main" id="{65716C42-AA13-4F57-A17C-68C3EA9B2638}"/>
                </a:ext>
              </a:extLst>
            </p:cNvPr>
            <p:cNvSpPr/>
            <p:nvPr/>
          </p:nvSpPr>
          <p:spPr>
            <a:xfrm>
              <a:off x="15176777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482" name="object 566">
              <a:extLst>
                <a:ext uri="{FF2B5EF4-FFF2-40B4-BE49-F238E27FC236}">
                  <a16:creationId xmlns:a16="http://schemas.microsoft.com/office/drawing/2014/main" id="{C469249B-2B92-4EB6-BEBC-0C520BBF0DDE}"/>
                </a:ext>
              </a:extLst>
            </p:cNvPr>
            <p:cNvGrpSpPr/>
            <p:nvPr/>
          </p:nvGrpSpPr>
          <p:grpSpPr>
            <a:xfrm>
              <a:off x="15173357" y="6731699"/>
              <a:ext cx="171037" cy="119395"/>
              <a:chOff x="12824298" y="7677000"/>
              <a:chExt cx="127000" cy="73025"/>
            </a:xfrm>
          </p:grpSpPr>
          <p:sp>
            <p:nvSpPr>
              <p:cNvPr id="1991" name="object 567">
                <a:extLst>
                  <a:ext uri="{FF2B5EF4-FFF2-40B4-BE49-F238E27FC236}">
                    <a16:creationId xmlns:a16="http://schemas.microsoft.com/office/drawing/2014/main" id="{EF87C1F5-9625-4569-B03B-966182F192CA}"/>
                  </a:ext>
                </a:extLst>
              </p:cNvPr>
              <p:cNvSpPr/>
              <p:nvPr/>
            </p:nvSpPr>
            <p:spPr>
              <a:xfrm>
                <a:off x="12887758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92" name="object 568">
                <a:extLst>
                  <a:ext uri="{FF2B5EF4-FFF2-40B4-BE49-F238E27FC236}">
                    <a16:creationId xmlns:a16="http://schemas.microsoft.com/office/drawing/2014/main" id="{B1BC9DF7-FD73-41DD-A37D-7A0E886CFAD2}"/>
                  </a:ext>
                </a:extLst>
              </p:cNvPr>
              <p:cNvSpPr/>
              <p:nvPr/>
            </p:nvSpPr>
            <p:spPr>
              <a:xfrm>
                <a:off x="12897912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93" name="object 569">
                <a:extLst>
                  <a:ext uri="{FF2B5EF4-FFF2-40B4-BE49-F238E27FC236}">
                    <a16:creationId xmlns:a16="http://schemas.microsoft.com/office/drawing/2014/main" id="{805F4135-5588-49AD-84D7-4105A038C296}"/>
                  </a:ext>
                </a:extLst>
              </p:cNvPr>
              <p:cNvSpPr/>
              <p:nvPr/>
            </p:nvSpPr>
            <p:spPr>
              <a:xfrm>
                <a:off x="12826837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94" name="object 570">
                <a:extLst>
                  <a:ext uri="{FF2B5EF4-FFF2-40B4-BE49-F238E27FC236}">
                    <a16:creationId xmlns:a16="http://schemas.microsoft.com/office/drawing/2014/main" id="{49A9DA85-9D39-4F24-8F15-AB515CB6498E}"/>
                  </a:ext>
                </a:extLst>
              </p:cNvPr>
              <p:cNvSpPr/>
              <p:nvPr/>
            </p:nvSpPr>
            <p:spPr>
              <a:xfrm>
                <a:off x="12836990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95" name="object 571">
                <a:extLst>
                  <a:ext uri="{FF2B5EF4-FFF2-40B4-BE49-F238E27FC236}">
                    <a16:creationId xmlns:a16="http://schemas.microsoft.com/office/drawing/2014/main" id="{9821AA30-1663-4C8B-BD32-36667909B8FA}"/>
                  </a:ext>
                </a:extLst>
              </p:cNvPr>
              <p:cNvSpPr/>
              <p:nvPr/>
            </p:nvSpPr>
            <p:spPr>
              <a:xfrm>
                <a:off x="12826837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0921"/>
                    </a:moveTo>
                    <a:lnTo>
                      <a:pt x="121843" y="0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483" name="object 572">
              <a:extLst>
                <a:ext uri="{FF2B5EF4-FFF2-40B4-BE49-F238E27FC236}">
                  <a16:creationId xmlns:a16="http://schemas.microsoft.com/office/drawing/2014/main" id="{75294C9E-AE40-4ACD-9A9E-805E53BDEF18}"/>
                </a:ext>
              </a:extLst>
            </p:cNvPr>
            <p:cNvSpPr/>
            <p:nvPr/>
          </p:nvSpPr>
          <p:spPr>
            <a:xfrm>
              <a:off x="15723752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84" name="object 573">
              <a:extLst>
                <a:ext uri="{FF2B5EF4-FFF2-40B4-BE49-F238E27FC236}">
                  <a16:creationId xmlns:a16="http://schemas.microsoft.com/office/drawing/2014/main" id="{A8E9A772-87F8-4D44-8DDB-99D0AE409E90}"/>
                </a:ext>
              </a:extLst>
            </p:cNvPr>
            <p:cNvSpPr/>
            <p:nvPr/>
          </p:nvSpPr>
          <p:spPr>
            <a:xfrm>
              <a:off x="15723752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485" name="object 574">
              <a:extLst>
                <a:ext uri="{FF2B5EF4-FFF2-40B4-BE49-F238E27FC236}">
                  <a16:creationId xmlns:a16="http://schemas.microsoft.com/office/drawing/2014/main" id="{A29A8D7D-DA84-45FE-930B-9C950DE3C0F7}"/>
                </a:ext>
              </a:extLst>
            </p:cNvPr>
            <p:cNvGrpSpPr/>
            <p:nvPr/>
          </p:nvGrpSpPr>
          <p:grpSpPr>
            <a:xfrm>
              <a:off x="15720334" y="6731699"/>
              <a:ext cx="171037" cy="119395"/>
              <a:chOff x="13230443" y="7677000"/>
              <a:chExt cx="127000" cy="73025"/>
            </a:xfrm>
          </p:grpSpPr>
          <p:sp>
            <p:nvSpPr>
              <p:cNvPr id="1986" name="object 575">
                <a:extLst>
                  <a:ext uri="{FF2B5EF4-FFF2-40B4-BE49-F238E27FC236}">
                    <a16:creationId xmlns:a16="http://schemas.microsoft.com/office/drawing/2014/main" id="{FD7093B1-EEF4-4819-932B-3A00C049680C}"/>
                  </a:ext>
                </a:extLst>
              </p:cNvPr>
              <p:cNvSpPr/>
              <p:nvPr/>
            </p:nvSpPr>
            <p:spPr>
              <a:xfrm>
                <a:off x="13232981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87" name="object 576">
                <a:extLst>
                  <a:ext uri="{FF2B5EF4-FFF2-40B4-BE49-F238E27FC236}">
                    <a16:creationId xmlns:a16="http://schemas.microsoft.com/office/drawing/2014/main" id="{B63D6C46-8BDF-41B9-BD6D-B89BA90ADBF8}"/>
                  </a:ext>
                </a:extLst>
              </p:cNvPr>
              <p:cNvSpPr/>
              <p:nvPr/>
            </p:nvSpPr>
            <p:spPr>
              <a:xfrm>
                <a:off x="13243135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88" name="object 577">
                <a:extLst>
                  <a:ext uri="{FF2B5EF4-FFF2-40B4-BE49-F238E27FC236}">
                    <a16:creationId xmlns:a16="http://schemas.microsoft.com/office/drawing/2014/main" id="{DD0E77B2-C98E-4B38-8636-2B1F34930180}"/>
                  </a:ext>
                </a:extLst>
              </p:cNvPr>
              <p:cNvSpPr/>
              <p:nvPr/>
            </p:nvSpPr>
            <p:spPr>
              <a:xfrm>
                <a:off x="13293903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89" name="object 578">
                <a:extLst>
                  <a:ext uri="{FF2B5EF4-FFF2-40B4-BE49-F238E27FC236}">
                    <a16:creationId xmlns:a16="http://schemas.microsoft.com/office/drawing/2014/main" id="{C0CE540C-86A4-4EBF-834A-230194100486}"/>
                  </a:ext>
                </a:extLst>
              </p:cNvPr>
              <p:cNvSpPr/>
              <p:nvPr/>
            </p:nvSpPr>
            <p:spPr>
              <a:xfrm>
                <a:off x="13304057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90" name="object 579">
                <a:extLst>
                  <a:ext uri="{FF2B5EF4-FFF2-40B4-BE49-F238E27FC236}">
                    <a16:creationId xmlns:a16="http://schemas.microsoft.com/office/drawing/2014/main" id="{A9599C78-1105-4314-B749-1DF0A61AD67F}"/>
                  </a:ext>
                </a:extLst>
              </p:cNvPr>
              <p:cNvSpPr/>
              <p:nvPr/>
            </p:nvSpPr>
            <p:spPr>
              <a:xfrm>
                <a:off x="13232981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486" name="object 580">
              <a:extLst>
                <a:ext uri="{FF2B5EF4-FFF2-40B4-BE49-F238E27FC236}">
                  <a16:creationId xmlns:a16="http://schemas.microsoft.com/office/drawing/2014/main" id="{60ED705B-7610-453F-B711-321F47DACA65}"/>
                </a:ext>
              </a:extLst>
            </p:cNvPr>
            <p:cNvSpPr/>
            <p:nvPr/>
          </p:nvSpPr>
          <p:spPr>
            <a:xfrm>
              <a:off x="16799468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87" name="object 581">
              <a:extLst>
                <a:ext uri="{FF2B5EF4-FFF2-40B4-BE49-F238E27FC236}">
                  <a16:creationId xmlns:a16="http://schemas.microsoft.com/office/drawing/2014/main" id="{BBEB62E6-D313-4688-8E24-4CED7568C7AA}"/>
                </a:ext>
              </a:extLst>
            </p:cNvPr>
            <p:cNvSpPr/>
            <p:nvPr/>
          </p:nvSpPr>
          <p:spPr>
            <a:xfrm>
              <a:off x="16799468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488" name="object 582">
              <a:extLst>
                <a:ext uri="{FF2B5EF4-FFF2-40B4-BE49-F238E27FC236}">
                  <a16:creationId xmlns:a16="http://schemas.microsoft.com/office/drawing/2014/main" id="{3B7948E8-8336-41A9-A417-2F0FF01C0931}"/>
                </a:ext>
              </a:extLst>
            </p:cNvPr>
            <p:cNvGrpSpPr/>
            <p:nvPr/>
          </p:nvGrpSpPr>
          <p:grpSpPr>
            <a:xfrm>
              <a:off x="16796050" y="6731699"/>
              <a:ext cx="171037" cy="119395"/>
              <a:chOff x="14029193" y="7677000"/>
              <a:chExt cx="127000" cy="73025"/>
            </a:xfrm>
          </p:grpSpPr>
          <p:sp>
            <p:nvSpPr>
              <p:cNvPr id="1981" name="object 583">
                <a:extLst>
                  <a:ext uri="{FF2B5EF4-FFF2-40B4-BE49-F238E27FC236}">
                    <a16:creationId xmlns:a16="http://schemas.microsoft.com/office/drawing/2014/main" id="{0612E92B-F224-459C-A001-5B34B1A2298E}"/>
                  </a:ext>
                </a:extLst>
              </p:cNvPr>
              <p:cNvSpPr/>
              <p:nvPr/>
            </p:nvSpPr>
            <p:spPr>
              <a:xfrm>
                <a:off x="14031731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82" name="object 584">
                <a:extLst>
                  <a:ext uri="{FF2B5EF4-FFF2-40B4-BE49-F238E27FC236}">
                    <a16:creationId xmlns:a16="http://schemas.microsoft.com/office/drawing/2014/main" id="{62913ADB-6D9E-437E-B907-57B5EEF09AD3}"/>
                  </a:ext>
                </a:extLst>
              </p:cNvPr>
              <p:cNvSpPr/>
              <p:nvPr/>
            </p:nvSpPr>
            <p:spPr>
              <a:xfrm>
                <a:off x="14041885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83" name="object 585">
                <a:extLst>
                  <a:ext uri="{FF2B5EF4-FFF2-40B4-BE49-F238E27FC236}">
                    <a16:creationId xmlns:a16="http://schemas.microsoft.com/office/drawing/2014/main" id="{12E42432-3087-4E44-B2D6-E1326FEC8546}"/>
                  </a:ext>
                </a:extLst>
              </p:cNvPr>
              <p:cNvSpPr/>
              <p:nvPr/>
            </p:nvSpPr>
            <p:spPr>
              <a:xfrm>
                <a:off x="14092653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84" name="object 586">
                <a:extLst>
                  <a:ext uri="{FF2B5EF4-FFF2-40B4-BE49-F238E27FC236}">
                    <a16:creationId xmlns:a16="http://schemas.microsoft.com/office/drawing/2014/main" id="{8B512999-E2DE-4F0A-AB0C-4E4231D0F286}"/>
                  </a:ext>
                </a:extLst>
              </p:cNvPr>
              <p:cNvSpPr/>
              <p:nvPr/>
            </p:nvSpPr>
            <p:spPr>
              <a:xfrm>
                <a:off x="14102806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85" name="object 587">
                <a:extLst>
                  <a:ext uri="{FF2B5EF4-FFF2-40B4-BE49-F238E27FC236}">
                    <a16:creationId xmlns:a16="http://schemas.microsoft.com/office/drawing/2014/main" id="{37632395-F8B6-412D-B215-185F8D576387}"/>
                  </a:ext>
                </a:extLst>
              </p:cNvPr>
              <p:cNvSpPr/>
              <p:nvPr/>
            </p:nvSpPr>
            <p:spPr>
              <a:xfrm>
                <a:off x="14031731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489" name="object 588">
              <a:extLst>
                <a:ext uri="{FF2B5EF4-FFF2-40B4-BE49-F238E27FC236}">
                  <a16:creationId xmlns:a16="http://schemas.microsoft.com/office/drawing/2014/main" id="{94E0D09B-455E-4B52-B935-055E21367EE1}"/>
                </a:ext>
              </a:extLst>
            </p:cNvPr>
            <p:cNvSpPr/>
            <p:nvPr/>
          </p:nvSpPr>
          <p:spPr>
            <a:xfrm>
              <a:off x="17346443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90" name="object 589">
              <a:extLst>
                <a:ext uri="{FF2B5EF4-FFF2-40B4-BE49-F238E27FC236}">
                  <a16:creationId xmlns:a16="http://schemas.microsoft.com/office/drawing/2014/main" id="{F97A2165-E9A4-44CC-ACBA-8AAB9739559E}"/>
                </a:ext>
              </a:extLst>
            </p:cNvPr>
            <p:cNvSpPr/>
            <p:nvPr/>
          </p:nvSpPr>
          <p:spPr>
            <a:xfrm>
              <a:off x="17346443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491" name="object 590">
              <a:extLst>
                <a:ext uri="{FF2B5EF4-FFF2-40B4-BE49-F238E27FC236}">
                  <a16:creationId xmlns:a16="http://schemas.microsoft.com/office/drawing/2014/main" id="{05F7909F-63DF-406B-9717-0DA5FDEC732F}"/>
                </a:ext>
              </a:extLst>
            </p:cNvPr>
            <p:cNvGrpSpPr/>
            <p:nvPr/>
          </p:nvGrpSpPr>
          <p:grpSpPr>
            <a:xfrm>
              <a:off x="17343022" y="6731699"/>
              <a:ext cx="171037" cy="119395"/>
              <a:chOff x="14435335" y="7677000"/>
              <a:chExt cx="127000" cy="73025"/>
            </a:xfrm>
          </p:grpSpPr>
          <p:sp>
            <p:nvSpPr>
              <p:cNvPr id="1976" name="object 591">
                <a:extLst>
                  <a:ext uri="{FF2B5EF4-FFF2-40B4-BE49-F238E27FC236}">
                    <a16:creationId xmlns:a16="http://schemas.microsoft.com/office/drawing/2014/main" id="{78CDCDC9-4C87-4F18-AEFC-3EE5A54EC404}"/>
                  </a:ext>
                </a:extLst>
              </p:cNvPr>
              <p:cNvSpPr/>
              <p:nvPr/>
            </p:nvSpPr>
            <p:spPr>
              <a:xfrm>
                <a:off x="14498795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77" name="object 592">
                <a:extLst>
                  <a:ext uri="{FF2B5EF4-FFF2-40B4-BE49-F238E27FC236}">
                    <a16:creationId xmlns:a16="http://schemas.microsoft.com/office/drawing/2014/main" id="{79F82949-8EEC-440F-A318-9BC35CFD7E3B}"/>
                  </a:ext>
                </a:extLst>
              </p:cNvPr>
              <p:cNvSpPr/>
              <p:nvPr/>
            </p:nvSpPr>
            <p:spPr>
              <a:xfrm>
                <a:off x="14508949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78" name="object 593">
                <a:extLst>
                  <a:ext uri="{FF2B5EF4-FFF2-40B4-BE49-F238E27FC236}">
                    <a16:creationId xmlns:a16="http://schemas.microsoft.com/office/drawing/2014/main" id="{AFB4CA5B-D845-4A09-BB45-EE3610BFE143}"/>
                  </a:ext>
                </a:extLst>
              </p:cNvPr>
              <p:cNvSpPr/>
              <p:nvPr/>
            </p:nvSpPr>
            <p:spPr>
              <a:xfrm>
                <a:off x="14437874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79" name="object 594">
                <a:extLst>
                  <a:ext uri="{FF2B5EF4-FFF2-40B4-BE49-F238E27FC236}">
                    <a16:creationId xmlns:a16="http://schemas.microsoft.com/office/drawing/2014/main" id="{E531E2ED-0F00-48A0-BB58-A50DD75C1B93}"/>
                  </a:ext>
                </a:extLst>
              </p:cNvPr>
              <p:cNvSpPr/>
              <p:nvPr/>
            </p:nvSpPr>
            <p:spPr>
              <a:xfrm>
                <a:off x="14448027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80" name="object 595">
                <a:extLst>
                  <a:ext uri="{FF2B5EF4-FFF2-40B4-BE49-F238E27FC236}">
                    <a16:creationId xmlns:a16="http://schemas.microsoft.com/office/drawing/2014/main" id="{5A12C4BA-1585-4BA7-8D49-EDCAF1E60568}"/>
                  </a:ext>
                </a:extLst>
              </p:cNvPr>
              <p:cNvSpPr/>
              <p:nvPr/>
            </p:nvSpPr>
            <p:spPr>
              <a:xfrm>
                <a:off x="14437874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492" name="object 596">
              <a:extLst>
                <a:ext uri="{FF2B5EF4-FFF2-40B4-BE49-F238E27FC236}">
                  <a16:creationId xmlns:a16="http://schemas.microsoft.com/office/drawing/2014/main" id="{7C9125E6-69F9-49DD-A4BD-09ABCDB12632}"/>
                </a:ext>
              </a:extLst>
            </p:cNvPr>
            <p:cNvSpPr/>
            <p:nvPr/>
          </p:nvSpPr>
          <p:spPr>
            <a:xfrm>
              <a:off x="17893417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93" name="object 597">
              <a:extLst>
                <a:ext uri="{FF2B5EF4-FFF2-40B4-BE49-F238E27FC236}">
                  <a16:creationId xmlns:a16="http://schemas.microsoft.com/office/drawing/2014/main" id="{DD18E37A-7AE5-48F7-8178-CBE989B79546}"/>
                </a:ext>
              </a:extLst>
            </p:cNvPr>
            <p:cNvSpPr/>
            <p:nvPr/>
          </p:nvSpPr>
          <p:spPr>
            <a:xfrm>
              <a:off x="17893417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494" name="object 598">
              <a:extLst>
                <a:ext uri="{FF2B5EF4-FFF2-40B4-BE49-F238E27FC236}">
                  <a16:creationId xmlns:a16="http://schemas.microsoft.com/office/drawing/2014/main" id="{D7A0BBDA-3EF2-41D5-90C1-A87B808418EB}"/>
                </a:ext>
              </a:extLst>
            </p:cNvPr>
            <p:cNvGrpSpPr/>
            <p:nvPr/>
          </p:nvGrpSpPr>
          <p:grpSpPr>
            <a:xfrm>
              <a:off x="17889998" y="6731699"/>
              <a:ext cx="171037" cy="119395"/>
              <a:chOff x="14841480" y="7677000"/>
              <a:chExt cx="127000" cy="73025"/>
            </a:xfrm>
          </p:grpSpPr>
          <p:sp>
            <p:nvSpPr>
              <p:cNvPr id="1971" name="object 599">
                <a:extLst>
                  <a:ext uri="{FF2B5EF4-FFF2-40B4-BE49-F238E27FC236}">
                    <a16:creationId xmlns:a16="http://schemas.microsoft.com/office/drawing/2014/main" id="{D4193E7E-1A9B-4C12-9A77-2B171C3D011C}"/>
                  </a:ext>
                </a:extLst>
              </p:cNvPr>
              <p:cNvSpPr/>
              <p:nvPr/>
            </p:nvSpPr>
            <p:spPr>
              <a:xfrm>
                <a:off x="14904940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72" name="object 600">
                <a:extLst>
                  <a:ext uri="{FF2B5EF4-FFF2-40B4-BE49-F238E27FC236}">
                    <a16:creationId xmlns:a16="http://schemas.microsoft.com/office/drawing/2014/main" id="{4B941A79-C2B8-4DDC-93B7-8DBB453A7262}"/>
                  </a:ext>
                </a:extLst>
              </p:cNvPr>
              <p:cNvSpPr/>
              <p:nvPr/>
            </p:nvSpPr>
            <p:spPr>
              <a:xfrm>
                <a:off x="14915093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73" name="object 601">
                <a:extLst>
                  <a:ext uri="{FF2B5EF4-FFF2-40B4-BE49-F238E27FC236}">
                    <a16:creationId xmlns:a16="http://schemas.microsoft.com/office/drawing/2014/main" id="{D15F1F53-A2A0-4FD9-8F83-C8F136AD6DD4}"/>
                  </a:ext>
                </a:extLst>
              </p:cNvPr>
              <p:cNvSpPr/>
              <p:nvPr/>
            </p:nvSpPr>
            <p:spPr>
              <a:xfrm>
                <a:off x="14844018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74" name="object 602">
                <a:extLst>
                  <a:ext uri="{FF2B5EF4-FFF2-40B4-BE49-F238E27FC236}">
                    <a16:creationId xmlns:a16="http://schemas.microsoft.com/office/drawing/2014/main" id="{FAB39BE9-6448-4D9C-937C-0991BD81893C}"/>
                  </a:ext>
                </a:extLst>
              </p:cNvPr>
              <p:cNvSpPr/>
              <p:nvPr/>
            </p:nvSpPr>
            <p:spPr>
              <a:xfrm>
                <a:off x="14854172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75" name="object 603">
                <a:extLst>
                  <a:ext uri="{FF2B5EF4-FFF2-40B4-BE49-F238E27FC236}">
                    <a16:creationId xmlns:a16="http://schemas.microsoft.com/office/drawing/2014/main" id="{513A26CE-069E-4C80-91E8-7573A5B5609F}"/>
                  </a:ext>
                </a:extLst>
              </p:cNvPr>
              <p:cNvSpPr/>
              <p:nvPr/>
            </p:nvSpPr>
            <p:spPr>
              <a:xfrm>
                <a:off x="14844018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495" name="object 604">
              <a:extLst>
                <a:ext uri="{FF2B5EF4-FFF2-40B4-BE49-F238E27FC236}">
                  <a16:creationId xmlns:a16="http://schemas.microsoft.com/office/drawing/2014/main" id="{E45C26E6-4EEA-4E4B-9207-E84D2A3E4187}"/>
                </a:ext>
              </a:extLst>
            </p:cNvPr>
            <p:cNvSpPr/>
            <p:nvPr/>
          </p:nvSpPr>
          <p:spPr>
            <a:xfrm>
              <a:off x="18440392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96" name="object 605">
              <a:extLst>
                <a:ext uri="{FF2B5EF4-FFF2-40B4-BE49-F238E27FC236}">
                  <a16:creationId xmlns:a16="http://schemas.microsoft.com/office/drawing/2014/main" id="{B71AE2CD-32CB-40C2-9CC2-3AD5CDBC2E18}"/>
                </a:ext>
              </a:extLst>
            </p:cNvPr>
            <p:cNvSpPr/>
            <p:nvPr/>
          </p:nvSpPr>
          <p:spPr>
            <a:xfrm>
              <a:off x="18440392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497" name="object 606">
              <a:extLst>
                <a:ext uri="{FF2B5EF4-FFF2-40B4-BE49-F238E27FC236}">
                  <a16:creationId xmlns:a16="http://schemas.microsoft.com/office/drawing/2014/main" id="{982ACD08-6712-4036-BCD2-55FE7932084E}"/>
                </a:ext>
              </a:extLst>
            </p:cNvPr>
            <p:cNvGrpSpPr/>
            <p:nvPr/>
          </p:nvGrpSpPr>
          <p:grpSpPr>
            <a:xfrm>
              <a:off x="18436974" y="6731699"/>
              <a:ext cx="171037" cy="119395"/>
              <a:chOff x="15247624" y="7677000"/>
              <a:chExt cx="127000" cy="73025"/>
            </a:xfrm>
          </p:grpSpPr>
          <p:sp>
            <p:nvSpPr>
              <p:cNvPr id="1966" name="object 607">
                <a:extLst>
                  <a:ext uri="{FF2B5EF4-FFF2-40B4-BE49-F238E27FC236}">
                    <a16:creationId xmlns:a16="http://schemas.microsoft.com/office/drawing/2014/main" id="{FDB09E2E-DD5A-4E2A-AC86-454438D18BAD}"/>
                  </a:ext>
                </a:extLst>
              </p:cNvPr>
              <p:cNvSpPr/>
              <p:nvPr/>
            </p:nvSpPr>
            <p:spPr>
              <a:xfrm>
                <a:off x="15250162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67" name="object 608">
                <a:extLst>
                  <a:ext uri="{FF2B5EF4-FFF2-40B4-BE49-F238E27FC236}">
                    <a16:creationId xmlns:a16="http://schemas.microsoft.com/office/drawing/2014/main" id="{4C260ADC-02C8-4845-BE50-2A9EBA648B9C}"/>
                  </a:ext>
                </a:extLst>
              </p:cNvPr>
              <p:cNvSpPr/>
              <p:nvPr/>
            </p:nvSpPr>
            <p:spPr>
              <a:xfrm>
                <a:off x="15260316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68" name="object 609">
                <a:extLst>
                  <a:ext uri="{FF2B5EF4-FFF2-40B4-BE49-F238E27FC236}">
                    <a16:creationId xmlns:a16="http://schemas.microsoft.com/office/drawing/2014/main" id="{ECA809A9-13CE-4410-ABAF-A213E4928220}"/>
                  </a:ext>
                </a:extLst>
              </p:cNvPr>
              <p:cNvSpPr/>
              <p:nvPr/>
            </p:nvSpPr>
            <p:spPr>
              <a:xfrm>
                <a:off x="15311084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69" name="object 610">
                <a:extLst>
                  <a:ext uri="{FF2B5EF4-FFF2-40B4-BE49-F238E27FC236}">
                    <a16:creationId xmlns:a16="http://schemas.microsoft.com/office/drawing/2014/main" id="{6C86E561-DB09-4AFA-93BB-C327718F7AD0}"/>
                  </a:ext>
                </a:extLst>
              </p:cNvPr>
              <p:cNvSpPr/>
              <p:nvPr/>
            </p:nvSpPr>
            <p:spPr>
              <a:xfrm>
                <a:off x="15321237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70" name="object 611">
                <a:extLst>
                  <a:ext uri="{FF2B5EF4-FFF2-40B4-BE49-F238E27FC236}">
                    <a16:creationId xmlns:a16="http://schemas.microsoft.com/office/drawing/2014/main" id="{EBC14AE6-EA54-438D-AB90-A89F2044D349}"/>
                  </a:ext>
                </a:extLst>
              </p:cNvPr>
              <p:cNvSpPr/>
              <p:nvPr/>
            </p:nvSpPr>
            <p:spPr>
              <a:xfrm>
                <a:off x="15250162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498" name="object 612">
              <a:extLst>
                <a:ext uri="{FF2B5EF4-FFF2-40B4-BE49-F238E27FC236}">
                  <a16:creationId xmlns:a16="http://schemas.microsoft.com/office/drawing/2014/main" id="{58B02123-EC50-47E1-A6C9-08EA92D2426C}"/>
                </a:ext>
              </a:extLst>
            </p:cNvPr>
            <p:cNvSpPr/>
            <p:nvPr/>
          </p:nvSpPr>
          <p:spPr>
            <a:xfrm>
              <a:off x="18987366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99" name="object 613">
              <a:extLst>
                <a:ext uri="{FF2B5EF4-FFF2-40B4-BE49-F238E27FC236}">
                  <a16:creationId xmlns:a16="http://schemas.microsoft.com/office/drawing/2014/main" id="{28136733-C403-4BD6-86BB-E6FBCD584158}"/>
                </a:ext>
              </a:extLst>
            </p:cNvPr>
            <p:cNvSpPr/>
            <p:nvPr/>
          </p:nvSpPr>
          <p:spPr>
            <a:xfrm>
              <a:off x="18987366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500" name="object 614">
              <a:extLst>
                <a:ext uri="{FF2B5EF4-FFF2-40B4-BE49-F238E27FC236}">
                  <a16:creationId xmlns:a16="http://schemas.microsoft.com/office/drawing/2014/main" id="{4764B044-F781-4F8B-850D-40AF2E3753AE}"/>
                </a:ext>
              </a:extLst>
            </p:cNvPr>
            <p:cNvGrpSpPr/>
            <p:nvPr/>
          </p:nvGrpSpPr>
          <p:grpSpPr>
            <a:xfrm>
              <a:off x="18983948" y="6731699"/>
              <a:ext cx="171037" cy="119395"/>
              <a:chOff x="15653768" y="7677000"/>
              <a:chExt cx="127000" cy="73025"/>
            </a:xfrm>
          </p:grpSpPr>
          <p:sp>
            <p:nvSpPr>
              <p:cNvPr id="1961" name="object 615">
                <a:extLst>
                  <a:ext uri="{FF2B5EF4-FFF2-40B4-BE49-F238E27FC236}">
                    <a16:creationId xmlns:a16="http://schemas.microsoft.com/office/drawing/2014/main" id="{8EC9AFA9-C7DB-447E-B7E8-D740B6D2A8F8}"/>
                  </a:ext>
                </a:extLst>
              </p:cNvPr>
              <p:cNvSpPr/>
              <p:nvPr/>
            </p:nvSpPr>
            <p:spPr>
              <a:xfrm>
                <a:off x="15717228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62" name="object 616">
                <a:extLst>
                  <a:ext uri="{FF2B5EF4-FFF2-40B4-BE49-F238E27FC236}">
                    <a16:creationId xmlns:a16="http://schemas.microsoft.com/office/drawing/2014/main" id="{7FDE7541-0B29-4760-B65B-9AE7D03B4F21}"/>
                  </a:ext>
                </a:extLst>
              </p:cNvPr>
              <p:cNvSpPr/>
              <p:nvPr/>
            </p:nvSpPr>
            <p:spPr>
              <a:xfrm>
                <a:off x="15727382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63" name="object 617">
                <a:extLst>
                  <a:ext uri="{FF2B5EF4-FFF2-40B4-BE49-F238E27FC236}">
                    <a16:creationId xmlns:a16="http://schemas.microsoft.com/office/drawing/2014/main" id="{28E2DCF1-B9D9-4E8F-95C5-AAE17A23C509}"/>
                  </a:ext>
                </a:extLst>
              </p:cNvPr>
              <p:cNvSpPr/>
              <p:nvPr/>
            </p:nvSpPr>
            <p:spPr>
              <a:xfrm>
                <a:off x="15656306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64" name="object 618">
                <a:extLst>
                  <a:ext uri="{FF2B5EF4-FFF2-40B4-BE49-F238E27FC236}">
                    <a16:creationId xmlns:a16="http://schemas.microsoft.com/office/drawing/2014/main" id="{597FFA9F-DC09-4976-8A54-91B326051633}"/>
                  </a:ext>
                </a:extLst>
              </p:cNvPr>
              <p:cNvSpPr/>
              <p:nvPr/>
            </p:nvSpPr>
            <p:spPr>
              <a:xfrm>
                <a:off x="15666460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65" name="object 619">
                <a:extLst>
                  <a:ext uri="{FF2B5EF4-FFF2-40B4-BE49-F238E27FC236}">
                    <a16:creationId xmlns:a16="http://schemas.microsoft.com/office/drawing/2014/main" id="{8F38AC91-34C0-4D65-B59B-860BA3AEFDFB}"/>
                  </a:ext>
                </a:extLst>
              </p:cNvPr>
              <p:cNvSpPr/>
              <p:nvPr/>
            </p:nvSpPr>
            <p:spPr>
              <a:xfrm>
                <a:off x="15656306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501" name="object 620">
              <a:extLst>
                <a:ext uri="{FF2B5EF4-FFF2-40B4-BE49-F238E27FC236}">
                  <a16:creationId xmlns:a16="http://schemas.microsoft.com/office/drawing/2014/main" id="{17FE1666-99AE-4C10-9E60-20D220662FDE}"/>
                </a:ext>
              </a:extLst>
            </p:cNvPr>
            <p:cNvSpPr/>
            <p:nvPr/>
          </p:nvSpPr>
          <p:spPr>
            <a:xfrm>
              <a:off x="19534341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02" name="object 621">
              <a:extLst>
                <a:ext uri="{FF2B5EF4-FFF2-40B4-BE49-F238E27FC236}">
                  <a16:creationId xmlns:a16="http://schemas.microsoft.com/office/drawing/2014/main" id="{D93CD4D1-5CEB-4C35-A2B7-8CBBF4CE7B36}"/>
                </a:ext>
              </a:extLst>
            </p:cNvPr>
            <p:cNvSpPr/>
            <p:nvPr/>
          </p:nvSpPr>
          <p:spPr>
            <a:xfrm>
              <a:off x="19534341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503" name="object 622">
              <a:extLst>
                <a:ext uri="{FF2B5EF4-FFF2-40B4-BE49-F238E27FC236}">
                  <a16:creationId xmlns:a16="http://schemas.microsoft.com/office/drawing/2014/main" id="{0F91D20D-E58A-4F92-842F-AE9F09C7E5FE}"/>
                </a:ext>
              </a:extLst>
            </p:cNvPr>
            <p:cNvGrpSpPr/>
            <p:nvPr/>
          </p:nvGrpSpPr>
          <p:grpSpPr>
            <a:xfrm>
              <a:off x="19530922" y="6731699"/>
              <a:ext cx="171037" cy="119395"/>
              <a:chOff x="16059912" y="7677000"/>
              <a:chExt cx="127000" cy="73025"/>
            </a:xfrm>
          </p:grpSpPr>
          <p:sp>
            <p:nvSpPr>
              <p:cNvPr id="1956" name="object 623">
                <a:extLst>
                  <a:ext uri="{FF2B5EF4-FFF2-40B4-BE49-F238E27FC236}">
                    <a16:creationId xmlns:a16="http://schemas.microsoft.com/office/drawing/2014/main" id="{1ED39F1D-6E0F-457C-8A41-8360F071F7F2}"/>
                  </a:ext>
                </a:extLst>
              </p:cNvPr>
              <p:cNvSpPr/>
              <p:nvPr/>
            </p:nvSpPr>
            <p:spPr>
              <a:xfrm>
                <a:off x="16062451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57" name="object 624">
                <a:extLst>
                  <a:ext uri="{FF2B5EF4-FFF2-40B4-BE49-F238E27FC236}">
                    <a16:creationId xmlns:a16="http://schemas.microsoft.com/office/drawing/2014/main" id="{3FB9924C-C532-467A-B588-8F64A9AE0B76}"/>
                  </a:ext>
                </a:extLst>
              </p:cNvPr>
              <p:cNvSpPr/>
              <p:nvPr/>
            </p:nvSpPr>
            <p:spPr>
              <a:xfrm>
                <a:off x="16072604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58" name="object 625">
                <a:extLst>
                  <a:ext uri="{FF2B5EF4-FFF2-40B4-BE49-F238E27FC236}">
                    <a16:creationId xmlns:a16="http://schemas.microsoft.com/office/drawing/2014/main" id="{2BC92D58-F431-47ED-93E6-6393231CC271}"/>
                  </a:ext>
                </a:extLst>
              </p:cNvPr>
              <p:cNvSpPr/>
              <p:nvPr/>
            </p:nvSpPr>
            <p:spPr>
              <a:xfrm>
                <a:off x="16123372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59" name="object 626">
                <a:extLst>
                  <a:ext uri="{FF2B5EF4-FFF2-40B4-BE49-F238E27FC236}">
                    <a16:creationId xmlns:a16="http://schemas.microsoft.com/office/drawing/2014/main" id="{60CAC15C-E83B-4927-80CB-6537C610E874}"/>
                  </a:ext>
                </a:extLst>
              </p:cNvPr>
              <p:cNvSpPr/>
              <p:nvPr/>
            </p:nvSpPr>
            <p:spPr>
              <a:xfrm>
                <a:off x="16133526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60" name="object 627">
                <a:extLst>
                  <a:ext uri="{FF2B5EF4-FFF2-40B4-BE49-F238E27FC236}">
                    <a16:creationId xmlns:a16="http://schemas.microsoft.com/office/drawing/2014/main" id="{32A62F75-B38A-4D2D-98E4-8465173F8049}"/>
                  </a:ext>
                </a:extLst>
              </p:cNvPr>
              <p:cNvSpPr/>
              <p:nvPr/>
            </p:nvSpPr>
            <p:spPr>
              <a:xfrm>
                <a:off x="16062451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504" name="object 628">
              <a:extLst>
                <a:ext uri="{FF2B5EF4-FFF2-40B4-BE49-F238E27FC236}">
                  <a16:creationId xmlns:a16="http://schemas.microsoft.com/office/drawing/2014/main" id="{F34D3BA1-166A-4699-8616-3255A805CF32}"/>
                </a:ext>
              </a:extLst>
            </p:cNvPr>
            <p:cNvSpPr/>
            <p:nvPr/>
          </p:nvSpPr>
          <p:spPr>
            <a:xfrm>
              <a:off x="19999268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05" name="object 629">
              <a:extLst>
                <a:ext uri="{FF2B5EF4-FFF2-40B4-BE49-F238E27FC236}">
                  <a16:creationId xmlns:a16="http://schemas.microsoft.com/office/drawing/2014/main" id="{CFD3CF34-CED9-47AD-B7E0-4479A7DE5FAC}"/>
                </a:ext>
              </a:extLst>
            </p:cNvPr>
            <p:cNvSpPr/>
            <p:nvPr/>
          </p:nvSpPr>
          <p:spPr>
            <a:xfrm>
              <a:off x="19999268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506" name="object 630">
              <a:extLst>
                <a:ext uri="{FF2B5EF4-FFF2-40B4-BE49-F238E27FC236}">
                  <a16:creationId xmlns:a16="http://schemas.microsoft.com/office/drawing/2014/main" id="{8FBEA6E0-298B-4206-AF75-13758B22F053}"/>
                </a:ext>
              </a:extLst>
            </p:cNvPr>
            <p:cNvGrpSpPr/>
            <p:nvPr/>
          </p:nvGrpSpPr>
          <p:grpSpPr>
            <a:xfrm>
              <a:off x="19995851" y="6731699"/>
              <a:ext cx="171037" cy="119395"/>
              <a:chOff x="16405135" y="7677000"/>
              <a:chExt cx="127000" cy="73025"/>
            </a:xfrm>
          </p:grpSpPr>
          <p:sp>
            <p:nvSpPr>
              <p:cNvPr id="1951" name="object 631">
                <a:extLst>
                  <a:ext uri="{FF2B5EF4-FFF2-40B4-BE49-F238E27FC236}">
                    <a16:creationId xmlns:a16="http://schemas.microsoft.com/office/drawing/2014/main" id="{44C98E84-D69D-4E04-878C-01BE7A87B29A}"/>
                  </a:ext>
                </a:extLst>
              </p:cNvPr>
              <p:cNvSpPr/>
              <p:nvPr/>
            </p:nvSpPr>
            <p:spPr>
              <a:xfrm>
                <a:off x="16407673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52" name="object 632">
                <a:extLst>
                  <a:ext uri="{FF2B5EF4-FFF2-40B4-BE49-F238E27FC236}">
                    <a16:creationId xmlns:a16="http://schemas.microsoft.com/office/drawing/2014/main" id="{615EA379-31B1-47DA-866E-7FCB662C3246}"/>
                  </a:ext>
                </a:extLst>
              </p:cNvPr>
              <p:cNvSpPr/>
              <p:nvPr/>
            </p:nvSpPr>
            <p:spPr>
              <a:xfrm>
                <a:off x="16417827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53" name="object 633">
                <a:extLst>
                  <a:ext uri="{FF2B5EF4-FFF2-40B4-BE49-F238E27FC236}">
                    <a16:creationId xmlns:a16="http://schemas.microsoft.com/office/drawing/2014/main" id="{ACA7DDAD-8865-4510-88EB-EE081BA74886}"/>
                  </a:ext>
                </a:extLst>
              </p:cNvPr>
              <p:cNvSpPr/>
              <p:nvPr/>
            </p:nvSpPr>
            <p:spPr>
              <a:xfrm>
                <a:off x="16468595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54" name="object 634">
                <a:extLst>
                  <a:ext uri="{FF2B5EF4-FFF2-40B4-BE49-F238E27FC236}">
                    <a16:creationId xmlns:a16="http://schemas.microsoft.com/office/drawing/2014/main" id="{F32DFC2C-0850-44DD-9984-13C0B519A7C4}"/>
                  </a:ext>
                </a:extLst>
              </p:cNvPr>
              <p:cNvSpPr/>
              <p:nvPr/>
            </p:nvSpPr>
            <p:spPr>
              <a:xfrm>
                <a:off x="16478748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55" name="object 635">
                <a:extLst>
                  <a:ext uri="{FF2B5EF4-FFF2-40B4-BE49-F238E27FC236}">
                    <a16:creationId xmlns:a16="http://schemas.microsoft.com/office/drawing/2014/main" id="{4AC794F9-D560-4415-BC49-0DC73FA6D4C0}"/>
                  </a:ext>
                </a:extLst>
              </p:cNvPr>
              <p:cNvSpPr/>
              <p:nvPr/>
            </p:nvSpPr>
            <p:spPr>
              <a:xfrm>
                <a:off x="16407673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507" name="object 636">
              <a:extLst>
                <a:ext uri="{FF2B5EF4-FFF2-40B4-BE49-F238E27FC236}">
                  <a16:creationId xmlns:a16="http://schemas.microsoft.com/office/drawing/2014/main" id="{367E8B5B-A573-4470-B33F-155DA619AC7A}"/>
                </a:ext>
              </a:extLst>
            </p:cNvPr>
            <p:cNvSpPr/>
            <p:nvPr/>
          </p:nvSpPr>
          <p:spPr>
            <a:xfrm>
              <a:off x="20363919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08" name="object 637">
              <a:extLst>
                <a:ext uri="{FF2B5EF4-FFF2-40B4-BE49-F238E27FC236}">
                  <a16:creationId xmlns:a16="http://schemas.microsoft.com/office/drawing/2014/main" id="{35649C14-F631-4A31-B2E8-A4FBF83012F5}"/>
                </a:ext>
              </a:extLst>
            </p:cNvPr>
            <p:cNvSpPr/>
            <p:nvPr/>
          </p:nvSpPr>
          <p:spPr>
            <a:xfrm>
              <a:off x="20363919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509" name="object 638">
              <a:extLst>
                <a:ext uri="{FF2B5EF4-FFF2-40B4-BE49-F238E27FC236}">
                  <a16:creationId xmlns:a16="http://schemas.microsoft.com/office/drawing/2014/main" id="{3E6A35B3-43C7-413C-B8A0-90E0A52F785A}"/>
                </a:ext>
              </a:extLst>
            </p:cNvPr>
            <p:cNvGrpSpPr/>
            <p:nvPr/>
          </p:nvGrpSpPr>
          <p:grpSpPr>
            <a:xfrm>
              <a:off x="20360499" y="6731699"/>
              <a:ext cx="171037" cy="119395"/>
              <a:chOff x="16675896" y="7677000"/>
              <a:chExt cx="127000" cy="73025"/>
            </a:xfrm>
          </p:grpSpPr>
          <p:sp>
            <p:nvSpPr>
              <p:cNvPr id="1946" name="object 639">
                <a:extLst>
                  <a:ext uri="{FF2B5EF4-FFF2-40B4-BE49-F238E27FC236}">
                    <a16:creationId xmlns:a16="http://schemas.microsoft.com/office/drawing/2014/main" id="{6D2866B0-FCAD-47AF-B4D1-4695803F05AE}"/>
                  </a:ext>
                </a:extLst>
              </p:cNvPr>
              <p:cNvSpPr/>
              <p:nvPr/>
            </p:nvSpPr>
            <p:spPr>
              <a:xfrm>
                <a:off x="16678435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47" name="object 640">
                <a:extLst>
                  <a:ext uri="{FF2B5EF4-FFF2-40B4-BE49-F238E27FC236}">
                    <a16:creationId xmlns:a16="http://schemas.microsoft.com/office/drawing/2014/main" id="{C9A03C23-A71C-48FD-BECF-D4A24721A8CC}"/>
                  </a:ext>
                </a:extLst>
              </p:cNvPr>
              <p:cNvSpPr/>
              <p:nvPr/>
            </p:nvSpPr>
            <p:spPr>
              <a:xfrm>
                <a:off x="16688588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48" name="object 641">
                <a:extLst>
                  <a:ext uri="{FF2B5EF4-FFF2-40B4-BE49-F238E27FC236}">
                    <a16:creationId xmlns:a16="http://schemas.microsoft.com/office/drawing/2014/main" id="{8587A10B-9C43-4C34-ACC2-B30AB08ADC3D}"/>
                  </a:ext>
                </a:extLst>
              </p:cNvPr>
              <p:cNvSpPr/>
              <p:nvPr/>
            </p:nvSpPr>
            <p:spPr>
              <a:xfrm>
                <a:off x="16739356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49" name="object 642">
                <a:extLst>
                  <a:ext uri="{FF2B5EF4-FFF2-40B4-BE49-F238E27FC236}">
                    <a16:creationId xmlns:a16="http://schemas.microsoft.com/office/drawing/2014/main" id="{6085C2CA-1706-4DEB-B1D5-C946366FB4AA}"/>
                  </a:ext>
                </a:extLst>
              </p:cNvPr>
              <p:cNvSpPr/>
              <p:nvPr/>
            </p:nvSpPr>
            <p:spPr>
              <a:xfrm>
                <a:off x="16749510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50" name="object 643">
                <a:extLst>
                  <a:ext uri="{FF2B5EF4-FFF2-40B4-BE49-F238E27FC236}">
                    <a16:creationId xmlns:a16="http://schemas.microsoft.com/office/drawing/2014/main" id="{2D12F113-BC0B-4CDB-8830-DE84A9105E0B}"/>
                  </a:ext>
                </a:extLst>
              </p:cNvPr>
              <p:cNvSpPr/>
              <p:nvPr/>
            </p:nvSpPr>
            <p:spPr>
              <a:xfrm>
                <a:off x="16678435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510" name="object 644">
              <a:extLst>
                <a:ext uri="{FF2B5EF4-FFF2-40B4-BE49-F238E27FC236}">
                  <a16:creationId xmlns:a16="http://schemas.microsoft.com/office/drawing/2014/main" id="{08C0D5D9-E0B8-4954-B065-DD856E5C8CB4}"/>
                </a:ext>
              </a:extLst>
            </p:cNvPr>
            <p:cNvSpPr/>
            <p:nvPr/>
          </p:nvSpPr>
          <p:spPr>
            <a:xfrm>
              <a:off x="16270727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11" name="object 645">
              <a:extLst>
                <a:ext uri="{FF2B5EF4-FFF2-40B4-BE49-F238E27FC236}">
                  <a16:creationId xmlns:a16="http://schemas.microsoft.com/office/drawing/2014/main" id="{55CBCE5F-71D6-4CFB-80D3-01FFE79B9BC6}"/>
                </a:ext>
              </a:extLst>
            </p:cNvPr>
            <p:cNvSpPr/>
            <p:nvPr/>
          </p:nvSpPr>
          <p:spPr>
            <a:xfrm>
              <a:off x="16270727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512" name="object 646">
              <a:extLst>
                <a:ext uri="{FF2B5EF4-FFF2-40B4-BE49-F238E27FC236}">
                  <a16:creationId xmlns:a16="http://schemas.microsoft.com/office/drawing/2014/main" id="{6DB6B8F3-BC4D-4D42-9F45-097CA5351852}"/>
                </a:ext>
              </a:extLst>
            </p:cNvPr>
            <p:cNvGrpSpPr/>
            <p:nvPr/>
          </p:nvGrpSpPr>
          <p:grpSpPr>
            <a:xfrm>
              <a:off x="16267307" y="6731699"/>
              <a:ext cx="171037" cy="119395"/>
              <a:chOff x="13636586" y="7677000"/>
              <a:chExt cx="127000" cy="73025"/>
            </a:xfrm>
          </p:grpSpPr>
          <p:sp>
            <p:nvSpPr>
              <p:cNvPr id="1941" name="object 647">
                <a:extLst>
                  <a:ext uri="{FF2B5EF4-FFF2-40B4-BE49-F238E27FC236}">
                    <a16:creationId xmlns:a16="http://schemas.microsoft.com/office/drawing/2014/main" id="{12AB6DE9-D9F9-4D51-BFFB-E583FA3D48F5}"/>
                  </a:ext>
                </a:extLst>
              </p:cNvPr>
              <p:cNvSpPr/>
              <p:nvPr/>
            </p:nvSpPr>
            <p:spPr>
              <a:xfrm>
                <a:off x="13639124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42" name="object 648">
                <a:extLst>
                  <a:ext uri="{FF2B5EF4-FFF2-40B4-BE49-F238E27FC236}">
                    <a16:creationId xmlns:a16="http://schemas.microsoft.com/office/drawing/2014/main" id="{E74AE648-E835-44FE-BE26-9FBB64609069}"/>
                  </a:ext>
                </a:extLst>
              </p:cNvPr>
              <p:cNvSpPr/>
              <p:nvPr/>
            </p:nvSpPr>
            <p:spPr>
              <a:xfrm>
                <a:off x="13649278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43" name="object 649">
                <a:extLst>
                  <a:ext uri="{FF2B5EF4-FFF2-40B4-BE49-F238E27FC236}">
                    <a16:creationId xmlns:a16="http://schemas.microsoft.com/office/drawing/2014/main" id="{58A13FFB-E4A5-4D87-BD69-D3F90ED295EC}"/>
                  </a:ext>
                </a:extLst>
              </p:cNvPr>
              <p:cNvSpPr/>
              <p:nvPr/>
            </p:nvSpPr>
            <p:spPr>
              <a:xfrm>
                <a:off x="13700046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44" name="object 650">
                <a:extLst>
                  <a:ext uri="{FF2B5EF4-FFF2-40B4-BE49-F238E27FC236}">
                    <a16:creationId xmlns:a16="http://schemas.microsoft.com/office/drawing/2014/main" id="{CA764ABE-BF4C-4B18-AD60-D229E8EC6C60}"/>
                  </a:ext>
                </a:extLst>
              </p:cNvPr>
              <p:cNvSpPr/>
              <p:nvPr/>
            </p:nvSpPr>
            <p:spPr>
              <a:xfrm>
                <a:off x="13710199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45" name="object 651">
                <a:extLst>
                  <a:ext uri="{FF2B5EF4-FFF2-40B4-BE49-F238E27FC236}">
                    <a16:creationId xmlns:a16="http://schemas.microsoft.com/office/drawing/2014/main" id="{65B233BA-D57B-41BC-86FE-430DC8B81743}"/>
                  </a:ext>
                </a:extLst>
              </p:cNvPr>
              <p:cNvSpPr/>
              <p:nvPr/>
            </p:nvSpPr>
            <p:spPr>
              <a:xfrm>
                <a:off x="13639124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pic>
          <p:nvPicPr>
            <p:cNvPr id="513" name="object 652">
              <a:extLst>
                <a:ext uri="{FF2B5EF4-FFF2-40B4-BE49-F238E27FC236}">
                  <a16:creationId xmlns:a16="http://schemas.microsoft.com/office/drawing/2014/main" id="{220BD6E0-C5E4-437F-A03B-AB92ECF843A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16810" y="6727550"/>
              <a:ext cx="170928" cy="123123"/>
            </a:xfrm>
            <a:prstGeom prst="rect">
              <a:avLst/>
            </a:prstGeom>
          </p:spPr>
        </p:pic>
        <p:pic>
          <p:nvPicPr>
            <p:cNvPr id="514" name="object 653">
              <a:extLst>
                <a:ext uri="{FF2B5EF4-FFF2-40B4-BE49-F238E27FC236}">
                  <a16:creationId xmlns:a16="http://schemas.microsoft.com/office/drawing/2014/main" id="{CD4F00AD-5C9C-4E56-A7DA-6A61B98059C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34207" y="6727550"/>
              <a:ext cx="170928" cy="123123"/>
            </a:xfrm>
            <a:prstGeom prst="rect">
              <a:avLst/>
            </a:prstGeom>
          </p:spPr>
        </p:pic>
        <p:pic>
          <p:nvPicPr>
            <p:cNvPr id="515" name="object 654">
              <a:extLst>
                <a:ext uri="{FF2B5EF4-FFF2-40B4-BE49-F238E27FC236}">
                  <a16:creationId xmlns:a16="http://schemas.microsoft.com/office/drawing/2014/main" id="{709B857A-B609-4BC6-8ABB-0A379512903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31878" y="6727550"/>
              <a:ext cx="170928" cy="123123"/>
            </a:xfrm>
            <a:prstGeom prst="rect">
              <a:avLst/>
            </a:prstGeom>
          </p:spPr>
        </p:pic>
        <p:sp>
          <p:nvSpPr>
            <p:cNvPr id="516" name="object 655">
              <a:extLst>
                <a:ext uri="{FF2B5EF4-FFF2-40B4-BE49-F238E27FC236}">
                  <a16:creationId xmlns:a16="http://schemas.microsoft.com/office/drawing/2014/main" id="{7B429DCD-5085-4BD3-8752-2330C71AF6C8}"/>
                </a:ext>
              </a:extLst>
            </p:cNvPr>
            <p:cNvSpPr/>
            <p:nvPr/>
          </p:nvSpPr>
          <p:spPr>
            <a:xfrm>
              <a:off x="13845806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17" name="object 656">
              <a:extLst>
                <a:ext uri="{FF2B5EF4-FFF2-40B4-BE49-F238E27FC236}">
                  <a16:creationId xmlns:a16="http://schemas.microsoft.com/office/drawing/2014/main" id="{186CDB99-BA88-4DB6-AEF4-CC448DE98CC7}"/>
                </a:ext>
              </a:extLst>
            </p:cNvPr>
            <p:cNvSpPr/>
            <p:nvPr/>
          </p:nvSpPr>
          <p:spPr>
            <a:xfrm>
              <a:off x="14064595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18" name="object 657">
              <a:extLst>
                <a:ext uri="{FF2B5EF4-FFF2-40B4-BE49-F238E27FC236}">
                  <a16:creationId xmlns:a16="http://schemas.microsoft.com/office/drawing/2014/main" id="{E2836FAC-9540-434F-8B5A-A237CFA648D9}"/>
                </a:ext>
              </a:extLst>
            </p:cNvPr>
            <p:cNvSpPr/>
            <p:nvPr/>
          </p:nvSpPr>
          <p:spPr>
            <a:xfrm>
              <a:off x="19880759" y="8026580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19" name="object 658">
              <a:extLst>
                <a:ext uri="{FF2B5EF4-FFF2-40B4-BE49-F238E27FC236}">
                  <a16:creationId xmlns:a16="http://schemas.microsoft.com/office/drawing/2014/main" id="{0FBA50D2-432D-4755-961A-DCF0B324E499}"/>
                </a:ext>
              </a:extLst>
            </p:cNvPr>
            <p:cNvSpPr/>
            <p:nvPr/>
          </p:nvSpPr>
          <p:spPr>
            <a:xfrm>
              <a:off x="19880759" y="7760961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20" name="object 659">
              <a:extLst>
                <a:ext uri="{FF2B5EF4-FFF2-40B4-BE49-F238E27FC236}">
                  <a16:creationId xmlns:a16="http://schemas.microsoft.com/office/drawing/2014/main" id="{CFED8441-95DF-45A4-BF78-26F76B3FC8AF}"/>
                </a:ext>
              </a:extLst>
            </p:cNvPr>
            <p:cNvSpPr/>
            <p:nvPr/>
          </p:nvSpPr>
          <p:spPr>
            <a:xfrm>
              <a:off x="19880759" y="8757024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21" name="object 660">
              <a:extLst>
                <a:ext uri="{FF2B5EF4-FFF2-40B4-BE49-F238E27FC236}">
                  <a16:creationId xmlns:a16="http://schemas.microsoft.com/office/drawing/2014/main" id="{75B0CFD9-FBA2-464A-B268-F86C81580E78}"/>
                </a:ext>
              </a:extLst>
            </p:cNvPr>
            <p:cNvSpPr/>
            <p:nvPr/>
          </p:nvSpPr>
          <p:spPr>
            <a:xfrm>
              <a:off x="19880759" y="8557811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22" name="object 661">
              <a:extLst>
                <a:ext uri="{FF2B5EF4-FFF2-40B4-BE49-F238E27FC236}">
                  <a16:creationId xmlns:a16="http://schemas.microsoft.com/office/drawing/2014/main" id="{7AC2FBEA-0752-4200-BFA5-23AA44A7D334}"/>
                </a:ext>
              </a:extLst>
            </p:cNvPr>
            <p:cNvSpPr/>
            <p:nvPr/>
          </p:nvSpPr>
          <p:spPr>
            <a:xfrm>
              <a:off x="19880758" y="6842373"/>
              <a:ext cx="0" cy="918823"/>
            </a:xfrm>
            <a:custGeom>
              <a:avLst/>
              <a:gdLst/>
              <a:ahLst/>
              <a:cxnLst/>
              <a:rect l="l" t="t" r="r" b="b"/>
              <a:pathLst>
                <a:path h="561975">
                  <a:moveTo>
                    <a:pt x="0" y="0"/>
                  </a:moveTo>
                  <a:lnTo>
                    <a:pt x="0" y="497526"/>
                  </a:lnTo>
                </a:path>
                <a:path h="561975">
                  <a:moveTo>
                    <a:pt x="0" y="517833"/>
                  </a:moveTo>
                  <a:lnTo>
                    <a:pt x="0" y="561832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23" name="object 662">
              <a:extLst>
                <a:ext uri="{FF2B5EF4-FFF2-40B4-BE49-F238E27FC236}">
                  <a16:creationId xmlns:a16="http://schemas.microsoft.com/office/drawing/2014/main" id="{98B7A7E4-5C44-47F5-A0C8-2C68551D79C2}"/>
                </a:ext>
              </a:extLst>
            </p:cNvPr>
            <p:cNvSpPr/>
            <p:nvPr/>
          </p:nvSpPr>
          <p:spPr>
            <a:xfrm>
              <a:off x="19880758" y="8026580"/>
              <a:ext cx="0" cy="531567"/>
            </a:xfrm>
            <a:custGeom>
              <a:avLst/>
              <a:gdLst/>
              <a:ahLst/>
              <a:cxnLst/>
              <a:rect l="l" t="t" r="r" b="b"/>
              <a:pathLst>
                <a:path h="325120">
                  <a:moveTo>
                    <a:pt x="0" y="0"/>
                  </a:moveTo>
                  <a:lnTo>
                    <a:pt x="0" y="43998"/>
                  </a:lnTo>
                </a:path>
                <a:path h="325120">
                  <a:moveTo>
                    <a:pt x="0" y="64306"/>
                  </a:moveTo>
                  <a:lnTo>
                    <a:pt x="0" y="32491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24" name="object 663">
              <a:extLst>
                <a:ext uri="{FF2B5EF4-FFF2-40B4-BE49-F238E27FC236}">
                  <a16:creationId xmlns:a16="http://schemas.microsoft.com/office/drawing/2014/main" id="{072C7C91-57B9-427F-B484-8B3A7D4BDE2C}"/>
                </a:ext>
              </a:extLst>
            </p:cNvPr>
            <p:cNvSpPr/>
            <p:nvPr/>
          </p:nvSpPr>
          <p:spPr>
            <a:xfrm>
              <a:off x="19880759" y="8757023"/>
              <a:ext cx="36773" cy="631237"/>
            </a:xfrm>
            <a:custGeom>
              <a:avLst/>
              <a:gdLst/>
              <a:ahLst/>
              <a:cxnLst/>
              <a:rect l="l" t="t" r="r" b="b"/>
              <a:pathLst>
                <a:path w="27305" h="386079">
                  <a:moveTo>
                    <a:pt x="0" y="0"/>
                  </a:moveTo>
                  <a:lnTo>
                    <a:pt x="0" y="138765"/>
                  </a:lnTo>
                </a:path>
                <a:path w="27305" h="386079">
                  <a:moveTo>
                    <a:pt x="0" y="159073"/>
                  </a:moveTo>
                  <a:lnTo>
                    <a:pt x="0" y="385836"/>
                  </a:lnTo>
                </a:path>
                <a:path w="27305" h="386079">
                  <a:moveTo>
                    <a:pt x="27076" y="385836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25" name="object 664">
              <a:extLst>
                <a:ext uri="{FF2B5EF4-FFF2-40B4-BE49-F238E27FC236}">
                  <a16:creationId xmlns:a16="http://schemas.microsoft.com/office/drawing/2014/main" id="{C02D0E21-D9AF-4C10-83F6-C50554393C43}"/>
                </a:ext>
              </a:extLst>
            </p:cNvPr>
            <p:cNvSpPr/>
            <p:nvPr/>
          </p:nvSpPr>
          <p:spPr>
            <a:xfrm>
              <a:off x="19917222" y="8026580"/>
              <a:ext cx="0" cy="531567"/>
            </a:xfrm>
            <a:custGeom>
              <a:avLst/>
              <a:gdLst/>
              <a:ahLst/>
              <a:cxnLst/>
              <a:rect l="l" t="t" r="r" b="b"/>
              <a:pathLst>
                <a:path h="325120">
                  <a:moveTo>
                    <a:pt x="0" y="324915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26" name="object 665">
              <a:extLst>
                <a:ext uri="{FF2B5EF4-FFF2-40B4-BE49-F238E27FC236}">
                  <a16:creationId xmlns:a16="http://schemas.microsoft.com/office/drawing/2014/main" id="{4040D4F8-5E64-44F2-A8A8-741CF2DDFC88}"/>
                </a:ext>
              </a:extLst>
            </p:cNvPr>
            <p:cNvSpPr/>
            <p:nvPr/>
          </p:nvSpPr>
          <p:spPr>
            <a:xfrm>
              <a:off x="19880759" y="6842373"/>
              <a:ext cx="36773" cy="918823"/>
            </a:xfrm>
            <a:custGeom>
              <a:avLst/>
              <a:gdLst/>
              <a:ahLst/>
              <a:cxnLst/>
              <a:rect l="l" t="t" r="r" b="b"/>
              <a:pathLst>
                <a:path w="27305" h="561975">
                  <a:moveTo>
                    <a:pt x="27076" y="561832"/>
                  </a:moveTo>
                  <a:lnTo>
                    <a:pt x="27076" y="0"/>
                  </a:lnTo>
                </a:path>
                <a:path w="27305" h="561975">
                  <a:moveTo>
                    <a:pt x="27076" y="561832"/>
                  </a:moveTo>
                  <a:lnTo>
                    <a:pt x="0" y="561832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27" name="object 666">
              <a:extLst>
                <a:ext uri="{FF2B5EF4-FFF2-40B4-BE49-F238E27FC236}">
                  <a16:creationId xmlns:a16="http://schemas.microsoft.com/office/drawing/2014/main" id="{75BE3E73-B6AE-4F77-9068-1C4C30E40045}"/>
                </a:ext>
              </a:extLst>
            </p:cNvPr>
            <p:cNvSpPr/>
            <p:nvPr/>
          </p:nvSpPr>
          <p:spPr>
            <a:xfrm>
              <a:off x="19880759" y="8026580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28" name="object 667">
              <a:extLst>
                <a:ext uri="{FF2B5EF4-FFF2-40B4-BE49-F238E27FC236}">
                  <a16:creationId xmlns:a16="http://schemas.microsoft.com/office/drawing/2014/main" id="{A3DE8376-B2DC-4936-AAF3-69A458A3448B}"/>
                </a:ext>
              </a:extLst>
            </p:cNvPr>
            <p:cNvSpPr/>
            <p:nvPr/>
          </p:nvSpPr>
          <p:spPr>
            <a:xfrm>
              <a:off x="19880759" y="8557811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29" name="object 668">
              <a:extLst>
                <a:ext uri="{FF2B5EF4-FFF2-40B4-BE49-F238E27FC236}">
                  <a16:creationId xmlns:a16="http://schemas.microsoft.com/office/drawing/2014/main" id="{17F76B8F-28F2-4598-9674-191069B237D7}"/>
                </a:ext>
              </a:extLst>
            </p:cNvPr>
            <p:cNvSpPr/>
            <p:nvPr/>
          </p:nvSpPr>
          <p:spPr>
            <a:xfrm>
              <a:off x="19880759" y="8757024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30" name="object 669">
              <a:extLst>
                <a:ext uri="{FF2B5EF4-FFF2-40B4-BE49-F238E27FC236}">
                  <a16:creationId xmlns:a16="http://schemas.microsoft.com/office/drawing/2014/main" id="{18ED8DC5-F24F-4DEF-AF73-7375056663C4}"/>
                </a:ext>
              </a:extLst>
            </p:cNvPr>
            <p:cNvSpPr/>
            <p:nvPr/>
          </p:nvSpPr>
          <p:spPr>
            <a:xfrm>
              <a:off x="1641658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31" name="object 670">
              <a:extLst>
                <a:ext uri="{FF2B5EF4-FFF2-40B4-BE49-F238E27FC236}">
                  <a16:creationId xmlns:a16="http://schemas.microsoft.com/office/drawing/2014/main" id="{47FD141C-EC45-4CA7-81A0-37B29900DA94}"/>
                </a:ext>
              </a:extLst>
            </p:cNvPr>
            <p:cNvSpPr/>
            <p:nvPr/>
          </p:nvSpPr>
          <p:spPr>
            <a:xfrm>
              <a:off x="16252493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32" name="object 671">
              <a:extLst>
                <a:ext uri="{FF2B5EF4-FFF2-40B4-BE49-F238E27FC236}">
                  <a16:creationId xmlns:a16="http://schemas.microsoft.com/office/drawing/2014/main" id="{1762725A-5EFA-4D24-8F35-C782190A9F8F}"/>
                </a:ext>
              </a:extLst>
            </p:cNvPr>
            <p:cNvSpPr/>
            <p:nvPr/>
          </p:nvSpPr>
          <p:spPr>
            <a:xfrm>
              <a:off x="13964316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33" name="object 672">
              <a:extLst>
                <a:ext uri="{FF2B5EF4-FFF2-40B4-BE49-F238E27FC236}">
                  <a16:creationId xmlns:a16="http://schemas.microsoft.com/office/drawing/2014/main" id="{176F6530-3D31-464C-B257-F7A903F522BA}"/>
                </a:ext>
              </a:extLst>
            </p:cNvPr>
            <p:cNvSpPr/>
            <p:nvPr/>
          </p:nvSpPr>
          <p:spPr>
            <a:xfrm>
              <a:off x="1380022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34" name="object 673">
              <a:extLst>
                <a:ext uri="{FF2B5EF4-FFF2-40B4-BE49-F238E27FC236}">
                  <a16:creationId xmlns:a16="http://schemas.microsoft.com/office/drawing/2014/main" id="{734F8BBF-499F-49E8-9FBC-1AFFD04F4D00}"/>
                </a:ext>
              </a:extLst>
            </p:cNvPr>
            <p:cNvSpPr/>
            <p:nvPr/>
          </p:nvSpPr>
          <p:spPr>
            <a:xfrm>
              <a:off x="1505826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35" name="object 674">
              <a:extLst>
                <a:ext uri="{FF2B5EF4-FFF2-40B4-BE49-F238E27FC236}">
                  <a16:creationId xmlns:a16="http://schemas.microsoft.com/office/drawing/2014/main" id="{644A1859-628E-4498-9B73-DFE17920C92E}"/>
                </a:ext>
              </a:extLst>
            </p:cNvPr>
            <p:cNvSpPr/>
            <p:nvPr/>
          </p:nvSpPr>
          <p:spPr>
            <a:xfrm>
              <a:off x="14894174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36" name="object 675">
              <a:extLst>
                <a:ext uri="{FF2B5EF4-FFF2-40B4-BE49-F238E27FC236}">
                  <a16:creationId xmlns:a16="http://schemas.microsoft.com/office/drawing/2014/main" id="{3CEAF951-3332-444D-8B16-6A4582F4DC58}"/>
                </a:ext>
              </a:extLst>
            </p:cNvPr>
            <p:cNvSpPr/>
            <p:nvPr/>
          </p:nvSpPr>
          <p:spPr>
            <a:xfrm>
              <a:off x="17793137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37" name="object 676">
              <a:extLst>
                <a:ext uri="{FF2B5EF4-FFF2-40B4-BE49-F238E27FC236}">
                  <a16:creationId xmlns:a16="http://schemas.microsoft.com/office/drawing/2014/main" id="{62516B25-C624-472F-9817-C6FF25C21592}"/>
                </a:ext>
              </a:extLst>
            </p:cNvPr>
            <p:cNvSpPr/>
            <p:nvPr/>
          </p:nvSpPr>
          <p:spPr>
            <a:xfrm>
              <a:off x="1762904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38" name="object 677">
              <a:extLst>
                <a:ext uri="{FF2B5EF4-FFF2-40B4-BE49-F238E27FC236}">
                  <a16:creationId xmlns:a16="http://schemas.microsoft.com/office/drawing/2014/main" id="{7400DCB3-7A90-464E-B754-349C4C521A04}"/>
                </a:ext>
              </a:extLst>
            </p:cNvPr>
            <p:cNvSpPr/>
            <p:nvPr/>
          </p:nvSpPr>
          <p:spPr>
            <a:xfrm>
              <a:off x="18340113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39" name="object 678">
              <a:extLst>
                <a:ext uri="{FF2B5EF4-FFF2-40B4-BE49-F238E27FC236}">
                  <a16:creationId xmlns:a16="http://schemas.microsoft.com/office/drawing/2014/main" id="{2A313AC8-404B-44E6-8663-7F44052E744B}"/>
                </a:ext>
              </a:extLst>
            </p:cNvPr>
            <p:cNvSpPr/>
            <p:nvPr/>
          </p:nvSpPr>
          <p:spPr>
            <a:xfrm>
              <a:off x="1817602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40" name="object 679">
              <a:extLst>
                <a:ext uri="{FF2B5EF4-FFF2-40B4-BE49-F238E27FC236}">
                  <a16:creationId xmlns:a16="http://schemas.microsoft.com/office/drawing/2014/main" id="{34F88611-DBE1-402D-B137-8410F6B65DF6}"/>
                </a:ext>
              </a:extLst>
            </p:cNvPr>
            <p:cNvSpPr/>
            <p:nvPr/>
          </p:nvSpPr>
          <p:spPr>
            <a:xfrm>
              <a:off x="14511291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41" name="object 680">
              <a:extLst>
                <a:ext uri="{FF2B5EF4-FFF2-40B4-BE49-F238E27FC236}">
                  <a16:creationId xmlns:a16="http://schemas.microsoft.com/office/drawing/2014/main" id="{9FEDDFC4-323B-4274-BFD5-3EDF54EC8EBA}"/>
                </a:ext>
              </a:extLst>
            </p:cNvPr>
            <p:cNvSpPr/>
            <p:nvPr/>
          </p:nvSpPr>
          <p:spPr>
            <a:xfrm>
              <a:off x="14347199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42" name="object 681">
              <a:extLst>
                <a:ext uri="{FF2B5EF4-FFF2-40B4-BE49-F238E27FC236}">
                  <a16:creationId xmlns:a16="http://schemas.microsoft.com/office/drawing/2014/main" id="{D283BAC4-E83F-422E-BBCA-6FFABFA40E86}"/>
                </a:ext>
              </a:extLst>
            </p:cNvPr>
            <p:cNvSpPr/>
            <p:nvPr/>
          </p:nvSpPr>
          <p:spPr>
            <a:xfrm>
              <a:off x="12688043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43" name="object 682">
              <a:extLst>
                <a:ext uri="{FF2B5EF4-FFF2-40B4-BE49-F238E27FC236}">
                  <a16:creationId xmlns:a16="http://schemas.microsoft.com/office/drawing/2014/main" id="{4B9494ED-1AD2-4F6F-8896-AB435FBDAA10}"/>
                </a:ext>
              </a:extLst>
            </p:cNvPr>
            <p:cNvSpPr/>
            <p:nvPr/>
          </p:nvSpPr>
          <p:spPr>
            <a:xfrm>
              <a:off x="1252395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44" name="object 683">
              <a:extLst>
                <a:ext uri="{FF2B5EF4-FFF2-40B4-BE49-F238E27FC236}">
                  <a16:creationId xmlns:a16="http://schemas.microsoft.com/office/drawing/2014/main" id="{ACD13891-7E9C-412D-AC08-E33F5CED75B7}"/>
                </a:ext>
              </a:extLst>
            </p:cNvPr>
            <p:cNvSpPr/>
            <p:nvPr/>
          </p:nvSpPr>
          <p:spPr>
            <a:xfrm>
              <a:off x="1971666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45" name="object 684">
              <a:extLst>
                <a:ext uri="{FF2B5EF4-FFF2-40B4-BE49-F238E27FC236}">
                  <a16:creationId xmlns:a16="http://schemas.microsoft.com/office/drawing/2014/main" id="{FE661056-A771-4B7A-B19C-167DCA66D6F0}"/>
                </a:ext>
              </a:extLst>
            </p:cNvPr>
            <p:cNvSpPr/>
            <p:nvPr/>
          </p:nvSpPr>
          <p:spPr>
            <a:xfrm>
              <a:off x="19552573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46" name="object 685">
              <a:extLst>
                <a:ext uri="{FF2B5EF4-FFF2-40B4-BE49-F238E27FC236}">
                  <a16:creationId xmlns:a16="http://schemas.microsoft.com/office/drawing/2014/main" id="{BD8C0142-75A9-438A-9D71-3C9C103D0844}"/>
                </a:ext>
              </a:extLst>
            </p:cNvPr>
            <p:cNvSpPr/>
            <p:nvPr/>
          </p:nvSpPr>
          <p:spPr>
            <a:xfrm>
              <a:off x="1333529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47" name="object 686">
              <a:extLst>
                <a:ext uri="{FF2B5EF4-FFF2-40B4-BE49-F238E27FC236}">
                  <a16:creationId xmlns:a16="http://schemas.microsoft.com/office/drawing/2014/main" id="{8CD3511F-5C79-4CE8-8B0D-91B39723AEE2}"/>
                </a:ext>
              </a:extLst>
            </p:cNvPr>
            <p:cNvSpPr/>
            <p:nvPr/>
          </p:nvSpPr>
          <p:spPr>
            <a:xfrm>
              <a:off x="1315297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48" name="object 687">
              <a:extLst>
                <a:ext uri="{FF2B5EF4-FFF2-40B4-BE49-F238E27FC236}">
                  <a16:creationId xmlns:a16="http://schemas.microsoft.com/office/drawing/2014/main" id="{6932C349-BE0D-4B57-A5B6-9C5979C6BC36}"/>
                </a:ext>
              </a:extLst>
            </p:cNvPr>
            <p:cNvSpPr/>
            <p:nvPr/>
          </p:nvSpPr>
          <p:spPr>
            <a:xfrm>
              <a:off x="11411768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49" name="object 688">
              <a:extLst>
                <a:ext uri="{FF2B5EF4-FFF2-40B4-BE49-F238E27FC236}">
                  <a16:creationId xmlns:a16="http://schemas.microsoft.com/office/drawing/2014/main" id="{93B60B89-9D4A-491D-96EC-A52B42AC6208}"/>
                </a:ext>
              </a:extLst>
            </p:cNvPr>
            <p:cNvSpPr/>
            <p:nvPr/>
          </p:nvSpPr>
          <p:spPr>
            <a:xfrm>
              <a:off x="11038003" y="8983904"/>
              <a:ext cx="210376" cy="33223"/>
            </a:xfrm>
            <a:custGeom>
              <a:avLst/>
              <a:gdLst/>
              <a:ahLst/>
              <a:cxnLst/>
              <a:rect l="l" t="t" r="r" b="b"/>
              <a:pathLst>
                <a:path w="156209" h="20320">
                  <a:moveTo>
                    <a:pt x="155688" y="0"/>
                  </a:moveTo>
                  <a:lnTo>
                    <a:pt x="155688" y="20307"/>
                  </a:lnTo>
                </a:path>
                <a:path w="156209" h="20320">
                  <a:moveTo>
                    <a:pt x="0" y="20307"/>
                  </a:moveTo>
                  <a:lnTo>
                    <a:pt x="155688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50" name="object 689">
              <a:extLst>
                <a:ext uri="{FF2B5EF4-FFF2-40B4-BE49-F238E27FC236}">
                  <a16:creationId xmlns:a16="http://schemas.microsoft.com/office/drawing/2014/main" id="{794DDD03-542B-4758-85C9-03EEEBFC39D9}"/>
                </a:ext>
              </a:extLst>
            </p:cNvPr>
            <p:cNvSpPr/>
            <p:nvPr/>
          </p:nvSpPr>
          <p:spPr>
            <a:xfrm>
              <a:off x="11411770" y="9017106"/>
              <a:ext cx="1112597" cy="0"/>
            </a:xfrm>
            <a:custGeom>
              <a:avLst/>
              <a:gdLst/>
              <a:ahLst/>
              <a:cxnLst/>
              <a:rect l="l" t="t" r="r" b="b"/>
              <a:pathLst>
                <a:path w="826134">
                  <a:moveTo>
                    <a:pt x="0" y="0"/>
                  </a:moveTo>
                  <a:lnTo>
                    <a:pt x="82582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51" name="object 690">
              <a:extLst>
                <a:ext uri="{FF2B5EF4-FFF2-40B4-BE49-F238E27FC236}">
                  <a16:creationId xmlns:a16="http://schemas.microsoft.com/office/drawing/2014/main" id="{D72C6DC2-CD41-42C3-8FD3-17F507B733A8}"/>
                </a:ext>
              </a:extLst>
            </p:cNvPr>
            <p:cNvSpPr/>
            <p:nvPr/>
          </p:nvSpPr>
          <p:spPr>
            <a:xfrm>
              <a:off x="12688043" y="9017106"/>
              <a:ext cx="465221" cy="0"/>
            </a:xfrm>
            <a:custGeom>
              <a:avLst/>
              <a:gdLst/>
              <a:ahLst/>
              <a:cxnLst/>
              <a:rect l="l" t="t" r="r" b="b"/>
              <a:pathLst>
                <a:path w="345440">
                  <a:moveTo>
                    <a:pt x="0" y="0"/>
                  </a:moveTo>
                  <a:lnTo>
                    <a:pt x="34522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52" name="object 691">
              <a:extLst>
                <a:ext uri="{FF2B5EF4-FFF2-40B4-BE49-F238E27FC236}">
                  <a16:creationId xmlns:a16="http://schemas.microsoft.com/office/drawing/2014/main" id="{2D56C09D-DB3D-4EB1-A2FB-36585A785B3F}"/>
                </a:ext>
              </a:extLst>
            </p:cNvPr>
            <p:cNvSpPr/>
            <p:nvPr/>
          </p:nvSpPr>
          <p:spPr>
            <a:xfrm>
              <a:off x="13335295" y="9017106"/>
              <a:ext cx="465221" cy="0"/>
            </a:xfrm>
            <a:custGeom>
              <a:avLst/>
              <a:gdLst/>
              <a:ahLst/>
              <a:cxnLst/>
              <a:rect l="l" t="t" r="r" b="b"/>
              <a:pathLst>
                <a:path w="345440">
                  <a:moveTo>
                    <a:pt x="0" y="0"/>
                  </a:moveTo>
                  <a:lnTo>
                    <a:pt x="34522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53" name="object 692">
              <a:extLst>
                <a:ext uri="{FF2B5EF4-FFF2-40B4-BE49-F238E27FC236}">
                  <a16:creationId xmlns:a16="http://schemas.microsoft.com/office/drawing/2014/main" id="{357B534F-03D0-40AC-9284-3DC0560159D9}"/>
                </a:ext>
              </a:extLst>
            </p:cNvPr>
            <p:cNvSpPr/>
            <p:nvPr/>
          </p:nvSpPr>
          <p:spPr>
            <a:xfrm>
              <a:off x="13964316" y="901710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54" name="object 693">
              <a:extLst>
                <a:ext uri="{FF2B5EF4-FFF2-40B4-BE49-F238E27FC236}">
                  <a16:creationId xmlns:a16="http://schemas.microsoft.com/office/drawing/2014/main" id="{6629287B-60EC-4C47-84E9-90E50D0A8DB1}"/>
                </a:ext>
              </a:extLst>
            </p:cNvPr>
            <p:cNvSpPr/>
            <p:nvPr/>
          </p:nvSpPr>
          <p:spPr>
            <a:xfrm>
              <a:off x="14511291" y="901710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55" name="object 694">
              <a:extLst>
                <a:ext uri="{FF2B5EF4-FFF2-40B4-BE49-F238E27FC236}">
                  <a16:creationId xmlns:a16="http://schemas.microsoft.com/office/drawing/2014/main" id="{BE02B56B-4F3B-42BC-9C65-1522A3B0214A}"/>
                </a:ext>
              </a:extLst>
            </p:cNvPr>
            <p:cNvSpPr/>
            <p:nvPr/>
          </p:nvSpPr>
          <p:spPr>
            <a:xfrm>
              <a:off x="15058265" y="9017106"/>
              <a:ext cx="1194695" cy="0"/>
            </a:xfrm>
            <a:custGeom>
              <a:avLst/>
              <a:gdLst/>
              <a:ahLst/>
              <a:cxnLst/>
              <a:rect l="l" t="t" r="r" b="b"/>
              <a:pathLst>
                <a:path w="887094">
                  <a:moveTo>
                    <a:pt x="0" y="0"/>
                  </a:moveTo>
                  <a:lnTo>
                    <a:pt x="88674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56" name="object 695">
              <a:extLst>
                <a:ext uri="{FF2B5EF4-FFF2-40B4-BE49-F238E27FC236}">
                  <a16:creationId xmlns:a16="http://schemas.microsoft.com/office/drawing/2014/main" id="{5DCE2FCE-AC1C-4366-9F20-C08E9BA247B9}"/>
                </a:ext>
              </a:extLst>
            </p:cNvPr>
            <p:cNvSpPr/>
            <p:nvPr/>
          </p:nvSpPr>
          <p:spPr>
            <a:xfrm>
              <a:off x="16416585" y="9017106"/>
              <a:ext cx="1212654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90028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57" name="object 696">
              <a:extLst>
                <a:ext uri="{FF2B5EF4-FFF2-40B4-BE49-F238E27FC236}">
                  <a16:creationId xmlns:a16="http://schemas.microsoft.com/office/drawing/2014/main" id="{F1B6E937-FADA-4081-ABEE-F280ABB9CD50}"/>
                </a:ext>
              </a:extLst>
            </p:cNvPr>
            <p:cNvSpPr/>
            <p:nvPr/>
          </p:nvSpPr>
          <p:spPr>
            <a:xfrm>
              <a:off x="17793137" y="901710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58" name="object 697">
              <a:extLst>
                <a:ext uri="{FF2B5EF4-FFF2-40B4-BE49-F238E27FC236}">
                  <a16:creationId xmlns:a16="http://schemas.microsoft.com/office/drawing/2014/main" id="{B2C3E35F-8CC6-4135-A7B8-15017444BA55}"/>
                </a:ext>
              </a:extLst>
            </p:cNvPr>
            <p:cNvSpPr/>
            <p:nvPr/>
          </p:nvSpPr>
          <p:spPr>
            <a:xfrm>
              <a:off x="18340113" y="9017106"/>
              <a:ext cx="1212654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90028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59" name="object 698">
              <a:extLst>
                <a:ext uri="{FF2B5EF4-FFF2-40B4-BE49-F238E27FC236}">
                  <a16:creationId xmlns:a16="http://schemas.microsoft.com/office/drawing/2014/main" id="{E163064E-3E1D-40FB-9558-EDCD228236A1}"/>
                </a:ext>
              </a:extLst>
            </p:cNvPr>
            <p:cNvSpPr/>
            <p:nvPr/>
          </p:nvSpPr>
          <p:spPr>
            <a:xfrm>
              <a:off x="19716665" y="8983904"/>
              <a:ext cx="164195" cy="33223"/>
            </a:xfrm>
            <a:custGeom>
              <a:avLst/>
              <a:gdLst/>
              <a:ahLst/>
              <a:cxnLst/>
              <a:rect l="l" t="t" r="r" b="b"/>
              <a:pathLst>
                <a:path w="121919" h="20320">
                  <a:moveTo>
                    <a:pt x="0" y="20307"/>
                  </a:moveTo>
                  <a:lnTo>
                    <a:pt x="121843" y="20307"/>
                  </a:lnTo>
                </a:path>
                <a:path w="121919" h="203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60" name="object 699">
              <a:extLst>
                <a:ext uri="{FF2B5EF4-FFF2-40B4-BE49-F238E27FC236}">
                  <a16:creationId xmlns:a16="http://schemas.microsoft.com/office/drawing/2014/main" id="{952A6B37-FCA0-4C7B-B161-1D1C83CFBF15}"/>
                </a:ext>
              </a:extLst>
            </p:cNvPr>
            <p:cNvSpPr/>
            <p:nvPr/>
          </p:nvSpPr>
          <p:spPr>
            <a:xfrm>
              <a:off x="18340113" y="8983904"/>
              <a:ext cx="1212654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900285" y="0"/>
                  </a:moveTo>
                  <a:lnTo>
                    <a:pt x="761519" y="0"/>
                  </a:lnTo>
                </a:path>
                <a:path w="900430">
                  <a:moveTo>
                    <a:pt x="741212" y="0"/>
                  </a:moveTo>
                  <a:lnTo>
                    <a:pt x="84613" y="0"/>
                  </a:lnTo>
                </a:path>
                <a:path w="900430">
                  <a:moveTo>
                    <a:pt x="6430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61" name="object 700">
              <a:extLst>
                <a:ext uri="{FF2B5EF4-FFF2-40B4-BE49-F238E27FC236}">
                  <a16:creationId xmlns:a16="http://schemas.microsoft.com/office/drawing/2014/main" id="{C90089AF-7BDD-4013-9FE2-6E6D27BB965A}"/>
                </a:ext>
              </a:extLst>
            </p:cNvPr>
            <p:cNvSpPr/>
            <p:nvPr/>
          </p:nvSpPr>
          <p:spPr>
            <a:xfrm>
              <a:off x="17793137" y="8983904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219994" y="0"/>
                  </a:lnTo>
                </a:path>
                <a:path w="284480">
                  <a:moveTo>
                    <a:pt x="19968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62" name="object 701">
              <a:extLst>
                <a:ext uri="{FF2B5EF4-FFF2-40B4-BE49-F238E27FC236}">
                  <a16:creationId xmlns:a16="http://schemas.microsoft.com/office/drawing/2014/main" id="{27810A36-8795-4689-82D1-82C78CB29ADC}"/>
                </a:ext>
              </a:extLst>
            </p:cNvPr>
            <p:cNvSpPr/>
            <p:nvPr/>
          </p:nvSpPr>
          <p:spPr>
            <a:xfrm>
              <a:off x="16416585" y="8983904"/>
              <a:ext cx="1212654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900285" y="0"/>
                  </a:moveTo>
                  <a:lnTo>
                    <a:pt x="700598" y="0"/>
                  </a:lnTo>
                </a:path>
                <a:path w="900430">
                  <a:moveTo>
                    <a:pt x="680291" y="0"/>
                  </a:moveTo>
                  <a:lnTo>
                    <a:pt x="429835" y="0"/>
                  </a:lnTo>
                </a:path>
                <a:path w="900430">
                  <a:moveTo>
                    <a:pt x="40952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63" name="object 702">
              <a:extLst>
                <a:ext uri="{FF2B5EF4-FFF2-40B4-BE49-F238E27FC236}">
                  <a16:creationId xmlns:a16="http://schemas.microsoft.com/office/drawing/2014/main" id="{D4AED308-600D-46C6-AB06-83EC99E51EA8}"/>
                </a:ext>
              </a:extLst>
            </p:cNvPr>
            <p:cNvSpPr/>
            <p:nvPr/>
          </p:nvSpPr>
          <p:spPr>
            <a:xfrm>
              <a:off x="15058265" y="8983904"/>
              <a:ext cx="1194695" cy="0"/>
            </a:xfrm>
            <a:custGeom>
              <a:avLst/>
              <a:gdLst/>
              <a:ahLst/>
              <a:cxnLst/>
              <a:rect l="l" t="t" r="r" b="b"/>
              <a:pathLst>
                <a:path w="887094">
                  <a:moveTo>
                    <a:pt x="886747" y="0"/>
                  </a:moveTo>
                  <a:lnTo>
                    <a:pt x="490757" y="0"/>
                  </a:lnTo>
                </a:path>
                <a:path w="887094">
                  <a:moveTo>
                    <a:pt x="470450" y="0"/>
                  </a:moveTo>
                  <a:lnTo>
                    <a:pt x="219994" y="0"/>
                  </a:lnTo>
                </a:path>
                <a:path w="887094">
                  <a:moveTo>
                    <a:pt x="19968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64" name="object 703">
              <a:extLst>
                <a:ext uri="{FF2B5EF4-FFF2-40B4-BE49-F238E27FC236}">
                  <a16:creationId xmlns:a16="http://schemas.microsoft.com/office/drawing/2014/main" id="{87BFF613-7163-4A6C-A985-98727777332B}"/>
                </a:ext>
              </a:extLst>
            </p:cNvPr>
            <p:cNvSpPr/>
            <p:nvPr/>
          </p:nvSpPr>
          <p:spPr>
            <a:xfrm>
              <a:off x="14511291" y="8983904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84613" y="0"/>
                  </a:lnTo>
                </a:path>
                <a:path w="284479">
                  <a:moveTo>
                    <a:pt x="6430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65" name="object 704">
              <a:extLst>
                <a:ext uri="{FF2B5EF4-FFF2-40B4-BE49-F238E27FC236}">
                  <a16:creationId xmlns:a16="http://schemas.microsoft.com/office/drawing/2014/main" id="{D57E1FCB-A0D6-4E70-A71A-09F8D3FB80D3}"/>
                </a:ext>
              </a:extLst>
            </p:cNvPr>
            <p:cNvSpPr/>
            <p:nvPr/>
          </p:nvSpPr>
          <p:spPr>
            <a:xfrm>
              <a:off x="13964316" y="8983904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219994" y="0"/>
                  </a:lnTo>
                </a:path>
                <a:path w="284479">
                  <a:moveTo>
                    <a:pt x="19968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66" name="object 705">
              <a:extLst>
                <a:ext uri="{FF2B5EF4-FFF2-40B4-BE49-F238E27FC236}">
                  <a16:creationId xmlns:a16="http://schemas.microsoft.com/office/drawing/2014/main" id="{009F3276-0E59-4440-ACC3-17F701FC8BD5}"/>
                </a:ext>
              </a:extLst>
            </p:cNvPr>
            <p:cNvSpPr/>
            <p:nvPr/>
          </p:nvSpPr>
          <p:spPr>
            <a:xfrm>
              <a:off x="13335295" y="8983904"/>
              <a:ext cx="465221" cy="0"/>
            </a:xfrm>
            <a:custGeom>
              <a:avLst/>
              <a:gdLst/>
              <a:ahLst/>
              <a:cxnLst/>
              <a:rect l="l" t="t" r="r" b="b"/>
              <a:pathLst>
                <a:path w="345440">
                  <a:moveTo>
                    <a:pt x="345222" y="0"/>
                  </a:moveTo>
                  <a:lnTo>
                    <a:pt x="280916" y="0"/>
                  </a:lnTo>
                </a:path>
                <a:path w="345440">
                  <a:moveTo>
                    <a:pt x="26060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67" name="object 706">
              <a:extLst>
                <a:ext uri="{FF2B5EF4-FFF2-40B4-BE49-F238E27FC236}">
                  <a16:creationId xmlns:a16="http://schemas.microsoft.com/office/drawing/2014/main" id="{80AB3BE4-E31B-465E-B068-B6BF08D8E622}"/>
                </a:ext>
              </a:extLst>
            </p:cNvPr>
            <p:cNvSpPr/>
            <p:nvPr/>
          </p:nvSpPr>
          <p:spPr>
            <a:xfrm>
              <a:off x="12688043" y="8983904"/>
              <a:ext cx="465221" cy="0"/>
            </a:xfrm>
            <a:custGeom>
              <a:avLst/>
              <a:gdLst/>
              <a:ahLst/>
              <a:cxnLst/>
              <a:rect l="l" t="t" r="r" b="b"/>
              <a:pathLst>
                <a:path w="345440">
                  <a:moveTo>
                    <a:pt x="345222" y="0"/>
                  </a:moveTo>
                  <a:lnTo>
                    <a:pt x="219994" y="0"/>
                  </a:lnTo>
                </a:path>
                <a:path w="345440">
                  <a:moveTo>
                    <a:pt x="19968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68" name="object 707">
              <a:extLst>
                <a:ext uri="{FF2B5EF4-FFF2-40B4-BE49-F238E27FC236}">
                  <a16:creationId xmlns:a16="http://schemas.microsoft.com/office/drawing/2014/main" id="{DF4586EB-4850-43BB-BC0B-F43CECF6CB52}"/>
                </a:ext>
              </a:extLst>
            </p:cNvPr>
            <p:cNvSpPr/>
            <p:nvPr/>
          </p:nvSpPr>
          <p:spPr>
            <a:xfrm>
              <a:off x="11411770" y="8983904"/>
              <a:ext cx="1112597" cy="0"/>
            </a:xfrm>
            <a:custGeom>
              <a:avLst/>
              <a:gdLst/>
              <a:ahLst/>
              <a:cxnLst/>
              <a:rect l="l" t="t" r="r" b="b"/>
              <a:pathLst>
                <a:path w="826134">
                  <a:moveTo>
                    <a:pt x="825825" y="0"/>
                  </a:moveTo>
                  <a:lnTo>
                    <a:pt x="761519" y="0"/>
                  </a:lnTo>
                </a:path>
                <a:path w="826134">
                  <a:moveTo>
                    <a:pt x="741212" y="0"/>
                  </a:moveTo>
                  <a:lnTo>
                    <a:pt x="219994" y="0"/>
                  </a:lnTo>
                </a:path>
                <a:path w="826134">
                  <a:moveTo>
                    <a:pt x="19968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69" name="object 708">
              <a:extLst>
                <a:ext uri="{FF2B5EF4-FFF2-40B4-BE49-F238E27FC236}">
                  <a16:creationId xmlns:a16="http://schemas.microsoft.com/office/drawing/2014/main" id="{288017EE-1637-4252-83B3-940594D30040}"/>
                </a:ext>
              </a:extLst>
            </p:cNvPr>
            <p:cNvSpPr/>
            <p:nvPr/>
          </p:nvSpPr>
          <p:spPr>
            <a:xfrm>
              <a:off x="11038003" y="8983904"/>
              <a:ext cx="210376" cy="0"/>
            </a:xfrm>
            <a:custGeom>
              <a:avLst/>
              <a:gdLst/>
              <a:ahLst/>
              <a:cxnLst/>
              <a:rect l="l" t="t" r="r" b="b"/>
              <a:pathLst>
                <a:path w="156209">
                  <a:moveTo>
                    <a:pt x="15568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70" name="object 709">
              <a:extLst>
                <a:ext uri="{FF2B5EF4-FFF2-40B4-BE49-F238E27FC236}">
                  <a16:creationId xmlns:a16="http://schemas.microsoft.com/office/drawing/2014/main" id="{BEBAADD8-84D0-48C1-828B-E78BCB11E3FD}"/>
                </a:ext>
              </a:extLst>
            </p:cNvPr>
            <p:cNvSpPr/>
            <p:nvPr/>
          </p:nvSpPr>
          <p:spPr>
            <a:xfrm>
              <a:off x="16252493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71" name="object 710">
              <a:extLst>
                <a:ext uri="{FF2B5EF4-FFF2-40B4-BE49-F238E27FC236}">
                  <a16:creationId xmlns:a16="http://schemas.microsoft.com/office/drawing/2014/main" id="{67CB4C13-0406-4CB6-9266-A0A1694B9669}"/>
                </a:ext>
              </a:extLst>
            </p:cNvPr>
            <p:cNvSpPr/>
            <p:nvPr/>
          </p:nvSpPr>
          <p:spPr>
            <a:xfrm>
              <a:off x="1641658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72" name="object 711">
              <a:extLst>
                <a:ext uri="{FF2B5EF4-FFF2-40B4-BE49-F238E27FC236}">
                  <a16:creationId xmlns:a16="http://schemas.microsoft.com/office/drawing/2014/main" id="{B792B366-508D-4C05-BF2E-3F0A5E024ED0}"/>
                </a:ext>
              </a:extLst>
            </p:cNvPr>
            <p:cNvSpPr/>
            <p:nvPr/>
          </p:nvSpPr>
          <p:spPr>
            <a:xfrm>
              <a:off x="1380022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73" name="object 712">
              <a:extLst>
                <a:ext uri="{FF2B5EF4-FFF2-40B4-BE49-F238E27FC236}">
                  <a16:creationId xmlns:a16="http://schemas.microsoft.com/office/drawing/2014/main" id="{4FE2CD59-182F-45D7-B0D3-CF4B1140C14C}"/>
                </a:ext>
              </a:extLst>
            </p:cNvPr>
            <p:cNvSpPr/>
            <p:nvPr/>
          </p:nvSpPr>
          <p:spPr>
            <a:xfrm>
              <a:off x="13964316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74" name="object 713">
              <a:extLst>
                <a:ext uri="{FF2B5EF4-FFF2-40B4-BE49-F238E27FC236}">
                  <a16:creationId xmlns:a16="http://schemas.microsoft.com/office/drawing/2014/main" id="{94368931-B145-4281-8EAB-222DEDDA12E7}"/>
                </a:ext>
              </a:extLst>
            </p:cNvPr>
            <p:cNvSpPr/>
            <p:nvPr/>
          </p:nvSpPr>
          <p:spPr>
            <a:xfrm>
              <a:off x="14894174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75" name="object 714">
              <a:extLst>
                <a:ext uri="{FF2B5EF4-FFF2-40B4-BE49-F238E27FC236}">
                  <a16:creationId xmlns:a16="http://schemas.microsoft.com/office/drawing/2014/main" id="{AD5478D1-0B7F-44C4-BF1B-D20D65B52BF7}"/>
                </a:ext>
              </a:extLst>
            </p:cNvPr>
            <p:cNvSpPr/>
            <p:nvPr/>
          </p:nvSpPr>
          <p:spPr>
            <a:xfrm>
              <a:off x="1505826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76" name="object 715">
              <a:extLst>
                <a:ext uri="{FF2B5EF4-FFF2-40B4-BE49-F238E27FC236}">
                  <a16:creationId xmlns:a16="http://schemas.microsoft.com/office/drawing/2014/main" id="{BB1D46C1-BCFC-43EE-8F00-08A3D9D21249}"/>
                </a:ext>
              </a:extLst>
            </p:cNvPr>
            <p:cNvSpPr/>
            <p:nvPr/>
          </p:nvSpPr>
          <p:spPr>
            <a:xfrm>
              <a:off x="1762904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77" name="object 716">
              <a:extLst>
                <a:ext uri="{FF2B5EF4-FFF2-40B4-BE49-F238E27FC236}">
                  <a16:creationId xmlns:a16="http://schemas.microsoft.com/office/drawing/2014/main" id="{C0FC6A04-FB64-4A1E-8939-BC3E00701C88}"/>
                </a:ext>
              </a:extLst>
            </p:cNvPr>
            <p:cNvSpPr/>
            <p:nvPr/>
          </p:nvSpPr>
          <p:spPr>
            <a:xfrm>
              <a:off x="17793137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78" name="object 717">
              <a:extLst>
                <a:ext uri="{FF2B5EF4-FFF2-40B4-BE49-F238E27FC236}">
                  <a16:creationId xmlns:a16="http://schemas.microsoft.com/office/drawing/2014/main" id="{B7906DD8-6A55-4B00-B787-9B2F023EA100}"/>
                </a:ext>
              </a:extLst>
            </p:cNvPr>
            <p:cNvSpPr/>
            <p:nvPr/>
          </p:nvSpPr>
          <p:spPr>
            <a:xfrm>
              <a:off x="1817602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79" name="object 718">
              <a:extLst>
                <a:ext uri="{FF2B5EF4-FFF2-40B4-BE49-F238E27FC236}">
                  <a16:creationId xmlns:a16="http://schemas.microsoft.com/office/drawing/2014/main" id="{0ABA132A-E7A0-412B-9B0A-E5C0419B009B}"/>
                </a:ext>
              </a:extLst>
            </p:cNvPr>
            <p:cNvSpPr/>
            <p:nvPr/>
          </p:nvSpPr>
          <p:spPr>
            <a:xfrm>
              <a:off x="18340113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80" name="object 719">
              <a:extLst>
                <a:ext uri="{FF2B5EF4-FFF2-40B4-BE49-F238E27FC236}">
                  <a16:creationId xmlns:a16="http://schemas.microsoft.com/office/drawing/2014/main" id="{22EDC4E4-9E3A-4FFC-9082-B923CEDEB2EF}"/>
                </a:ext>
              </a:extLst>
            </p:cNvPr>
            <p:cNvSpPr/>
            <p:nvPr/>
          </p:nvSpPr>
          <p:spPr>
            <a:xfrm>
              <a:off x="14347199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81" name="object 720">
              <a:extLst>
                <a:ext uri="{FF2B5EF4-FFF2-40B4-BE49-F238E27FC236}">
                  <a16:creationId xmlns:a16="http://schemas.microsoft.com/office/drawing/2014/main" id="{219F1841-B379-41F4-A391-FAC58B16C9EC}"/>
                </a:ext>
              </a:extLst>
            </p:cNvPr>
            <p:cNvSpPr/>
            <p:nvPr/>
          </p:nvSpPr>
          <p:spPr>
            <a:xfrm>
              <a:off x="14511291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82" name="object 721">
              <a:extLst>
                <a:ext uri="{FF2B5EF4-FFF2-40B4-BE49-F238E27FC236}">
                  <a16:creationId xmlns:a16="http://schemas.microsoft.com/office/drawing/2014/main" id="{AF9A12AD-A8CC-4F86-8EAF-E7D7C69FCF83}"/>
                </a:ext>
              </a:extLst>
            </p:cNvPr>
            <p:cNvSpPr/>
            <p:nvPr/>
          </p:nvSpPr>
          <p:spPr>
            <a:xfrm>
              <a:off x="1252395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83" name="object 722">
              <a:extLst>
                <a:ext uri="{FF2B5EF4-FFF2-40B4-BE49-F238E27FC236}">
                  <a16:creationId xmlns:a16="http://schemas.microsoft.com/office/drawing/2014/main" id="{74633E2A-632E-45AE-ABD2-754D40E6CB48}"/>
                </a:ext>
              </a:extLst>
            </p:cNvPr>
            <p:cNvSpPr/>
            <p:nvPr/>
          </p:nvSpPr>
          <p:spPr>
            <a:xfrm>
              <a:off x="12688043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84" name="object 723">
              <a:extLst>
                <a:ext uri="{FF2B5EF4-FFF2-40B4-BE49-F238E27FC236}">
                  <a16:creationId xmlns:a16="http://schemas.microsoft.com/office/drawing/2014/main" id="{1EDB663D-D398-46CE-9E7D-077C8651E2A7}"/>
                </a:ext>
              </a:extLst>
            </p:cNvPr>
            <p:cNvSpPr/>
            <p:nvPr/>
          </p:nvSpPr>
          <p:spPr>
            <a:xfrm>
              <a:off x="19552573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85" name="object 724">
              <a:extLst>
                <a:ext uri="{FF2B5EF4-FFF2-40B4-BE49-F238E27FC236}">
                  <a16:creationId xmlns:a16="http://schemas.microsoft.com/office/drawing/2014/main" id="{29CCC258-6780-4EA9-866B-6E395F95BED2}"/>
                </a:ext>
              </a:extLst>
            </p:cNvPr>
            <p:cNvSpPr/>
            <p:nvPr/>
          </p:nvSpPr>
          <p:spPr>
            <a:xfrm>
              <a:off x="1971666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86" name="object 725">
              <a:extLst>
                <a:ext uri="{FF2B5EF4-FFF2-40B4-BE49-F238E27FC236}">
                  <a16:creationId xmlns:a16="http://schemas.microsoft.com/office/drawing/2014/main" id="{57C84D84-1A1C-44E4-85DD-947475F54A75}"/>
                </a:ext>
              </a:extLst>
            </p:cNvPr>
            <p:cNvSpPr/>
            <p:nvPr/>
          </p:nvSpPr>
          <p:spPr>
            <a:xfrm>
              <a:off x="1315297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87" name="object 726">
              <a:extLst>
                <a:ext uri="{FF2B5EF4-FFF2-40B4-BE49-F238E27FC236}">
                  <a16:creationId xmlns:a16="http://schemas.microsoft.com/office/drawing/2014/main" id="{BE0F5C6A-01D1-42CA-893C-DDE6059E94BC}"/>
                </a:ext>
              </a:extLst>
            </p:cNvPr>
            <p:cNvSpPr/>
            <p:nvPr/>
          </p:nvSpPr>
          <p:spPr>
            <a:xfrm>
              <a:off x="1333529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88" name="object 727">
              <a:extLst>
                <a:ext uri="{FF2B5EF4-FFF2-40B4-BE49-F238E27FC236}">
                  <a16:creationId xmlns:a16="http://schemas.microsoft.com/office/drawing/2014/main" id="{F0BDD92B-8422-4597-8E0D-CAF52BF0F239}"/>
                </a:ext>
              </a:extLst>
            </p:cNvPr>
            <p:cNvSpPr/>
            <p:nvPr/>
          </p:nvSpPr>
          <p:spPr>
            <a:xfrm>
              <a:off x="11247677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89" name="object 728">
              <a:extLst>
                <a:ext uri="{FF2B5EF4-FFF2-40B4-BE49-F238E27FC236}">
                  <a16:creationId xmlns:a16="http://schemas.microsoft.com/office/drawing/2014/main" id="{499AFDE8-C100-4E04-AF5D-89E874ED98F7}"/>
                </a:ext>
              </a:extLst>
            </p:cNvPr>
            <p:cNvSpPr/>
            <p:nvPr/>
          </p:nvSpPr>
          <p:spPr>
            <a:xfrm>
              <a:off x="11411768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90" name="object 729">
              <a:extLst>
                <a:ext uri="{FF2B5EF4-FFF2-40B4-BE49-F238E27FC236}">
                  <a16:creationId xmlns:a16="http://schemas.microsoft.com/office/drawing/2014/main" id="{1402679F-07E4-4BEF-92B4-2639CBBACC5F}"/>
                </a:ext>
              </a:extLst>
            </p:cNvPr>
            <p:cNvSpPr/>
            <p:nvPr/>
          </p:nvSpPr>
          <p:spPr>
            <a:xfrm>
              <a:off x="13713620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91" name="object 730">
              <a:extLst>
                <a:ext uri="{FF2B5EF4-FFF2-40B4-BE49-F238E27FC236}">
                  <a16:creationId xmlns:a16="http://schemas.microsoft.com/office/drawing/2014/main" id="{34234CCC-0F80-4CD5-ADAE-CEA90219CD13}"/>
                </a:ext>
              </a:extLst>
            </p:cNvPr>
            <p:cNvSpPr/>
            <p:nvPr/>
          </p:nvSpPr>
          <p:spPr>
            <a:xfrm>
              <a:off x="12688043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92" name="object 731">
              <a:extLst>
                <a:ext uri="{FF2B5EF4-FFF2-40B4-BE49-F238E27FC236}">
                  <a16:creationId xmlns:a16="http://schemas.microsoft.com/office/drawing/2014/main" id="{1B02D81E-2481-4EC8-A7F0-62DE67032339}"/>
                </a:ext>
              </a:extLst>
            </p:cNvPr>
            <p:cNvSpPr/>
            <p:nvPr/>
          </p:nvSpPr>
          <p:spPr>
            <a:xfrm>
              <a:off x="12523950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93" name="object 732">
              <a:extLst>
                <a:ext uri="{FF2B5EF4-FFF2-40B4-BE49-F238E27FC236}">
                  <a16:creationId xmlns:a16="http://schemas.microsoft.com/office/drawing/2014/main" id="{ED9E1C21-BA46-41C1-80AD-C832F0E7A9FD}"/>
                </a:ext>
              </a:extLst>
            </p:cNvPr>
            <p:cNvSpPr/>
            <p:nvPr/>
          </p:nvSpPr>
          <p:spPr>
            <a:xfrm>
              <a:off x="11411768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94" name="object 733">
              <a:extLst>
                <a:ext uri="{FF2B5EF4-FFF2-40B4-BE49-F238E27FC236}">
                  <a16:creationId xmlns:a16="http://schemas.microsoft.com/office/drawing/2014/main" id="{D1107372-F773-4B19-8945-FBB9EE58B214}"/>
                </a:ext>
              </a:extLst>
            </p:cNvPr>
            <p:cNvSpPr/>
            <p:nvPr/>
          </p:nvSpPr>
          <p:spPr>
            <a:xfrm>
              <a:off x="11247677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95" name="object 734">
              <a:extLst>
                <a:ext uri="{FF2B5EF4-FFF2-40B4-BE49-F238E27FC236}">
                  <a16:creationId xmlns:a16="http://schemas.microsoft.com/office/drawing/2014/main" id="{E61177D0-484C-493A-93CD-7B7DDF0DD82A}"/>
                </a:ext>
              </a:extLst>
            </p:cNvPr>
            <p:cNvSpPr/>
            <p:nvPr/>
          </p:nvSpPr>
          <p:spPr>
            <a:xfrm>
              <a:off x="12141068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96" name="object 735">
              <a:extLst>
                <a:ext uri="{FF2B5EF4-FFF2-40B4-BE49-F238E27FC236}">
                  <a16:creationId xmlns:a16="http://schemas.microsoft.com/office/drawing/2014/main" id="{79742339-30A5-43B8-93D8-1F564AED3209}"/>
                </a:ext>
              </a:extLst>
            </p:cNvPr>
            <p:cNvSpPr/>
            <p:nvPr/>
          </p:nvSpPr>
          <p:spPr>
            <a:xfrm>
              <a:off x="11976976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97" name="object 736">
              <a:extLst>
                <a:ext uri="{FF2B5EF4-FFF2-40B4-BE49-F238E27FC236}">
                  <a16:creationId xmlns:a16="http://schemas.microsoft.com/office/drawing/2014/main" id="{63328E40-FC66-4563-B506-1A2CB8EE7F89}"/>
                </a:ext>
              </a:extLst>
            </p:cNvPr>
            <p:cNvSpPr/>
            <p:nvPr/>
          </p:nvSpPr>
          <p:spPr>
            <a:xfrm>
              <a:off x="13335295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98" name="object 737">
              <a:extLst>
                <a:ext uri="{FF2B5EF4-FFF2-40B4-BE49-F238E27FC236}">
                  <a16:creationId xmlns:a16="http://schemas.microsoft.com/office/drawing/2014/main" id="{BED84EE0-FD35-469D-98E7-E48CD473FB57}"/>
                </a:ext>
              </a:extLst>
            </p:cNvPr>
            <p:cNvSpPr/>
            <p:nvPr/>
          </p:nvSpPr>
          <p:spPr>
            <a:xfrm>
              <a:off x="13171203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99" name="object 738">
              <a:extLst>
                <a:ext uri="{FF2B5EF4-FFF2-40B4-BE49-F238E27FC236}">
                  <a16:creationId xmlns:a16="http://schemas.microsoft.com/office/drawing/2014/main" id="{1BB6749F-A49E-4280-B15C-B68B11D5CB97}"/>
                </a:ext>
              </a:extLst>
            </p:cNvPr>
            <p:cNvSpPr/>
            <p:nvPr/>
          </p:nvSpPr>
          <p:spPr>
            <a:xfrm>
              <a:off x="11038003" y="8131719"/>
              <a:ext cx="210376" cy="0"/>
            </a:xfrm>
            <a:custGeom>
              <a:avLst/>
              <a:gdLst/>
              <a:ahLst/>
              <a:cxnLst/>
              <a:rect l="l" t="t" r="r" b="b"/>
              <a:pathLst>
                <a:path w="156209">
                  <a:moveTo>
                    <a:pt x="0" y="0"/>
                  </a:moveTo>
                  <a:lnTo>
                    <a:pt x="15568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00" name="object 739">
              <a:extLst>
                <a:ext uri="{FF2B5EF4-FFF2-40B4-BE49-F238E27FC236}">
                  <a16:creationId xmlns:a16="http://schemas.microsoft.com/office/drawing/2014/main" id="{168BFD6B-E9A1-4ECB-B338-B5E69918F162}"/>
                </a:ext>
              </a:extLst>
            </p:cNvPr>
            <p:cNvSpPr/>
            <p:nvPr/>
          </p:nvSpPr>
          <p:spPr>
            <a:xfrm>
              <a:off x="11411770" y="8131719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4">
                  <a:moveTo>
                    <a:pt x="0" y="0"/>
                  </a:moveTo>
                  <a:lnTo>
                    <a:pt x="199687" y="0"/>
                  </a:lnTo>
                </a:path>
                <a:path w="419734">
                  <a:moveTo>
                    <a:pt x="219994" y="0"/>
                  </a:moveTo>
                  <a:lnTo>
                    <a:pt x="41968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01" name="object 740">
              <a:extLst>
                <a:ext uri="{FF2B5EF4-FFF2-40B4-BE49-F238E27FC236}">
                  <a16:creationId xmlns:a16="http://schemas.microsoft.com/office/drawing/2014/main" id="{7D1EB45F-0EA4-47DF-A4C3-1D7922D0DC2D}"/>
                </a:ext>
              </a:extLst>
            </p:cNvPr>
            <p:cNvSpPr/>
            <p:nvPr/>
          </p:nvSpPr>
          <p:spPr>
            <a:xfrm>
              <a:off x="12141068" y="8131719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199687" y="0"/>
                  </a:lnTo>
                </a:path>
                <a:path w="284479">
                  <a:moveTo>
                    <a:pt x="219994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02" name="object 741">
              <a:extLst>
                <a:ext uri="{FF2B5EF4-FFF2-40B4-BE49-F238E27FC236}">
                  <a16:creationId xmlns:a16="http://schemas.microsoft.com/office/drawing/2014/main" id="{395D1AA4-F685-4644-A2A9-A7F9893D559A}"/>
                </a:ext>
              </a:extLst>
            </p:cNvPr>
            <p:cNvSpPr/>
            <p:nvPr/>
          </p:nvSpPr>
          <p:spPr>
            <a:xfrm>
              <a:off x="12688043" y="8131719"/>
              <a:ext cx="483180" cy="0"/>
            </a:xfrm>
            <a:custGeom>
              <a:avLst/>
              <a:gdLst/>
              <a:ahLst/>
              <a:cxnLst/>
              <a:rect l="l" t="t" r="r" b="b"/>
              <a:pathLst>
                <a:path w="358775">
                  <a:moveTo>
                    <a:pt x="0" y="0"/>
                  </a:moveTo>
                  <a:lnTo>
                    <a:pt x="199687" y="0"/>
                  </a:lnTo>
                </a:path>
                <a:path w="358775">
                  <a:moveTo>
                    <a:pt x="219994" y="0"/>
                  </a:moveTo>
                  <a:lnTo>
                    <a:pt x="35876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03" name="object 742">
              <a:extLst>
                <a:ext uri="{FF2B5EF4-FFF2-40B4-BE49-F238E27FC236}">
                  <a16:creationId xmlns:a16="http://schemas.microsoft.com/office/drawing/2014/main" id="{51E6716A-FC69-4677-B902-70F700B24AFD}"/>
                </a:ext>
              </a:extLst>
            </p:cNvPr>
            <p:cNvSpPr/>
            <p:nvPr/>
          </p:nvSpPr>
          <p:spPr>
            <a:xfrm>
              <a:off x="13335296" y="8098517"/>
              <a:ext cx="378848" cy="33223"/>
            </a:xfrm>
            <a:custGeom>
              <a:avLst/>
              <a:gdLst/>
              <a:ahLst/>
              <a:cxnLst/>
              <a:rect l="l" t="t" r="r" b="b"/>
              <a:pathLst>
                <a:path w="281304" h="20320">
                  <a:moveTo>
                    <a:pt x="0" y="20307"/>
                  </a:moveTo>
                  <a:lnTo>
                    <a:pt x="260609" y="20307"/>
                  </a:lnTo>
                </a:path>
                <a:path w="281304" h="20320">
                  <a:moveTo>
                    <a:pt x="28091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04" name="object 743">
              <a:extLst>
                <a:ext uri="{FF2B5EF4-FFF2-40B4-BE49-F238E27FC236}">
                  <a16:creationId xmlns:a16="http://schemas.microsoft.com/office/drawing/2014/main" id="{0CF669EB-F0C7-4FEF-9ADA-C3DC59E198B1}"/>
                </a:ext>
              </a:extLst>
            </p:cNvPr>
            <p:cNvSpPr/>
            <p:nvPr/>
          </p:nvSpPr>
          <p:spPr>
            <a:xfrm>
              <a:off x="12688043" y="8098517"/>
              <a:ext cx="483180" cy="0"/>
            </a:xfrm>
            <a:custGeom>
              <a:avLst/>
              <a:gdLst/>
              <a:ahLst/>
              <a:cxnLst/>
              <a:rect l="l" t="t" r="r" b="b"/>
              <a:pathLst>
                <a:path w="358775">
                  <a:moveTo>
                    <a:pt x="35876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05" name="object 744">
              <a:extLst>
                <a:ext uri="{FF2B5EF4-FFF2-40B4-BE49-F238E27FC236}">
                  <a16:creationId xmlns:a16="http://schemas.microsoft.com/office/drawing/2014/main" id="{0038B11E-8A13-49DC-BCA7-0FFDC8B58443}"/>
                </a:ext>
              </a:extLst>
            </p:cNvPr>
            <p:cNvSpPr/>
            <p:nvPr/>
          </p:nvSpPr>
          <p:spPr>
            <a:xfrm>
              <a:off x="12141068" y="8098517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06" name="object 745">
              <a:extLst>
                <a:ext uri="{FF2B5EF4-FFF2-40B4-BE49-F238E27FC236}">
                  <a16:creationId xmlns:a16="http://schemas.microsoft.com/office/drawing/2014/main" id="{9E2CD86C-4E7E-4B9A-B35B-A60400399A5B}"/>
                </a:ext>
              </a:extLst>
            </p:cNvPr>
            <p:cNvSpPr/>
            <p:nvPr/>
          </p:nvSpPr>
          <p:spPr>
            <a:xfrm>
              <a:off x="11411770" y="8098517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4">
                  <a:moveTo>
                    <a:pt x="41968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07" name="object 746">
              <a:extLst>
                <a:ext uri="{FF2B5EF4-FFF2-40B4-BE49-F238E27FC236}">
                  <a16:creationId xmlns:a16="http://schemas.microsoft.com/office/drawing/2014/main" id="{3987DD65-7FEE-4A6A-8444-083C053EED8F}"/>
                </a:ext>
              </a:extLst>
            </p:cNvPr>
            <p:cNvSpPr/>
            <p:nvPr/>
          </p:nvSpPr>
          <p:spPr>
            <a:xfrm>
              <a:off x="11038003" y="8098517"/>
              <a:ext cx="210376" cy="0"/>
            </a:xfrm>
            <a:custGeom>
              <a:avLst/>
              <a:gdLst/>
              <a:ahLst/>
              <a:cxnLst/>
              <a:rect l="l" t="t" r="r" b="b"/>
              <a:pathLst>
                <a:path w="156209">
                  <a:moveTo>
                    <a:pt x="15568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08" name="object 747">
              <a:extLst>
                <a:ext uri="{FF2B5EF4-FFF2-40B4-BE49-F238E27FC236}">
                  <a16:creationId xmlns:a16="http://schemas.microsoft.com/office/drawing/2014/main" id="{B42319E2-FD50-4127-94D9-2293ED318E77}"/>
                </a:ext>
              </a:extLst>
            </p:cNvPr>
            <p:cNvSpPr/>
            <p:nvPr/>
          </p:nvSpPr>
          <p:spPr>
            <a:xfrm>
              <a:off x="12523950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09" name="object 748">
              <a:extLst>
                <a:ext uri="{FF2B5EF4-FFF2-40B4-BE49-F238E27FC236}">
                  <a16:creationId xmlns:a16="http://schemas.microsoft.com/office/drawing/2014/main" id="{EAA1F56B-26AA-4540-A005-C5F8C8C480F9}"/>
                </a:ext>
              </a:extLst>
            </p:cNvPr>
            <p:cNvSpPr/>
            <p:nvPr/>
          </p:nvSpPr>
          <p:spPr>
            <a:xfrm>
              <a:off x="12688043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10" name="object 749">
              <a:extLst>
                <a:ext uri="{FF2B5EF4-FFF2-40B4-BE49-F238E27FC236}">
                  <a16:creationId xmlns:a16="http://schemas.microsoft.com/office/drawing/2014/main" id="{D8BF38BC-578D-47CC-8A89-286C7B7687EB}"/>
                </a:ext>
              </a:extLst>
            </p:cNvPr>
            <p:cNvSpPr/>
            <p:nvPr/>
          </p:nvSpPr>
          <p:spPr>
            <a:xfrm>
              <a:off x="11247677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11" name="object 750">
              <a:extLst>
                <a:ext uri="{FF2B5EF4-FFF2-40B4-BE49-F238E27FC236}">
                  <a16:creationId xmlns:a16="http://schemas.microsoft.com/office/drawing/2014/main" id="{ACC8DBF7-76A9-41A2-A803-C01CBBE58BB1}"/>
                </a:ext>
              </a:extLst>
            </p:cNvPr>
            <p:cNvSpPr/>
            <p:nvPr/>
          </p:nvSpPr>
          <p:spPr>
            <a:xfrm>
              <a:off x="11411768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12" name="object 751">
              <a:extLst>
                <a:ext uri="{FF2B5EF4-FFF2-40B4-BE49-F238E27FC236}">
                  <a16:creationId xmlns:a16="http://schemas.microsoft.com/office/drawing/2014/main" id="{8B6C566D-6822-4716-8C31-B578BF001409}"/>
                </a:ext>
              </a:extLst>
            </p:cNvPr>
            <p:cNvSpPr/>
            <p:nvPr/>
          </p:nvSpPr>
          <p:spPr>
            <a:xfrm>
              <a:off x="11976976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13" name="object 752">
              <a:extLst>
                <a:ext uri="{FF2B5EF4-FFF2-40B4-BE49-F238E27FC236}">
                  <a16:creationId xmlns:a16="http://schemas.microsoft.com/office/drawing/2014/main" id="{AD4B19E3-9919-452A-99A0-A36297EF0B91}"/>
                </a:ext>
              </a:extLst>
            </p:cNvPr>
            <p:cNvSpPr/>
            <p:nvPr/>
          </p:nvSpPr>
          <p:spPr>
            <a:xfrm>
              <a:off x="12141068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14" name="object 753">
              <a:extLst>
                <a:ext uri="{FF2B5EF4-FFF2-40B4-BE49-F238E27FC236}">
                  <a16:creationId xmlns:a16="http://schemas.microsoft.com/office/drawing/2014/main" id="{C24FA731-079E-47F8-B492-5D49F604EA2C}"/>
                </a:ext>
              </a:extLst>
            </p:cNvPr>
            <p:cNvSpPr/>
            <p:nvPr/>
          </p:nvSpPr>
          <p:spPr>
            <a:xfrm>
              <a:off x="13171203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15" name="object 754">
              <a:extLst>
                <a:ext uri="{FF2B5EF4-FFF2-40B4-BE49-F238E27FC236}">
                  <a16:creationId xmlns:a16="http://schemas.microsoft.com/office/drawing/2014/main" id="{3E2E25B4-EA1E-48A6-BDCB-49625F092315}"/>
                </a:ext>
              </a:extLst>
            </p:cNvPr>
            <p:cNvSpPr/>
            <p:nvPr/>
          </p:nvSpPr>
          <p:spPr>
            <a:xfrm>
              <a:off x="13335295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16" name="object 755">
              <a:extLst>
                <a:ext uri="{FF2B5EF4-FFF2-40B4-BE49-F238E27FC236}">
                  <a16:creationId xmlns:a16="http://schemas.microsoft.com/office/drawing/2014/main" id="{4C6A72D4-9E81-4E56-9B17-9145CC30D018}"/>
                </a:ext>
              </a:extLst>
            </p:cNvPr>
            <p:cNvSpPr/>
            <p:nvPr/>
          </p:nvSpPr>
          <p:spPr>
            <a:xfrm>
              <a:off x="12956971" y="8131719"/>
              <a:ext cx="27366" cy="852376"/>
            </a:xfrm>
            <a:custGeom>
              <a:avLst/>
              <a:gdLst/>
              <a:ahLst/>
              <a:cxnLst/>
              <a:rect l="l" t="t" r="r" b="b"/>
              <a:pathLst>
                <a:path w="20320" h="521334">
                  <a:moveTo>
                    <a:pt x="0" y="0"/>
                  </a:moveTo>
                  <a:lnTo>
                    <a:pt x="0" y="521218"/>
                  </a:lnTo>
                </a:path>
                <a:path w="20320" h="521334">
                  <a:moveTo>
                    <a:pt x="20307" y="521218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17" name="object 756">
              <a:extLst>
                <a:ext uri="{FF2B5EF4-FFF2-40B4-BE49-F238E27FC236}">
                  <a16:creationId xmlns:a16="http://schemas.microsoft.com/office/drawing/2014/main" id="{D3458B47-8D2A-4760-91F0-9BAC821ED6ED}"/>
                </a:ext>
              </a:extLst>
            </p:cNvPr>
            <p:cNvSpPr/>
            <p:nvPr/>
          </p:nvSpPr>
          <p:spPr>
            <a:xfrm>
              <a:off x="12409998" y="8131719"/>
              <a:ext cx="27366" cy="852376"/>
            </a:xfrm>
            <a:custGeom>
              <a:avLst/>
              <a:gdLst/>
              <a:ahLst/>
              <a:cxnLst/>
              <a:rect l="l" t="t" r="r" b="b"/>
              <a:pathLst>
                <a:path w="20320" h="521334">
                  <a:moveTo>
                    <a:pt x="0" y="0"/>
                  </a:moveTo>
                  <a:lnTo>
                    <a:pt x="0" y="521218"/>
                  </a:lnTo>
                </a:path>
                <a:path w="20320" h="521334">
                  <a:moveTo>
                    <a:pt x="20307" y="521218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18" name="object 757">
              <a:extLst>
                <a:ext uri="{FF2B5EF4-FFF2-40B4-BE49-F238E27FC236}">
                  <a16:creationId xmlns:a16="http://schemas.microsoft.com/office/drawing/2014/main" id="{A3E9D412-6A56-497D-9EA9-FF571AEEB7B4}"/>
                </a:ext>
              </a:extLst>
            </p:cNvPr>
            <p:cNvSpPr/>
            <p:nvPr/>
          </p:nvSpPr>
          <p:spPr>
            <a:xfrm>
              <a:off x="11680699" y="8131719"/>
              <a:ext cx="27366" cy="852376"/>
            </a:xfrm>
            <a:custGeom>
              <a:avLst/>
              <a:gdLst/>
              <a:ahLst/>
              <a:cxnLst/>
              <a:rect l="l" t="t" r="r" b="b"/>
              <a:pathLst>
                <a:path w="20320" h="521334">
                  <a:moveTo>
                    <a:pt x="0" y="0"/>
                  </a:moveTo>
                  <a:lnTo>
                    <a:pt x="0" y="521218"/>
                  </a:lnTo>
                </a:path>
                <a:path w="20320" h="521334">
                  <a:moveTo>
                    <a:pt x="20307" y="521218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19" name="object 758">
              <a:extLst>
                <a:ext uri="{FF2B5EF4-FFF2-40B4-BE49-F238E27FC236}">
                  <a16:creationId xmlns:a16="http://schemas.microsoft.com/office/drawing/2014/main" id="{4C936D31-2F19-4C1C-A364-9F36211D55AC}"/>
                </a:ext>
              </a:extLst>
            </p:cNvPr>
            <p:cNvSpPr/>
            <p:nvPr/>
          </p:nvSpPr>
          <p:spPr>
            <a:xfrm>
              <a:off x="13686271" y="8131719"/>
              <a:ext cx="27366" cy="852376"/>
            </a:xfrm>
            <a:custGeom>
              <a:avLst/>
              <a:gdLst/>
              <a:ahLst/>
              <a:cxnLst/>
              <a:rect l="l" t="t" r="r" b="b"/>
              <a:pathLst>
                <a:path w="20320" h="521334">
                  <a:moveTo>
                    <a:pt x="0" y="0"/>
                  </a:moveTo>
                  <a:lnTo>
                    <a:pt x="0" y="521218"/>
                  </a:lnTo>
                </a:path>
                <a:path w="20320" h="521334">
                  <a:moveTo>
                    <a:pt x="20307" y="521218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20" name="object 759">
              <a:extLst>
                <a:ext uri="{FF2B5EF4-FFF2-40B4-BE49-F238E27FC236}">
                  <a16:creationId xmlns:a16="http://schemas.microsoft.com/office/drawing/2014/main" id="{0606BD37-901E-4471-8E45-34BC8E32451C}"/>
                </a:ext>
              </a:extLst>
            </p:cNvPr>
            <p:cNvSpPr/>
            <p:nvPr/>
          </p:nvSpPr>
          <p:spPr>
            <a:xfrm>
              <a:off x="14233244" y="8098518"/>
              <a:ext cx="27366" cy="885600"/>
            </a:xfrm>
            <a:custGeom>
              <a:avLst/>
              <a:gdLst/>
              <a:ahLst/>
              <a:cxnLst/>
              <a:rect l="l" t="t" r="r" b="b"/>
              <a:pathLst>
                <a:path w="20320" h="541654">
                  <a:moveTo>
                    <a:pt x="0" y="0"/>
                  </a:moveTo>
                  <a:lnTo>
                    <a:pt x="20307" y="0"/>
                  </a:lnTo>
                </a:path>
                <a:path w="20320" h="541654">
                  <a:moveTo>
                    <a:pt x="0" y="0"/>
                  </a:moveTo>
                  <a:lnTo>
                    <a:pt x="0" y="541525"/>
                  </a:lnTo>
                </a:path>
                <a:path w="20320" h="541654">
                  <a:moveTo>
                    <a:pt x="20307" y="541525"/>
                  </a:moveTo>
                  <a:lnTo>
                    <a:pt x="20307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21" name="object 760">
              <a:extLst>
                <a:ext uri="{FF2B5EF4-FFF2-40B4-BE49-F238E27FC236}">
                  <a16:creationId xmlns:a16="http://schemas.microsoft.com/office/drawing/2014/main" id="{37BBC345-8C16-4238-A0C4-B493443B731A}"/>
                </a:ext>
              </a:extLst>
            </p:cNvPr>
            <p:cNvSpPr/>
            <p:nvPr/>
          </p:nvSpPr>
          <p:spPr>
            <a:xfrm>
              <a:off x="14597894" y="8131719"/>
              <a:ext cx="27366" cy="852376"/>
            </a:xfrm>
            <a:custGeom>
              <a:avLst/>
              <a:gdLst/>
              <a:ahLst/>
              <a:cxnLst/>
              <a:rect l="l" t="t" r="r" b="b"/>
              <a:pathLst>
                <a:path w="20320" h="521334">
                  <a:moveTo>
                    <a:pt x="0" y="0"/>
                  </a:moveTo>
                  <a:lnTo>
                    <a:pt x="0" y="521218"/>
                  </a:lnTo>
                </a:path>
                <a:path w="20320" h="521334">
                  <a:moveTo>
                    <a:pt x="20307" y="521218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22" name="object 761">
              <a:extLst>
                <a:ext uri="{FF2B5EF4-FFF2-40B4-BE49-F238E27FC236}">
                  <a16:creationId xmlns:a16="http://schemas.microsoft.com/office/drawing/2014/main" id="{85287AE4-6241-4A7A-8263-84FBC7081A85}"/>
                </a:ext>
              </a:extLst>
            </p:cNvPr>
            <p:cNvSpPr/>
            <p:nvPr/>
          </p:nvSpPr>
          <p:spPr>
            <a:xfrm>
              <a:off x="15327196" y="8098518"/>
              <a:ext cx="27366" cy="885600"/>
            </a:xfrm>
            <a:custGeom>
              <a:avLst/>
              <a:gdLst/>
              <a:ahLst/>
              <a:cxnLst/>
              <a:rect l="l" t="t" r="r" b="b"/>
              <a:pathLst>
                <a:path w="20320" h="541654">
                  <a:moveTo>
                    <a:pt x="20307" y="0"/>
                  </a:moveTo>
                  <a:lnTo>
                    <a:pt x="0" y="0"/>
                  </a:lnTo>
                </a:path>
                <a:path w="20320" h="541654">
                  <a:moveTo>
                    <a:pt x="0" y="20307"/>
                  </a:moveTo>
                  <a:lnTo>
                    <a:pt x="0" y="541525"/>
                  </a:lnTo>
                </a:path>
                <a:path w="20320" h="541654">
                  <a:moveTo>
                    <a:pt x="20307" y="541525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23" name="object 762">
              <a:extLst>
                <a:ext uri="{FF2B5EF4-FFF2-40B4-BE49-F238E27FC236}">
                  <a16:creationId xmlns:a16="http://schemas.microsoft.com/office/drawing/2014/main" id="{BCE90F4F-3719-43CA-A3FF-C4C29B06A1BF}"/>
                </a:ext>
              </a:extLst>
            </p:cNvPr>
            <p:cNvSpPr/>
            <p:nvPr/>
          </p:nvSpPr>
          <p:spPr>
            <a:xfrm>
              <a:off x="15691845" y="8098517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24" name="object 763">
              <a:extLst>
                <a:ext uri="{FF2B5EF4-FFF2-40B4-BE49-F238E27FC236}">
                  <a16:creationId xmlns:a16="http://schemas.microsoft.com/office/drawing/2014/main" id="{5606DFF0-C77B-4608-92E1-79257E92B487}"/>
                </a:ext>
              </a:extLst>
            </p:cNvPr>
            <p:cNvSpPr/>
            <p:nvPr/>
          </p:nvSpPr>
          <p:spPr>
            <a:xfrm>
              <a:off x="15691845" y="8657419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2030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25" name="object 764">
              <a:extLst>
                <a:ext uri="{FF2B5EF4-FFF2-40B4-BE49-F238E27FC236}">
                  <a16:creationId xmlns:a16="http://schemas.microsoft.com/office/drawing/2014/main" id="{7A35315D-EE4C-4964-BCD1-9ED0A3D17628}"/>
                </a:ext>
              </a:extLst>
            </p:cNvPr>
            <p:cNvSpPr/>
            <p:nvPr/>
          </p:nvSpPr>
          <p:spPr>
            <a:xfrm>
              <a:off x="15691845" y="8098517"/>
              <a:ext cx="27366" cy="360263"/>
            </a:xfrm>
            <a:custGeom>
              <a:avLst/>
              <a:gdLst/>
              <a:ahLst/>
              <a:cxnLst/>
              <a:rect l="l" t="t" r="r" b="b"/>
              <a:pathLst>
                <a:path w="20319" h="220345">
                  <a:moveTo>
                    <a:pt x="20307" y="219994"/>
                  </a:moveTo>
                  <a:lnTo>
                    <a:pt x="0" y="219994"/>
                  </a:lnTo>
                </a:path>
                <a:path w="20319" h="220345">
                  <a:moveTo>
                    <a:pt x="0" y="0"/>
                  </a:moveTo>
                  <a:lnTo>
                    <a:pt x="0" y="21999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26" name="object 765">
              <a:extLst>
                <a:ext uri="{FF2B5EF4-FFF2-40B4-BE49-F238E27FC236}">
                  <a16:creationId xmlns:a16="http://schemas.microsoft.com/office/drawing/2014/main" id="{04D63A42-3375-4346-AA08-9E7AC1ADC3A5}"/>
                </a:ext>
              </a:extLst>
            </p:cNvPr>
            <p:cNvSpPr/>
            <p:nvPr/>
          </p:nvSpPr>
          <p:spPr>
            <a:xfrm>
              <a:off x="15691845" y="8657419"/>
              <a:ext cx="27366" cy="327039"/>
            </a:xfrm>
            <a:custGeom>
              <a:avLst/>
              <a:gdLst/>
              <a:ahLst/>
              <a:cxnLst/>
              <a:rect l="l" t="t" r="r" b="b"/>
              <a:pathLst>
                <a:path w="20319" h="200025">
                  <a:moveTo>
                    <a:pt x="0" y="0"/>
                  </a:moveTo>
                  <a:lnTo>
                    <a:pt x="0" y="199687"/>
                  </a:lnTo>
                </a:path>
                <a:path w="20319" h="200025">
                  <a:moveTo>
                    <a:pt x="20307" y="199687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27" name="object 766">
              <a:extLst>
                <a:ext uri="{FF2B5EF4-FFF2-40B4-BE49-F238E27FC236}">
                  <a16:creationId xmlns:a16="http://schemas.microsoft.com/office/drawing/2014/main" id="{BF1622B1-17D6-4021-B58A-5B2B981A3187}"/>
                </a:ext>
              </a:extLst>
            </p:cNvPr>
            <p:cNvSpPr/>
            <p:nvPr/>
          </p:nvSpPr>
          <p:spPr>
            <a:xfrm>
              <a:off x="15691845" y="8131719"/>
              <a:ext cx="27366" cy="327039"/>
            </a:xfrm>
            <a:custGeom>
              <a:avLst/>
              <a:gdLst/>
              <a:ahLst/>
              <a:cxnLst/>
              <a:rect l="l" t="t" r="r" b="b"/>
              <a:pathLst>
                <a:path w="20319" h="200025">
                  <a:moveTo>
                    <a:pt x="20307" y="199687"/>
                  </a:moveTo>
                  <a:lnTo>
                    <a:pt x="20307" y="0"/>
                  </a:lnTo>
                </a:path>
                <a:path w="20319" h="200025">
                  <a:moveTo>
                    <a:pt x="20307" y="199687"/>
                  </a:moveTo>
                  <a:lnTo>
                    <a:pt x="0" y="19968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28" name="object 767">
              <a:extLst>
                <a:ext uri="{FF2B5EF4-FFF2-40B4-BE49-F238E27FC236}">
                  <a16:creationId xmlns:a16="http://schemas.microsoft.com/office/drawing/2014/main" id="{E546A813-7352-4620-9062-20FC65AE8A9C}"/>
                </a:ext>
              </a:extLst>
            </p:cNvPr>
            <p:cNvSpPr/>
            <p:nvPr/>
          </p:nvSpPr>
          <p:spPr>
            <a:xfrm>
              <a:off x="15691845" y="8657419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2030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29" name="object 768">
              <a:extLst>
                <a:ext uri="{FF2B5EF4-FFF2-40B4-BE49-F238E27FC236}">
                  <a16:creationId xmlns:a16="http://schemas.microsoft.com/office/drawing/2014/main" id="{B5D0A73D-882A-48BF-9745-C46289122D53}"/>
                </a:ext>
              </a:extLst>
            </p:cNvPr>
            <p:cNvSpPr/>
            <p:nvPr/>
          </p:nvSpPr>
          <p:spPr>
            <a:xfrm>
              <a:off x="16968119" y="8098517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2030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30" name="object 769">
              <a:extLst>
                <a:ext uri="{FF2B5EF4-FFF2-40B4-BE49-F238E27FC236}">
                  <a16:creationId xmlns:a16="http://schemas.microsoft.com/office/drawing/2014/main" id="{9907B807-98FD-4D8D-9E32-DB6EBAF8B183}"/>
                </a:ext>
              </a:extLst>
            </p:cNvPr>
            <p:cNvSpPr/>
            <p:nvPr/>
          </p:nvSpPr>
          <p:spPr>
            <a:xfrm>
              <a:off x="16968119" y="8657419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2030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31" name="object 770">
              <a:extLst>
                <a:ext uri="{FF2B5EF4-FFF2-40B4-BE49-F238E27FC236}">
                  <a16:creationId xmlns:a16="http://schemas.microsoft.com/office/drawing/2014/main" id="{295D2561-2AF8-4372-9C5D-AC0DC4DB03DE}"/>
                </a:ext>
              </a:extLst>
            </p:cNvPr>
            <p:cNvSpPr/>
            <p:nvPr/>
          </p:nvSpPr>
          <p:spPr>
            <a:xfrm>
              <a:off x="16968119" y="8131719"/>
              <a:ext cx="27366" cy="327039"/>
            </a:xfrm>
            <a:custGeom>
              <a:avLst/>
              <a:gdLst/>
              <a:ahLst/>
              <a:cxnLst/>
              <a:rect l="l" t="t" r="r" b="b"/>
              <a:pathLst>
                <a:path w="20319" h="200025">
                  <a:moveTo>
                    <a:pt x="20307" y="199687"/>
                  </a:moveTo>
                  <a:lnTo>
                    <a:pt x="0" y="199687"/>
                  </a:lnTo>
                </a:path>
                <a:path w="20319" h="200025">
                  <a:moveTo>
                    <a:pt x="0" y="0"/>
                  </a:moveTo>
                  <a:lnTo>
                    <a:pt x="0" y="19968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32" name="object 771">
              <a:extLst>
                <a:ext uri="{FF2B5EF4-FFF2-40B4-BE49-F238E27FC236}">
                  <a16:creationId xmlns:a16="http://schemas.microsoft.com/office/drawing/2014/main" id="{6C6F98E1-9197-4E12-9B95-2950B8BAEBC2}"/>
                </a:ext>
              </a:extLst>
            </p:cNvPr>
            <p:cNvSpPr/>
            <p:nvPr/>
          </p:nvSpPr>
          <p:spPr>
            <a:xfrm>
              <a:off x="16968119" y="8657419"/>
              <a:ext cx="27366" cy="327039"/>
            </a:xfrm>
            <a:custGeom>
              <a:avLst/>
              <a:gdLst/>
              <a:ahLst/>
              <a:cxnLst/>
              <a:rect l="l" t="t" r="r" b="b"/>
              <a:pathLst>
                <a:path w="20319" h="200025">
                  <a:moveTo>
                    <a:pt x="0" y="0"/>
                  </a:moveTo>
                  <a:lnTo>
                    <a:pt x="0" y="199687"/>
                  </a:lnTo>
                </a:path>
                <a:path w="20319" h="200025">
                  <a:moveTo>
                    <a:pt x="20307" y="199687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33" name="object 772">
              <a:extLst>
                <a:ext uri="{FF2B5EF4-FFF2-40B4-BE49-F238E27FC236}">
                  <a16:creationId xmlns:a16="http://schemas.microsoft.com/office/drawing/2014/main" id="{79CBB5B7-CC99-41CB-BFB7-75A38762CE28}"/>
                </a:ext>
              </a:extLst>
            </p:cNvPr>
            <p:cNvSpPr/>
            <p:nvPr/>
          </p:nvSpPr>
          <p:spPr>
            <a:xfrm>
              <a:off x="16968119" y="8098517"/>
              <a:ext cx="27366" cy="360263"/>
            </a:xfrm>
            <a:custGeom>
              <a:avLst/>
              <a:gdLst/>
              <a:ahLst/>
              <a:cxnLst/>
              <a:rect l="l" t="t" r="r" b="b"/>
              <a:pathLst>
                <a:path w="20319" h="220345">
                  <a:moveTo>
                    <a:pt x="20307" y="219994"/>
                  </a:moveTo>
                  <a:lnTo>
                    <a:pt x="20307" y="0"/>
                  </a:lnTo>
                </a:path>
                <a:path w="20319" h="220345">
                  <a:moveTo>
                    <a:pt x="20307" y="219994"/>
                  </a:moveTo>
                  <a:lnTo>
                    <a:pt x="0" y="21999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34" name="object 773">
              <a:extLst>
                <a:ext uri="{FF2B5EF4-FFF2-40B4-BE49-F238E27FC236}">
                  <a16:creationId xmlns:a16="http://schemas.microsoft.com/office/drawing/2014/main" id="{784B9B5D-49B6-4E08-AFCB-30EAE349CCFD}"/>
                </a:ext>
              </a:extLst>
            </p:cNvPr>
            <p:cNvSpPr/>
            <p:nvPr/>
          </p:nvSpPr>
          <p:spPr>
            <a:xfrm>
              <a:off x="16968119" y="8657419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2030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35" name="object 774">
              <a:extLst>
                <a:ext uri="{FF2B5EF4-FFF2-40B4-BE49-F238E27FC236}">
                  <a16:creationId xmlns:a16="http://schemas.microsoft.com/office/drawing/2014/main" id="{5532E8BF-CA03-4585-8874-9176E8E882AF}"/>
                </a:ext>
              </a:extLst>
            </p:cNvPr>
            <p:cNvSpPr/>
            <p:nvPr/>
          </p:nvSpPr>
          <p:spPr>
            <a:xfrm>
              <a:off x="17332767" y="8098518"/>
              <a:ext cx="27366" cy="885600"/>
            </a:xfrm>
            <a:custGeom>
              <a:avLst/>
              <a:gdLst/>
              <a:ahLst/>
              <a:cxnLst/>
              <a:rect l="l" t="t" r="r" b="b"/>
              <a:pathLst>
                <a:path w="20319" h="541654">
                  <a:moveTo>
                    <a:pt x="0" y="0"/>
                  </a:moveTo>
                  <a:lnTo>
                    <a:pt x="20307" y="0"/>
                  </a:lnTo>
                </a:path>
                <a:path w="20319" h="541654">
                  <a:moveTo>
                    <a:pt x="0" y="0"/>
                  </a:moveTo>
                  <a:lnTo>
                    <a:pt x="0" y="541525"/>
                  </a:lnTo>
                </a:path>
                <a:path w="20319" h="541654">
                  <a:moveTo>
                    <a:pt x="20307" y="541525"/>
                  </a:moveTo>
                  <a:lnTo>
                    <a:pt x="20307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36" name="object 775">
              <a:extLst>
                <a:ext uri="{FF2B5EF4-FFF2-40B4-BE49-F238E27FC236}">
                  <a16:creationId xmlns:a16="http://schemas.microsoft.com/office/drawing/2014/main" id="{E5FC06C0-06D8-43C0-A71E-359C0633D474}"/>
                </a:ext>
              </a:extLst>
            </p:cNvPr>
            <p:cNvSpPr/>
            <p:nvPr/>
          </p:nvSpPr>
          <p:spPr>
            <a:xfrm>
              <a:off x="18062065" y="8131719"/>
              <a:ext cx="27366" cy="852376"/>
            </a:xfrm>
            <a:custGeom>
              <a:avLst/>
              <a:gdLst/>
              <a:ahLst/>
              <a:cxnLst/>
              <a:rect l="l" t="t" r="r" b="b"/>
              <a:pathLst>
                <a:path w="20319" h="521334">
                  <a:moveTo>
                    <a:pt x="0" y="0"/>
                  </a:moveTo>
                  <a:lnTo>
                    <a:pt x="0" y="521218"/>
                  </a:lnTo>
                </a:path>
                <a:path w="20319" h="521334">
                  <a:moveTo>
                    <a:pt x="20307" y="521218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37" name="object 776">
              <a:extLst>
                <a:ext uri="{FF2B5EF4-FFF2-40B4-BE49-F238E27FC236}">
                  <a16:creationId xmlns:a16="http://schemas.microsoft.com/office/drawing/2014/main" id="{A2557B63-F9FF-46D0-A5CC-F4493410C5FC}"/>
                </a:ext>
              </a:extLst>
            </p:cNvPr>
            <p:cNvSpPr/>
            <p:nvPr/>
          </p:nvSpPr>
          <p:spPr>
            <a:xfrm>
              <a:off x="18426717" y="8098518"/>
              <a:ext cx="27366" cy="885600"/>
            </a:xfrm>
            <a:custGeom>
              <a:avLst/>
              <a:gdLst/>
              <a:ahLst/>
              <a:cxnLst/>
              <a:rect l="l" t="t" r="r" b="b"/>
              <a:pathLst>
                <a:path w="20319" h="541654">
                  <a:moveTo>
                    <a:pt x="20307" y="0"/>
                  </a:moveTo>
                  <a:lnTo>
                    <a:pt x="0" y="0"/>
                  </a:lnTo>
                </a:path>
                <a:path w="20319" h="541654">
                  <a:moveTo>
                    <a:pt x="0" y="20307"/>
                  </a:moveTo>
                  <a:lnTo>
                    <a:pt x="0" y="541525"/>
                  </a:lnTo>
                </a:path>
                <a:path w="20319" h="541654">
                  <a:moveTo>
                    <a:pt x="20307" y="541525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38" name="object 777">
              <a:extLst>
                <a:ext uri="{FF2B5EF4-FFF2-40B4-BE49-F238E27FC236}">
                  <a16:creationId xmlns:a16="http://schemas.microsoft.com/office/drawing/2014/main" id="{6FCB1CEE-805C-4A92-A30A-2AAE19072BBF}"/>
                </a:ext>
              </a:extLst>
            </p:cNvPr>
            <p:cNvSpPr/>
            <p:nvPr/>
          </p:nvSpPr>
          <p:spPr>
            <a:xfrm>
              <a:off x="19338340" y="8098518"/>
              <a:ext cx="27366" cy="885600"/>
            </a:xfrm>
            <a:custGeom>
              <a:avLst/>
              <a:gdLst/>
              <a:ahLst/>
              <a:cxnLst/>
              <a:rect l="l" t="t" r="r" b="b"/>
              <a:pathLst>
                <a:path w="20319" h="541654">
                  <a:moveTo>
                    <a:pt x="0" y="0"/>
                  </a:moveTo>
                  <a:lnTo>
                    <a:pt x="20307" y="0"/>
                  </a:lnTo>
                </a:path>
                <a:path w="20319" h="541654">
                  <a:moveTo>
                    <a:pt x="0" y="0"/>
                  </a:moveTo>
                  <a:lnTo>
                    <a:pt x="0" y="541525"/>
                  </a:lnTo>
                </a:path>
                <a:path w="20319" h="541654">
                  <a:moveTo>
                    <a:pt x="20307" y="541525"/>
                  </a:moveTo>
                  <a:lnTo>
                    <a:pt x="20307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39" name="object 778">
              <a:extLst>
                <a:ext uri="{FF2B5EF4-FFF2-40B4-BE49-F238E27FC236}">
                  <a16:creationId xmlns:a16="http://schemas.microsoft.com/office/drawing/2014/main" id="{6B541317-D6D9-494E-A3E5-A00E4B44A049}"/>
                </a:ext>
              </a:extLst>
            </p:cNvPr>
            <p:cNvSpPr/>
            <p:nvPr/>
          </p:nvSpPr>
          <p:spPr>
            <a:xfrm>
              <a:off x="14511291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40" name="object 779">
              <a:extLst>
                <a:ext uri="{FF2B5EF4-FFF2-40B4-BE49-F238E27FC236}">
                  <a16:creationId xmlns:a16="http://schemas.microsoft.com/office/drawing/2014/main" id="{B42F6AAC-157B-4274-AC02-0F1B8F5DE3BD}"/>
                </a:ext>
              </a:extLst>
            </p:cNvPr>
            <p:cNvSpPr/>
            <p:nvPr/>
          </p:nvSpPr>
          <p:spPr>
            <a:xfrm>
              <a:off x="14347199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41" name="object 780">
              <a:extLst>
                <a:ext uri="{FF2B5EF4-FFF2-40B4-BE49-F238E27FC236}">
                  <a16:creationId xmlns:a16="http://schemas.microsoft.com/office/drawing/2014/main" id="{7B52A05B-4E29-4F42-919F-D91D660A9C3F}"/>
                </a:ext>
              </a:extLst>
            </p:cNvPr>
            <p:cNvSpPr/>
            <p:nvPr/>
          </p:nvSpPr>
          <p:spPr>
            <a:xfrm>
              <a:off x="15058265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42" name="object 781">
              <a:extLst>
                <a:ext uri="{FF2B5EF4-FFF2-40B4-BE49-F238E27FC236}">
                  <a16:creationId xmlns:a16="http://schemas.microsoft.com/office/drawing/2014/main" id="{CA2F2773-5543-44FE-B456-4AC09F3DB2A2}"/>
                </a:ext>
              </a:extLst>
            </p:cNvPr>
            <p:cNvSpPr/>
            <p:nvPr/>
          </p:nvSpPr>
          <p:spPr>
            <a:xfrm>
              <a:off x="14894174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43" name="object 782">
              <a:extLst>
                <a:ext uri="{FF2B5EF4-FFF2-40B4-BE49-F238E27FC236}">
                  <a16:creationId xmlns:a16="http://schemas.microsoft.com/office/drawing/2014/main" id="{D1A6A486-1170-4C4F-A481-8910022D96F7}"/>
                </a:ext>
              </a:extLst>
            </p:cNvPr>
            <p:cNvSpPr/>
            <p:nvPr/>
          </p:nvSpPr>
          <p:spPr>
            <a:xfrm>
              <a:off x="14260595" y="8131719"/>
              <a:ext cx="87228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0" y="0"/>
                  </a:moveTo>
                  <a:lnTo>
                    <a:pt x="6430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44" name="object 783">
              <a:extLst>
                <a:ext uri="{FF2B5EF4-FFF2-40B4-BE49-F238E27FC236}">
                  <a16:creationId xmlns:a16="http://schemas.microsoft.com/office/drawing/2014/main" id="{4A19D4B4-E4FE-4C83-9705-0CBFFBE82871}"/>
                </a:ext>
              </a:extLst>
            </p:cNvPr>
            <p:cNvSpPr/>
            <p:nvPr/>
          </p:nvSpPr>
          <p:spPr>
            <a:xfrm>
              <a:off x="14511291" y="8131719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64306" y="0"/>
                  </a:lnTo>
                </a:path>
                <a:path w="284479">
                  <a:moveTo>
                    <a:pt x="84613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45" name="object 784">
              <a:extLst>
                <a:ext uri="{FF2B5EF4-FFF2-40B4-BE49-F238E27FC236}">
                  <a16:creationId xmlns:a16="http://schemas.microsoft.com/office/drawing/2014/main" id="{3AB0199C-1BA3-4A14-9FEC-E3C38575B74F}"/>
                </a:ext>
              </a:extLst>
            </p:cNvPr>
            <p:cNvSpPr/>
            <p:nvPr/>
          </p:nvSpPr>
          <p:spPr>
            <a:xfrm>
              <a:off x="15058266" y="8098517"/>
              <a:ext cx="269384" cy="33223"/>
            </a:xfrm>
            <a:custGeom>
              <a:avLst/>
              <a:gdLst/>
              <a:ahLst/>
              <a:cxnLst/>
              <a:rect l="l" t="t" r="r" b="b"/>
              <a:pathLst>
                <a:path w="200025" h="20320">
                  <a:moveTo>
                    <a:pt x="0" y="20307"/>
                  </a:moveTo>
                  <a:lnTo>
                    <a:pt x="199687" y="20307"/>
                  </a:lnTo>
                </a:path>
                <a:path w="200025" h="20320">
                  <a:moveTo>
                    <a:pt x="19968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46" name="object 785">
              <a:extLst>
                <a:ext uri="{FF2B5EF4-FFF2-40B4-BE49-F238E27FC236}">
                  <a16:creationId xmlns:a16="http://schemas.microsoft.com/office/drawing/2014/main" id="{E6BD92CB-E329-418D-B2B5-1689C34BEC9A}"/>
                </a:ext>
              </a:extLst>
            </p:cNvPr>
            <p:cNvSpPr/>
            <p:nvPr/>
          </p:nvSpPr>
          <p:spPr>
            <a:xfrm>
              <a:off x="14511291" y="8098517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47" name="object 786">
              <a:extLst>
                <a:ext uri="{FF2B5EF4-FFF2-40B4-BE49-F238E27FC236}">
                  <a16:creationId xmlns:a16="http://schemas.microsoft.com/office/drawing/2014/main" id="{02AD571B-A0BC-405D-B7F9-262EFF0AF001}"/>
                </a:ext>
              </a:extLst>
            </p:cNvPr>
            <p:cNvSpPr/>
            <p:nvPr/>
          </p:nvSpPr>
          <p:spPr>
            <a:xfrm>
              <a:off x="14260595" y="8098517"/>
              <a:ext cx="87228" cy="33223"/>
            </a:xfrm>
            <a:custGeom>
              <a:avLst/>
              <a:gdLst/>
              <a:ahLst/>
              <a:cxnLst/>
              <a:rect l="l" t="t" r="r" b="b"/>
              <a:pathLst>
                <a:path w="64770" h="20320">
                  <a:moveTo>
                    <a:pt x="64306" y="0"/>
                  </a:moveTo>
                  <a:lnTo>
                    <a:pt x="0" y="0"/>
                  </a:lnTo>
                </a:path>
                <a:path w="64770" h="20320">
                  <a:moveTo>
                    <a:pt x="64306" y="0"/>
                  </a:moveTo>
                  <a:lnTo>
                    <a:pt x="64306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48" name="object 787">
              <a:extLst>
                <a:ext uri="{FF2B5EF4-FFF2-40B4-BE49-F238E27FC236}">
                  <a16:creationId xmlns:a16="http://schemas.microsoft.com/office/drawing/2014/main" id="{3A961AD6-637A-4FE4-AC01-CEAAB8E91F19}"/>
                </a:ext>
              </a:extLst>
            </p:cNvPr>
            <p:cNvSpPr/>
            <p:nvPr/>
          </p:nvSpPr>
          <p:spPr>
            <a:xfrm>
              <a:off x="14511291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49" name="object 788">
              <a:extLst>
                <a:ext uri="{FF2B5EF4-FFF2-40B4-BE49-F238E27FC236}">
                  <a16:creationId xmlns:a16="http://schemas.microsoft.com/office/drawing/2014/main" id="{9ABB81B8-96C3-4E24-A69B-B3569D2A0EC4}"/>
                </a:ext>
              </a:extLst>
            </p:cNvPr>
            <p:cNvSpPr/>
            <p:nvPr/>
          </p:nvSpPr>
          <p:spPr>
            <a:xfrm>
              <a:off x="14894174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50" name="object 789">
              <a:extLst>
                <a:ext uri="{FF2B5EF4-FFF2-40B4-BE49-F238E27FC236}">
                  <a16:creationId xmlns:a16="http://schemas.microsoft.com/office/drawing/2014/main" id="{E1CD6DD5-3787-455A-9D3A-8488C7C3E715}"/>
                </a:ext>
              </a:extLst>
            </p:cNvPr>
            <p:cNvSpPr/>
            <p:nvPr/>
          </p:nvSpPr>
          <p:spPr>
            <a:xfrm>
              <a:off x="15058265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51" name="object 790">
              <a:extLst>
                <a:ext uri="{FF2B5EF4-FFF2-40B4-BE49-F238E27FC236}">
                  <a16:creationId xmlns:a16="http://schemas.microsoft.com/office/drawing/2014/main" id="{79461D56-26CA-442E-80E8-B7158E02D95B}"/>
                </a:ext>
              </a:extLst>
            </p:cNvPr>
            <p:cNvSpPr/>
            <p:nvPr/>
          </p:nvSpPr>
          <p:spPr>
            <a:xfrm>
              <a:off x="15719194" y="8098517"/>
              <a:ext cx="1249427" cy="33223"/>
            </a:xfrm>
            <a:custGeom>
              <a:avLst/>
              <a:gdLst/>
              <a:ahLst/>
              <a:cxnLst/>
              <a:rect l="l" t="t" r="r" b="b"/>
              <a:pathLst>
                <a:path w="927734" h="20320">
                  <a:moveTo>
                    <a:pt x="0" y="20307"/>
                  </a:moveTo>
                  <a:lnTo>
                    <a:pt x="927361" y="20307"/>
                  </a:lnTo>
                </a:path>
                <a:path w="927734" h="20320">
                  <a:moveTo>
                    <a:pt x="92736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52" name="object 791">
              <a:extLst>
                <a:ext uri="{FF2B5EF4-FFF2-40B4-BE49-F238E27FC236}">
                  <a16:creationId xmlns:a16="http://schemas.microsoft.com/office/drawing/2014/main" id="{726D1BEC-7114-46A2-AAD1-88703CA090A2}"/>
                </a:ext>
              </a:extLst>
            </p:cNvPr>
            <p:cNvSpPr/>
            <p:nvPr/>
          </p:nvSpPr>
          <p:spPr>
            <a:xfrm>
              <a:off x="18340113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53" name="object 792">
              <a:extLst>
                <a:ext uri="{FF2B5EF4-FFF2-40B4-BE49-F238E27FC236}">
                  <a16:creationId xmlns:a16="http://schemas.microsoft.com/office/drawing/2014/main" id="{DABE5120-80A4-4D3A-8E48-F51E444ADA57}"/>
                </a:ext>
              </a:extLst>
            </p:cNvPr>
            <p:cNvSpPr/>
            <p:nvPr/>
          </p:nvSpPr>
          <p:spPr>
            <a:xfrm>
              <a:off x="18176020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54" name="object 793">
              <a:extLst>
                <a:ext uri="{FF2B5EF4-FFF2-40B4-BE49-F238E27FC236}">
                  <a16:creationId xmlns:a16="http://schemas.microsoft.com/office/drawing/2014/main" id="{A778CE7E-D0E8-4C62-9189-4BABB60404CE}"/>
                </a:ext>
              </a:extLst>
            </p:cNvPr>
            <p:cNvSpPr/>
            <p:nvPr/>
          </p:nvSpPr>
          <p:spPr>
            <a:xfrm>
              <a:off x="17793137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55" name="object 794">
              <a:extLst>
                <a:ext uri="{FF2B5EF4-FFF2-40B4-BE49-F238E27FC236}">
                  <a16:creationId xmlns:a16="http://schemas.microsoft.com/office/drawing/2014/main" id="{C8063867-395D-4573-9D2F-3E3AE487AF64}"/>
                </a:ext>
              </a:extLst>
            </p:cNvPr>
            <p:cNvSpPr/>
            <p:nvPr/>
          </p:nvSpPr>
          <p:spPr>
            <a:xfrm>
              <a:off x="17360118" y="8098517"/>
              <a:ext cx="269384" cy="33223"/>
            </a:xfrm>
            <a:custGeom>
              <a:avLst/>
              <a:gdLst/>
              <a:ahLst/>
              <a:cxnLst/>
              <a:rect l="l" t="t" r="r" b="b"/>
              <a:pathLst>
                <a:path w="200025" h="20320">
                  <a:moveTo>
                    <a:pt x="199687" y="0"/>
                  </a:moveTo>
                  <a:lnTo>
                    <a:pt x="199687" y="20307"/>
                  </a:lnTo>
                </a:path>
                <a:path w="200025" h="20320">
                  <a:moveTo>
                    <a:pt x="0" y="20307"/>
                  </a:moveTo>
                  <a:lnTo>
                    <a:pt x="199687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56" name="object 795">
              <a:extLst>
                <a:ext uri="{FF2B5EF4-FFF2-40B4-BE49-F238E27FC236}">
                  <a16:creationId xmlns:a16="http://schemas.microsoft.com/office/drawing/2014/main" id="{15DA1D03-2B98-42A1-BDBF-4C983975FE97}"/>
                </a:ext>
              </a:extLst>
            </p:cNvPr>
            <p:cNvSpPr/>
            <p:nvPr/>
          </p:nvSpPr>
          <p:spPr>
            <a:xfrm>
              <a:off x="17793137" y="8131719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199687" y="0"/>
                  </a:lnTo>
                </a:path>
                <a:path w="284480">
                  <a:moveTo>
                    <a:pt x="219994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57" name="object 796">
              <a:extLst>
                <a:ext uri="{FF2B5EF4-FFF2-40B4-BE49-F238E27FC236}">
                  <a16:creationId xmlns:a16="http://schemas.microsoft.com/office/drawing/2014/main" id="{274F11CA-C3A4-4C2A-B57F-9643FE880F36}"/>
                </a:ext>
              </a:extLst>
            </p:cNvPr>
            <p:cNvSpPr/>
            <p:nvPr/>
          </p:nvSpPr>
          <p:spPr>
            <a:xfrm>
              <a:off x="18340113" y="8098517"/>
              <a:ext cx="87228" cy="33223"/>
            </a:xfrm>
            <a:custGeom>
              <a:avLst/>
              <a:gdLst/>
              <a:ahLst/>
              <a:cxnLst/>
              <a:rect l="l" t="t" r="r" b="b"/>
              <a:pathLst>
                <a:path w="64769" h="20320">
                  <a:moveTo>
                    <a:pt x="0" y="20307"/>
                  </a:moveTo>
                  <a:lnTo>
                    <a:pt x="64306" y="20307"/>
                  </a:lnTo>
                </a:path>
                <a:path w="64769" h="20320">
                  <a:moveTo>
                    <a:pt x="6430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58" name="object 797">
              <a:extLst>
                <a:ext uri="{FF2B5EF4-FFF2-40B4-BE49-F238E27FC236}">
                  <a16:creationId xmlns:a16="http://schemas.microsoft.com/office/drawing/2014/main" id="{077E8949-2DA2-4DE0-9DF9-971048C90743}"/>
                </a:ext>
              </a:extLst>
            </p:cNvPr>
            <p:cNvSpPr/>
            <p:nvPr/>
          </p:nvSpPr>
          <p:spPr>
            <a:xfrm>
              <a:off x="17793137" y="8098517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59" name="object 798">
              <a:extLst>
                <a:ext uri="{FF2B5EF4-FFF2-40B4-BE49-F238E27FC236}">
                  <a16:creationId xmlns:a16="http://schemas.microsoft.com/office/drawing/2014/main" id="{20B078BD-C651-4513-BF8E-1186CDB243E8}"/>
                </a:ext>
              </a:extLst>
            </p:cNvPr>
            <p:cNvSpPr/>
            <p:nvPr/>
          </p:nvSpPr>
          <p:spPr>
            <a:xfrm>
              <a:off x="17360118" y="8098517"/>
              <a:ext cx="269384" cy="0"/>
            </a:xfrm>
            <a:custGeom>
              <a:avLst/>
              <a:gdLst/>
              <a:ahLst/>
              <a:cxnLst/>
              <a:rect l="l" t="t" r="r" b="b"/>
              <a:pathLst>
                <a:path w="200025">
                  <a:moveTo>
                    <a:pt x="19968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60" name="object 799">
              <a:extLst>
                <a:ext uri="{FF2B5EF4-FFF2-40B4-BE49-F238E27FC236}">
                  <a16:creationId xmlns:a16="http://schemas.microsoft.com/office/drawing/2014/main" id="{BCA50516-B316-4541-96A9-72932AB82C60}"/>
                </a:ext>
              </a:extLst>
            </p:cNvPr>
            <p:cNvSpPr/>
            <p:nvPr/>
          </p:nvSpPr>
          <p:spPr>
            <a:xfrm>
              <a:off x="18176020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61" name="object 800">
              <a:extLst>
                <a:ext uri="{FF2B5EF4-FFF2-40B4-BE49-F238E27FC236}">
                  <a16:creationId xmlns:a16="http://schemas.microsoft.com/office/drawing/2014/main" id="{6157155D-F49B-4A96-A5B8-6D4555ACEBB1}"/>
                </a:ext>
              </a:extLst>
            </p:cNvPr>
            <p:cNvSpPr/>
            <p:nvPr/>
          </p:nvSpPr>
          <p:spPr>
            <a:xfrm>
              <a:off x="18340113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62" name="object 801">
              <a:extLst>
                <a:ext uri="{FF2B5EF4-FFF2-40B4-BE49-F238E27FC236}">
                  <a16:creationId xmlns:a16="http://schemas.microsoft.com/office/drawing/2014/main" id="{A364A31E-C719-45FD-9E3E-5E8553D42710}"/>
                </a:ext>
              </a:extLst>
            </p:cNvPr>
            <p:cNvSpPr/>
            <p:nvPr/>
          </p:nvSpPr>
          <p:spPr>
            <a:xfrm>
              <a:off x="17629045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63" name="object 802">
              <a:extLst>
                <a:ext uri="{FF2B5EF4-FFF2-40B4-BE49-F238E27FC236}">
                  <a16:creationId xmlns:a16="http://schemas.microsoft.com/office/drawing/2014/main" id="{AE5B36C5-6400-445D-B8BE-6D5E0A3762B2}"/>
                </a:ext>
              </a:extLst>
            </p:cNvPr>
            <p:cNvSpPr/>
            <p:nvPr/>
          </p:nvSpPr>
          <p:spPr>
            <a:xfrm>
              <a:off x="17793137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64" name="object 803">
              <a:extLst>
                <a:ext uri="{FF2B5EF4-FFF2-40B4-BE49-F238E27FC236}">
                  <a16:creationId xmlns:a16="http://schemas.microsoft.com/office/drawing/2014/main" id="{BB40FE13-3522-480B-BC2A-08BC92FF9460}"/>
                </a:ext>
              </a:extLst>
            </p:cNvPr>
            <p:cNvSpPr/>
            <p:nvPr/>
          </p:nvSpPr>
          <p:spPr>
            <a:xfrm>
              <a:off x="19716665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65" name="object 804">
              <a:extLst>
                <a:ext uri="{FF2B5EF4-FFF2-40B4-BE49-F238E27FC236}">
                  <a16:creationId xmlns:a16="http://schemas.microsoft.com/office/drawing/2014/main" id="{F569755F-D72E-4F62-B50A-B712519A2900}"/>
                </a:ext>
              </a:extLst>
            </p:cNvPr>
            <p:cNvSpPr/>
            <p:nvPr/>
          </p:nvSpPr>
          <p:spPr>
            <a:xfrm>
              <a:off x="19365690" y="8098517"/>
              <a:ext cx="187286" cy="33223"/>
            </a:xfrm>
            <a:custGeom>
              <a:avLst/>
              <a:gdLst/>
              <a:ahLst/>
              <a:cxnLst/>
              <a:rect l="l" t="t" r="r" b="b"/>
              <a:pathLst>
                <a:path w="139065" h="20320">
                  <a:moveTo>
                    <a:pt x="138765" y="0"/>
                  </a:moveTo>
                  <a:lnTo>
                    <a:pt x="138765" y="20307"/>
                  </a:lnTo>
                </a:path>
                <a:path w="139065" h="20320">
                  <a:moveTo>
                    <a:pt x="0" y="20307"/>
                  </a:moveTo>
                  <a:lnTo>
                    <a:pt x="138765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66" name="object 805">
              <a:extLst>
                <a:ext uri="{FF2B5EF4-FFF2-40B4-BE49-F238E27FC236}">
                  <a16:creationId xmlns:a16="http://schemas.microsoft.com/office/drawing/2014/main" id="{C8780FC7-AFBE-40F7-A627-968C684A0DAF}"/>
                </a:ext>
              </a:extLst>
            </p:cNvPr>
            <p:cNvSpPr/>
            <p:nvPr/>
          </p:nvSpPr>
          <p:spPr>
            <a:xfrm>
              <a:off x="19716665" y="8098517"/>
              <a:ext cx="164195" cy="33223"/>
            </a:xfrm>
            <a:custGeom>
              <a:avLst/>
              <a:gdLst/>
              <a:ahLst/>
              <a:cxnLst/>
              <a:rect l="l" t="t" r="r" b="b"/>
              <a:pathLst>
                <a:path w="121919" h="20320">
                  <a:moveTo>
                    <a:pt x="0" y="20307"/>
                  </a:moveTo>
                  <a:lnTo>
                    <a:pt x="121843" y="20307"/>
                  </a:lnTo>
                </a:path>
                <a:path w="121919" h="203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67" name="object 806">
              <a:extLst>
                <a:ext uri="{FF2B5EF4-FFF2-40B4-BE49-F238E27FC236}">
                  <a16:creationId xmlns:a16="http://schemas.microsoft.com/office/drawing/2014/main" id="{FDD890ED-0D05-4707-BEAD-4A02763BB08A}"/>
                </a:ext>
              </a:extLst>
            </p:cNvPr>
            <p:cNvSpPr/>
            <p:nvPr/>
          </p:nvSpPr>
          <p:spPr>
            <a:xfrm>
              <a:off x="19365690" y="8098517"/>
              <a:ext cx="187286" cy="33223"/>
            </a:xfrm>
            <a:custGeom>
              <a:avLst/>
              <a:gdLst/>
              <a:ahLst/>
              <a:cxnLst/>
              <a:rect l="l" t="t" r="r" b="b"/>
              <a:pathLst>
                <a:path w="139065" h="20320">
                  <a:moveTo>
                    <a:pt x="138765" y="0"/>
                  </a:moveTo>
                  <a:lnTo>
                    <a:pt x="0" y="0"/>
                  </a:lnTo>
                </a:path>
                <a:path w="139065" h="20320">
                  <a:moveTo>
                    <a:pt x="138765" y="0"/>
                  </a:moveTo>
                  <a:lnTo>
                    <a:pt x="138765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68" name="object 807">
              <a:extLst>
                <a:ext uri="{FF2B5EF4-FFF2-40B4-BE49-F238E27FC236}">
                  <a16:creationId xmlns:a16="http://schemas.microsoft.com/office/drawing/2014/main" id="{A42D5E8D-5594-4D81-B9BD-3CCD07FD93ED}"/>
                </a:ext>
              </a:extLst>
            </p:cNvPr>
            <p:cNvSpPr/>
            <p:nvPr/>
          </p:nvSpPr>
          <p:spPr>
            <a:xfrm>
              <a:off x="19716665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69" name="object 808">
              <a:extLst>
                <a:ext uri="{FF2B5EF4-FFF2-40B4-BE49-F238E27FC236}">
                  <a16:creationId xmlns:a16="http://schemas.microsoft.com/office/drawing/2014/main" id="{5F70E417-9FF2-46F3-95D1-2403561E3B5B}"/>
                </a:ext>
              </a:extLst>
            </p:cNvPr>
            <p:cNvSpPr/>
            <p:nvPr/>
          </p:nvSpPr>
          <p:spPr>
            <a:xfrm>
              <a:off x="14233244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30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70" name="object 809">
              <a:extLst>
                <a:ext uri="{FF2B5EF4-FFF2-40B4-BE49-F238E27FC236}">
                  <a16:creationId xmlns:a16="http://schemas.microsoft.com/office/drawing/2014/main" id="{DF067287-8C45-45EC-AD79-58F8FE0DDC33}"/>
                </a:ext>
              </a:extLst>
            </p:cNvPr>
            <p:cNvSpPr/>
            <p:nvPr/>
          </p:nvSpPr>
          <p:spPr>
            <a:xfrm>
              <a:off x="16981791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71" name="object 810">
              <a:extLst>
                <a:ext uri="{FF2B5EF4-FFF2-40B4-BE49-F238E27FC236}">
                  <a16:creationId xmlns:a16="http://schemas.microsoft.com/office/drawing/2014/main" id="{0369E739-A87F-406C-B3A1-E37B944B2919}"/>
                </a:ext>
              </a:extLst>
            </p:cNvPr>
            <p:cNvSpPr/>
            <p:nvPr/>
          </p:nvSpPr>
          <p:spPr>
            <a:xfrm>
              <a:off x="16817701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72" name="object 811">
              <a:extLst>
                <a:ext uri="{FF2B5EF4-FFF2-40B4-BE49-F238E27FC236}">
                  <a16:creationId xmlns:a16="http://schemas.microsoft.com/office/drawing/2014/main" id="{A9671AA2-F78F-4F7E-929D-FAF22F5C8C18}"/>
                </a:ext>
              </a:extLst>
            </p:cNvPr>
            <p:cNvSpPr/>
            <p:nvPr/>
          </p:nvSpPr>
          <p:spPr>
            <a:xfrm>
              <a:off x="17528767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73" name="object 812">
              <a:extLst>
                <a:ext uri="{FF2B5EF4-FFF2-40B4-BE49-F238E27FC236}">
                  <a16:creationId xmlns:a16="http://schemas.microsoft.com/office/drawing/2014/main" id="{999777EC-7099-4D12-8670-03A87EC85DDA}"/>
                </a:ext>
              </a:extLst>
            </p:cNvPr>
            <p:cNvSpPr/>
            <p:nvPr/>
          </p:nvSpPr>
          <p:spPr>
            <a:xfrm>
              <a:off x="17364674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74" name="object 813">
              <a:extLst>
                <a:ext uri="{FF2B5EF4-FFF2-40B4-BE49-F238E27FC236}">
                  <a16:creationId xmlns:a16="http://schemas.microsoft.com/office/drawing/2014/main" id="{7AD984DF-FBB5-47E2-ADDF-FFA6B41F2A2C}"/>
                </a:ext>
              </a:extLst>
            </p:cNvPr>
            <p:cNvSpPr/>
            <p:nvPr/>
          </p:nvSpPr>
          <p:spPr>
            <a:xfrm>
              <a:off x="18075742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75" name="object 814">
              <a:extLst>
                <a:ext uri="{FF2B5EF4-FFF2-40B4-BE49-F238E27FC236}">
                  <a16:creationId xmlns:a16="http://schemas.microsoft.com/office/drawing/2014/main" id="{BC832DA9-2D0B-4162-B493-6E9A79F20854}"/>
                </a:ext>
              </a:extLst>
            </p:cNvPr>
            <p:cNvSpPr/>
            <p:nvPr/>
          </p:nvSpPr>
          <p:spPr>
            <a:xfrm>
              <a:off x="17911649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76" name="object 815">
              <a:extLst>
                <a:ext uri="{FF2B5EF4-FFF2-40B4-BE49-F238E27FC236}">
                  <a16:creationId xmlns:a16="http://schemas.microsoft.com/office/drawing/2014/main" id="{11DEAA12-E45C-4FF8-A620-8FA78E332BAC}"/>
                </a:ext>
              </a:extLst>
            </p:cNvPr>
            <p:cNvSpPr/>
            <p:nvPr/>
          </p:nvSpPr>
          <p:spPr>
            <a:xfrm>
              <a:off x="1862271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77" name="object 816">
              <a:extLst>
                <a:ext uri="{FF2B5EF4-FFF2-40B4-BE49-F238E27FC236}">
                  <a16:creationId xmlns:a16="http://schemas.microsoft.com/office/drawing/2014/main" id="{7E42A187-847B-496E-BB92-B43D8FC294F3}"/>
                </a:ext>
              </a:extLst>
            </p:cNvPr>
            <p:cNvSpPr/>
            <p:nvPr/>
          </p:nvSpPr>
          <p:spPr>
            <a:xfrm>
              <a:off x="18458623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78" name="object 817">
              <a:extLst>
                <a:ext uri="{FF2B5EF4-FFF2-40B4-BE49-F238E27FC236}">
                  <a16:creationId xmlns:a16="http://schemas.microsoft.com/office/drawing/2014/main" id="{073F5BEB-6A8D-4C4F-840C-99BF6B878198}"/>
                </a:ext>
              </a:extLst>
            </p:cNvPr>
            <p:cNvSpPr/>
            <p:nvPr/>
          </p:nvSpPr>
          <p:spPr>
            <a:xfrm>
              <a:off x="19169689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79" name="object 818">
              <a:extLst>
                <a:ext uri="{FF2B5EF4-FFF2-40B4-BE49-F238E27FC236}">
                  <a16:creationId xmlns:a16="http://schemas.microsoft.com/office/drawing/2014/main" id="{67C0359D-7A6E-4C7B-A9FC-C0908FF9DFC6}"/>
                </a:ext>
              </a:extLst>
            </p:cNvPr>
            <p:cNvSpPr/>
            <p:nvPr/>
          </p:nvSpPr>
          <p:spPr>
            <a:xfrm>
              <a:off x="19005599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80" name="object 819">
              <a:extLst>
                <a:ext uri="{FF2B5EF4-FFF2-40B4-BE49-F238E27FC236}">
                  <a16:creationId xmlns:a16="http://schemas.microsoft.com/office/drawing/2014/main" id="{CF560A53-4563-4C64-982A-A13E8AAE986B}"/>
                </a:ext>
              </a:extLst>
            </p:cNvPr>
            <p:cNvSpPr/>
            <p:nvPr/>
          </p:nvSpPr>
          <p:spPr>
            <a:xfrm>
              <a:off x="19716665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81" name="object 820">
              <a:extLst>
                <a:ext uri="{FF2B5EF4-FFF2-40B4-BE49-F238E27FC236}">
                  <a16:creationId xmlns:a16="http://schemas.microsoft.com/office/drawing/2014/main" id="{2F9E7E4F-6A09-4AF8-A9E3-A68B45B0C526}"/>
                </a:ext>
              </a:extLst>
            </p:cNvPr>
            <p:cNvSpPr/>
            <p:nvPr/>
          </p:nvSpPr>
          <p:spPr>
            <a:xfrm>
              <a:off x="19552573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82" name="object 821">
              <a:extLst>
                <a:ext uri="{FF2B5EF4-FFF2-40B4-BE49-F238E27FC236}">
                  <a16:creationId xmlns:a16="http://schemas.microsoft.com/office/drawing/2014/main" id="{4788CC96-182B-43FA-A629-FB9DC612BB2F}"/>
                </a:ext>
              </a:extLst>
            </p:cNvPr>
            <p:cNvSpPr/>
            <p:nvPr/>
          </p:nvSpPr>
          <p:spPr>
            <a:xfrm>
              <a:off x="16421143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83" name="object 822">
              <a:extLst>
                <a:ext uri="{FF2B5EF4-FFF2-40B4-BE49-F238E27FC236}">
                  <a16:creationId xmlns:a16="http://schemas.microsoft.com/office/drawing/2014/main" id="{1ECAA7EB-E399-4DFC-AA2A-183B75617E42}"/>
                </a:ext>
              </a:extLst>
            </p:cNvPr>
            <p:cNvSpPr/>
            <p:nvPr/>
          </p:nvSpPr>
          <p:spPr>
            <a:xfrm>
              <a:off x="16257052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84" name="object 823">
              <a:extLst>
                <a:ext uri="{FF2B5EF4-FFF2-40B4-BE49-F238E27FC236}">
                  <a16:creationId xmlns:a16="http://schemas.microsoft.com/office/drawing/2014/main" id="{F91CAB7D-E8D5-4E17-A0BA-6B0EC2DFF800}"/>
                </a:ext>
              </a:extLst>
            </p:cNvPr>
            <p:cNvSpPr/>
            <p:nvPr/>
          </p:nvSpPr>
          <p:spPr>
            <a:xfrm>
              <a:off x="15874169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85" name="object 824">
              <a:extLst>
                <a:ext uri="{FF2B5EF4-FFF2-40B4-BE49-F238E27FC236}">
                  <a16:creationId xmlns:a16="http://schemas.microsoft.com/office/drawing/2014/main" id="{15866EC0-A6C8-4D97-AD6E-274D3EBC862B}"/>
                </a:ext>
              </a:extLst>
            </p:cNvPr>
            <p:cNvSpPr/>
            <p:nvPr/>
          </p:nvSpPr>
          <p:spPr>
            <a:xfrm>
              <a:off x="1571007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86" name="object 825">
              <a:extLst>
                <a:ext uri="{FF2B5EF4-FFF2-40B4-BE49-F238E27FC236}">
                  <a16:creationId xmlns:a16="http://schemas.microsoft.com/office/drawing/2014/main" id="{D40FF871-CBD4-402C-AD2A-21A7A1013655}"/>
                </a:ext>
              </a:extLst>
            </p:cNvPr>
            <p:cNvSpPr/>
            <p:nvPr/>
          </p:nvSpPr>
          <p:spPr>
            <a:xfrm>
              <a:off x="1532719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87" name="object 826">
              <a:extLst>
                <a:ext uri="{FF2B5EF4-FFF2-40B4-BE49-F238E27FC236}">
                  <a16:creationId xmlns:a16="http://schemas.microsoft.com/office/drawing/2014/main" id="{F37D04BA-2D87-4A24-AC68-2400CFB60225}"/>
                </a:ext>
              </a:extLst>
            </p:cNvPr>
            <p:cNvSpPr/>
            <p:nvPr/>
          </p:nvSpPr>
          <p:spPr>
            <a:xfrm>
              <a:off x="15163102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88" name="object 827">
              <a:extLst>
                <a:ext uri="{FF2B5EF4-FFF2-40B4-BE49-F238E27FC236}">
                  <a16:creationId xmlns:a16="http://schemas.microsoft.com/office/drawing/2014/main" id="{D3C4683F-2B78-4750-AF35-1E711E80D124}"/>
                </a:ext>
              </a:extLst>
            </p:cNvPr>
            <p:cNvSpPr/>
            <p:nvPr/>
          </p:nvSpPr>
          <p:spPr>
            <a:xfrm>
              <a:off x="1459789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89" name="object 828">
              <a:extLst>
                <a:ext uri="{FF2B5EF4-FFF2-40B4-BE49-F238E27FC236}">
                  <a16:creationId xmlns:a16="http://schemas.microsoft.com/office/drawing/2014/main" id="{F8B2B214-9134-4EA3-BAD9-00C1AD8BB88C}"/>
                </a:ext>
              </a:extLst>
            </p:cNvPr>
            <p:cNvSpPr/>
            <p:nvPr/>
          </p:nvSpPr>
          <p:spPr>
            <a:xfrm>
              <a:off x="14233246" y="7655822"/>
              <a:ext cx="200969" cy="33223"/>
            </a:xfrm>
            <a:custGeom>
              <a:avLst/>
              <a:gdLst/>
              <a:ahLst/>
              <a:cxnLst/>
              <a:rect l="l" t="t" r="r" b="b"/>
              <a:pathLst>
                <a:path w="149225" h="20320">
                  <a:moveTo>
                    <a:pt x="148919" y="0"/>
                  </a:moveTo>
                  <a:lnTo>
                    <a:pt x="148919" y="20307"/>
                  </a:lnTo>
                </a:path>
                <a:path w="149225" h="20320">
                  <a:moveTo>
                    <a:pt x="0" y="20307"/>
                  </a:moveTo>
                  <a:lnTo>
                    <a:pt x="148919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90" name="object 829">
              <a:extLst>
                <a:ext uri="{FF2B5EF4-FFF2-40B4-BE49-F238E27FC236}">
                  <a16:creationId xmlns:a16="http://schemas.microsoft.com/office/drawing/2014/main" id="{C985F8F6-B7B7-498D-87B9-4B52C7B9CEE7}"/>
                </a:ext>
              </a:extLst>
            </p:cNvPr>
            <p:cNvSpPr/>
            <p:nvPr/>
          </p:nvSpPr>
          <p:spPr>
            <a:xfrm>
              <a:off x="14597896" y="7689026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4">
                  <a:moveTo>
                    <a:pt x="0" y="0"/>
                  </a:moveTo>
                  <a:lnTo>
                    <a:pt x="41968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91" name="object 830">
              <a:extLst>
                <a:ext uri="{FF2B5EF4-FFF2-40B4-BE49-F238E27FC236}">
                  <a16:creationId xmlns:a16="http://schemas.microsoft.com/office/drawing/2014/main" id="{F8F285F4-1708-43EC-A76A-AAC93E104151}"/>
                </a:ext>
              </a:extLst>
            </p:cNvPr>
            <p:cNvSpPr/>
            <p:nvPr/>
          </p:nvSpPr>
          <p:spPr>
            <a:xfrm>
              <a:off x="15327196" y="768902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92" name="object 831">
              <a:extLst>
                <a:ext uri="{FF2B5EF4-FFF2-40B4-BE49-F238E27FC236}">
                  <a16:creationId xmlns:a16="http://schemas.microsoft.com/office/drawing/2014/main" id="{9208ADBD-63F3-4A8B-A2C9-2732CE946343}"/>
                </a:ext>
              </a:extLst>
            </p:cNvPr>
            <p:cNvSpPr/>
            <p:nvPr/>
          </p:nvSpPr>
          <p:spPr>
            <a:xfrm>
              <a:off x="15874169" y="768902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93" name="object 832">
              <a:extLst>
                <a:ext uri="{FF2B5EF4-FFF2-40B4-BE49-F238E27FC236}">
                  <a16:creationId xmlns:a16="http://schemas.microsoft.com/office/drawing/2014/main" id="{D3D08E60-CCC4-4D8C-B6C3-4DEBF7F2F7F2}"/>
                </a:ext>
              </a:extLst>
            </p:cNvPr>
            <p:cNvSpPr/>
            <p:nvPr/>
          </p:nvSpPr>
          <p:spPr>
            <a:xfrm>
              <a:off x="16421143" y="7689026"/>
              <a:ext cx="396806" cy="0"/>
            </a:xfrm>
            <a:custGeom>
              <a:avLst/>
              <a:gdLst/>
              <a:ahLst/>
              <a:cxnLst/>
              <a:rect l="l" t="t" r="r" b="b"/>
              <a:pathLst>
                <a:path w="294640">
                  <a:moveTo>
                    <a:pt x="0" y="0"/>
                  </a:moveTo>
                  <a:lnTo>
                    <a:pt x="29445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94" name="object 833">
              <a:extLst>
                <a:ext uri="{FF2B5EF4-FFF2-40B4-BE49-F238E27FC236}">
                  <a16:creationId xmlns:a16="http://schemas.microsoft.com/office/drawing/2014/main" id="{AEB7B327-6D13-472D-ADF3-5242BB2C1F48}"/>
                </a:ext>
              </a:extLst>
            </p:cNvPr>
            <p:cNvSpPr/>
            <p:nvPr/>
          </p:nvSpPr>
          <p:spPr>
            <a:xfrm>
              <a:off x="16981791" y="768902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95" name="object 834">
              <a:extLst>
                <a:ext uri="{FF2B5EF4-FFF2-40B4-BE49-F238E27FC236}">
                  <a16:creationId xmlns:a16="http://schemas.microsoft.com/office/drawing/2014/main" id="{604EA893-0074-4DEA-A079-75B77C3DA703}"/>
                </a:ext>
              </a:extLst>
            </p:cNvPr>
            <p:cNvSpPr/>
            <p:nvPr/>
          </p:nvSpPr>
          <p:spPr>
            <a:xfrm>
              <a:off x="17528767" y="768902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96" name="object 835">
              <a:extLst>
                <a:ext uri="{FF2B5EF4-FFF2-40B4-BE49-F238E27FC236}">
                  <a16:creationId xmlns:a16="http://schemas.microsoft.com/office/drawing/2014/main" id="{25260DE7-A22E-4D49-8699-541EAA76044D}"/>
                </a:ext>
              </a:extLst>
            </p:cNvPr>
            <p:cNvSpPr/>
            <p:nvPr/>
          </p:nvSpPr>
          <p:spPr>
            <a:xfrm>
              <a:off x="18075742" y="768902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97" name="object 836">
              <a:extLst>
                <a:ext uri="{FF2B5EF4-FFF2-40B4-BE49-F238E27FC236}">
                  <a16:creationId xmlns:a16="http://schemas.microsoft.com/office/drawing/2014/main" id="{8C0B0F8C-C477-461C-84C0-B35E2E100D29}"/>
                </a:ext>
              </a:extLst>
            </p:cNvPr>
            <p:cNvSpPr/>
            <p:nvPr/>
          </p:nvSpPr>
          <p:spPr>
            <a:xfrm>
              <a:off x="18622716" y="768902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98" name="object 837">
              <a:extLst>
                <a:ext uri="{FF2B5EF4-FFF2-40B4-BE49-F238E27FC236}">
                  <a16:creationId xmlns:a16="http://schemas.microsoft.com/office/drawing/2014/main" id="{D655020C-9AD6-4E75-8477-8F32ECCA80F8}"/>
                </a:ext>
              </a:extLst>
            </p:cNvPr>
            <p:cNvSpPr/>
            <p:nvPr/>
          </p:nvSpPr>
          <p:spPr>
            <a:xfrm>
              <a:off x="19169691" y="768902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99" name="object 838">
              <a:extLst>
                <a:ext uri="{FF2B5EF4-FFF2-40B4-BE49-F238E27FC236}">
                  <a16:creationId xmlns:a16="http://schemas.microsoft.com/office/drawing/2014/main" id="{F8538C6A-2E68-4D3A-86F8-DBC5FDAC052D}"/>
                </a:ext>
              </a:extLst>
            </p:cNvPr>
            <p:cNvSpPr/>
            <p:nvPr/>
          </p:nvSpPr>
          <p:spPr>
            <a:xfrm>
              <a:off x="19716665" y="7655822"/>
              <a:ext cx="164195" cy="33223"/>
            </a:xfrm>
            <a:custGeom>
              <a:avLst/>
              <a:gdLst/>
              <a:ahLst/>
              <a:cxnLst/>
              <a:rect l="l" t="t" r="r" b="b"/>
              <a:pathLst>
                <a:path w="121919" h="20320">
                  <a:moveTo>
                    <a:pt x="0" y="20307"/>
                  </a:moveTo>
                  <a:lnTo>
                    <a:pt x="121843" y="20307"/>
                  </a:lnTo>
                </a:path>
                <a:path w="121919" h="203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00" name="object 839">
              <a:extLst>
                <a:ext uri="{FF2B5EF4-FFF2-40B4-BE49-F238E27FC236}">
                  <a16:creationId xmlns:a16="http://schemas.microsoft.com/office/drawing/2014/main" id="{9F228ABE-5CC0-486C-A94F-7F5E39CE9CFF}"/>
                </a:ext>
              </a:extLst>
            </p:cNvPr>
            <p:cNvSpPr/>
            <p:nvPr/>
          </p:nvSpPr>
          <p:spPr>
            <a:xfrm>
              <a:off x="19169691" y="765582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145534" y="0"/>
                  </a:lnTo>
                </a:path>
                <a:path w="284480">
                  <a:moveTo>
                    <a:pt x="12522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01" name="object 840">
              <a:extLst>
                <a:ext uri="{FF2B5EF4-FFF2-40B4-BE49-F238E27FC236}">
                  <a16:creationId xmlns:a16="http://schemas.microsoft.com/office/drawing/2014/main" id="{BE0D75F6-6F2A-44EF-9327-B806D36E172A}"/>
                </a:ext>
              </a:extLst>
            </p:cNvPr>
            <p:cNvSpPr/>
            <p:nvPr/>
          </p:nvSpPr>
          <p:spPr>
            <a:xfrm>
              <a:off x="18622716" y="765582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145534" y="0"/>
                  </a:lnTo>
                </a:path>
                <a:path w="284480">
                  <a:moveTo>
                    <a:pt x="12522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02" name="object 841">
              <a:extLst>
                <a:ext uri="{FF2B5EF4-FFF2-40B4-BE49-F238E27FC236}">
                  <a16:creationId xmlns:a16="http://schemas.microsoft.com/office/drawing/2014/main" id="{E626535D-DF9B-4187-BB6F-25AA22F199F5}"/>
                </a:ext>
              </a:extLst>
            </p:cNvPr>
            <p:cNvSpPr/>
            <p:nvPr/>
          </p:nvSpPr>
          <p:spPr>
            <a:xfrm>
              <a:off x="18075742" y="765582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145534" y="0"/>
                  </a:lnTo>
                </a:path>
                <a:path w="284480">
                  <a:moveTo>
                    <a:pt x="12522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03" name="object 842">
              <a:extLst>
                <a:ext uri="{FF2B5EF4-FFF2-40B4-BE49-F238E27FC236}">
                  <a16:creationId xmlns:a16="http://schemas.microsoft.com/office/drawing/2014/main" id="{D16144FA-2B1B-4987-B583-C1F1CDD0B5F0}"/>
                </a:ext>
              </a:extLst>
            </p:cNvPr>
            <p:cNvSpPr/>
            <p:nvPr/>
          </p:nvSpPr>
          <p:spPr>
            <a:xfrm>
              <a:off x="17528767" y="765582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145534" y="0"/>
                  </a:lnTo>
                </a:path>
                <a:path w="284480">
                  <a:moveTo>
                    <a:pt x="12522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04" name="object 843">
              <a:extLst>
                <a:ext uri="{FF2B5EF4-FFF2-40B4-BE49-F238E27FC236}">
                  <a16:creationId xmlns:a16="http://schemas.microsoft.com/office/drawing/2014/main" id="{A64BE5E1-116A-411E-AC63-65F3FAAB8641}"/>
                </a:ext>
              </a:extLst>
            </p:cNvPr>
            <p:cNvSpPr/>
            <p:nvPr/>
          </p:nvSpPr>
          <p:spPr>
            <a:xfrm>
              <a:off x="16981791" y="765582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145534" y="0"/>
                  </a:lnTo>
                </a:path>
                <a:path w="284480">
                  <a:moveTo>
                    <a:pt x="12522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05" name="object 844">
              <a:extLst>
                <a:ext uri="{FF2B5EF4-FFF2-40B4-BE49-F238E27FC236}">
                  <a16:creationId xmlns:a16="http://schemas.microsoft.com/office/drawing/2014/main" id="{3C84012E-61D8-4DB5-849D-C615754DC45A}"/>
                </a:ext>
              </a:extLst>
            </p:cNvPr>
            <p:cNvSpPr/>
            <p:nvPr/>
          </p:nvSpPr>
          <p:spPr>
            <a:xfrm>
              <a:off x="16421143" y="7655822"/>
              <a:ext cx="396806" cy="0"/>
            </a:xfrm>
            <a:custGeom>
              <a:avLst/>
              <a:gdLst/>
              <a:ahLst/>
              <a:cxnLst/>
              <a:rect l="l" t="t" r="r" b="b"/>
              <a:pathLst>
                <a:path w="294640">
                  <a:moveTo>
                    <a:pt x="294454" y="0"/>
                  </a:moveTo>
                  <a:lnTo>
                    <a:pt x="155688" y="0"/>
                  </a:lnTo>
                </a:path>
                <a:path w="294640">
                  <a:moveTo>
                    <a:pt x="13538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06" name="object 845">
              <a:extLst>
                <a:ext uri="{FF2B5EF4-FFF2-40B4-BE49-F238E27FC236}">
                  <a16:creationId xmlns:a16="http://schemas.microsoft.com/office/drawing/2014/main" id="{C2FDE6F3-BD3B-4024-9079-66176085ED80}"/>
                </a:ext>
              </a:extLst>
            </p:cNvPr>
            <p:cNvSpPr/>
            <p:nvPr/>
          </p:nvSpPr>
          <p:spPr>
            <a:xfrm>
              <a:off x="15874169" y="765582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155688" y="0"/>
                  </a:lnTo>
                </a:path>
                <a:path w="284480">
                  <a:moveTo>
                    <a:pt x="13538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07" name="object 846">
              <a:extLst>
                <a:ext uri="{FF2B5EF4-FFF2-40B4-BE49-F238E27FC236}">
                  <a16:creationId xmlns:a16="http://schemas.microsoft.com/office/drawing/2014/main" id="{7E472532-287A-4B0A-BE97-3EA78942BE8A}"/>
                </a:ext>
              </a:extLst>
            </p:cNvPr>
            <p:cNvSpPr/>
            <p:nvPr/>
          </p:nvSpPr>
          <p:spPr>
            <a:xfrm>
              <a:off x="15327196" y="765582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155688" y="0"/>
                  </a:lnTo>
                </a:path>
                <a:path w="284480">
                  <a:moveTo>
                    <a:pt x="13538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08" name="object 847">
              <a:extLst>
                <a:ext uri="{FF2B5EF4-FFF2-40B4-BE49-F238E27FC236}">
                  <a16:creationId xmlns:a16="http://schemas.microsoft.com/office/drawing/2014/main" id="{B3BD7690-3CEB-4CF8-87EA-5E758BF07CDB}"/>
                </a:ext>
              </a:extLst>
            </p:cNvPr>
            <p:cNvSpPr/>
            <p:nvPr/>
          </p:nvSpPr>
          <p:spPr>
            <a:xfrm>
              <a:off x="14597896" y="7655822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4">
                  <a:moveTo>
                    <a:pt x="419682" y="0"/>
                  </a:moveTo>
                  <a:lnTo>
                    <a:pt x="291069" y="0"/>
                  </a:lnTo>
                </a:path>
                <a:path w="419734">
                  <a:moveTo>
                    <a:pt x="27076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09" name="object 848">
              <a:extLst>
                <a:ext uri="{FF2B5EF4-FFF2-40B4-BE49-F238E27FC236}">
                  <a16:creationId xmlns:a16="http://schemas.microsoft.com/office/drawing/2014/main" id="{61B0090E-5A21-432C-8619-0B632AFADF37}"/>
                </a:ext>
              </a:extLst>
            </p:cNvPr>
            <p:cNvSpPr/>
            <p:nvPr/>
          </p:nvSpPr>
          <p:spPr>
            <a:xfrm>
              <a:off x="14260595" y="7655822"/>
              <a:ext cx="173602" cy="0"/>
            </a:xfrm>
            <a:custGeom>
              <a:avLst/>
              <a:gdLst/>
              <a:ahLst/>
              <a:cxnLst/>
              <a:rect l="l" t="t" r="r" b="b"/>
              <a:pathLst>
                <a:path w="128904">
                  <a:moveTo>
                    <a:pt x="12861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10" name="object 849">
              <a:extLst>
                <a:ext uri="{FF2B5EF4-FFF2-40B4-BE49-F238E27FC236}">
                  <a16:creationId xmlns:a16="http://schemas.microsoft.com/office/drawing/2014/main" id="{C41A9CC3-3BEB-4B6C-BA63-AED0BD085351}"/>
                </a:ext>
              </a:extLst>
            </p:cNvPr>
            <p:cNvSpPr/>
            <p:nvPr/>
          </p:nvSpPr>
          <p:spPr>
            <a:xfrm>
              <a:off x="16817701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11" name="object 850">
              <a:extLst>
                <a:ext uri="{FF2B5EF4-FFF2-40B4-BE49-F238E27FC236}">
                  <a16:creationId xmlns:a16="http://schemas.microsoft.com/office/drawing/2014/main" id="{521470AA-6171-441F-9635-5CDFA62C05B5}"/>
                </a:ext>
              </a:extLst>
            </p:cNvPr>
            <p:cNvSpPr/>
            <p:nvPr/>
          </p:nvSpPr>
          <p:spPr>
            <a:xfrm>
              <a:off x="16981791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12" name="object 851">
              <a:extLst>
                <a:ext uri="{FF2B5EF4-FFF2-40B4-BE49-F238E27FC236}">
                  <a16:creationId xmlns:a16="http://schemas.microsoft.com/office/drawing/2014/main" id="{9157ED4D-4FD5-41C8-BC23-DFC35D4D8F40}"/>
                </a:ext>
              </a:extLst>
            </p:cNvPr>
            <p:cNvSpPr/>
            <p:nvPr/>
          </p:nvSpPr>
          <p:spPr>
            <a:xfrm>
              <a:off x="17364674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13" name="object 852">
              <a:extLst>
                <a:ext uri="{FF2B5EF4-FFF2-40B4-BE49-F238E27FC236}">
                  <a16:creationId xmlns:a16="http://schemas.microsoft.com/office/drawing/2014/main" id="{E4E49F17-74C6-4C4C-A4E5-9E72CCA2BBC1}"/>
                </a:ext>
              </a:extLst>
            </p:cNvPr>
            <p:cNvSpPr/>
            <p:nvPr/>
          </p:nvSpPr>
          <p:spPr>
            <a:xfrm>
              <a:off x="17528767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14" name="object 853">
              <a:extLst>
                <a:ext uri="{FF2B5EF4-FFF2-40B4-BE49-F238E27FC236}">
                  <a16:creationId xmlns:a16="http://schemas.microsoft.com/office/drawing/2014/main" id="{82649FF3-E217-4DF8-98A0-6A2552E1110E}"/>
                </a:ext>
              </a:extLst>
            </p:cNvPr>
            <p:cNvSpPr/>
            <p:nvPr/>
          </p:nvSpPr>
          <p:spPr>
            <a:xfrm>
              <a:off x="17911649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15" name="object 854">
              <a:extLst>
                <a:ext uri="{FF2B5EF4-FFF2-40B4-BE49-F238E27FC236}">
                  <a16:creationId xmlns:a16="http://schemas.microsoft.com/office/drawing/2014/main" id="{877A116B-0197-4D12-A142-B0D579AC840C}"/>
                </a:ext>
              </a:extLst>
            </p:cNvPr>
            <p:cNvSpPr/>
            <p:nvPr/>
          </p:nvSpPr>
          <p:spPr>
            <a:xfrm>
              <a:off x="18075742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16" name="object 855">
              <a:extLst>
                <a:ext uri="{FF2B5EF4-FFF2-40B4-BE49-F238E27FC236}">
                  <a16:creationId xmlns:a16="http://schemas.microsoft.com/office/drawing/2014/main" id="{C3D1B85E-66E9-4A50-B138-96D18EEF4C99}"/>
                </a:ext>
              </a:extLst>
            </p:cNvPr>
            <p:cNvSpPr/>
            <p:nvPr/>
          </p:nvSpPr>
          <p:spPr>
            <a:xfrm>
              <a:off x="18458623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17" name="object 856">
              <a:extLst>
                <a:ext uri="{FF2B5EF4-FFF2-40B4-BE49-F238E27FC236}">
                  <a16:creationId xmlns:a16="http://schemas.microsoft.com/office/drawing/2014/main" id="{1025C003-C0AA-48C5-9DC4-A24F28A1569F}"/>
                </a:ext>
              </a:extLst>
            </p:cNvPr>
            <p:cNvSpPr/>
            <p:nvPr/>
          </p:nvSpPr>
          <p:spPr>
            <a:xfrm>
              <a:off x="1862271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18" name="object 857">
              <a:extLst>
                <a:ext uri="{FF2B5EF4-FFF2-40B4-BE49-F238E27FC236}">
                  <a16:creationId xmlns:a16="http://schemas.microsoft.com/office/drawing/2014/main" id="{AB21653D-3AA0-49E4-A5A3-1461ED08B81A}"/>
                </a:ext>
              </a:extLst>
            </p:cNvPr>
            <p:cNvSpPr/>
            <p:nvPr/>
          </p:nvSpPr>
          <p:spPr>
            <a:xfrm>
              <a:off x="19005599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19" name="object 858">
              <a:extLst>
                <a:ext uri="{FF2B5EF4-FFF2-40B4-BE49-F238E27FC236}">
                  <a16:creationId xmlns:a16="http://schemas.microsoft.com/office/drawing/2014/main" id="{06359FF8-9C69-41A3-8434-8E3F6FAFA2F3}"/>
                </a:ext>
              </a:extLst>
            </p:cNvPr>
            <p:cNvSpPr/>
            <p:nvPr/>
          </p:nvSpPr>
          <p:spPr>
            <a:xfrm>
              <a:off x="19169689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20" name="object 859">
              <a:extLst>
                <a:ext uri="{FF2B5EF4-FFF2-40B4-BE49-F238E27FC236}">
                  <a16:creationId xmlns:a16="http://schemas.microsoft.com/office/drawing/2014/main" id="{52DA8B78-40DE-40F4-96DC-75FAAFD778EA}"/>
                </a:ext>
              </a:extLst>
            </p:cNvPr>
            <p:cNvSpPr/>
            <p:nvPr/>
          </p:nvSpPr>
          <p:spPr>
            <a:xfrm>
              <a:off x="19552573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21" name="object 860">
              <a:extLst>
                <a:ext uri="{FF2B5EF4-FFF2-40B4-BE49-F238E27FC236}">
                  <a16:creationId xmlns:a16="http://schemas.microsoft.com/office/drawing/2014/main" id="{5C5F569F-FC52-4BCB-9216-733C6D96817F}"/>
                </a:ext>
              </a:extLst>
            </p:cNvPr>
            <p:cNvSpPr/>
            <p:nvPr/>
          </p:nvSpPr>
          <p:spPr>
            <a:xfrm>
              <a:off x="19716665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22" name="object 861">
              <a:extLst>
                <a:ext uri="{FF2B5EF4-FFF2-40B4-BE49-F238E27FC236}">
                  <a16:creationId xmlns:a16="http://schemas.microsoft.com/office/drawing/2014/main" id="{D8476515-E7C4-4378-9329-BF5572EC14E4}"/>
                </a:ext>
              </a:extLst>
            </p:cNvPr>
            <p:cNvSpPr/>
            <p:nvPr/>
          </p:nvSpPr>
          <p:spPr>
            <a:xfrm>
              <a:off x="16257052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23" name="object 862">
              <a:extLst>
                <a:ext uri="{FF2B5EF4-FFF2-40B4-BE49-F238E27FC236}">
                  <a16:creationId xmlns:a16="http://schemas.microsoft.com/office/drawing/2014/main" id="{C4F41B1F-FB7F-4668-ABCA-4513D6D4A50B}"/>
                </a:ext>
              </a:extLst>
            </p:cNvPr>
            <p:cNvSpPr/>
            <p:nvPr/>
          </p:nvSpPr>
          <p:spPr>
            <a:xfrm>
              <a:off x="16421143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24" name="object 863">
              <a:extLst>
                <a:ext uri="{FF2B5EF4-FFF2-40B4-BE49-F238E27FC236}">
                  <a16:creationId xmlns:a16="http://schemas.microsoft.com/office/drawing/2014/main" id="{88F4BE47-DB52-4F41-B76F-E4E2D10D1D08}"/>
                </a:ext>
              </a:extLst>
            </p:cNvPr>
            <p:cNvSpPr/>
            <p:nvPr/>
          </p:nvSpPr>
          <p:spPr>
            <a:xfrm>
              <a:off x="1571007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25" name="object 864">
              <a:extLst>
                <a:ext uri="{FF2B5EF4-FFF2-40B4-BE49-F238E27FC236}">
                  <a16:creationId xmlns:a16="http://schemas.microsoft.com/office/drawing/2014/main" id="{87BD7184-AD50-464F-9B8B-4D6F69A0DCE5}"/>
                </a:ext>
              </a:extLst>
            </p:cNvPr>
            <p:cNvSpPr/>
            <p:nvPr/>
          </p:nvSpPr>
          <p:spPr>
            <a:xfrm>
              <a:off x="15874169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26" name="object 865">
              <a:extLst>
                <a:ext uri="{FF2B5EF4-FFF2-40B4-BE49-F238E27FC236}">
                  <a16:creationId xmlns:a16="http://schemas.microsoft.com/office/drawing/2014/main" id="{E3659048-D03A-4F4E-B19C-AC95DAAD56E5}"/>
                </a:ext>
              </a:extLst>
            </p:cNvPr>
            <p:cNvSpPr/>
            <p:nvPr/>
          </p:nvSpPr>
          <p:spPr>
            <a:xfrm>
              <a:off x="15163102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27" name="object 866">
              <a:extLst>
                <a:ext uri="{FF2B5EF4-FFF2-40B4-BE49-F238E27FC236}">
                  <a16:creationId xmlns:a16="http://schemas.microsoft.com/office/drawing/2014/main" id="{09A20E5F-C39F-49AB-88AF-8BBA78DA38BF}"/>
                </a:ext>
              </a:extLst>
            </p:cNvPr>
            <p:cNvSpPr/>
            <p:nvPr/>
          </p:nvSpPr>
          <p:spPr>
            <a:xfrm>
              <a:off x="1532719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28" name="object 867">
              <a:extLst>
                <a:ext uri="{FF2B5EF4-FFF2-40B4-BE49-F238E27FC236}">
                  <a16:creationId xmlns:a16="http://schemas.microsoft.com/office/drawing/2014/main" id="{D4A3F82A-0762-419E-A08C-D40EC496E1B3}"/>
                </a:ext>
              </a:extLst>
            </p:cNvPr>
            <p:cNvSpPr/>
            <p:nvPr/>
          </p:nvSpPr>
          <p:spPr>
            <a:xfrm>
              <a:off x="14433803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29" name="object 868">
              <a:extLst>
                <a:ext uri="{FF2B5EF4-FFF2-40B4-BE49-F238E27FC236}">
                  <a16:creationId xmlns:a16="http://schemas.microsoft.com/office/drawing/2014/main" id="{BAE030CA-2A0C-46BB-852C-AE22F6C59316}"/>
                </a:ext>
              </a:extLst>
            </p:cNvPr>
            <p:cNvSpPr/>
            <p:nvPr/>
          </p:nvSpPr>
          <p:spPr>
            <a:xfrm>
              <a:off x="1459789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30" name="object 869">
              <a:extLst>
                <a:ext uri="{FF2B5EF4-FFF2-40B4-BE49-F238E27FC236}">
                  <a16:creationId xmlns:a16="http://schemas.microsoft.com/office/drawing/2014/main" id="{A454E933-B501-4560-BDFA-2044B6CD2DAE}"/>
                </a:ext>
              </a:extLst>
            </p:cNvPr>
            <p:cNvSpPr/>
            <p:nvPr/>
          </p:nvSpPr>
          <p:spPr>
            <a:xfrm>
              <a:off x="11680699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20" h="497840">
                  <a:moveTo>
                    <a:pt x="20307" y="497526"/>
                  </a:moveTo>
                  <a:lnTo>
                    <a:pt x="20307" y="0"/>
                  </a:lnTo>
                </a:path>
                <a:path w="20320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31" name="object 870">
              <a:extLst>
                <a:ext uri="{FF2B5EF4-FFF2-40B4-BE49-F238E27FC236}">
                  <a16:creationId xmlns:a16="http://schemas.microsoft.com/office/drawing/2014/main" id="{AF442D18-1F62-4AE7-9BB7-253643B19AC3}"/>
                </a:ext>
              </a:extLst>
            </p:cNvPr>
            <p:cNvSpPr/>
            <p:nvPr/>
          </p:nvSpPr>
          <p:spPr>
            <a:xfrm>
              <a:off x="12409998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20" h="497840">
                  <a:moveTo>
                    <a:pt x="20307" y="497526"/>
                  </a:moveTo>
                  <a:lnTo>
                    <a:pt x="20307" y="0"/>
                  </a:lnTo>
                </a:path>
                <a:path w="20320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32" name="object 871">
              <a:extLst>
                <a:ext uri="{FF2B5EF4-FFF2-40B4-BE49-F238E27FC236}">
                  <a16:creationId xmlns:a16="http://schemas.microsoft.com/office/drawing/2014/main" id="{52CD034B-D5AB-47BC-8BA9-DEC6A689137A}"/>
                </a:ext>
              </a:extLst>
            </p:cNvPr>
            <p:cNvSpPr/>
            <p:nvPr/>
          </p:nvSpPr>
          <p:spPr>
            <a:xfrm>
              <a:off x="13139297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20" h="497840">
                  <a:moveTo>
                    <a:pt x="20307" y="497526"/>
                  </a:moveTo>
                  <a:lnTo>
                    <a:pt x="20307" y="0"/>
                  </a:lnTo>
                </a:path>
                <a:path w="20320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33" name="object 872">
              <a:extLst>
                <a:ext uri="{FF2B5EF4-FFF2-40B4-BE49-F238E27FC236}">
                  <a16:creationId xmlns:a16="http://schemas.microsoft.com/office/drawing/2014/main" id="{3D4916DD-1012-4005-91EF-9A833CAFAF9A}"/>
                </a:ext>
              </a:extLst>
            </p:cNvPr>
            <p:cNvSpPr/>
            <p:nvPr/>
          </p:nvSpPr>
          <p:spPr>
            <a:xfrm>
              <a:off x="13686271" y="6842373"/>
              <a:ext cx="27366" cy="847184"/>
            </a:xfrm>
            <a:custGeom>
              <a:avLst/>
              <a:gdLst/>
              <a:ahLst/>
              <a:cxnLst/>
              <a:rect l="l" t="t" r="r" b="b"/>
              <a:pathLst>
                <a:path w="20320" h="518159">
                  <a:moveTo>
                    <a:pt x="20307" y="517833"/>
                  </a:moveTo>
                  <a:lnTo>
                    <a:pt x="0" y="517833"/>
                  </a:lnTo>
                </a:path>
                <a:path w="20320" h="518159">
                  <a:moveTo>
                    <a:pt x="20307" y="517833"/>
                  </a:moveTo>
                  <a:lnTo>
                    <a:pt x="20307" y="0"/>
                  </a:lnTo>
                </a:path>
                <a:path w="20320" h="518159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34" name="object 873">
              <a:extLst>
                <a:ext uri="{FF2B5EF4-FFF2-40B4-BE49-F238E27FC236}">
                  <a16:creationId xmlns:a16="http://schemas.microsoft.com/office/drawing/2014/main" id="{0D6B21CE-19BE-41B7-84CD-B4714E890FCB}"/>
                </a:ext>
              </a:extLst>
            </p:cNvPr>
            <p:cNvSpPr/>
            <p:nvPr/>
          </p:nvSpPr>
          <p:spPr>
            <a:xfrm>
              <a:off x="14233244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20" h="497840">
                  <a:moveTo>
                    <a:pt x="20307" y="497526"/>
                  </a:moveTo>
                  <a:lnTo>
                    <a:pt x="20307" y="0"/>
                  </a:lnTo>
                </a:path>
                <a:path w="20320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35" name="object 874">
              <a:extLst>
                <a:ext uri="{FF2B5EF4-FFF2-40B4-BE49-F238E27FC236}">
                  <a16:creationId xmlns:a16="http://schemas.microsoft.com/office/drawing/2014/main" id="{54F2CFB7-934A-4509-ACC3-DAE627350F4B}"/>
                </a:ext>
              </a:extLst>
            </p:cNvPr>
            <p:cNvSpPr/>
            <p:nvPr/>
          </p:nvSpPr>
          <p:spPr>
            <a:xfrm>
              <a:off x="14962543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20" h="497840">
                  <a:moveTo>
                    <a:pt x="20307" y="497526"/>
                  </a:moveTo>
                  <a:lnTo>
                    <a:pt x="20307" y="0"/>
                  </a:lnTo>
                </a:path>
                <a:path w="20320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36" name="object 875">
              <a:extLst>
                <a:ext uri="{FF2B5EF4-FFF2-40B4-BE49-F238E27FC236}">
                  <a16:creationId xmlns:a16="http://schemas.microsoft.com/office/drawing/2014/main" id="{22EC2B4B-4A8F-4C2D-89FF-7B413605B4EA}"/>
                </a:ext>
              </a:extLst>
            </p:cNvPr>
            <p:cNvSpPr/>
            <p:nvPr/>
          </p:nvSpPr>
          <p:spPr>
            <a:xfrm>
              <a:off x="15509520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19" h="497840">
                  <a:moveTo>
                    <a:pt x="20307" y="497526"/>
                  </a:moveTo>
                  <a:lnTo>
                    <a:pt x="20307" y="0"/>
                  </a:lnTo>
                </a:path>
                <a:path w="20319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37" name="object 876">
              <a:extLst>
                <a:ext uri="{FF2B5EF4-FFF2-40B4-BE49-F238E27FC236}">
                  <a16:creationId xmlns:a16="http://schemas.microsoft.com/office/drawing/2014/main" id="{B71B40FC-32F8-495B-94B8-4D7A0E9F566C}"/>
                </a:ext>
              </a:extLst>
            </p:cNvPr>
            <p:cNvSpPr/>
            <p:nvPr/>
          </p:nvSpPr>
          <p:spPr>
            <a:xfrm>
              <a:off x="16056493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19" h="497840">
                  <a:moveTo>
                    <a:pt x="20307" y="497526"/>
                  </a:moveTo>
                  <a:lnTo>
                    <a:pt x="20307" y="0"/>
                  </a:lnTo>
                </a:path>
                <a:path w="20319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38" name="object 877">
              <a:extLst>
                <a:ext uri="{FF2B5EF4-FFF2-40B4-BE49-F238E27FC236}">
                  <a16:creationId xmlns:a16="http://schemas.microsoft.com/office/drawing/2014/main" id="{57589865-D2E3-4071-A749-6CB1E57ABD10}"/>
                </a:ext>
              </a:extLst>
            </p:cNvPr>
            <p:cNvSpPr/>
            <p:nvPr/>
          </p:nvSpPr>
          <p:spPr>
            <a:xfrm>
              <a:off x="16603468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19" h="497840">
                  <a:moveTo>
                    <a:pt x="20307" y="497526"/>
                  </a:moveTo>
                  <a:lnTo>
                    <a:pt x="20307" y="0"/>
                  </a:lnTo>
                </a:path>
                <a:path w="20319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39" name="object 878">
              <a:extLst>
                <a:ext uri="{FF2B5EF4-FFF2-40B4-BE49-F238E27FC236}">
                  <a16:creationId xmlns:a16="http://schemas.microsoft.com/office/drawing/2014/main" id="{AE99F2E9-B247-4F9E-AA6B-6A175FE5FCCD}"/>
                </a:ext>
              </a:extLst>
            </p:cNvPr>
            <p:cNvSpPr/>
            <p:nvPr/>
          </p:nvSpPr>
          <p:spPr>
            <a:xfrm>
              <a:off x="17150443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19" h="497840">
                  <a:moveTo>
                    <a:pt x="20307" y="497526"/>
                  </a:moveTo>
                  <a:lnTo>
                    <a:pt x="20307" y="0"/>
                  </a:lnTo>
                </a:path>
                <a:path w="20319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40" name="object 879">
              <a:extLst>
                <a:ext uri="{FF2B5EF4-FFF2-40B4-BE49-F238E27FC236}">
                  <a16:creationId xmlns:a16="http://schemas.microsoft.com/office/drawing/2014/main" id="{F091A722-CA30-4991-A750-F928DC118C20}"/>
                </a:ext>
              </a:extLst>
            </p:cNvPr>
            <p:cNvSpPr/>
            <p:nvPr/>
          </p:nvSpPr>
          <p:spPr>
            <a:xfrm>
              <a:off x="17697418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19" h="497840">
                  <a:moveTo>
                    <a:pt x="20307" y="497526"/>
                  </a:moveTo>
                  <a:lnTo>
                    <a:pt x="20307" y="0"/>
                  </a:lnTo>
                </a:path>
                <a:path w="20319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41" name="object 880">
              <a:extLst>
                <a:ext uri="{FF2B5EF4-FFF2-40B4-BE49-F238E27FC236}">
                  <a16:creationId xmlns:a16="http://schemas.microsoft.com/office/drawing/2014/main" id="{A4C47C22-86EB-4A98-9349-B7A2087D4A1D}"/>
                </a:ext>
              </a:extLst>
            </p:cNvPr>
            <p:cNvSpPr/>
            <p:nvPr/>
          </p:nvSpPr>
          <p:spPr>
            <a:xfrm>
              <a:off x="18244392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19" h="497840">
                  <a:moveTo>
                    <a:pt x="20307" y="497526"/>
                  </a:moveTo>
                  <a:lnTo>
                    <a:pt x="20307" y="0"/>
                  </a:lnTo>
                </a:path>
                <a:path w="20319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42" name="object 881">
              <a:extLst>
                <a:ext uri="{FF2B5EF4-FFF2-40B4-BE49-F238E27FC236}">
                  <a16:creationId xmlns:a16="http://schemas.microsoft.com/office/drawing/2014/main" id="{2B11E21E-6211-4D3C-AAB5-A20B4982B40F}"/>
                </a:ext>
              </a:extLst>
            </p:cNvPr>
            <p:cNvSpPr/>
            <p:nvPr/>
          </p:nvSpPr>
          <p:spPr>
            <a:xfrm>
              <a:off x="18791366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19" h="497840">
                  <a:moveTo>
                    <a:pt x="20307" y="497526"/>
                  </a:moveTo>
                  <a:lnTo>
                    <a:pt x="20307" y="0"/>
                  </a:lnTo>
                </a:path>
                <a:path w="20319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43" name="object 882">
              <a:extLst>
                <a:ext uri="{FF2B5EF4-FFF2-40B4-BE49-F238E27FC236}">
                  <a16:creationId xmlns:a16="http://schemas.microsoft.com/office/drawing/2014/main" id="{F9405914-5DE1-4505-9C44-E95B3FD4BF15}"/>
                </a:ext>
              </a:extLst>
            </p:cNvPr>
            <p:cNvSpPr/>
            <p:nvPr/>
          </p:nvSpPr>
          <p:spPr>
            <a:xfrm>
              <a:off x="19338340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19" h="497840">
                  <a:moveTo>
                    <a:pt x="20307" y="497526"/>
                  </a:moveTo>
                  <a:lnTo>
                    <a:pt x="20307" y="0"/>
                  </a:lnTo>
                </a:path>
                <a:path w="20319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44" name="object 883">
              <a:extLst>
                <a:ext uri="{FF2B5EF4-FFF2-40B4-BE49-F238E27FC236}">
                  <a16:creationId xmlns:a16="http://schemas.microsoft.com/office/drawing/2014/main" id="{A88C38CF-6F44-4C35-B583-1E7987672E8B}"/>
                </a:ext>
              </a:extLst>
            </p:cNvPr>
            <p:cNvSpPr/>
            <p:nvPr/>
          </p:nvSpPr>
          <p:spPr>
            <a:xfrm>
              <a:off x="709320" y="2968799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45" name="object 884">
              <a:extLst>
                <a:ext uri="{FF2B5EF4-FFF2-40B4-BE49-F238E27FC236}">
                  <a16:creationId xmlns:a16="http://schemas.microsoft.com/office/drawing/2014/main" id="{80317E63-EA96-4E4B-A1F0-7D6F448FB403}"/>
                </a:ext>
              </a:extLst>
            </p:cNvPr>
            <p:cNvSpPr/>
            <p:nvPr/>
          </p:nvSpPr>
          <p:spPr>
            <a:xfrm>
              <a:off x="709320" y="5071595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46" name="object 885">
              <a:extLst>
                <a:ext uri="{FF2B5EF4-FFF2-40B4-BE49-F238E27FC236}">
                  <a16:creationId xmlns:a16="http://schemas.microsoft.com/office/drawing/2014/main" id="{B99A496D-B1EC-4307-8B31-91A2CB09C030}"/>
                </a:ext>
              </a:extLst>
            </p:cNvPr>
            <p:cNvSpPr/>
            <p:nvPr/>
          </p:nvSpPr>
          <p:spPr>
            <a:xfrm>
              <a:off x="709320" y="4230476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47" name="object 886">
              <a:extLst>
                <a:ext uri="{FF2B5EF4-FFF2-40B4-BE49-F238E27FC236}">
                  <a16:creationId xmlns:a16="http://schemas.microsoft.com/office/drawing/2014/main" id="{43B967BC-AA24-4C2F-8341-CAFAD3895AD9}"/>
                </a:ext>
              </a:extLst>
            </p:cNvPr>
            <p:cNvSpPr/>
            <p:nvPr/>
          </p:nvSpPr>
          <p:spPr>
            <a:xfrm>
              <a:off x="709320" y="2968799"/>
              <a:ext cx="91505" cy="1063136"/>
            </a:xfrm>
            <a:custGeom>
              <a:avLst/>
              <a:gdLst/>
              <a:ahLst/>
              <a:cxnLst/>
              <a:rect l="l" t="t" r="r" b="b"/>
              <a:pathLst>
                <a:path w="67944" h="650239">
                  <a:moveTo>
                    <a:pt x="67690" y="649830"/>
                  </a:moveTo>
                  <a:lnTo>
                    <a:pt x="0" y="649830"/>
                  </a:lnTo>
                </a:path>
                <a:path w="67944" h="650239">
                  <a:moveTo>
                    <a:pt x="0" y="0"/>
                  </a:moveTo>
                  <a:lnTo>
                    <a:pt x="0" y="64983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48" name="object 887">
              <a:extLst>
                <a:ext uri="{FF2B5EF4-FFF2-40B4-BE49-F238E27FC236}">
                  <a16:creationId xmlns:a16="http://schemas.microsoft.com/office/drawing/2014/main" id="{F2862A18-955F-492F-8777-190F01B88A19}"/>
                </a:ext>
              </a:extLst>
            </p:cNvPr>
            <p:cNvSpPr/>
            <p:nvPr/>
          </p:nvSpPr>
          <p:spPr>
            <a:xfrm>
              <a:off x="709320" y="4230476"/>
              <a:ext cx="0" cy="841994"/>
            </a:xfrm>
            <a:custGeom>
              <a:avLst/>
              <a:gdLst/>
              <a:ahLst/>
              <a:cxnLst/>
              <a:rect l="l" t="t" r="r" b="b"/>
              <a:pathLst>
                <a:path h="514984">
                  <a:moveTo>
                    <a:pt x="0" y="0"/>
                  </a:moveTo>
                  <a:lnTo>
                    <a:pt x="0" y="514448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49" name="object 888">
              <a:extLst>
                <a:ext uri="{FF2B5EF4-FFF2-40B4-BE49-F238E27FC236}">
                  <a16:creationId xmlns:a16="http://schemas.microsoft.com/office/drawing/2014/main" id="{D764AF7E-EE01-478E-AD0E-28F79386A854}"/>
                </a:ext>
              </a:extLst>
            </p:cNvPr>
            <p:cNvSpPr/>
            <p:nvPr/>
          </p:nvSpPr>
          <p:spPr>
            <a:xfrm>
              <a:off x="800482" y="4230476"/>
              <a:ext cx="0" cy="730906"/>
            </a:xfrm>
            <a:custGeom>
              <a:avLst/>
              <a:gdLst/>
              <a:ahLst/>
              <a:cxnLst/>
              <a:rect l="l" t="t" r="r" b="b"/>
              <a:pathLst>
                <a:path h="447040">
                  <a:moveTo>
                    <a:pt x="0" y="446758"/>
                  </a:moveTo>
                  <a:lnTo>
                    <a:pt x="0" y="87997"/>
                  </a:lnTo>
                </a:path>
                <a:path h="447040">
                  <a:moveTo>
                    <a:pt x="0" y="60921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50" name="object 889">
              <a:extLst>
                <a:ext uri="{FF2B5EF4-FFF2-40B4-BE49-F238E27FC236}">
                  <a16:creationId xmlns:a16="http://schemas.microsoft.com/office/drawing/2014/main" id="{28029445-23D1-4133-869E-756A78D2A6E6}"/>
                </a:ext>
              </a:extLst>
            </p:cNvPr>
            <p:cNvSpPr/>
            <p:nvPr/>
          </p:nvSpPr>
          <p:spPr>
            <a:xfrm>
              <a:off x="709320" y="3079473"/>
              <a:ext cx="91505" cy="952047"/>
            </a:xfrm>
            <a:custGeom>
              <a:avLst/>
              <a:gdLst/>
              <a:ahLst/>
              <a:cxnLst/>
              <a:rect l="l" t="t" r="r" b="b"/>
              <a:pathLst>
                <a:path w="67944" h="582295">
                  <a:moveTo>
                    <a:pt x="67690" y="582139"/>
                  </a:moveTo>
                  <a:lnTo>
                    <a:pt x="67690" y="521218"/>
                  </a:lnTo>
                </a:path>
                <a:path w="67944" h="582295">
                  <a:moveTo>
                    <a:pt x="67690" y="494141"/>
                  </a:moveTo>
                  <a:lnTo>
                    <a:pt x="67690" y="0"/>
                  </a:lnTo>
                </a:path>
                <a:path w="67944" h="582295">
                  <a:moveTo>
                    <a:pt x="67690" y="582139"/>
                  </a:moveTo>
                  <a:lnTo>
                    <a:pt x="0" y="58213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51" name="object 890">
              <a:extLst>
                <a:ext uri="{FF2B5EF4-FFF2-40B4-BE49-F238E27FC236}">
                  <a16:creationId xmlns:a16="http://schemas.microsoft.com/office/drawing/2014/main" id="{A639480B-D2C4-46C1-BD83-33DA4100A596}"/>
                </a:ext>
              </a:extLst>
            </p:cNvPr>
            <p:cNvSpPr/>
            <p:nvPr/>
          </p:nvSpPr>
          <p:spPr>
            <a:xfrm>
              <a:off x="709320" y="4230476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52" name="object 891">
              <a:extLst>
                <a:ext uri="{FF2B5EF4-FFF2-40B4-BE49-F238E27FC236}">
                  <a16:creationId xmlns:a16="http://schemas.microsoft.com/office/drawing/2014/main" id="{7707E5C4-C138-46B9-9AB5-7D843A6DA062}"/>
                </a:ext>
              </a:extLst>
            </p:cNvPr>
            <p:cNvSpPr/>
            <p:nvPr/>
          </p:nvSpPr>
          <p:spPr>
            <a:xfrm>
              <a:off x="5905558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53" name="object 892">
              <a:extLst>
                <a:ext uri="{FF2B5EF4-FFF2-40B4-BE49-F238E27FC236}">
                  <a16:creationId xmlns:a16="http://schemas.microsoft.com/office/drawing/2014/main" id="{D403DC34-6406-4525-ADB9-9760E69429D0}"/>
                </a:ext>
              </a:extLst>
            </p:cNvPr>
            <p:cNvSpPr/>
            <p:nvPr/>
          </p:nvSpPr>
          <p:spPr>
            <a:xfrm>
              <a:off x="1949129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54" name="object 893">
              <a:extLst>
                <a:ext uri="{FF2B5EF4-FFF2-40B4-BE49-F238E27FC236}">
                  <a16:creationId xmlns:a16="http://schemas.microsoft.com/office/drawing/2014/main" id="{8A8EEF70-CA30-4B90-933E-F86C5320299B}"/>
                </a:ext>
              </a:extLst>
            </p:cNvPr>
            <p:cNvSpPr/>
            <p:nvPr/>
          </p:nvSpPr>
          <p:spPr>
            <a:xfrm>
              <a:off x="2113220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55" name="object 894">
              <a:extLst>
                <a:ext uri="{FF2B5EF4-FFF2-40B4-BE49-F238E27FC236}">
                  <a16:creationId xmlns:a16="http://schemas.microsoft.com/office/drawing/2014/main" id="{8B745B90-1D52-4CC4-BA2E-4E4BB4F0D898}"/>
                </a:ext>
              </a:extLst>
            </p:cNvPr>
            <p:cNvSpPr/>
            <p:nvPr/>
          </p:nvSpPr>
          <p:spPr>
            <a:xfrm>
              <a:off x="2477852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56" name="object 895">
              <a:extLst>
                <a:ext uri="{FF2B5EF4-FFF2-40B4-BE49-F238E27FC236}">
                  <a16:creationId xmlns:a16="http://schemas.microsoft.com/office/drawing/2014/main" id="{00E8DBD8-3681-49FD-B8FD-6BD0A64DB1B6}"/>
                </a:ext>
              </a:extLst>
            </p:cNvPr>
            <p:cNvSpPr/>
            <p:nvPr/>
          </p:nvSpPr>
          <p:spPr>
            <a:xfrm>
              <a:off x="2313778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57" name="object 896">
              <a:extLst>
                <a:ext uri="{FF2B5EF4-FFF2-40B4-BE49-F238E27FC236}">
                  <a16:creationId xmlns:a16="http://schemas.microsoft.com/office/drawing/2014/main" id="{AC5EE45D-84B7-49C8-BF2F-053D84A7C74F}"/>
                </a:ext>
              </a:extLst>
            </p:cNvPr>
            <p:cNvSpPr/>
            <p:nvPr/>
          </p:nvSpPr>
          <p:spPr>
            <a:xfrm>
              <a:off x="5595607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58" name="object 897">
              <a:extLst>
                <a:ext uri="{FF2B5EF4-FFF2-40B4-BE49-F238E27FC236}">
                  <a16:creationId xmlns:a16="http://schemas.microsoft.com/office/drawing/2014/main" id="{D956B468-AD05-4A16-99E8-958AF511098E}"/>
                </a:ext>
              </a:extLst>
            </p:cNvPr>
            <p:cNvSpPr/>
            <p:nvPr/>
          </p:nvSpPr>
          <p:spPr>
            <a:xfrm>
              <a:off x="5759698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59" name="object 898">
              <a:extLst>
                <a:ext uri="{FF2B5EF4-FFF2-40B4-BE49-F238E27FC236}">
                  <a16:creationId xmlns:a16="http://schemas.microsoft.com/office/drawing/2014/main" id="{EFDC3524-1EAA-4130-A67A-1860E8AB78C2}"/>
                </a:ext>
              </a:extLst>
            </p:cNvPr>
            <p:cNvSpPr/>
            <p:nvPr/>
          </p:nvSpPr>
          <p:spPr>
            <a:xfrm>
              <a:off x="5230958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60" name="object 899">
              <a:extLst>
                <a:ext uri="{FF2B5EF4-FFF2-40B4-BE49-F238E27FC236}">
                  <a16:creationId xmlns:a16="http://schemas.microsoft.com/office/drawing/2014/main" id="{3A86205E-6848-4E84-BB22-8C9659ECACF1}"/>
                </a:ext>
              </a:extLst>
            </p:cNvPr>
            <p:cNvSpPr/>
            <p:nvPr/>
          </p:nvSpPr>
          <p:spPr>
            <a:xfrm>
              <a:off x="5395049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61" name="object 900">
              <a:extLst>
                <a:ext uri="{FF2B5EF4-FFF2-40B4-BE49-F238E27FC236}">
                  <a16:creationId xmlns:a16="http://schemas.microsoft.com/office/drawing/2014/main" id="{7A57D56E-92EB-442C-9113-6340B23697D4}"/>
                </a:ext>
              </a:extLst>
            </p:cNvPr>
            <p:cNvSpPr/>
            <p:nvPr/>
          </p:nvSpPr>
          <p:spPr>
            <a:xfrm>
              <a:off x="1119550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62" name="object 901">
              <a:extLst>
                <a:ext uri="{FF2B5EF4-FFF2-40B4-BE49-F238E27FC236}">
                  <a16:creationId xmlns:a16="http://schemas.microsoft.com/office/drawing/2014/main" id="{1A755872-7E54-4728-8503-C434C6D32F94}"/>
                </a:ext>
              </a:extLst>
            </p:cNvPr>
            <p:cNvSpPr/>
            <p:nvPr/>
          </p:nvSpPr>
          <p:spPr>
            <a:xfrm>
              <a:off x="955457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63" name="object 902">
              <a:extLst>
                <a:ext uri="{FF2B5EF4-FFF2-40B4-BE49-F238E27FC236}">
                  <a16:creationId xmlns:a16="http://schemas.microsoft.com/office/drawing/2014/main" id="{67E6C22D-B8B6-4C74-B9F6-4BA28C1F6722}"/>
                </a:ext>
              </a:extLst>
            </p:cNvPr>
            <p:cNvSpPr/>
            <p:nvPr/>
          </p:nvSpPr>
          <p:spPr>
            <a:xfrm>
              <a:off x="1648292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64" name="object 903">
              <a:extLst>
                <a:ext uri="{FF2B5EF4-FFF2-40B4-BE49-F238E27FC236}">
                  <a16:creationId xmlns:a16="http://schemas.microsoft.com/office/drawing/2014/main" id="{86C513D9-7706-497D-9D8A-D3F0A70EA015}"/>
                </a:ext>
              </a:extLst>
            </p:cNvPr>
            <p:cNvSpPr/>
            <p:nvPr/>
          </p:nvSpPr>
          <p:spPr>
            <a:xfrm>
              <a:off x="1484199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65" name="object 904">
              <a:extLst>
                <a:ext uri="{FF2B5EF4-FFF2-40B4-BE49-F238E27FC236}">
                  <a16:creationId xmlns:a16="http://schemas.microsoft.com/office/drawing/2014/main" id="{9E93FAD0-A680-429C-A4B4-8F435057BCC5}"/>
                </a:ext>
              </a:extLst>
            </p:cNvPr>
            <p:cNvSpPr/>
            <p:nvPr/>
          </p:nvSpPr>
          <p:spPr>
            <a:xfrm>
              <a:off x="4219053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66" name="object 905">
              <a:extLst>
                <a:ext uri="{FF2B5EF4-FFF2-40B4-BE49-F238E27FC236}">
                  <a16:creationId xmlns:a16="http://schemas.microsoft.com/office/drawing/2014/main" id="{AD17A431-B616-4BFD-8A7B-DE6F389FAF6A}"/>
                </a:ext>
              </a:extLst>
            </p:cNvPr>
            <p:cNvSpPr/>
            <p:nvPr/>
          </p:nvSpPr>
          <p:spPr>
            <a:xfrm>
              <a:off x="4000265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67" name="object 906">
              <a:extLst>
                <a:ext uri="{FF2B5EF4-FFF2-40B4-BE49-F238E27FC236}">
                  <a16:creationId xmlns:a16="http://schemas.microsoft.com/office/drawing/2014/main" id="{91A1F28E-3052-4481-9D38-3F85EAD3BDBE}"/>
                </a:ext>
              </a:extLst>
            </p:cNvPr>
            <p:cNvSpPr/>
            <p:nvPr/>
          </p:nvSpPr>
          <p:spPr>
            <a:xfrm>
              <a:off x="800482" y="5071595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0" y="0"/>
                  </a:moveTo>
                  <a:lnTo>
                    <a:pt x="11507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68" name="object 907">
              <a:extLst>
                <a:ext uri="{FF2B5EF4-FFF2-40B4-BE49-F238E27FC236}">
                  <a16:creationId xmlns:a16="http://schemas.microsoft.com/office/drawing/2014/main" id="{AFC8DA9A-FBB5-40AA-8792-DFF43285953F}"/>
                </a:ext>
              </a:extLst>
            </p:cNvPr>
            <p:cNvSpPr/>
            <p:nvPr/>
          </p:nvSpPr>
          <p:spPr>
            <a:xfrm>
              <a:off x="1119551" y="5071595"/>
              <a:ext cx="365164" cy="0"/>
            </a:xfrm>
            <a:custGeom>
              <a:avLst/>
              <a:gdLst/>
              <a:ahLst/>
              <a:cxnLst/>
              <a:rect l="l" t="t" r="r" b="b"/>
              <a:pathLst>
                <a:path w="271144">
                  <a:moveTo>
                    <a:pt x="0" y="0"/>
                  </a:moveTo>
                  <a:lnTo>
                    <a:pt x="27076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69" name="object 908">
              <a:extLst>
                <a:ext uri="{FF2B5EF4-FFF2-40B4-BE49-F238E27FC236}">
                  <a16:creationId xmlns:a16="http://schemas.microsoft.com/office/drawing/2014/main" id="{AE3D0B8B-C7AB-49E1-B457-3BEF2738D585}"/>
                </a:ext>
              </a:extLst>
            </p:cNvPr>
            <p:cNvSpPr/>
            <p:nvPr/>
          </p:nvSpPr>
          <p:spPr>
            <a:xfrm>
              <a:off x="1648292" y="5071595"/>
              <a:ext cx="301026" cy="0"/>
            </a:xfrm>
            <a:custGeom>
              <a:avLst/>
              <a:gdLst/>
              <a:ahLst/>
              <a:cxnLst/>
              <a:rect l="l" t="t" r="r" b="b"/>
              <a:pathLst>
                <a:path w="223519">
                  <a:moveTo>
                    <a:pt x="0" y="0"/>
                  </a:moveTo>
                  <a:lnTo>
                    <a:pt x="22337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70" name="object 909">
              <a:extLst>
                <a:ext uri="{FF2B5EF4-FFF2-40B4-BE49-F238E27FC236}">
                  <a16:creationId xmlns:a16="http://schemas.microsoft.com/office/drawing/2014/main" id="{6CDCB8D4-2310-43A0-B67F-EA6C7C7D4DB6}"/>
                </a:ext>
              </a:extLst>
            </p:cNvPr>
            <p:cNvSpPr/>
            <p:nvPr/>
          </p:nvSpPr>
          <p:spPr>
            <a:xfrm>
              <a:off x="2113222" y="5071595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71" name="object 910">
              <a:extLst>
                <a:ext uri="{FF2B5EF4-FFF2-40B4-BE49-F238E27FC236}">
                  <a16:creationId xmlns:a16="http://schemas.microsoft.com/office/drawing/2014/main" id="{471303AA-DD6B-425A-9325-20DE633CE657}"/>
                </a:ext>
              </a:extLst>
            </p:cNvPr>
            <p:cNvSpPr/>
            <p:nvPr/>
          </p:nvSpPr>
          <p:spPr>
            <a:xfrm>
              <a:off x="2477853" y="5071595"/>
              <a:ext cx="1523087" cy="0"/>
            </a:xfrm>
            <a:custGeom>
              <a:avLst/>
              <a:gdLst/>
              <a:ahLst/>
              <a:cxnLst/>
              <a:rect l="l" t="t" r="r" b="b"/>
              <a:pathLst>
                <a:path w="1130935">
                  <a:moveTo>
                    <a:pt x="0" y="0"/>
                  </a:moveTo>
                  <a:lnTo>
                    <a:pt x="1001821" y="0"/>
                  </a:lnTo>
                </a:path>
                <a:path w="1130935">
                  <a:moveTo>
                    <a:pt x="1042436" y="0"/>
                  </a:moveTo>
                  <a:lnTo>
                    <a:pt x="113043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72" name="object 911">
              <a:extLst>
                <a:ext uri="{FF2B5EF4-FFF2-40B4-BE49-F238E27FC236}">
                  <a16:creationId xmlns:a16="http://schemas.microsoft.com/office/drawing/2014/main" id="{90463BBD-DAF6-48DC-A37E-461A375C04CA}"/>
                </a:ext>
              </a:extLst>
            </p:cNvPr>
            <p:cNvSpPr/>
            <p:nvPr/>
          </p:nvSpPr>
          <p:spPr>
            <a:xfrm>
              <a:off x="4219053" y="5071595"/>
              <a:ext cx="1012541" cy="0"/>
            </a:xfrm>
            <a:custGeom>
              <a:avLst/>
              <a:gdLst/>
              <a:ahLst/>
              <a:cxnLst/>
              <a:rect l="l" t="t" r="r" b="b"/>
              <a:pathLst>
                <a:path w="751839">
                  <a:moveTo>
                    <a:pt x="0" y="0"/>
                  </a:moveTo>
                  <a:lnTo>
                    <a:pt x="115074" y="0"/>
                  </a:lnTo>
                </a:path>
                <a:path w="751839">
                  <a:moveTo>
                    <a:pt x="155688" y="0"/>
                  </a:moveTo>
                  <a:lnTo>
                    <a:pt x="75136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73" name="object 912">
              <a:extLst>
                <a:ext uri="{FF2B5EF4-FFF2-40B4-BE49-F238E27FC236}">
                  <a16:creationId xmlns:a16="http://schemas.microsoft.com/office/drawing/2014/main" id="{F1CC0FE5-0A33-43E4-A935-05A598DA4871}"/>
                </a:ext>
              </a:extLst>
            </p:cNvPr>
            <p:cNvSpPr/>
            <p:nvPr/>
          </p:nvSpPr>
          <p:spPr>
            <a:xfrm>
              <a:off x="5395051" y="5071595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74" name="object 913">
              <a:extLst>
                <a:ext uri="{FF2B5EF4-FFF2-40B4-BE49-F238E27FC236}">
                  <a16:creationId xmlns:a16="http://schemas.microsoft.com/office/drawing/2014/main" id="{475C1C7E-3B1E-4B85-9D39-DBF786C0F590}"/>
                </a:ext>
              </a:extLst>
            </p:cNvPr>
            <p:cNvSpPr/>
            <p:nvPr/>
          </p:nvSpPr>
          <p:spPr>
            <a:xfrm>
              <a:off x="5759700" y="5071595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0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75" name="object 914">
              <a:extLst>
                <a:ext uri="{FF2B5EF4-FFF2-40B4-BE49-F238E27FC236}">
                  <a16:creationId xmlns:a16="http://schemas.microsoft.com/office/drawing/2014/main" id="{9D64B465-E6AC-4630-875E-9CE5CB218651}"/>
                </a:ext>
              </a:extLst>
            </p:cNvPr>
            <p:cNvSpPr/>
            <p:nvPr/>
          </p:nvSpPr>
          <p:spPr>
            <a:xfrm>
              <a:off x="5759698" y="4960922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76" name="object 915">
              <a:extLst>
                <a:ext uri="{FF2B5EF4-FFF2-40B4-BE49-F238E27FC236}">
                  <a16:creationId xmlns:a16="http://schemas.microsoft.com/office/drawing/2014/main" id="{E93782A4-3F34-4879-A744-10952002A11C}"/>
                </a:ext>
              </a:extLst>
            </p:cNvPr>
            <p:cNvSpPr/>
            <p:nvPr/>
          </p:nvSpPr>
          <p:spPr>
            <a:xfrm>
              <a:off x="5395051" y="4960922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77" name="object 916">
              <a:extLst>
                <a:ext uri="{FF2B5EF4-FFF2-40B4-BE49-F238E27FC236}">
                  <a16:creationId xmlns:a16="http://schemas.microsoft.com/office/drawing/2014/main" id="{DD760F7A-C7E0-4482-80D4-06231173C362}"/>
                </a:ext>
              </a:extLst>
            </p:cNvPr>
            <p:cNvSpPr/>
            <p:nvPr/>
          </p:nvSpPr>
          <p:spPr>
            <a:xfrm>
              <a:off x="4219053" y="4960922"/>
              <a:ext cx="1012541" cy="0"/>
            </a:xfrm>
            <a:custGeom>
              <a:avLst/>
              <a:gdLst/>
              <a:ahLst/>
              <a:cxnLst/>
              <a:rect l="l" t="t" r="r" b="b"/>
              <a:pathLst>
                <a:path w="751839">
                  <a:moveTo>
                    <a:pt x="751366" y="0"/>
                  </a:moveTo>
                  <a:lnTo>
                    <a:pt x="555063" y="0"/>
                  </a:lnTo>
                </a:path>
                <a:path w="751839">
                  <a:moveTo>
                    <a:pt x="52798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78" name="object 917">
              <a:extLst>
                <a:ext uri="{FF2B5EF4-FFF2-40B4-BE49-F238E27FC236}">
                  <a16:creationId xmlns:a16="http://schemas.microsoft.com/office/drawing/2014/main" id="{CC2ED67F-ABEB-4B8D-880E-B9AD98C04A18}"/>
                </a:ext>
              </a:extLst>
            </p:cNvPr>
            <p:cNvSpPr/>
            <p:nvPr/>
          </p:nvSpPr>
          <p:spPr>
            <a:xfrm>
              <a:off x="2477853" y="4960922"/>
              <a:ext cx="1523087" cy="0"/>
            </a:xfrm>
            <a:custGeom>
              <a:avLst/>
              <a:gdLst/>
              <a:ahLst/>
              <a:cxnLst/>
              <a:rect l="l" t="t" r="r" b="b"/>
              <a:pathLst>
                <a:path w="1130935">
                  <a:moveTo>
                    <a:pt x="1130433" y="0"/>
                  </a:moveTo>
                  <a:lnTo>
                    <a:pt x="223379" y="0"/>
                  </a:lnTo>
                </a:path>
                <a:path w="1130935">
                  <a:moveTo>
                    <a:pt x="19630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79" name="object 918">
              <a:extLst>
                <a:ext uri="{FF2B5EF4-FFF2-40B4-BE49-F238E27FC236}">
                  <a16:creationId xmlns:a16="http://schemas.microsoft.com/office/drawing/2014/main" id="{54EEEF05-C0FD-4B79-A795-8457FC85FB14}"/>
                </a:ext>
              </a:extLst>
            </p:cNvPr>
            <p:cNvSpPr/>
            <p:nvPr/>
          </p:nvSpPr>
          <p:spPr>
            <a:xfrm>
              <a:off x="2113222" y="4960922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80" name="object 919">
              <a:extLst>
                <a:ext uri="{FF2B5EF4-FFF2-40B4-BE49-F238E27FC236}">
                  <a16:creationId xmlns:a16="http://schemas.microsoft.com/office/drawing/2014/main" id="{6451CBCF-C81E-4A70-9BE1-BA1323EA6B32}"/>
                </a:ext>
              </a:extLst>
            </p:cNvPr>
            <p:cNvSpPr/>
            <p:nvPr/>
          </p:nvSpPr>
          <p:spPr>
            <a:xfrm>
              <a:off x="1894430" y="4960922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81" name="object 920">
              <a:extLst>
                <a:ext uri="{FF2B5EF4-FFF2-40B4-BE49-F238E27FC236}">
                  <a16:creationId xmlns:a16="http://schemas.microsoft.com/office/drawing/2014/main" id="{6B42D4D3-CE7D-49C7-B51A-8A23B2D463CA}"/>
                </a:ext>
              </a:extLst>
            </p:cNvPr>
            <p:cNvSpPr/>
            <p:nvPr/>
          </p:nvSpPr>
          <p:spPr>
            <a:xfrm>
              <a:off x="1648292" y="4960922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82" name="object 921">
              <a:extLst>
                <a:ext uri="{FF2B5EF4-FFF2-40B4-BE49-F238E27FC236}">
                  <a16:creationId xmlns:a16="http://schemas.microsoft.com/office/drawing/2014/main" id="{50C8D0FF-3D2E-4D9F-8FCE-77B09677F649}"/>
                </a:ext>
              </a:extLst>
            </p:cNvPr>
            <p:cNvSpPr/>
            <p:nvPr/>
          </p:nvSpPr>
          <p:spPr>
            <a:xfrm>
              <a:off x="1119551" y="4960922"/>
              <a:ext cx="365164" cy="0"/>
            </a:xfrm>
            <a:custGeom>
              <a:avLst/>
              <a:gdLst/>
              <a:ahLst/>
              <a:cxnLst/>
              <a:rect l="l" t="t" r="r" b="b"/>
              <a:pathLst>
                <a:path w="271144">
                  <a:moveTo>
                    <a:pt x="270762" y="0"/>
                  </a:moveTo>
                  <a:lnTo>
                    <a:pt x="155688" y="0"/>
                  </a:lnTo>
                </a:path>
                <a:path w="271144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83" name="object 922">
              <a:extLst>
                <a:ext uri="{FF2B5EF4-FFF2-40B4-BE49-F238E27FC236}">
                  <a16:creationId xmlns:a16="http://schemas.microsoft.com/office/drawing/2014/main" id="{57807BA9-2727-4441-BFDF-0CF2BC52A489}"/>
                </a:ext>
              </a:extLst>
            </p:cNvPr>
            <p:cNvSpPr/>
            <p:nvPr/>
          </p:nvSpPr>
          <p:spPr>
            <a:xfrm>
              <a:off x="800482" y="4960922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84" name="object 923">
              <a:extLst>
                <a:ext uri="{FF2B5EF4-FFF2-40B4-BE49-F238E27FC236}">
                  <a16:creationId xmlns:a16="http://schemas.microsoft.com/office/drawing/2014/main" id="{1991AB65-4550-46C5-BE56-61BBB87F740A}"/>
                </a:ext>
              </a:extLst>
            </p:cNvPr>
            <p:cNvSpPr/>
            <p:nvPr/>
          </p:nvSpPr>
          <p:spPr>
            <a:xfrm>
              <a:off x="1949129" y="496092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85" name="object 924">
              <a:extLst>
                <a:ext uri="{FF2B5EF4-FFF2-40B4-BE49-F238E27FC236}">
                  <a16:creationId xmlns:a16="http://schemas.microsoft.com/office/drawing/2014/main" id="{FEFB3A44-FDA3-4BD5-B221-C282D75D50C3}"/>
                </a:ext>
              </a:extLst>
            </p:cNvPr>
            <p:cNvSpPr/>
            <p:nvPr/>
          </p:nvSpPr>
          <p:spPr>
            <a:xfrm>
              <a:off x="1949129" y="5071595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786" name="object 925">
              <a:extLst>
                <a:ext uri="{FF2B5EF4-FFF2-40B4-BE49-F238E27FC236}">
                  <a16:creationId xmlns:a16="http://schemas.microsoft.com/office/drawing/2014/main" id="{A0E105C5-3B18-493B-BC6D-5656DCC9208B}"/>
                </a:ext>
              </a:extLst>
            </p:cNvPr>
            <p:cNvGrpSpPr/>
            <p:nvPr/>
          </p:nvGrpSpPr>
          <p:grpSpPr>
            <a:xfrm>
              <a:off x="1945710" y="4952623"/>
              <a:ext cx="171037" cy="119395"/>
              <a:chOff x="3002398" y="6588873"/>
              <a:chExt cx="127000" cy="73025"/>
            </a:xfrm>
          </p:grpSpPr>
          <p:sp>
            <p:nvSpPr>
              <p:cNvPr id="1936" name="object 926">
                <a:extLst>
                  <a:ext uri="{FF2B5EF4-FFF2-40B4-BE49-F238E27FC236}">
                    <a16:creationId xmlns:a16="http://schemas.microsoft.com/office/drawing/2014/main" id="{03FCAEB5-EE94-4E52-9CE9-A9E37A9D2911}"/>
                  </a:ext>
                </a:extLst>
              </p:cNvPr>
              <p:cNvSpPr/>
              <p:nvPr/>
            </p:nvSpPr>
            <p:spPr>
              <a:xfrm>
                <a:off x="3065858" y="6593950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37" name="object 927">
                <a:extLst>
                  <a:ext uri="{FF2B5EF4-FFF2-40B4-BE49-F238E27FC236}">
                    <a16:creationId xmlns:a16="http://schemas.microsoft.com/office/drawing/2014/main" id="{16D22543-EB1C-4790-AA87-E48B4F3A6829}"/>
                  </a:ext>
                </a:extLst>
              </p:cNvPr>
              <p:cNvSpPr/>
              <p:nvPr/>
            </p:nvSpPr>
            <p:spPr>
              <a:xfrm>
                <a:off x="3076012" y="6593950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38" name="object 928">
                <a:extLst>
                  <a:ext uri="{FF2B5EF4-FFF2-40B4-BE49-F238E27FC236}">
                    <a16:creationId xmlns:a16="http://schemas.microsoft.com/office/drawing/2014/main" id="{0CC8716F-33F8-411A-97CE-D4F26046AA0D}"/>
                  </a:ext>
                </a:extLst>
              </p:cNvPr>
              <p:cNvSpPr/>
              <p:nvPr/>
            </p:nvSpPr>
            <p:spPr>
              <a:xfrm>
                <a:off x="3004937" y="6593950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39" name="object 929">
                <a:extLst>
                  <a:ext uri="{FF2B5EF4-FFF2-40B4-BE49-F238E27FC236}">
                    <a16:creationId xmlns:a16="http://schemas.microsoft.com/office/drawing/2014/main" id="{645BDEA4-EAC6-4AC8-9D0E-24018334D0AA}"/>
                  </a:ext>
                </a:extLst>
              </p:cNvPr>
              <p:cNvSpPr/>
              <p:nvPr/>
            </p:nvSpPr>
            <p:spPr>
              <a:xfrm>
                <a:off x="3015090" y="6593950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40" name="object 930">
                <a:extLst>
                  <a:ext uri="{FF2B5EF4-FFF2-40B4-BE49-F238E27FC236}">
                    <a16:creationId xmlns:a16="http://schemas.microsoft.com/office/drawing/2014/main" id="{9BDCFF90-B3FD-45A4-BCFE-89C66A6BD563}"/>
                  </a:ext>
                </a:extLst>
              </p:cNvPr>
              <p:cNvSpPr/>
              <p:nvPr/>
            </p:nvSpPr>
            <p:spPr>
              <a:xfrm>
                <a:off x="3004937" y="659395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19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19" h="67945">
                    <a:moveTo>
                      <a:pt x="121843" y="6769"/>
                    </a:moveTo>
                    <a:lnTo>
                      <a:pt x="121843" y="67690"/>
                    </a:lnTo>
                  </a:path>
                  <a:path w="121919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19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19" h="67945">
                    <a:moveTo>
                      <a:pt x="0" y="6769"/>
                    </a:moveTo>
                    <a:lnTo>
                      <a:pt x="0" y="6769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787" name="object 931">
              <a:extLst>
                <a:ext uri="{FF2B5EF4-FFF2-40B4-BE49-F238E27FC236}">
                  <a16:creationId xmlns:a16="http://schemas.microsoft.com/office/drawing/2014/main" id="{8FF74358-435D-4456-8DE7-5052CCFFCA7B}"/>
                </a:ext>
              </a:extLst>
            </p:cNvPr>
            <p:cNvSpPr/>
            <p:nvPr/>
          </p:nvSpPr>
          <p:spPr>
            <a:xfrm>
              <a:off x="2313778" y="496092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29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88" name="object 932">
              <a:extLst>
                <a:ext uri="{FF2B5EF4-FFF2-40B4-BE49-F238E27FC236}">
                  <a16:creationId xmlns:a16="http://schemas.microsoft.com/office/drawing/2014/main" id="{85CD5674-517D-4FB8-B79E-DE94BD0C3229}"/>
                </a:ext>
              </a:extLst>
            </p:cNvPr>
            <p:cNvSpPr/>
            <p:nvPr/>
          </p:nvSpPr>
          <p:spPr>
            <a:xfrm>
              <a:off x="2313778" y="5071595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29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789" name="object 933">
              <a:extLst>
                <a:ext uri="{FF2B5EF4-FFF2-40B4-BE49-F238E27FC236}">
                  <a16:creationId xmlns:a16="http://schemas.microsoft.com/office/drawing/2014/main" id="{ABB348DC-B34F-4C02-A9A1-E6243641130B}"/>
                </a:ext>
              </a:extLst>
            </p:cNvPr>
            <p:cNvGrpSpPr/>
            <p:nvPr/>
          </p:nvGrpSpPr>
          <p:grpSpPr>
            <a:xfrm>
              <a:off x="2310360" y="4952623"/>
              <a:ext cx="171037" cy="119395"/>
              <a:chOff x="3273161" y="6588873"/>
              <a:chExt cx="127000" cy="73025"/>
            </a:xfrm>
          </p:grpSpPr>
          <p:sp>
            <p:nvSpPr>
              <p:cNvPr id="1931" name="object 934">
                <a:extLst>
                  <a:ext uri="{FF2B5EF4-FFF2-40B4-BE49-F238E27FC236}">
                    <a16:creationId xmlns:a16="http://schemas.microsoft.com/office/drawing/2014/main" id="{8984E0A1-1A4C-47CE-82E6-DD5A738635A4}"/>
                  </a:ext>
                </a:extLst>
              </p:cNvPr>
              <p:cNvSpPr/>
              <p:nvPr/>
            </p:nvSpPr>
            <p:spPr>
              <a:xfrm>
                <a:off x="3275699" y="6593950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32" name="object 935">
                <a:extLst>
                  <a:ext uri="{FF2B5EF4-FFF2-40B4-BE49-F238E27FC236}">
                    <a16:creationId xmlns:a16="http://schemas.microsoft.com/office/drawing/2014/main" id="{CB32DC06-21D2-4CF6-869E-2CDFC5EE05AB}"/>
                  </a:ext>
                </a:extLst>
              </p:cNvPr>
              <p:cNvSpPr/>
              <p:nvPr/>
            </p:nvSpPr>
            <p:spPr>
              <a:xfrm>
                <a:off x="3285853" y="6593950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33" name="object 936">
                <a:extLst>
                  <a:ext uri="{FF2B5EF4-FFF2-40B4-BE49-F238E27FC236}">
                    <a16:creationId xmlns:a16="http://schemas.microsoft.com/office/drawing/2014/main" id="{481F95A7-809C-42FC-B22D-65F322AC1A97}"/>
                  </a:ext>
                </a:extLst>
              </p:cNvPr>
              <p:cNvSpPr/>
              <p:nvPr/>
            </p:nvSpPr>
            <p:spPr>
              <a:xfrm>
                <a:off x="3336621" y="6593950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08" y="0"/>
                    </a:moveTo>
                    <a:lnTo>
                      <a:pt x="50754" y="0"/>
                    </a:lnTo>
                  </a:path>
                  <a:path w="60960" h="6984">
                    <a:moveTo>
                      <a:pt x="50754" y="0"/>
                    </a:moveTo>
                    <a:lnTo>
                      <a:pt x="50754" y="6769"/>
                    </a:lnTo>
                  </a:path>
                  <a:path w="60960" h="6984">
                    <a:moveTo>
                      <a:pt x="50754" y="6769"/>
                    </a:moveTo>
                    <a:lnTo>
                      <a:pt x="60908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34" name="object 937">
                <a:extLst>
                  <a:ext uri="{FF2B5EF4-FFF2-40B4-BE49-F238E27FC236}">
                    <a16:creationId xmlns:a16="http://schemas.microsoft.com/office/drawing/2014/main" id="{B5D03201-F48A-4736-A373-6F3CD7BC3BE6}"/>
                  </a:ext>
                </a:extLst>
              </p:cNvPr>
              <p:cNvSpPr/>
              <p:nvPr/>
            </p:nvSpPr>
            <p:spPr>
              <a:xfrm>
                <a:off x="3346775" y="6593950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00" y="6769"/>
                    </a:lnTo>
                  </a:path>
                  <a:path w="40639" h="6984">
                    <a:moveTo>
                      <a:pt x="40600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35" name="object 938">
                <a:extLst>
                  <a:ext uri="{FF2B5EF4-FFF2-40B4-BE49-F238E27FC236}">
                    <a16:creationId xmlns:a16="http://schemas.microsoft.com/office/drawing/2014/main" id="{25EDFCFC-41B5-41F7-A97F-EB6EDCFD77C8}"/>
                  </a:ext>
                </a:extLst>
              </p:cNvPr>
              <p:cNvSpPr/>
              <p:nvPr/>
            </p:nvSpPr>
            <p:spPr>
              <a:xfrm>
                <a:off x="3275699" y="659395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6769"/>
                    </a:moveTo>
                    <a:lnTo>
                      <a:pt x="0" y="67690"/>
                    </a:lnTo>
                  </a:path>
                  <a:path w="121920" h="67945">
                    <a:moveTo>
                      <a:pt x="121829" y="0"/>
                    </a:moveTo>
                    <a:lnTo>
                      <a:pt x="121829" y="6769"/>
                    </a:lnTo>
                  </a:path>
                  <a:path w="121920" h="67945">
                    <a:moveTo>
                      <a:pt x="121829" y="0"/>
                    </a:moveTo>
                    <a:lnTo>
                      <a:pt x="121829" y="6769"/>
                    </a:lnTo>
                  </a:path>
                  <a:path w="121920" h="67945">
                    <a:moveTo>
                      <a:pt x="121829" y="6769"/>
                    </a:moveTo>
                    <a:lnTo>
                      <a:pt x="121829" y="6769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pic>
          <p:nvPicPr>
            <p:cNvPr id="790" name="object 939">
              <a:extLst>
                <a:ext uri="{FF2B5EF4-FFF2-40B4-BE49-F238E27FC236}">
                  <a16:creationId xmlns:a16="http://schemas.microsoft.com/office/drawing/2014/main" id="{2A687976-279A-4407-B7AF-9BB2E4E02F7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92190" y="4952623"/>
              <a:ext cx="170928" cy="123123"/>
            </a:xfrm>
            <a:prstGeom prst="rect">
              <a:avLst/>
            </a:prstGeom>
          </p:spPr>
        </p:pic>
        <p:sp>
          <p:nvSpPr>
            <p:cNvPr id="791" name="object 940">
              <a:extLst>
                <a:ext uri="{FF2B5EF4-FFF2-40B4-BE49-F238E27FC236}">
                  <a16:creationId xmlns:a16="http://schemas.microsoft.com/office/drawing/2014/main" id="{29743313-5B61-4F92-B744-58555239E9EF}"/>
                </a:ext>
              </a:extLst>
            </p:cNvPr>
            <p:cNvSpPr/>
            <p:nvPr/>
          </p:nvSpPr>
          <p:spPr>
            <a:xfrm>
              <a:off x="5230958" y="496092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92" name="object 941">
              <a:extLst>
                <a:ext uri="{FF2B5EF4-FFF2-40B4-BE49-F238E27FC236}">
                  <a16:creationId xmlns:a16="http://schemas.microsoft.com/office/drawing/2014/main" id="{7F8361B4-CCA2-402C-87F7-0C6EA2950A6E}"/>
                </a:ext>
              </a:extLst>
            </p:cNvPr>
            <p:cNvSpPr/>
            <p:nvPr/>
          </p:nvSpPr>
          <p:spPr>
            <a:xfrm>
              <a:off x="5230958" y="5071595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793" name="object 942">
              <a:extLst>
                <a:ext uri="{FF2B5EF4-FFF2-40B4-BE49-F238E27FC236}">
                  <a16:creationId xmlns:a16="http://schemas.microsoft.com/office/drawing/2014/main" id="{3FD5D5CF-5F48-4C7C-898B-B948D19EC392}"/>
                </a:ext>
              </a:extLst>
            </p:cNvPr>
            <p:cNvGrpSpPr/>
            <p:nvPr/>
          </p:nvGrpSpPr>
          <p:grpSpPr>
            <a:xfrm>
              <a:off x="5227539" y="4952623"/>
              <a:ext cx="171037" cy="119395"/>
              <a:chOff x="5439248" y="6588873"/>
              <a:chExt cx="127000" cy="73025"/>
            </a:xfrm>
          </p:grpSpPr>
          <p:sp>
            <p:nvSpPr>
              <p:cNvPr id="1926" name="object 943">
                <a:extLst>
                  <a:ext uri="{FF2B5EF4-FFF2-40B4-BE49-F238E27FC236}">
                    <a16:creationId xmlns:a16="http://schemas.microsoft.com/office/drawing/2014/main" id="{928A169B-AE9F-48F0-9013-B0C35998BD4E}"/>
                  </a:ext>
                </a:extLst>
              </p:cNvPr>
              <p:cNvSpPr/>
              <p:nvPr/>
            </p:nvSpPr>
            <p:spPr>
              <a:xfrm>
                <a:off x="5502708" y="6593950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27" name="object 944">
                <a:extLst>
                  <a:ext uri="{FF2B5EF4-FFF2-40B4-BE49-F238E27FC236}">
                    <a16:creationId xmlns:a16="http://schemas.microsoft.com/office/drawing/2014/main" id="{61C44D27-324A-4367-AD33-D1E81D026BD7}"/>
                  </a:ext>
                </a:extLst>
              </p:cNvPr>
              <p:cNvSpPr/>
              <p:nvPr/>
            </p:nvSpPr>
            <p:spPr>
              <a:xfrm>
                <a:off x="5512862" y="6593950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28" name="object 945">
                <a:extLst>
                  <a:ext uri="{FF2B5EF4-FFF2-40B4-BE49-F238E27FC236}">
                    <a16:creationId xmlns:a16="http://schemas.microsoft.com/office/drawing/2014/main" id="{86A64CC9-CA8B-40FA-844B-91A3ED1BC85C}"/>
                  </a:ext>
                </a:extLst>
              </p:cNvPr>
              <p:cNvSpPr/>
              <p:nvPr/>
            </p:nvSpPr>
            <p:spPr>
              <a:xfrm>
                <a:off x="5441787" y="6593950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29" name="object 946">
                <a:extLst>
                  <a:ext uri="{FF2B5EF4-FFF2-40B4-BE49-F238E27FC236}">
                    <a16:creationId xmlns:a16="http://schemas.microsoft.com/office/drawing/2014/main" id="{F9E37690-596B-4375-ABE3-2CA6341AA4DF}"/>
                  </a:ext>
                </a:extLst>
              </p:cNvPr>
              <p:cNvSpPr/>
              <p:nvPr/>
            </p:nvSpPr>
            <p:spPr>
              <a:xfrm>
                <a:off x="5451940" y="6593950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30" name="object 947">
                <a:extLst>
                  <a:ext uri="{FF2B5EF4-FFF2-40B4-BE49-F238E27FC236}">
                    <a16:creationId xmlns:a16="http://schemas.microsoft.com/office/drawing/2014/main" id="{0F75B7E9-F1B0-4566-8CAB-616FFB8BCB10}"/>
                  </a:ext>
                </a:extLst>
              </p:cNvPr>
              <p:cNvSpPr/>
              <p:nvPr/>
            </p:nvSpPr>
            <p:spPr>
              <a:xfrm>
                <a:off x="5441787" y="659395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67945">
                    <a:moveTo>
                      <a:pt x="121843" y="6769"/>
                    </a:moveTo>
                    <a:lnTo>
                      <a:pt x="121843" y="67690"/>
                    </a:lnTo>
                  </a:path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6769"/>
                    </a:moveTo>
                    <a:lnTo>
                      <a:pt x="0" y="6769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794" name="object 948">
              <a:extLst>
                <a:ext uri="{FF2B5EF4-FFF2-40B4-BE49-F238E27FC236}">
                  <a16:creationId xmlns:a16="http://schemas.microsoft.com/office/drawing/2014/main" id="{6196525E-E5D3-43E2-8BA6-3D6E436ACCA4}"/>
                </a:ext>
              </a:extLst>
            </p:cNvPr>
            <p:cNvSpPr/>
            <p:nvPr/>
          </p:nvSpPr>
          <p:spPr>
            <a:xfrm>
              <a:off x="955457" y="496092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95" name="object 949">
              <a:extLst>
                <a:ext uri="{FF2B5EF4-FFF2-40B4-BE49-F238E27FC236}">
                  <a16:creationId xmlns:a16="http://schemas.microsoft.com/office/drawing/2014/main" id="{65A32C72-FE1B-46E5-AA01-B4DCD1E993CC}"/>
                </a:ext>
              </a:extLst>
            </p:cNvPr>
            <p:cNvSpPr/>
            <p:nvPr/>
          </p:nvSpPr>
          <p:spPr>
            <a:xfrm>
              <a:off x="955457" y="5071595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796" name="object 950">
              <a:extLst>
                <a:ext uri="{FF2B5EF4-FFF2-40B4-BE49-F238E27FC236}">
                  <a16:creationId xmlns:a16="http://schemas.microsoft.com/office/drawing/2014/main" id="{05AB4F65-0BA2-4E53-8454-72F7E0CECD0B}"/>
                </a:ext>
              </a:extLst>
            </p:cNvPr>
            <p:cNvGrpSpPr/>
            <p:nvPr/>
          </p:nvGrpSpPr>
          <p:grpSpPr>
            <a:xfrm>
              <a:off x="952039" y="4952623"/>
              <a:ext cx="171037" cy="119395"/>
              <a:chOff x="2264570" y="6588873"/>
              <a:chExt cx="127000" cy="73025"/>
            </a:xfrm>
          </p:grpSpPr>
          <p:sp>
            <p:nvSpPr>
              <p:cNvPr id="1921" name="object 951">
                <a:extLst>
                  <a:ext uri="{FF2B5EF4-FFF2-40B4-BE49-F238E27FC236}">
                    <a16:creationId xmlns:a16="http://schemas.microsoft.com/office/drawing/2014/main" id="{F53B1DB9-01F0-4268-859C-9090832C6320}"/>
                  </a:ext>
                </a:extLst>
              </p:cNvPr>
              <p:cNvSpPr/>
              <p:nvPr/>
            </p:nvSpPr>
            <p:spPr>
              <a:xfrm>
                <a:off x="2267108" y="6593950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22" name="object 952">
                <a:extLst>
                  <a:ext uri="{FF2B5EF4-FFF2-40B4-BE49-F238E27FC236}">
                    <a16:creationId xmlns:a16="http://schemas.microsoft.com/office/drawing/2014/main" id="{E5E8A9CA-35BB-4819-9B97-1DD84DA0B6C8}"/>
                  </a:ext>
                </a:extLst>
              </p:cNvPr>
              <p:cNvSpPr/>
              <p:nvPr/>
            </p:nvSpPr>
            <p:spPr>
              <a:xfrm>
                <a:off x="2277262" y="6593950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23" name="object 953">
                <a:extLst>
                  <a:ext uri="{FF2B5EF4-FFF2-40B4-BE49-F238E27FC236}">
                    <a16:creationId xmlns:a16="http://schemas.microsoft.com/office/drawing/2014/main" id="{DF1DEADA-3DA9-4060-B26E-D706FCD4EF82}"/>
                  </a:ext>
                </a:extLst>
              </p:cNvPr>
              <p:cNvSpPr/>
              <p:nvPr/>
            </p:nvSpPr>
            <p:spPr>
              <a:xfrm>
                <a:off x="2328030" y="6593950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24" name="object 954">
                <a:extLst>
                  <a:ext uri="{FF2B5EF4-FFF2-40B4-BE49-F238E27FC236}">
                    <a16:creationId xmlns:a16="http://schemas.microsoft.com/office/drawing/2014/main" id="{99BA880E-27CB-448E-83DE-ED4707790D34}"/>
                  </a:ext>
                </a:extLst>
              </p:cNvPr>
              <p:cNvSpPr/>
              <p:nvPr/>
            </p:nvSpPr>
            <p:spPr>
              <a:xfrm>
                <a:off x="2338184" y="6593950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25" name="object 955">
                <a:extLst>
                  <a:ext uri="{FF2B5EF4-FFF2-40B4-BE49-F238E27FC236}">
                    <a16:creationId xmlns:a16="http://schemas.microsoft.com/office/drawing/2014/main" id="{3575D0A9-C7D3-4D1B-A43A-3CE9A287D4FF}"/>
                  </a:ext>
                </a:extLst>
              </p:cNvPr>
              <p:cNvSpPr/>
              <p:nvPr/>
            </p:nvSpPr>
            <p:spPr>
              <a:xfrm>
                <a:off x="2267108" y="659395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19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19" h="67945">
                    <a:moveTo>
                      <a:pt x="0" y="6769"/>
                    </a:moveTo>
                    <a:lnTo>
                      <a:pt x="0" y="67690"/>
                    </a:lnTo>
                  </a:path>
                  <a:path w="121919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19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19" h="67945">
                    <a:moveTo>
                      <a:pt x="121843" y="6769"/>
                    </a:moveTo>
                    <a:lnTo>
                      <a:pt x="121843" y="6769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797" name="object 956">
              <a:extLst>
                <a:ext uri="{FF2B5EF4-FFF2-40B4-BE49-F238E27FC236}">
                  <a16:creationId xmlns:a16="http://schemas.microsoft.com/office/drawing/2014/main" id="{8B937F9E-D77D-4268-A98A-A983A340CE8B}"/>
                </a:ext>
              </a:extLst>
            </p:cNvPr>
            <p:cNvSpPr/>
            <p:nvPr/>
          </p:nvSpPr>
          <p:spPr>
            <a:xfrm>
              <a:off x="1484200" y="496092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98" name="object 957">
              <a:extLst>
                <a:ext uri="{FF2B5EF4-FFF2-40B4-BE49-F238E27FC236}">
                  <a16:creationId xmlns:a16="http://schemas.microsoft.com/office/drawing/2014/main" id="{B8E1B632-1E0E-480C-AD18-0225407CE314}"/>
                </a:ext>
              </a:extLst>
            </p:cNvPr>
            <p:cNvSpPr/>
            <p:nvPr/>
          </p:nvSpPr>
          <p:spPr>
            <a:xfrm>
              <a:off x="1484200" y="5071595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799" name="object 958">
              <a:extLst>
                <a:ext uri="{FF2B5EF4-FFF2-40B4-BE49-F238E27FC236}">
                  <a16:creationId xmlns:a16="http://schemas.microsoft.com/office/drawing/2014/main" id="{67A1D404-83F6-428B-ADD4-DAE6725ED425}"/>
                </a:ext>
              </a:extLst>
            </p:cNvPr>
            <p:cNvGrpSpPr/>
            <p:nvPr/>
          </p:nvGrpSpPr>
          <p:grpSpPr>
            <a:xfrm>
              <a:off x="1480782" y="4952623"/>
              <a:ext cx="171037" cy="119395"/>
              <a:chOff x="2657176" y="6588873"/>
              <a:chExt cx="127000" cy="73025"/>
            </a:xfrm>
          </p:grpSpPr>
          <p:sp>
            <p:nvSpPr>
              <p:cNvPr id="1916" name="object 959">
                <a:extLst>
                  <a:ext uri="{FF2B5EF4-FFF2-40B4-BE49-F238E27FC236}">
                    <a16:creationId xmlns:a16="http://schemas.microsoft.com/office/drawing/2014/main" id="{827C0EB9-324D-4232-8BEB-70DA106E03A5}"/>
                  </a:ext>
                </a:extLst>
              </p:cNvPr>
              <p:cNvSpPr/>
              <p:nvPr/>
            </p:nvSpPr>
            <p:spPr>
              <a:xfrm>
                <a:off x="2659714" y="6593950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17" name="object 960">
                <a:extLst>
                  <a:ext uri="{FF2B5EF4-FFF2-40B4-BE49-F238E27FC236}">
                    <a16:creationId xmlns:a16="http://schemas.microsoft.com/office/drawing/2014/main" id="{4676835E-14DD-48D0-9A20-7E6F1ED6404C}"/>
                  </a:ext>
                </a:extLst>
              </p:cNvPr>
              <p:cNvSpPr/>
              <p:nvPr/>
            </p:nvSpPr>
            <p:spPr>
              <a:xfrm>
                <a:off x="2669868" y="6593950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18" name="object 961">
                <a:extLst>
                  <a:ext uri="{FF2B5EF4-FFF2-40B4-BE49-F238E27FC236}">
                    <a16:creationId xmlns:a16="http://schemas.microsoft.com/office/drawing/2014/main" id="{6DAB0D54-4ADF-4FD7-83AE-03DE0CB092E4}"/>
                  </a:ext>
                </a:extLst>
              </p:cNvPr>
              <p:cNvSpPr/>
              <p:nvPr/>
            </p:nvSpPr>
            <p:spPr>
              <a:xfrm>
                <a:off x="2720636" y="6593950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19" name="object 962">
                <a:extLst>
                  <a:ext uri="{FF2B5EF4-FFF2-40B4-BE49-F238E27FC236}">
                    <a16:creationId xmlns:a16="http://schemas.microsoft.com/office/drawing/2014/main" id="{34376B92-0657-4F2B-AB65-9AFB7135968C}"/>
                  </a:ext>
                </a:extLst>
              </p:cNvPr>
              <p:cNvSpPr/>
              <p:nvPr/>
            </p:nvSpPr>
            <p:spPr>
              <a:xfrm>
                <a:off x="2730789" y="6593950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20" name="object 963">
                <a:extLst>
                  <a:ext uri="{FF2B5EF4-FFF2-40B4-BE49-F238E27FC236}">
                    <a16:creationId xmlns:a16="http://schemas.microsoft.com/office/drawing/2014/main" id="{E096290D-92D1-45E9-A464-3CF46C0FF3CB}"/>
                  </a:ext>
                </a:extLst>
              </p:cNvPr>
              <p:cNvSpPr/>
              <p:nvPr/>
            </p:nvSpPr>
            <p:spPr>
              <a:xfrm>
                <a:off x="2659714" y="659395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19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19" h="67945">
                    <a:moveTo>
                      <a:pt x="0" y="6769"/>
                    </a:moveTo>
                    <a:lnTo>
                      <a:pt x="0" y="67690"/>
                    </a:lnTo>
                  </a:path>
                  <a:path w="121919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19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19" h="67945">
                    <a:moveTo>
                      <a:pt x="121843" y="6769"/>
                    </a:moveTo>
                    <a:lnTo>
                      <a:pt x="121843" y="6769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800" name="object 964">
              <a:extLst>
                <a:ext uri="{FF2B5EF4-FFF2-40B4-BE49-F238E27FC236}">
                  <a16:creationId xmlns:a16="http://schemas.microsoft.com/office/drawing/2014/main" id="{53355140-D5B4-48AD-8EDD-C76E0A45CB04}"/>
                </a:ext>
              </a:extLst>
            </p:cNvPr>
            <p:cNvSpPr/>
            <p:nvPr/>
          </p:nvSpPr>
          <p:spPr>
            <a:xfrm>
              <a:off x="4000265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01" name="object 965">
              <a:extLst>
                <a:ext uri="{FF2B5EF4-FFF2-40B4-BE49-F238E27FC236}">
                  <a16:creationId xmlns:a16="http://schemas.microsoft.com/office/drawing/2014/main" id="{A21452F6-42AA-428A-9321-7A6D375054D5}"/>
                </a:ext>
              </a:extLst>
            </p:cNvPr>
            <p:cNvSpPr/>
            <p:nvPr/>
          </p:nvSpPr>
          <p:spPr>
            <a:xfrm>
              <a:off x="4219053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02" name="object 966">
              <a:extLst>
                <a:ext uri="{FF2B5EF4-FFF2-40B4-BE49-F238E27FC236}">
                  <a16:creationId xmlns:a16="http://schemas.microsoft.com/office/drawing/2014/main" id="{5315FEC0-7BCF-4CD3-82A8-7AB84B72CBC0}"/>
                </a:ext>
              </a:extLst>
            </p:cNvPr>
            <p:cNvSpPr/>
            <p:nvPr/>
          </p:nvSpPr>
          <p:spPr>
            <a:xfrm>
              <a:off x="5814398" y="2968799"/>
              <a:ext cx="91505" cy="1992342"/>
            </a:xfrm>
            <a:custGeom>
              <a:avLst/>
              <a:gdLst/>
              <a:ahLst/>
              <a:cxnLst/>
              <a:rect l="l" t="t" r="r" b="b"/>
              <a:pathLst>
                <a:path w="67945" h="1218565">
                  <a:moveTo>
                    <a:pt x="67690" y="0"/>
                  </a:moveTo>
                  <a:lnTo>
                    <a:pt x="0" y="0"/>
                  </a:lnTo>
                </a:path>
                <a:path w="67945" h="1218565">
                  <a:moveTo>
                    <a:pt x="67690" y="1218431"/>
                  </a:moveTo>
                  <a:lnTo>
                    <a:pt x="67690" y="0"/>
                  </a:lnTo>
                </a:path>
                <a:path w="67945" h="1218565">
                  <a:moveTo>
                    <a:pt x="0" y="67690"/>
                  </a:moveTo>
                  <a:lnTo>
                    <a:pt x="0" y="561832"/>
                  </a:lnTo>
                </a:path>
                <a:path w="67945" h="1218565">
                  <a:moveTo>
                    <a:pt x="0" y="588908"/>
                  </a:moveTo>
                  <a:lnTo>
                    <a:pt x="0" y="832595"/>
                  </a:lnTo>
                </a:path>
                <a:path w="67945" h="1218565">
                  <a:moveTo>
                    <a:pt x="0" y="859671"/>
                  </a:moveTo>
                  <a:lnTo>
                    <a:pt x="0" y="121843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03" name="object 967">
              <a:extLst>
                <a:ext uri="{FF2B5EF4-FFF2-40B4-BE49-F238E27FC236}">
                  <a16:creationId xmlns:a16="http://schemas.microsoft.com/office/drawing/2014/main" id="{04AA0F24-70EA-4BBB-8510-D49C03882FD6}"/>
                </a:ext>
              </a:extLst>
            </p:cNvPr>
            <p:cNvSpPr/>
            <p:nvPr/>
          </p:nvSpPr>
          <p:spPr>
            <a:xfrm>
              <a:off x="2113220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04" name="object 968">
              <a:extLst>
                <a:ext uri="{FF2B5EF4-FFF2-40B4-BE49-F238E27FC236}">
                  <a16:creationId xmlns:a16="http://schemas.microsoft.com/office/drawing/2014/main" id="{F11793EF-81FA-4F2A-9755-2AF3B901B936}"/>
                </a:ext>
              </a:extLst>
            </p:cNvPr>
            <p:cNvSpPr/>
            <p:nvPr/>
          </p:nvSpPr>
          <p:spPr>
            <a:xfrm>
              <a:off x="1949129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05" name="object 969">
              <a:extLst>
                <a:ext uri="{FF2B5EF4-FFF2-40B4-BE49-F238E27FC236}">
                  <a16:creationId xmlns:a16="http://schemas.microsoft.com/office/drawing/2014/main" id="{3AFAC35C-2D34-4D4A-8D06-39839F970CBA}"/>
                </a:ext>
              </a:extLst>
            </p:cNvPr>
            <p:cNvSpPr/>
            <p:nvPr/>
          </p:nvSpPr>
          <p:spPr>
            <a:xfrm>
              <a:off x="2477852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06" name="object 970">
              <a:extLst>
                <a:ext uri="{FF2B5EF4-FFF2-40B4-BE49-F238E27FC236}">
                  <a16:creationId xmlns:a16="http://schemas.microsoft.com/office/drawing/2014/main" id="{957F83CD-3F5E-4512-B61B-04D72F785DD4}"/>
                </a:ext>
              </a:extLst>
            </p:cNvPr>
            <p:cNvSpPr/>
            <p:nvPr/>
          </p:nvSpPr>
          <p:spPr>
            <a:xfrm>
              <a:off x="2313778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07" name="object 971">
              <a:extLst>
                <a:ext uri="{FF2B5EF4-FFF2-40B4-BE49-F238E27FC236}">
                  <a16:creationId xmlns:a16="http://schemas.microsoft.com/office/drawing/2014/main" id="{E711F075-42FB-4695-A836-680531872384}"/>
                </a:ext>
              </a:extLst>
            </p:cNvPr>
            <p:cNvSpPr/>
            <p:nvPr/>
          </p:nvSpPr>
          <p:spPr>
            <a:xfrm>
              <a:off x="3207152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08" name="object 972">
              <a:extLst>
                <a:ext uri="{FF2B5EF4-FFF2-40B4-BE49-F238E27FC236}">
                  <a16:creationId xmlns:a16="http://schemas.microsoft.com/office/drawing/2014/main" id="{4DCE9F29-97C8-4E3D-8BEC-AC3FBB154EF8}"/>
                </a:ext>
              </a:extLst>
            </p:cNvPr>
            <p:cNvSpPr/>
            <p:nvPr/>
          </p:nvSpPr>
          <p:spPr>
            <a:xfrm>
              <a:off x="3043059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09" name="object 973">
              <a:extLst>
                <a:ext uri="{FF2B5EF4-FFF2-40B4-BE49-F238E27FC236}">
                  <a16:creationId xmlns:a16="http://schemas.microsoft.com/office/drawing/2014/main" id="{97A31D25-9F93-4D35-9398-BA9C257F3DF4}"/>
                </a:ext>
              </a:extLst>
            </p:cNvPr>
            <p:cNvSpPr/>
            <p:nvPr/>
          </p:nvSpPr>
          <p:spPr>
            <a:xfrm>
              <a:off x="3754126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10" name="object 974">
              <a:extLst>
                <a:ext uri="{FF2B5EF4-FFF2-40B4-BE49-F238E27FC236}">
                  <a16:creationId xmlns:a16="http://schemas.microsoft.com/office/drawing/2014/main" id="{46C2A452-BB30-4D9D-8633-D88E3F34AD03}"/>
                </a:ext>
              </a:extLst>
            </p:cNvPr>
            <p:cNvSpPr/>
            <p:nvPr/>
          </p:nvSpPr>
          <p:spPr>
            <a:xfrm>
              <a:off x="3590033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11" name="object 975">
              <a:extLst>
                <a:ext uri="{FF2B5EF4-FFF2-40B4-BE49-F238E27FC236}">
                  <a16:creationId xmlns:a16="http://schemas.microsoft.com/office/drawing/2014/main" id="{9BCEED8A-2EB0-4A7A-AE1A-199F8341FFA7}"/>
                </a:ext>
              </a:extLst>
            </p:cNvPr>
            <p:cNvSpPr/>
            <p:nvPr/>
          </p:nvSpPr>
          <p:spPr>
            <a:xfrm>
              <a:off x="1484199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12" name="object 976">
              <a:extLst>
                <a:ext uri="{FF2B5EF4-FFF2-40B4-BE49-F238E27FC236}">
                  <a16:creationId xmlns:a16="http://schemas.microsoft.com/office/drawing/2014/main" id="{F645BF6D-08C4-4ACB-91E8-75F14EE0957C}"/>
                </a:ext>
              </a:extLst>
            </p:cNvPr>
            <p:cNvSpPr/>
            <p:nvPr/>
          </p:nvSpPr>
          <p:spPr>
            <a:xfrm>
              <a:off x="1648292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13" name="object 977">
              <a:extLst>
                <a:ext uri="{FF2B5EF4-FFF2-40B4-BE49-F238E27FC236}">
                  <a16:creationId xmlns:a16="http://schemas.microsoft.com/office/drawing/2014/main" id="{3E83F6A5-970F-4B1C-9D2C-B83ED7A48C43}"/>
                </a:ext>
              </a:extLst>
            </p:cNvPr>
            <p:cNvSpPr/>
            <p:nvPr/>
          </p:nvSpPr>
          <p:spPr>
            <a:xfrm>
              <a:off x="1119550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14" name="object 978">
              <a:extLst>
                <a:ext uri="{FF2B5EF4-FFF2-40B4-BE49-F238E27FC236}">
                  <a16:creationId xmlns:a16="http://schemas.microsoft.com/office/drawing/2014/main" id="{CC0CE76F-D593-4417-824C-AE17B066D60D}"/>
                </a:ext>
              </a:extLst>
            </p:cNvPr>
            <p:cNvSpPr/>
            <p:nvPr/>
          </p:nvSpPr>
          <p:spPr>
            <a:xfrm>
              <a:off x="1283643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15" name="object 979">
              <a:extLst>
                <a:ext uri="{FF2B5EF4-FFF2-40B4-BE49-F238E27FC236}">
                  <a16:creationId xmlns:a16="http://schemas.microsoft.com/office/drawing/2014/main" id="{754388D0-68C0-47C3-BCB1-6C49B16A1176}"/>
                </a:ext>
              </a:extLst>
            </p:cNvPr>
            <p:cNvSpPr/>
            <p:nvPr/>
          </p:nvSpPr>
          <p:spPr>
            <a:xfrm>
              <a:off x="4219053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16" name="object 980">
              <a:extLst>
                <a:ext uri="{FF2B5EF4-FFF2-40B4-BE49-F238E27FC236}">
                  <a16:creationId xmlns:a16="http://schemas.microsoft.com/office/drawing/2014/main" id="{E06A9853-818D-4464-9EF6-0A8ED43A9B31}"/>
                </a:ext>
              </a:extLst>
            </p:cNvPr>
            <p:cNvSpPr/>
            <p:nvPr/>
          </p:nvSpPr>
          <p:spPr>
            <a:xfrm>
              <a:off x="4000265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17" name="object 981">
              <a:extLst>
                <a:ext uri="{FF2B5EF4-FFF2-40B4-BE49-F238E27FC236}">
                  <a16:creationId xmlns:a16="http://schemas.microsoft.com/office/drawing/2014/main" id="{91D0167A-96AF-4291-96B9-26413FBD2C3C}"/>
                </a:ext>
              </a:extLst>
            </p:cNvPr>
            <p:cNvSpPr/>
            <p:nvPr/>
          </p:nvSpPr>
          <p:spPr>
            <a:xfrm>
              <a:off x="4219053" y="2968799"/>
              <a:ext cx="1595778" cy="0"/>
            </a:xfrm>
            <a:custGeom>
              <a:avLst/>
              <a:gdLst/>
              <a:ahLst/>
              <a:cxnLst/>
              <a:rect l="l" t="t" r="r" b="b"/>
              <a:pathLst>
                <a:path w="1184910">
                  <a:moveTo>
                    <a:pt x="118458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18" name="object 982">
              <a:extLst>
                <a:ext uri="{FF2B5EF4-FFF2-40B4-BE49-F238E27FC236}">
                  <a16:creationId xmlns:a16="http://schemas.microsoft.com/office/drawing/2014/main" id="{6044231B-DE19-4A38-93BE-B5C93A2B3A99}"/>
                </a:ext>
              </a:extLst>
            </p:cNvPr>
            <p:cNvSpPr/>
            <p:nvPr/>
          </p:nvSpPr>
          <p:spPr>
            <a:xfrm>
              <a:off x="3754126" y="2968799"/>
              <a:ext cx="246293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18276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19" name="object 983">
              <a:extLst>
                <a:ext uri="{FF2B5EF4-FFF2-40B4-BE49-F238E27FC236}">
                  <a16:creationId xmlns:a16="http://schemas.microsoft.com/office/drawing/2014/main" id="{AE05BFCC-05DF-4503-9076-EFF4E704E747}"/>
                </a:ext>
              </a:extLst>
            </p:cNvPr>
            <p:cNvSpPr/>
            <p:nvPr/>
          </p:nvSpPr>
          <p:spPr>
            <a:xfrm>
              <a:off x="3207152" y="2968799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20" name="object 984">
              <a:extLst>
                <a:ext uri="{FF2B5EF4-FFF2-40B4-BE49-F238E27FC236}">
                  <a16:creationId xmlns:a16="http://schemas.microsoft.com/office/drawing/2014/main" id="{B628524A-D2E5-4DA3-B309-462BB09477A3}"/>
                </a:ext>
              </a:extLst>
            </p:cNvPr>
            <p:cNvSpPr/>
            <p:nvPr/>
          </p:nvSpPr>
          <p:spPr>
            <a:xfrm>
              <a:off x="2477853" y="2968799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5">
                  <a:moveTo>
                    <a:pt x="41968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21" name="object 985">
              <a:extLst>
                <a:ext uri="{FF2B5EF4-FFF2-40B4-BE49-F238E27FC236}">
                  <a16:creationId xmlns:a16="http://schemas.microsoft.com/office/drawing/2014/main" id="{20D1CD42-BA3A-4E3D-8132-265E3BB47F6E}"/>
                </a:ext>
              </a:extLst>
            </p:cNvPr>
            <p:cNvSpPr/>
            <p:nvPr/>
          </p:nvSpPr>
          <p:spPr>
            <a:xfrm>
              <a:off x="2113222" y="2968799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22" name="object 986">
              <a:extLst>
                <a:ext uri="{FF2B5EF4-FFF2-40B4-BE49-F238E27FC236}">
                  <a16:creationId xmlns:a16="http://schemas.microsoft.com/office/drawing/2014/main" id="{17315B5A-C50D-4EEA-9800-755D027B154A}"/>
                </a:ext>
              </a:extLst>
            </p:cNvPr>
            <p:cNvSpPr/>
            <p:nvPr/>
          </p:nvSpPr>
          <p:spPr>
            <a:xfrm>
              <a:off x="1648292" y="2968799"/>
              <a:ext cx="301026" cy="0"/>
            </a:xfrm>
            <a:custGeom>
              <a:avLst/>
              <a:gdLst/>
              <a:ahLst/>
              <a:cxnLst/>
              <a:rect l="l" t="t" r="r" b="b"/>
              <a:pathLst>
                <a:path w="223519">
                  <a:moveTo>
                    <a:pt x="22337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23" name="object 987">
              <a:extLst>
                <a:ext uri="{FF2B5EF4-FFF2-40B4-BE49-F238E27FC236}">
                  <a16:creationId xmlns:a16="http://schemas.microsoft.com/office/drawing/2014/main" id="{BD24CD22-2A4F-4638-A326-0371779E5F32}"/>
                </a:ext>
              </a:extLst>
            </p:cNvPr>
            <p:cNvSpPr/>
            <p:nvPr/>
          </p:nvSpPr>
          <p:spPr>
            <a:xfrm>
              <a:off x="1283643" y="2968799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24" name="object 988">
              <a:extLst>
                <a:ext uri="{FF2B5EF4-FFF2-40B4-BE49-F238E27FC236}">
                  <a16:creationId xmlns:a16="http://schemas.microsoft.com/office/drawing/2014/main" id="{9CD95CE2-2485-4319-B615-D9D9F53E291C}"/>
                </a:ext>
              </a:extLst>
            </p:cNvPr>
            <p:cNvSpPr/>
            <p:nvPr/>
          </p:nvSpPr>
          <p:spPr>
            <a:xfrm>
              <a:off x="800482" y="2968799"/>
              <a:ext cx="319840" cy="0"/>
            </a:xfrm>
            <a:custGeom>
              <a:avLst/>
              <a:gdLst/>
              <a:ahLst/>
              <a:cxnLst/>
              <a:rect l="l" t="t" r="r" b="b"/>
              <a:pathLst>
                <a:path w="237489">
                  <a:moveTo>
                    <a:pt x="23691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25" name="object 989">
              <a:extLst>
                <a:ext uri="{FF2B5EF4-FFF2-40B4-BE49-F238E27FC236}">
                  <a16:creationId xmlns:a16="http://schemas.microsoft.com/office/drawing/2014/main" id="{B9C987AD-638D-47F7-9C56-F11A6B7E5275}"/>
                </a:ext>
              </a:extLst>
            </p:cNvPr>
            <p:cNvSpPr/>
            <p:nvPr/>
          </p:nvSpPr>
          <p:spPr>
            <a:xfrm>
              <a:off x="800482" y="3079473"/>
              <a:ext cx="319840" cy="0"/>
            </a:xfrm>
            <a:custGeom>
              <a:avLst/>
              <a:gdLst/>
              <a:ahLst/>
              <a:cxnLst/>
              <a:rect l="l" t="t" r="r" b="b"/>
              <a:pathLst>
                <a:path w="237489">
                  <a:moveTo>
                    <a:pt x="0" y="0"/>
                  </a:moveTo>
                  <a:lnTo>
                    <a:pt x="23691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26" name="object 990">
              <a:extLst>
                <a:ext uri="{FF2B5EF4-FFF2-40B4-BE49-F238E27FC236}">
                  <a16:creationId xmlns:a16="http://schemas.microsoft.com/office/drawing/2014/main" id="{D2F625D6-8FAF-4A1D-81C6-F26EFB3DCCBF}"/>
                </a:ext>
              </a:extLst>
            </p:cNvPr>
            <p:cNvSpPr/>
            <p:nvPr/>
          </p:nvSpPr>
          <p:spPr>
            <a:xfrm>
              <a:off x="1283643" y="3079473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27" name="object 991">
              <a:extLst>
                <a:ext uri="{FF2B5EF4-FFF2-40B4-BE49-F238E27FC236}">
                  <a16:creationId xmlns:a16="http://schemas.microsoft.com/office/drawing/2014/main" id="{694743B3-69E6-4A44-857E-97C3F5FE6A42}"/>
                </a:ext>
              </a:extLst>
            </p:cNvPr>
            <p:cNvSpPr/>
            <p:nvPr/>
          </p:nvSpPr>
          <p:spPr>
            <a:xfrm>
              <a:off x="1648292" y="3079473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0" y="0"/>
                  </a:moveTo>
                  <a:lnTo>
                    <a:pt x="11507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28" name="object 992">
              <a:extLst>
                <a:ext uri="{FF2B5EF4-FFF2-40B4-BE49-F238E27FC236}">
                  <a16:creationId xmlns:a16="http://schemas.microsoft.com/office/drawing/2014/main" id="{481200AF-7ADF-4ED1-B9E5-6279E9635A1E}"/>
                </a:ext>
              </a:extLst>
            </p:cNvPr>
            <p:cNvSpPr/>
            <p:nvPr/>
          </p:nvSpPr>
          <p:spPr>
            <a:xfrm>
              <a:off x="1894430" y="307947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29" name="object 993">
              <a:extLst>
                <a:ext uri="{FF2B5EF4-FFF2-40B4-BE49-F238E27FC236}">
                  <a16:creationId xmlns:a16="http://schemas.microsoft.com/office/drawing/2014/main" id="{826ACC74-5A22-4D00-85EF-1C4A91B7433B}"/>
                </a:ext>
              </a:extLst>
            </p:cNvPr>
            <p:cNvSpPr/>
            <p:nvPr/>
          </p:nvSpPr>
          <p:spPr>
            <a:xfrm>
              <a:off x="2113222" y="3079473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30" name="object 994">
              <a:extLst>
                <a:ext uri="{FF2B5EF4-FFF2-40B4-BE49-F238E27FC236}">
                  <a16:creationId xmlns:a16="http://schemas.microsoft.com/office/drawing/2014/main" id="{3D514004-66A3-42B1-8E00-B04ACDAF38A8}"/>
                </a:ext>
              </a:extLst>
            </p:cNvPr>
            <p:cNvSpPr/>
            <p:nvPr/>
          </p:nvSpPr>
          <p:spPr>
            <a:xfrm>
              <a:off x="2477853" y="3079473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5">
                  <a:moveTo>
                    <a:pt x="0" y="0"/>
                  </a:moveTo>
                  <a:lnTo>
                    <a:pt x="331684" y="0"/>
                  </a:lnTo>
                </a:path>
                <a:path w="419735">
                  <a:moveTo>
                    <a:pt x="358760" y="0"/>
                  </a:moveTo>
                  <a:lnTo>
                    <a:pt x="41968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31" name="object 995">
              <a:extLst>
                <a:ext uri="{FF2B5EF4-FFF2-40B4-BE49-F238E27FC236}">
                  <a16:creationId xmlns:a16="http://schemas.microsoft.com/office/drawing/2014/main" id="{1B71B316-10E9-4DF7-9B70-FAC7553900F3}"/>
                </a:ext>
              </a:extLst>
            </p:cNvPr>
            <p:cNvSpPr/>
            <p:nvPr/>
          </p:nvSpPr>
          <p:spPr>
            <a:xfrm>
              <a:off x="3207152" y="3079473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32" name="object 996">
              <a:extLst>
                <a:ext uri="{FF2B5EF4-FFF2-40B4-BE49-F238E27FC236}">
                  <a16:creationId xmlns:a16="http://schemas.microsoft.com/office/drawing/2014/main" id="{4435427D-D77C-48B7-B677-63E5257C4BB6}"/>
                </a:ext>
              </a:extLst>
            </p:cNvPr>
            <p:cNvSpPr/>
            <p:nvPr/>
          </p:nvSpPr>
          <p:spPr>
            <a:xfrm>
              <a:off x="3754126" y="3079473"/>
              <a:ext cx="246293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60921" y="0"/>
                  </a:lnTo>
                </a:path>
                <a:path w="182879">
                  <a:moveTo>
                    <a:pt x="87997" y="0"/>
                  </a:moveTo>
                  <a:lnTo>
                    <a:pt x="18276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33" name="object 997">
              <a:extLst>
                <a:ext uri="{FF2B5EF4-FFF2-40B4-BE49-F238E27FC236}">
                  <a16:creationId xmlns:a16="http://schemas.microsoft.com/office/drawing/2014/main" id="{75EB162D-63AD-44B3-AEE7-16769F2725C8}"/>
                </a:ext>
              </a:extLst>
            </p:cNvPr>
            <p:cNvSpPr/>
            <p:nvPr/>
          </p:nvSpPr>
          <p:spPr>
            <a:xfrm>
              <a:off x="4219053" y="3079473"/>
              <a:ext cx="1595778" cy="0"/>
            </a:xfrm>
            <a:custGeom>
              <a:avLst/>
              <a:gdLst/>
              <a:ahLst/>
              <a:cxnLst/>
              <a:rect l="l" t="t" r="r" b="b"/>
              <a:pathLst>
                <a:path w="1184910">
                  <a:moveTo>
                    <a:pt x="0" y="0"/>
                  </a:moveTo>
                  <a:lnTo>
                    <a:pt x="121843" y="0"/>
                  </a:lnTo>
                </a:path>
                <a:path w="1184910">
                  <a:moveTo>
                    <a:pt x="148919" y="0"/>
                  </a:moveTo>
                  <a:lnTo>
                    <a:pt x="527987" y="0"/>
                  </a:lnTo>
                </a:path>
                <a:path w="1184910">
                  <a:moveTo>
                    <a:pt x="555063" y="0"/>
                  </a:moveTo>
                  <a:lnTo>
                    <a:pt x="118458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pic>
          <p:nvPicPr>
            <p:cNvPr id="834" name="object 998">
              <a:extLst>
                <a:ext uri="{FF2B5EF4-FFF2-40B4-BE49-F238E27FC236}">
                  <a16:creationId xmlns:a16="http://schemas.microsoft.com/office/drawing/2014/main" id="{95B42353-717D-47C5-A05E-A9160016806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45711" y="2964649"/>
              <a:ext cx="170928" cy="123123"/>
            </a:xfrm>
            <a:prstGeom prst="rect">
              <a:avLst/>
            </a:prstGeom>
          </p:spPr>
        </p:pic>
        <p:pic>
          <p:nvPicPr>
            <p:cNvPr id="835" name="object 999">
              <a:extLst>
                <a:ext uri="{FF2B5EF4-FFF2-40B4-BE49-F238E27FC236}">
                  <a16:creationId xmlns:a16="http://schemas.microsoft.com/office/drawing/2014/main" id="{EC27B5FB-E32A-480B-8ED6-4E539250F45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10360" y="2964649"/>
              <a:ext cx="170911" cy="123123"/>
            </a:xfrm>
            <a:prstGeom prst="rect">
              <a:avLst/>
            </a:prstGeom>
          </p:spPr>
        </p:pic>
        <p:pic>
          <p:nvPicPr>
            <p:cNvPr id="836" name="object 1000">
              <a:extLst>
                <a:ext uri="{FF2B5EF4-FFF2-40B4-BE49-F238E27FC236}">
                  <a16:creationId xmlns:a16="http://schemas.microsoft.com/office/drawing/2014/main" id="{01A17F59-91E8-411A-BAE0-CE90C249D75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39641" y="2964649"/>
              <a:ext cx="170928" cy="123123"/>
            </a:xfrm>
            <a:prstGeom prst="rect">
              <a:avLst/>
            </a:prstGeom>
          </p:spPr>
        </p:pic>
        <p:pic>
          <p:nvPicPr>
            <p:cNvPr id="837" name="object 1001">
              <a:extLst>
                <a:ext uri="{FF2B5EF4-FFF2-40B4-BE49-F238E27FC236}">
                  <a16:creationId xmlns:a16="http://schemas.microsoft.com/office/drawing/2014/main" id="{F2E33FE7-D5D7-469D-94D2-B9B0F301211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6615" y="2964649"/>
              <a:ext cx="170928" cy="123123"/>
            </a:xfrm>
            <a:prstGeom prst="rect">
              <a:avLst/>
            </a:prstGeom>
          </p:spPr>
        </p:pic>
        <p:pic>
          <p:nvPicPr>
            <p:cNvPr id="838" name="object 1002">
              <a:extLst>
                <a:ext uri="{FF2B5EF4-FFF2-40B4-BE49-F238E27FC236}">
                  <a16:creationId xmlns:a16="http://schemas.microsoft.com/office/drawing/2014/main" id="{046E4261-A9FA-4A40-8A4C-69423B96429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0782" y="2964649"/>
              <a:ext cx="170928" cy="123123"/>
            </a:xfrm>
            <a:prstGeom prst="rect">
              <a:avLst/>
            </a:prstGeom>
          </p:spPr>
        </p:pic>
        <p:pic>
          <p:nvPicPr>
            <p:cNvPr id="839" name="object 1003">
              <a:extLst>
                <a:ext uri="{FF2B5EF4-FFF2-40B4-BE49-F238E27FC236}">
                  <a16:creationId xmlns:a16="http://schemas.microsoft.com/office/drawing/2014/main" id="{95E9332A-7E20-42CA-854E-AE8C7FAE9F1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6132" y="2964649"/>
              <a:ext cx="170928" cy="123123"/>
            </a:xfrm>
            <a:prstGeom prst="rect">
              <a:avLst/>
            </a:prstGeom>
          </p:spPr>
        </p:pic>
        <p:sp>
          <p:nvSpPr>
            <p:cNvPr id="840" name="object 1004">
              <a:extLst>
                <a:ext uri="{FF2B5EF4-FFF2-40B4-BE49-F238E27FC236}">
                  <a16:creationId xmlns:a16="http://schemas.microsoft.com/office/drawing/2014/main" id="{518D17FF-EA47-441F-A176-23B95FBDDFF0}"/>
                </a:ext>
              </a:extLst>
            </p:cNvPr>
            <p:cNvSpPr/>
            <p:nvPr/>
          </p:nvSpPr>
          <p:spPr>
            <a:xfrm>
              <a:off x="4000265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41" name="object 1005">
              <a:extLst>
                <a:ext uri="{FF2B5EF4-FFF2-40B4-BE49-F238E27FC236}">
                  <a16:creationId xmlns:a16="http://schemas.microsoft.com/office/drawing/2014/main" id="{F23A4D33-EBEA-4788-87D0-2B6DE74EBD45}"/>
                </a:ext>
              </a:extLst>
            </p:cNvPr>
            <p:cNvSpPr/>
            <p:nvPr/>
          </p:nvSpPr>
          <p:spPr>
            <a:xfrm>
              <a:off x="4219053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42" name="object 1006">
              <a:extLst>
                <a:ext uri="{FF2B5EF4-FFF2-40B4-BE49-F238E27FC236}">
                  <a16:creationId xmlns:a16="http://schemas.microsoft.com/office/drawing/2014/main" id="{78A71255-274E-47B3-A610-385F08A001BC}"/>
                </a:ext>
              </a:extLst>
            </p:cNvPr>
            <p:cNvSpPr/>
            <p:nvPr/>
          </p:nvSpPr>
          <p:spPr>
            <a:xfrm>
              <a:off x="2760456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43" name="object 1007">
              <a:extLst>
                <a:ext uri="{FF2B5EF4-FFF2-40B4-BE49-F238E27FC236}">
                  <a16:creationId xmlns:a16="http://schemas.microsoft.com/office/drawing/2014/main" id="{33167E03-0E32-4600-8C0E-7D71087D7BA3}"/>
                </a:ext>
              </a:extLst>
            </p:cNvPr>
            <p:cNvSpPr/>
            <p:nvPr/>
          </p:nvSpPr>
          <p:spPr>
            <a:xfrm>
              <a:off x="2596363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44" name="object 1008">
              <a:extLst>
                <a:ext uri="{FF2B5EF4-FFF2-40B4-BE49-F238E27FC236}">
                  <a16:creationId xmlns:a16="http://schemas.microsoft.com/office/drawing/2014/main" id="{45154B5C-E89C-49A0-AF0B-7A22224C5265}"/>
                </a:ext>
              </a:extLst>
            </p:cNvPr>
            <p:cNvSpPr/>
            <p:nvPr/>
          </p:nvSpPr>
          <p:spPr>
            <a:xfrm>
              <a:off x="3289197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45" name="object 1009">
              <a:extLst>
                <a:ext uri="{FF2B5EF4-FFF2-40B4-BE49-F238E27FC236}">
                  <a16:creationId xmlns:a16="http://schemas.microsoft.com/office/drawing/2014/main" id="{55CC69B7-A59A-47A1-9DC2-97BC09EC23AF}"/>
                </a:ext>
              </a:extLst>
            </p:cNvPr>
            <p:cNvSpPr/>
            <p:nvPr/>
          </p:nvSpPr>
          <p:spPr>
            <a:xfrm>
              <a:off x="3125106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46" name="object 1010">
              <a:extLst>
                <a:ext uri="{FF2B5EF4-FFF2-40B4-BE49-F238E27FC236}">
                  <a16:creationId xmlns:a16="http://schemas.microsoft.com/office/drawing/2014/main" id="{654DD8EB-4552-4801-9E89-E2C88ABF3195}"/>
                </a:ext>
              </a:extLst>
            </p:cNvPr>
            <p:cNvSpPr/>
            <p:nvPr/>
          </p:nvSpPr>
          <p:spPr>
            <a:xfrm>
              <a:off x="1748570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47" name="object 1011">
              <a:extLst>
                <a:ext uri="{FF2B5EF4-FFF2-40B4-BE49-F238E27FC236}">
                  <a16:creationId xmlns:a16="http://schemas.microsoft.com/office/drawing/2014/main" id="{9CECD885-2DE2-4622-9889-1301B35B69D4}"/>
                </a:ext>
              </a:extLst>
            </p:cNvPr>
            <p:cNvSpPr/>
            <p:nvPr/>
          </p:nvSpPr>
          <p:spPr>
            <a:xfrm>
              <a:off x="800482" y="3887389"/>
              <a:ext cx="784206" cy="44644"/>
            </a:xfrm>
            <a:custGeom>
              <a:avLst/>
              <a:gdLst/>
              <a:ahLst/>
              <a:cxnLst/>
              <a:rect l="l" t="t" r="r" b="b"/>
              <a:pathLst>
                <a:path w="582294" h="27304">
                  <a:moveTo>
                    <a:pt x="582139" y="0"/>
                  </a:moveTo>
                  <a:lnTo>
                    <a:pt x="582139" y="27076"/>
                  </a:lnTo>
                </a:path>
                <a:path w="582294" h="27304">
                  <a:moveTo>
                    <a:pt x="0" y="27076"/>
                  </a:moveTo>
                  <a:lnTo>
                    <a:pt x="582139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48" name="object 1012">
              <a:extLst>
                <a:ext uri="{FF2B5EF4-FFF2-40B4-BE49-F238E27FC236}">
                  <a16:creationId xmlns:a16="http://schemas.microsoft.com/office/drawing/2014/main" id="{B956AD24-FB7F-4253-A52D-02C355F985C0}"/>
                </a:ext>
              </a:extLst>
            </p:cNvPr>
            <p:cNvSpPr/>
            <p:nvPr/>
          </p:nvSpPr>
          <p:spPr>
            <a:xfrm>
              <a:off x="1748570" y="393165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49" name="object 1013">
              <a:extLst>
                <a:ext uri="{FF2B5EF4-FFF2-40B4-BE49-F238E27FC236}">
                  <a16:creationId xmlns:a16="http://schemas.microsoft.com/office/drawing/2014/main" id="{7652ECAE-24BC-4AA6-9C4E-B0AE177F33AE}"/>
                </a:ext>
              </a:extLst>
            </p:cNvPr>
            <p:cNvSpPr/>
            <p:nvPr/>
          </p:nvSpPr>
          <p:spPr>
            <a:xfrm>
              <a:off x="1894430" y="3931659"/>
              <a:ext cx="702107" cy="0"/>
            </a:xfrm>
            <a:custGeom>
              <a:avLst/>
              <a:gdLst/>
              <a:ahLst/>
              <a:cxnLst/>
              <a:rect l="l" t="t" r="r" b="b"/>
              <a:pathLst>
                <a:path w="521335">
                  <a:moveTo>
                    <a:pt x="0" y="0"/>
                  </a:moveTo>
                  <a:lnTo>
                    <a:pt x="52120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50" name="object 1014">
              <a:extLst>
                <a:ext uri="{FF2B5EF4-FFF2-40B4-BE49-F238E27FC236}">
                  <a16:creationId xmlns:a16="http://schemas.microsoft.com/office/drawing/2014/main" id="{702DD0FC-E948-48F8-9B3F-BE95BDFCEABB}"/>
                </a:ext>
              </a:extLst>
            </p:cNvPr>
            <p:cNvSpPr/>
            <p:nvPr/>
          </p:nvSpPr>
          <p:spPr>
            <a:xfrm>
              <a:off x="2760457" y="3931659"/>
              <a:ext cx="365164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7076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51" name="object 1015">
              <a:extLst>
                <a:ext uri="{FF2B5EF4-FFF2-40B4-BE49-F238E27FC236}">
                  <a16:creationId xmlns:a16="http://schemas.microsoft.com/office/drawing/2014/main" id="{CFF42AE9-7F97-4DFB-89D2-50DA2BEA3698}"/>
                </a:ext>
              </a:extLst>
            </p:cNvPr>
            <p:cNvSpPr/>
            <p:nvPr/>
          </p:nvSpPr>
          <p:spPr>
            <a:xfrm>
              <a:off x="3289199" y="3887389"/>
              <a:ext cx="584092" cy="44644"/>
            </a:xfrm>
            <a:custGeom>
              <a:avLst/>
              <a:gdLst/>
              <a:ahLst/>
              <a:cxnLst/>
              <a:rect l="l" t="t" r="r" b="b"/>
              <a:pathLst>
                <a:path w="433704" h="27304">
                  <a:moveTo>
                    <a:pt x="0" y="27076"/>
                  </a:moveTo>
                  <a:lnTo>
                    <a:pt x="433220" y="27076"/>
                  </a:lnTo>
                </a:path>
                <a:path w="433704" h="27304">
                  <a:moveTo>
                    <a:pt x="433220" y="27076"/>
                  </a:moveTo>
                  <a:lnTo>
                    <a:pt x="433220" y="0"/>
                  </a:lnTo>
                </a:path>
                <a:path w="433704" h="27304">
                  <a:moveTo>
                    <a:pt x="4061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52" name="object 1016">
              <a:extLst>
                <a:ext uri="{FF2B5EF4-FFF2-40B4-BE49-F238E27FC236}">
                  <a16:creationId xmlns:a16="http://schemas.microsoft.com/office/drawing/2014/main" id="{61572FA0-A2F6-4659-ACD4-169F469B7EB3}"/>
                </a:ext>
              </a:extLst>
            </p:cNvPr>
            <p:cNvSpPr/>
            <p:nvPr/>
          </p:nvSpPr>
          <p:spPr>
            <a:xfrm>
              <a:off x="2760457" y="3887389"/>
              <a:ext cx="365164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270762" y="0"/>
                  </a:moveTo>
                  <a:lnTo>
                    <a:pt x="148919" y="0"/>
                  </a:lnTo>
                </a:path>
                <a:path w="271145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53" name="object 1017">
              <a:extLst>
                <a:ext uri="{FF2B5EF4-FFF2-40B4-BE49-F238E27FC236}">
                  <a16:creationId xmlns:a16="http://schemas.microsoft.com/office/drawing/2014/main" id="{ABEB18F9-BC64-428B-B7F3-8AC2D658E293}"/>
                </a:ext>
              </a:extLst>
            </p:cNvPr>
            <p:cNvSpPr/>
            <p:nvPr/>
          </p:nvSpPr>
          <p:spPr>
            <a:xfrm>
              <a:off x="1894430" y="3887389"/>
              <a:ext cx="702107" cy="0"/>
            </a:xfrm>
            <a:custGeom>
              <a:avLst/>
              <a:gdLst/>
              <a:ahLst/>
              <a:cxnLst/>
              <a:rect l="l" t="t" r="r" b="b"/>
              <a:pathLst>
                <a:path w="521335">
                  <a:moveTo>
                    <a:pt x="52120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54" name="object 1018">
              <a:extLst>
                <a:ext uri="{FF2B5EF4-FFF2-40B4-BE49-F238E27FC236}">
                  <a16:creationId xmlns:a16="http://schemas.microsoft.com/office/drawing/2014/main" id="{DD76AADB-0916-417A-9758-000685E21660}"/>
                </a:ext>
              </a:extLst>
            </p:cNvPr>
            <p:cNvSpPr/>
            <p:nvPr/>
          </p:nvSpPr>
          <p:spPr>
            <a:xfrm>
              <a:off x="1748570" y="388738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55" name="object 1019">
              <a:extLst>
                <a:ext uri="{FF2B5EF4-FFF2-40B4-BE49-F238E27FC236}">
                  <a16:creationId xmlns:a16="http://schemas.microsoft.com/office/drawing/2014/main" id="{979FDC05-0CDE-4072-BBCD-13566B2C74F4}"/>
                </a:ext>
              </a:extLst>
            </p:cNvPr>
            <p:cNvSpPr/>
            <p:nvPr/>
          </p:nvSpPr>
          <p:spPr>
            <a:xfrm>
              <a:off x="800482" y="3887389"/>
              <a:ext cx="784206" cy="0"/>
            </a:xfrm>
            <a:custGeom>
              <a:avLst/>
              <a:gdLst/>
              <a:ahLst/>
              <a:cxnLst/>
              <a:rect l="l" t="t" r="r" b="b"/>
              <a:pathLst>
                <a:path w="582294">
                  <a:moveTo>
                    <a:pt x="58213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56" name="object 1020">
              <a:extLst>
                <a:ext uri="{FF2B5EF4-FFF2-40B4-BE49-F238E27FC236}">
                  <a16:creationId xmlns:a16="http://schemas.microsoft.com/office/drawing/2014/main" id="{DE3DCAC3-2027-474A-94F9-75FA23E3C804}"/>
                </a:ext>
              </a:extLst>
            </p:cNvPr>
            <p:cNvSpPr/>
            <p:nvPr/>
          </p:nvSpPr>
          <p:spPr>
            <a:xfrm>
              <a:off x="2596363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57" name="object 1021">
              <a:extLst>
                <a:ext uri="{FF2B5EF4-FFF2-40B4-BE49-F238E27FC236}">
                  <a16:creationId xmlns:a16="http://schemas.microsoft.com/office/drawing/2014/main" id="{1BC45746-449E-46BE-9F9C-6D4E0D20041B}"/>
                </a:ext>
              </a:extLst>
            </p:cNvPr>
            <p:cNvSpPr/>
            <p:nvPr/>
          </p:nvSpPr>
          <p:spPr>
            <a:xfrm>
              <a:off x="2760456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58" name="object 1022">
              <a:extLst>
                <a:ext uri="{FF2B5EF4-FFF2-40B4-BE49-F238E27FC236}">
                  <a16:creationId xmlns:a16="http://schemas.microsoft.com/office/drawing/2014/main" id="{B5C17C1B-15F2-4EAC-9CC4-3EA09F3420A7}"/>
                </a:ext>
              </a:extLst>
            </p:cNvPr>
            <p:cNvSpPr/>
            <p:nvPr/>
          </p:nvSpPr>
          <p:spPr>
            <a:xfrm>
              <a:off x="3125106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59" name="object 1023">
              <a:extLst>
                <a:ext uri="{FF2B5EF4-FFF2-40B4-BE49-F238E27FC236}">
                  <a16:creationId xmlns:a16="http://schemas.microsoft.com/office/drawing/2014/main" id="{79E527BE-C04D-4615-A604-117129C9D92D}"/>
                </a:ext>
              </a:extLst>
            </p:cNvPr>
            <p:cNvSpPr/>
            <p:nvPr/>
          </p:nvSpPr>
          <p:spPr>
            <a:xfrm>
              <a:off x="3289197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60" name="object 1024">
              <a:extLst>
                <a:ext uri="{FF2B5EF4-FFF2-40B4-BE49-F238E27FC236}">
                  <a16:creationId xmlns:a16="http://schemas.microsoft.com/office/drawing/2014/main" id="{E9015C1C-829F-431C-AEBA-90B2EB2F7E9B}"/>
                </a:ext>
              </a:extLst>
            </p:cNvPr>
            <p:cNvSpPr/>
            <p:nvPr/>
          </p:nvSpPr>
          <p:spPr>
            <a:xfrm>
              <a:off x="1584479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61" name="object 1025">
              <a:extLst>
                <a:ext uri="{FF2B5EF4-FFF2-40B4-BE49-F238E27FC236}">
                  <a16:creationId xmlns:a16="http://schemas.microsoft.com/office/drawing/2014/main" id="{D29780F9-D634-4B78-975D-AAC015A8B96C}"/>
                </a:ext>
              </a:extLst>
            </p:cNvPr>
            <p:cNvSpPr/>
            <p:nvPr/>
          </p:nvSpPr>
          <p:spPr>
            <a:xfrm>
              <a:off x="1748570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62" name="object 1026">
              <a:extLst>
                <a:ext uri="{FF2B5EF4-FFF2-40B4-BE49-F238E27FC236}">
                  <a16:creationId xmlns:a16="http://schemas.microsoft.com/office/drawing/2014/main" id="{77AF59C5-FC48-4B70-ABF5-F0BE16458650}"/>
                </a:ext>
              </a:extLst>
            </p:cNvPr>
            <p:cNvSpPr/>
            <p:nvPr/>
          </p:nvSpPr>
          <p:spPr>
            <a:xfrm>
              <a:off x="2778687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63" name="object 1027">
              <a:extLst>
                <a:ext uri="{FF2B5EF4-FFF2-40B4-BE49-F238E27FC236}">
                  <a16:creationId xmlns:a16="http://schemas.microsoft.com/office/drawing/2014/main" id="{AAE9904F-A945-4E7F-AB48-98732BA951E8}"/>
                </a:ext>
              </a:extLst>
            </p:cNvPr>
            <p:cNvSpPr/>
            <p:nvPr/>
          </p:nvSpPr>
          <p:spPr>
            <a:xfrm>
              <a:off x="2559897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64" name="object 1028">
              <a:extLst>
                <a:ext uri="{FF2B5EF4-FFF2-40B4-BE49-F238E27FC236}">
                  <a16:creationId xmlns:a16="http://schemas.microsoft.com/office/drawing/2014/main" id="{555DC45E-A134-4BAC-A03E-B85BC71401AB}"/>
                </a:ext>
              </a:extLst>
            </p:cNvPr>
            <p:cNvSpPr/>
            <p:nvPr/>
          </p:nvSpPr>
          <p:spPr>
            <a:xfrm>
              <a:off x="2395825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65" name="object 1029">
              <a:extLst>
                <a:ext uri="{FF2B5EF4-FFF2-40B4-BE49-F238E27FC236}">
                  <a16:creationId xmlns:a16="http://schemas.microsoft.com/office/drawing/2014/main" id="{F44B20F8-072A-42C7-85A4-C347556D5BC6}"/>
                </a:ext>
              </a:extLst>
            </p:cNvPr>
            <p:cNvSpPr/>
            <p:nvPr/>
          </p:nvSpPr>
          <p:spPr>
            <a:xfrm>
              <a:off x="1019272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66" name="object 1030">
              <a:extLst>
                <a:ext uri="{FF2B5EF4-FFF2-40B4-BE49-F238E27FC236}">
                  <a16:creationId xmlns:a16="http://schemas.microsoft.com/office/drawing/2014/main" id="{083945F3-06CA-460D-BAEB-1604BA82C5E3}"/>
                </a:ext>
              </a:extLst>
            </p:cNvPr>
            <p:cNvSpPr/>
            <p:nvPr/>
          </p:nvSpPr>
          <p:spPr>
            <a:xfrm>
              <a:off x="855180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67" name="object 1031">
              <a:extLst>
                <a:ext uri="{FF2B5EF4-FFF2-40B4-BE49-F238E27FC236}">
                  <a16:creationId xmlns:a16="http://schemas.microsoft.com/office/drawing/2014/main" id="{8C949A42-0687-45F9-8430-8C569B37E5AB}"/>
                </a:ext>
              </a:extLst>
            </p:cNvPr>
            <p:cNvSpPr/>
            <p:nvPr/>
          </p:nvSpPr>
          <p:spPr>
            <a:xfrm>
              <a:off x="1748570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68" name="object 1032">
              <a:extLst>
                <a:ext uri="{FF2B5EF4-FFF2-40B4-BE49-F238E27FC236}">
                  <a16:creationId xmlns:a16="http://schemas.microsoft.com/office/drawing/2014/main" id="{42616579-1494-4A2A-A00C-F7729922F492}"/>
                </a:ext>
              </a:extLst>
            </p:cNvPr>
            <p:cNvSpPr/>
            <p:nvPr/>
          </p:nvSpPr>
          <p:spPr>
            <a:xfrm>
              <a:off x="1584479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69" name="object 1033">
              <a:extLst>
                <a:ext uri="{FF2B5EF4-FFF2-40B4-BE49-F238E27FC236}">
                  <a16:creationId xmlns:a16="http://schemas.microsoft.com/office/drawing/2014/main" id="{14E96224-E39D-498B-A8CC-61E56C7A3047}"/>
                </a:ext>
              </a:extLst>
            </p:cNvPr>
            <p:cNvSpPr/>
            <p:nvPr/>
          </p:nvSpPr>
          <p:spPr>
            <a:xfrm>
              <a:off x="800482" y="4374352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70" name="object 1034">
              <a:extLst>
                <a:ext uri="{FF2B5EF4-FFF2-40B4-BE49-F238E27FC236}">
                  <a16:creationId xmlns:a16="http://schemas.microsoft.com/office/drawing/2014/main" id="{31F09B79-2EFA-4414-AFAA-26F73F17A560}"/>
                </a:ext>
              </a:extLst>
            </p:cNvPr>
            <p:cNvSpPr/>
            <p:nvPr/>
          </p:nvSpPr>
          <p:spPr>
            <a:xfrm>
              <a:off x="1019272" y="4374352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5">
                  <a:moveTo>
                    <a:pt x="0" y="0"/>
                  </a:moveTo>
                  <a:lnTo>
                    <a:pt x="189533" y="0"/>
                  </a:lnTo>
                </a:path>
                <a:path w="419735">
                  <a:moveTo>
                    <a:pt x="230148" y="0"/>
                  </a:moveTo>
                  <a:lnTo>
                    <a:pt x="41968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71" name="object 1035">
              <a:extLst>
                <a:ext uri="{FF2B5EF4-FFF2-40B4-BE49-F238E27FC236}">
                  <a16:creationId xmlns:a16="http://schemas.microsoft.com/office/drawing/2014/main" id="{AD84851E-2DB6-4AE9-8950-FE7D5C9DB732}"/>
                </a:ext>
              </a:extLst>
            </p:cNvPr>
            <p:cNvSpPr/>
            <p:nvPr/>
          </p:nvSpPr>
          <p:spPr>
            <a:xfrm>
              <a:off x="1748570" y="4374352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72" name="object 1036">
              <a:extLst>
                <a:ext uri="{FF2B5EF4-FFF2-40B4-BE49-F238E27FC236}">
                  <a16:creationId xmlns:a16="http://schemas.microsoft.com/office/drawing/2014/main" id="{ED86D4B3-3E7B-48A2-A1FF-3425B14BCAEF}"/>
                </a:ext>
              </a:extLst>
            </p:cNvPr>
            <p:cNvSpPr/>
            <p:nvPr/>
          </p:nvSpPr>
          <p:spPr>
            <a:xfrm>
              <a:off x="1894430" y="4374352"/>
              <a:ext cx="501995" cy="0"/>
            </a:xfrm>
            <a:custGeom>
              <a:avLst/>
              <a:gdLst/>
              <a:ahLst/>
              <a:cxnLst/>
              <a:rect l="l" t="t" r="r" b="b"/>
              <a:pathLst>
                <a:path w="372745">
                  <a:moveTo>
                    <a:pt x="0" y="0"/>
                  </a:moveTo>
                  <a:lnTo>
                    <a:pt x="37229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73" name="object 1037">
              <a:extLst>
                <a:ext uri="{FF2B5EF4-FFF2-40B4-BE49-F238E27FC236}">
                  <a16:creationId xmlns:a16="http://schemas.microsoft.com/office/drawing/2014/main" id="{C44A5EA0-04BC-4E92-A296-10E1EDDDDF5F}"/>
                </a:ext>
              </a:extLst>
            </p:cNvPr>
            <p:cNvSpPr/>
            <p:nvPr/>
          </p:nvSpPr>
          <p:spPr>
            <a:xfrm>
              <a:off x="2559897" y="4330083"/>
              <a:ext cx="218928" cy="44644"/>
            </a:xfrm>
            <a:custGeom>
              <a:avLst/>
              <a:gdLst/>
              <a:ahLst/>
              <a:cxnLst/>
              <a:rect l="l" t="t" r="r" b="b"/>
              <a:pathLst>
                <a:path w="162560" h="27304">
                  <a:moveTo>
                    <a:pt x="0" y="27076"/>
                  </a:moveTo>
                  <a:lnTo>
                    <a:pt x="135381" y="27076"/>
                  </a:lnTo>
                </a:path>
                <a:path w="162560" h="27304">
                  <a:moveTo>
                    <a:pt x="16245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74" name="object 1038">
              <a:extLst>
                <a:ext uri="{FF2B5EF4-FFF2-40B4-BE49-F238E27FC236}">
                  <a16:creationId xmlns:a16="http://schemas.microsoft.com/office/drawing/2014/main" id="{D44345E8-575D-47D7-BCEC-B56596956034}"/>
                </a:ext>
              </a:extLst>
            </p:cNvPr>
            <p:cNvSpPr/>
            <p:nvPr/>
          </p:nvSpPr>
          <p:spPr>
            <a:xfrm>
              <a:off x="1894430" y="4330083"/>
              <a:ext cx="501995" cy="0"/>
            </a:xfrm>
            <a:custGeom>
              <a:avLst/>
              <a:gdLst/>
              <a:ahLst/>
              <a:cxnLst/>
              <a:rect l="l" t="t" r="r" b="b"/>
              <a:pathLst>
                <a:path w="372745">
                  <a:moveTo>
                    <a:pt x="37229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75" name="object 1039">
              <a:extLst>
                <a:ext uri="{FF2B5EF4-FFF2-40B4-BE49-F238E27FC236}">
                  <a16:creationId xmlns:a16="http://schemas.microsoft.com/office/drawing/2014/main" id="{50431E22-B0A7-4E5E-A9B2-F092A3E74963}"/>
                </a:ext>
              </a:extLst>
            </p:cNvPr>
            <p:cNvSpPr/>
            <p:nvPr/>
          </p:nvSpPr>
          <p:spPr>
            <a:xfrm>
              <a:off x="1748570" y="433008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76" name="object 1040">
              <a:extLst>
                <a:ext uri="{FF2B5EF4-FFF2-40B4-BE49-F238E27FC236}">
                  <a16:creationId xmlns:a16="http://schemas.microsoft.com/office/drawing/2014/main" id="{6B96288E-6B3C-4C75-8717-848399110B68}"/>
                </a:ext>
              </a:extLst>
            </p:cNvPr>
            <p:cNvSpPr/>
            <p:nvPr/>
          </p:nvSpPr>
          <p:spPr>
            <a:xfrm>
              <a:off x="1019272" y="4330083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5">
                  <a:moveTo>
                    <a:pt x="41968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77" name="object 1041">
              <a:extLst>
                <a:ext uri="{FF2B5EF4-FFF2-40B4-BE49-F238E27FC236}">
                  <a16:creationId xmlns:a16="http://schemas.microsoft.com/office/drawing/2014/main" id="{72C26CD3-455A-4832-9FAD-5B07D626A67B}"/>
                </a:ext>
              </a:extLst>
            </p:cNvPr>
            <p:cNvSpPr/>
            <p:nvPr/>
          </p:nvSpPr>
          <p:spPr>
            <a:xfrm>
              <a:off x="800482" y="433008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78" name="object 1042">
              <a:extLst>
                <a:ext uri="{FF2B5EF4-FFF2-40B4-BE49-F238E27FC236}">
                  <a16:creationId xmlns:a16="http://schemas.microsoft.com/office/drawing/2014/main" id="{5AACE5AB-7F0A-468B-B265-7BAAD9492350}"/>
                </a:ext>
              </a:extLst>
            </p:cNvPr>
            <p:cNvSpPr/>
            <p:nvPr/>
          </p:nvSpPr>
          <p:spPr>
            <a:xfrm>
              <a:off x="2395825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79" name="object 1043">
              <a:extLst>
                <a:ext uri="{FF2B5EF4-FFF2-40B4-BE49-F238E27FC236}">
                  <a16:creationId xmlns:a16="http://schemas.microsoft.com/office/drawing/2014/main" id="{523EB642-6DE6-46F0-9A3B-2983600D774A}"/>
                </a:ext>
              </a:extLst>
            </p:cNvPr>
            <p:cNvSpPr/>
            <p:nvPr/>
          </p:nvSpPr>
          <p:spPr>
            <a:xfrm>
              <a:off x="2559897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80" name="object 1044">
              <a:extLst>
                <a:ext uri="{FF2B5EF4-FFF2-40B4-BE49-F238E27FC236}">
                  <a16:creationId xmlns:a16="http://schemas.microsoft.com/office/drawing/2014/main" id="{81F19A60-D082-4D68-AB97-B0DF0B3A267F}"/>
                </a:ext>
              </a:extLst>
            </p:cNvPr>
            <p:cNvSpPr/>
            <p:nvPr/>
          </p:nvSpPr>
          <p:spPr>
            <a:xfrm>
              <a:off x="855180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81" name="object 1045">
              <a:extLst>
                <a:ext uri="{FF2B5EF4-FFF2-40B4-BE49-F238E27FC236}">
                  <a16:creationId xmlns:a16="http://schemas.microsoft.com/office/drawing/2014/main" id="{5138CFBC-391E-4D65-B090-C9B5DA7B0778}"/>
                </a:ext>
              </a:extLst>
            </p:cNvPr>
            <p:cNvSpPr/>
            <p:nvPr/>
          </p:nvSpPr>
          <p:spPr>
            <a:xfrm>
              <a:off x="1019272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82" name="object 1046">
              <a:extLst>
                <a:ext uri="{FF2B5EF4-FFF2-40B4-BE49-F238E27FC236}">
                  <a16:creationId xmlns:a16="http://schemas.microsoft.com/office/drawing/2014/main" id="{BBA7A865-AF85-4C3C-9ED7-268A48642077}"/>
                </a:ext>
              </a:extLst>
            </p:cNvPr>
            <p:cNvSpPr/>
            <p:nvPr/>
          </p:nvSpPr>
          <p:spPr>
            <a:xfrm>
              <a:off x="1584479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83" name="object 1047">
              <a:extLst>
                <a:ext uri="{FF2B5EF4-FFF2-40B4-BE49-F238E27FC236}">
                  <a16:creationId xmlns:a16="http://schemas.microsoft.com/office/drawing/2014/main" id="{E688A1D0-66D6-40EC-ABC2-A2EB02A5C53B}"/>
                </a:ext>
              </a:extLst>
            </p:cNvPr>
            <p:cNvSpPr/>
            <p:nvPr/>
          </p:nvSpPr>
          <p:spPr>
            <a:xfrm>
              <a:off x="1748570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84" name="object 1048">
              <a:extLst>
                <a:ext uri="{FF2B5EF4-FFF2-40B4-BE49-F238E27FC236}">
                  <a16:creationId xmlns:a16="http://schemas.microsoft.com/office/drawing/2014/main" id="{F1079715-F2DB-4FA4-8555-98968F9AF8FC}"/>
                </a:ext>
              </a:extLst>
            </p:cNvPr>
            <p:cNvSpPr/>
            <p:nvPr/>
          </p:nvSpPr>
          <p:spPr>
            <a:xfrm>
              <a:off x="2742224" y="4794911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85" name="object 1049">
              <a:extLst>
                <a:ext uri="{FF2B5EF4-FFF2-40B4-BE49-F238E27FC236}">
                  <a16:creationId xmlns:a16="http://schemas.microsoft.com/office/drawing/2014/main" id="{EC6C5D0A-7E6A-43F6-9B46-99ADE0B81FFC}"/>
                </a:ext>
              </a:extLst>
            </p:cNvPr>
            <p:cNvSpPr/>
            <p:nvPr/>
          </p:nvSpPr>
          <p:spPr>
            <a:xfrm>
              <a:off x="2742224" y="4374352"/>
              <a:ext cx="36773" cy="222178"/>
            </a:xfrm>
            <a:custGeom>
              <a:avLst/>
              <a:gdLst/>
              <a:ahLst/>
              <a:cxnLst/>
              <a:rect l="l" t="t" r="r" b="b"/>
              <a:pathLst>
                <a:path w="27304" h="135889">
                  <a:moveTo>
                    <a:pt x="27076" y="135381"/>
                  </a:moveTo>
                  <a:lnTo>
                    <a:pt x="0" y="135381"/>
                  </a:lnTo>
                </a:path>
                <a:path w="27304" h="135889">
                  <a:moveTo>
                    <a:pt x="0" y="0"/>
                  </a:moveTo>
                  <a:lnTo>
                    <a:pt x="0" y="13538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86" name="object 1050">
              <a:extLst>
                <a:ext uri="{FF2B5EF4-FFF2-40B4-BE49-F238E27FC236}">
                  <a16:creationId xmlns:a16="http://schemas.microsoft.com/office/drawing/2014/main" id="{3BC8EEFB-3A31-4C60-9E70-BE62F73848F7}"/>
                </a:ext>
              </a:extLst>
            </p:cNvPr>
            <p:cNvSpPr/>
            <p:nvPr/>
          </p:nvSpPr>
          <p:spPr>
            <a:xfrm>
              <a:off x="2742224" y="4794911"/>
              <a:ext cx="36773" cy="166116"/>
            </a:xfrm>
            <a:custGeom>
              <a:avLst/>
              <a:gdLst/>
              <a:ahLst/>
              <a:cxnLst/>
              <a:rect l="l" t="t" r="r" b="b"/>
              <a:pathLst>
                <a:path w="27304" h="101600">
                  <a:moveTo>
                    <a:pt x="0" y="0"/>
                  </a:moveTo>
                  <a:lnTo>
                    <a:pt x="0" y="101535"/>
                  </a:lnTo>
                </a:path>
                <a:path w="27304" h="101600">
                  <a:moveTo>
                    <a:pt x="27076" y="101535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87" name="object 1051">
              <a:extLst>
                <a:ext uri="{FF2B5EF4-FFF2-40B4-BE49-F238E27FC236}">
                  <a16:creationId xmlns:a16="http://schemas.microsoft.com/office/drawing/2014/main" id="{0F48EC32-3B74-4AD9-ADA8-C0B782B62061}"/>
                </a:ext>
              </a:extLst>
            </p:cNvPr>
            <p:cNvSpPr/>
            <p:nvPr/>
          </p:nvSpPr>
          <p:spPr>
            <a:xfrm>
              <a:off x="2742224" y="4374352"/>
              <a:ext cx="36773" cy="222178"/>
            </a:xfrm>
            <a:custGeom>
              <a:avLst/>
              <a:gdLst/>
              <a:ahLst/>
              <a:cxnLst/>
              <a:rect l="l" t="t" r="r" b="b"/>
              <a:pathLst>
                <a:path w="27304" h="135889">
                  <a:moveTo>
                    <a:pt x="27076" y="135381"/>
                  </a:moveTo>
                  <a:lnTo>
                    <a:pt x="27076" y="0"/>
                  </a:lnTo>
                </a:path>
                <a:path w="27304" h="135889">
                  <a:moveTo>
                    <a:pt x="27076" y="135381"/>
                  </a:moveTo>
                  <a:lnTo>
                    <a:pt x="0" y="13538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88" name="object 1052">
              <a:extLst>
                <a:ext uri="{FF2B5EF4-FFF2-40B4-BE49-F238E27FC236}">
                  <a16:creationId xmlns:a16="http://schemas.microsoft.com/office/drawing/2014/main" id="{C312A4A3-506B-4C32-B0D1-F1FBB50B5EE3}"/>
                </a:ext>
              </a:extLst>
            </p:cNvPr>
            <p:cNvSpPr/>
            <p:nvPr/>
          </p:nvSpPr>
          <p:spPr>
            <a:xfrm>
              <a:off x="2742224" y="4794911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89" name="object 1053">
              <a:extLst>
                <a:ext uri="{FF2B5EF4-FFF2-40B4-BE49-F238E27FC236}">
                  <a16:creationId xmlns:a16="http://schemas.microsoft.com/office/drawing/2014/main" id="{AB157807-CC98-4331-B5A4-E615876F0C1D}"/>
                </a:ext>
              </a:extLst>
            </p:cNvPr>
            <p:cNvSpPr/>
            <p:nvPr/>
          </p:nvSpPr>
          <p:spPr>
            <a:xfrm>
              <a:off x="4930121" y="4330083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0" y="0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90" name="object 1054">
              <a:extLst>
                <a:ext uri="{FF2B5EF4-FFF2-40B4-BE49-F238E27FC236}">
                  <a16:creationId xmlns:a16="http://schemas.microsoft.com/office/drawing/2014/main" id="{B702456F-4C81-469B-9DAB-201D6CF82CE8}"/>
                </a:ext>
              </a:extLst>
            </p:cNvPr>
            <p:cNvSpPr/>
            <p:nvPr/>
          </p:nvSpPr>
          <p:spPr>
            <a:xfrm>
              <a:off x="4930121" y="4772778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0" y="0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91" name="object 1055">
              <a:extLst>
                <a:ext uri="{FF2B5EF4-FFF2-40B4-BE49-F238E27FC236}">
                  <a16:creationId xmlns:a16="http://schemas.microsoft.com/office/drawing/2014/main" id="{48FF4CCE-7616-463C-A838-7AC9948C6F41}"/>
                </a:ext>
              </a:extLst>
            </p:cNvPr>
            <p:cNvSpPr/>
            <p:nvPr/>
          </p:nvSpPr>
          <p:spPr>
            <a:xfrm>
              <a:off x="4930121" y="4573563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0" y="0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92" name="object 1056">
              <a:extLst>
                <a:ext uri="{FF2B5EF4-FFF2-40B4-BE49-F238E27FC236}">
                  <a16:creationId xmlns:a16="http://schemas.microsoft.com/office/drawing/2014/main" id="{5F00067E-08B2-4C19-83DC-A8DD2162CD78}"/>
                </a:ext>
              </a:extLst>
            </p:cNvPr>
            <p:cNvSpPr/>
            <p:nvPr/>
          </p:nvSpPr>
          <p:spPr>
            <a:xfrm>
              <a:off x="4966586" y="4772778"/>
              <a:ext cx="0" cy="188956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11507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93" name="object 1057">
              <a:extLst>
                <a:ext uri="{FF2B5EF4-FFF2-40B4-BE49-F238E27FC236}">
                  <a16:creationId xmlns:a16="http://schemas.microsoft.com/office/drawing/2014/main" id="{8F38F5EE-C09D-478F-9BC9-74B00D2C225E}"/>
                </a:ext>
              </a:extLst>
            </p:cNvPr>
            <p:cNvSpPr/>
            <p:nvPr/>
          </p:nvSpPr>
          <p:spPr>
            <a:xfrm>
              <a:off x="4930121" y="4330083"/>
              <a:ext cx="36773" cy="243981"/>
            </a:xfrm>
            <a:custGeom>
              <a:avLst/>
              <a:gdLst/>
              <a:ahLst/>
              <a:cxnLst/>
              <a:rect l="l" t="t" r="r" b="b"/>
              <a:pathLst>
                <a:path w="27304" h="149225">
                  <a:moveTo>
                    <a:pt x="27076" y="148919"/>
                  </a:moveTo>
                  <a:lnTo>
                    <a:pt x="27076" y="27076"/>
                  </a:lnTo>
                </a:path>
                <a:path w="27304" h="149225">
                  <a:moveTo>
                    <a:pt x="0" y="0"/>
                  </a:moveTo>
                  <a:lnTo>
                    <a:pt x="0" y="14891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94" name="object 1058">
              <a:extLst>
                <a:ext uri="{FF2B5EF4-FFF2-40B4-BE49-F238E27FC236}">
                  <a16:creationId xmlns:a16="http://schemas.microsoft.com/office/drawing/2014/main" id="{EA5DD2DB-DF62-4C5B-B89A-E51FA50F3AB3}"/>
                </a:ext>
              </a:extLst>
            </p:cNvPr>
            <p:cNvSpPr/>
            <p:nvPr/>
          </p:nvSpPr>
          <p:spPr>
            <a:xfrm>
              <a:off x="4930121" y="4772778"/>
              <a:ext cx="0" cy="188956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07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95" name="object 1059">
              <a:extLst>
                <a:ext uri="{FF2B5EF4-FFF2-40B4-BE49-F238E27FC236}">
                  <a16:creationId xmlns:a16="http://schemas.microsoft.com/office/drawing/2014/main" id="{014BA6B6-4858-4E21-A2D9-D0F4481151B1}"/>
                </a:ext>
              </a:extLst>
            </p:cNvPr>
            <p:cNvSpPr/>
            <p:nvPr/>
          </p:nvSpPr>
          <p:spPr>
            <a:xfrm>
              <a:off x="4930121" y="4573563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0" y="0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96" name="object 1060">
              <a:extLst>
                <a:ext uri="{FF2B5EF4-FFF2-40B4-BE49-F238E27FC236}">
                  <a16:creationId xmlns:a16="http://schemas.microsoft.com/office/drawing/2014/main" id="{9238FD9E-9F6A-4B5F-9C6B-54FBAD3F641A}"/>
                </a:ext>
              </a:extLst>
            </p:cNvPr>
            <p:cNvSpPr/>
            <p:nvPr/>
          </p:nvSpPr>
          <p:spPr>
            <a:xfrm>
              <a:off x="4930121" y="4772778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0" y="0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97" name="object 1061">
              <a:extLst>
                <a:ext uri="{FF2B5EF4-FFF2-40B4-BE49-F238E27FC236}">
                  <a16:creationId xmlns:a16="http://schemas.microsoft.com/office/drawing/2014/main" id="{19829169-5DF4-4404-861F-378BDFD4A337}"/>
                </a:ext>
              </a:extLst>
            </p:cNvPr>
            <p:cNvSpPr/>
            <p:nvPr/>
          </p:nvSpPr>
          <p:spPr>
            <a:xfrm>
              <a:off x="5313002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98" name="object 1062">
              <a:extLst>
                <a:ext uri="{FF2B5EF4-FFF2-40B4-BE49-F238E27FC236}">
                  <a16:creationId xmlns:a16="http://schemas.microsoft.com/office/drawing/2014/main" id="{FAE04DBE-02B3-4163-9F3B-1FD5CFACA405}"/>
                </a:ext>
              </a:extLst>
            </p:cNvPr>
            <p:cNvSpPr/>
            <p:nvPr/>
          </p:nvSpPr>
          <p:spPr>
            <a:xfrm>
              <a:off x="4966586" y="4330083"/>
              <a:ext cx="183010" cy="44644"/>
            </a:xfrm>
            <a:custGeom>
              <a:avLst/>
              <a:gdLst/>
              <a:ahLst/>
              <a:cxnLst/>
              <a:rect l="l" t="t" r="r" b="b"/>
              <a:pathLst>
                <a:path w="135889" h="27304">
                  <a:moveTo>
                    <a:pt x="135381" y="0"/>
                  </a:moveTo>
                  <a:lnTo>
                    <a:pt x="135381" y="27076"/>
                  </a:lnTo>
                </a:path>
                <a:path w="135889" h="27304">
                  <a:moveTo>
                    <a:pt x="0" y="27076"/>
                  </a:moveTo>
                  <a:lnTo>
                    <a:pt x="135381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99" name="object 1063">
              <a:extLst>
                <a:ext uri="{FF2B5EF4-FFF2-40B4-BE49-F238E27FC236}">
                  <a16:creationId xmlns:a16="http://schemas.microsoft.com/office/drawing/2014/main" id="{B45902D6-B4E5-47D4-8937-74C117F8295C}"/>
                </a:ext>
              </a:extLst>
            </p:cNvPr>
            <p:cNvSpPr/>
            <p:nvPr/>
          </p:nvSpPr>
          <p:spPr>
            <a:xfrm>
              <a:off x="5313004" y="4330083"/>
              <a:ext cx="501995" cy="44644"/>
            </a:xfrm>
            <a:custGeom>
              <a:avLst/>
              <a:gdLst/>
              <a:ahLst/>
              <a:cxnLst/>
              <a:rect l="l" t="t" r="r" b="b"/>
              <a:pathLst>
                <a:path w="372745" h="27304">
                  <a:moveTo>
                    <a:pt x="0" y="27076"/>
                  </a:moveTo>
                  <a:lnTo>
                    <a:pt x="372298" y="27076"/>
                  </a:lnTo>
                </a:path>
                <a:path w="372745" h="27304">
                  <a:moveTo>
                    <a:pt x="37229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00" name="object 1064">
              <a:extLst>
                <a:ext uri="{FF2B5EF4-FFF2-40B4-BE49-F238E27FC236}">
                  <a16:creationId xmlns:a16="http://schemas.microsoft.com/office/drawing/2014/main" id="{C6212E84-7DAD-413F-98CA-AE624FA1D75D}"/>
                </a:ext>
              </a:extLst>
            </p:cNvPr>
            <p:cNvSpPr/>
            <p:nvPr/>
          </p:nvSpPr>
          <p:spPr>
            <a:xfrm>
              <a:off x="4966586" y="4330083"/>
              <a:ext cx="183010" cy="44644"/>
            </a:xfrm>
            <a:custGeom>
              <a:avLst/>
              <a:gdLst/>
              <a:ahLst/>
              <a:cxnLst/>
              <a:rect l="l" t="t" r="r" b="b"/>
              <a:pathLst>
                <a:path w="135889" h="27304">
                  <a:moveTo>
                    <a:pt x="135381" y="0"/>
                  </a:moveTo>
                  <a:lnTo>
                    <a:pt x="0" y="0"/>
                  </a:lnTo>
                </a:path>
                <a:path w="135889" h="27304">
                  <a:moveTo>
                    <a:pt x="135381" y="0"/>
                  </a:moveTo>
                  <a:lnTo>
                    <a:pt x="135381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01" name="object 1065">
              <a:extLst>
                <a:ext uri="{FF2B5EF4-FFF2-40B4-BE49-F238E27FC236}">
                  <a16:creationId xmlns:a16="http://schemas.microsoft.com/office/drawing/2014/main" id="{5E8ACA38-FE4E-4C2C-8C12-552A48A2278F}"/>
                </a:ext>
              </a:extLst>
            </p:cNvPr>
            <p:cNvSpPr/>
            <p:nvPr/>
          </p:nvSpPr>
          <p:spPr>
            <a:xfrm>
              <a:off x="5313002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02" name="object 1066">
              <a:extLst>
                <a:ext uri="{FF2B5EF4-FFF2-40B4-BE49-F238E27FC236}">
                  <a16:creationId xmlns:a16="http://schemas.microsoft.com/office/drawing/2014/main" id="{0795AE30-CDB2-4A38-86C7-CFC95350BB4E}"/>
                </a:ext>
              </a:extLst>
            </p:cNvPr>
            <p:cNvSpPr/>
            <p:nvPr/>
          </p:nvSpPr>
          <p:spPr>
            <a:xfrm>
              <a:off x="2924549" y="3079473"/>
              <a:ext cx="36773" cy="808772"/>
            </a:xfrm>
            <a:custGeom>
              <a:avLst/>
              <a:gdLst/>
              <a:ahLst/>
              <a:cxnLst/>
              <a:rect l="l" t="t" r="r" b="b"/>
              <a:pathLst>
                <a:path w="27304" h="494664">
                  <a:moveTo>
                    <a:pt x="0" y="0"/>
                  </a:moveTo>
                  <a:lnTo>
                    <a:pt x="0" y="494141"/>
                  </a:lnTo>
                </a:path>
                <a:path w="27304" h="494664">
                  <a:moveTo>
                    <a:pt x="27076" y="494141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03" name="object 1067">
              <a:extLst>
                <a:ext uri="{FF2B5EF4-FFF2-40B4-BE49-F238E27FC236}">
                  <a16:creationId xmlns:a16="http://schemas.microsoft.com/office/drawing/2014/main" id="{F21285A8-E489-4F4D-AF36-2E0F7E36457E}"/>
                </a:ext>
              </a:extLst>
            </p:cNvPr>
            <p:cNvSpPr/>
            <p:nvPr/>
          </p:nvSpPr>
          <p:spPr>
            <a:xfrm>
              <a:off x="3836173" y="3079473"/>
              <a:ext cx="36773" cy="808772"/>
            </a:xfrm>
            <a:custGeom>
              <a:avLst/>
              <a:gdLst/>
              <a:ahLst/>
              <a:cxnLst/>
              <a:rect l="l" t="t" r="r" b="b"/>
              <a:pathLst>
                <a:path w="27304" h="494664">
                  <a:moveTo>
                    <a:pt x="0" y="0"/>
                  </a:moveTo>
                  <a:lnTo>
                    <a:pt x="0" y="494141"/>
                  </a:lnTo>
                </a:path>
                <a:path w="27304" h="494664">
                  <a:moveTo>
                    <a:pt x="27076" y="494141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04" name="object 1068">
              <a:extLst>
                <a:ext uri="{FF2B5EF4-FFF2-40B4-BE49-F238E27FC236}">
                  <a16:creationId xmlns:a16="http://schemas.microsoft.com/office/drawing/2014/main" id="{05135E50-6DBA-42A2-92E8-623916DFC781}"/>
                </a:ext>
              </a:extLst>
            </p:cNvPr>
            <p:cNvSpPr/>
            <p:nvPr/>
          </p:nvSpPr>
          <p:spPr>
            <a:xfrm>
              <a:off x="4383148" y="3079472"/>
              <a:ext cx="36773" cy="852376"/>
            </a:xfrm>
            <a:custGeom>
              <a:avLst/>
              <a:gdLst/>
              <a:ahLst/>
              <a:cxnLst/>
              <a:rect l="l" t="t" r="r" b="b"/>
              <a:pathLst>
                <a:path w="27304" h="521335">
                  <a:moveTo>
                    <a:pt x="0" y="521218"/>
                  </a:moveTo>
                  <a:lnTo>
                    <a:pt x="27076" y="521218"/>
                  </a:lnTo>
                </a:path>
                <a:path w="27304" h="521335">
                  <a:moveTo>
                    <a:pt x="0" y="0"/>
                  </a:moveTo>
                  <a:lnTo>
                    <a:pt x="0" y="521218"/>
                  </a:lnTo>
                </a:path>
                <a:path w="27304" h="521335">
                  <a:moveTo>
                    <a:pt x="27076" y="494141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05" name="object 1069">
              <a:extLst>
                <a:ext uri="{FF2B5EF4-FFF2-40B4-BE49-F238E27FC236}">
                  <a16:creationId xmlns:a16="http://schemas.microsoft.com/office/drawing/2014/main" id="{2A259500-A754-4C50-90F9-153585771A34}"/>
                </a:ext>
              </a:extLst>
            </p:cNvPr>
            <p:cNvSpPr/>
            <p:nvPr/>
          </p:nvSpPr>
          <p:spPr>
            <a:xfrm>
              <a:off x="4930121" y="3079473"/>
              <a:ext cx="36773" cy="808772"/>
            </a:xfrm>
            <a:custGeom>
              <a:avLst/>
              <a:gdLst/>
              <a:ahLst/>
              <a:cxnLst/>
              <a:rect l="l" t="t" r="r" b="b"/>
              <a:pathLst>
                <a:path w="27304" h="494664">
                  <a:moveTo>
                    <a:pt x="0" y="0"/>
                  </a:moveTo>
                  <a:lnTo>
                    <a:pt x="0" y="494141"/>
                  </a:lnTo>
                </a:path>
                <a:path w="27304" h="494664">
                  <a:moveTo>
                    <a:pt x="27076" y="494141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06" name="object 1070">
              <a:extLst>
                <a:ext uri="{FF2B5EF4-FFF2-40B4-BE49-F238E27FC236}">
                  <a16:creationId xmlns:a16="http://schemas.microsoft.com/office/drawing/2014/main" id="{CEB63E7B-4B1F-4BA8-B986-625F9E580CF5}"/>
                </a:ext>
              </a:extLst>
            </p:cNvPr>
            <p:cNvSpPr/>
            <p:nvPr/>
          </p:nvSpPr>
          <p:spPr>
            <a:xfrm>
              <a:off x="4747796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07" name="object 1071">
              <a:extLst>
                <a:ext uri="{FF2B5EF4-FFF2-40B4-BE49-F238E27FC236}">
                  <a16:creationId xmlns:a16="http://schemas.microsoft.com/office/drawing/2014/main" id="{78601962-9F67-4239-9548-EB9FF2EBBBEF}"/>
                </a:ext>
              </a:extLst>
            </p:cNvPr>
            <p:cNvSpPr/>
            <p:nvPr/>
          </p:nvSpPr>
          <p:spPr>
            <a:xfrm>
              <a:off x="4583704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08" name="object 1072">
              <a:extLst>
                <a:ext uri="{FF2B5EF4-FFF2-40B4-BE49-F238E27FC236}">
                  <a16:creationId xmlns:a16="http://schemas.microsoft.com/office/drawing/2014/main" id="{2C507A70-624C-4CB4-B7B0-10DFBF751068}"/>
                </a:ext>
              </a:extLst>
            </p:cNvPr>
            <p:cNvSpPr/>
            <p:nvPr/>
          </p:nvSpPr>
          <p:spPr>
            <a:xfrm>
              <a:off x="5294771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09" name="object 1073">
              <a:extLst>
                <a:ext uri="{FF2B5EF4-FFF2-40B4-BE49-F238E27FC236}">
                  <a16:creationId xmlns:a16="http://schemas.microsoft.com/office/drawing/2014/main" id="{DF162FFA-3B1B-43F5-A8D4-9C481BF6CFC0}"/>
                </a:ext>
              </a:extLst>
            </p:cNvPr>
            <p:cNvSpPr/>
            <p:nvPr/>
          </p:nvSpPr>
          <p:spPr>
            <a:xfrm>
              <a:off x="5130678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10" name="object 1074">
              <a:extLst>
                <a:ext uri="{FF2B5EF4-FFF2-40B4-BE49-F238E27FC236}">
                  <a16:creationId xmlns:a16="http://schemas.microsoft.com/office/drawing/2014/main" id="{5FDEE9E0-F25A-49B2-B20A-2602344A5B5E}"/>
                </a:ext>
              </a:extLst>
            </p:cNvPr>
            <p:cNvSpPr/>
            <p:nvPr/>
          </p:nvSpPr>
          <p:spPr>
            <a:xfrm>
              <a:off x="4419612" y="3931659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11" name="object 1075">
              <a:extLst>
                <a:ext uri="{FF2B5EF4-FFF2-40B4-BE49-F238E27FC236}">
                  <a16:creationId xmlns:a16="http://schemas.microsoft.com/office/drawing/2014/main" id="{402B399F-3D6F-4590-BE2D-E3D7AFB1AB16}"/>
                </a:ext>
              </a:extLst>
            </p:cNvPr>
            <p:cNvSpPr/>
            <p:nvPr/>
          </p:nvSpPr>
          <p:spPr>
            <a:xfrm>
              <a:off x="4747796" y="3931659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12" name="object 1076">
              <a:extLst>
                <a:ext uri="{FF2B5EF4-FFF2-40B4-BE49-F238E27FC236}">
                  <a16:creationId xmlns:a16="http://schemas.microsoft.com/office/drawing/2014/main" id="{59519C91-FEED-462C-B157-5A169E5FA132}"/>
                </a:ext>
              </a:extLst>
            </p:cNvPr>
            <p:cNvSpPr/>
            <p:nvPr/>
          </p:nvSpPr>
          <p:spPr>
            <a:xfrm>
              <a:off x="5294771" y="3887389"/>
              <a:ext cx="519954" cy="44644"/>
            </a:xfrm>
            <a:custGeom>
              <a:avLst/>
              <a:gdLst/>
              <a:ahLst/>
              <a:cxnLst/>
              <a:rect l="l" t="t" r="r" b="b"/>
              <a:pathLst>
                <a:path w="386079" h="27304">
                  <a:moveTo>
                    <a:pt x="0" y="27076"/>
                  </a:moveTo>
                  <a:lnTo>
                    <a:pt x="385836" y="27076"/>
                  </a:lnTo>
                </a:path>
                <a:path w="386079" h="27304">
                  <a:moveTo>
                    <a:pt x="38583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13" name="object 1077">
              <a:extLst>
                <a:ext uri="{FF2B5EF4-FFF2-40B4-BE49-F238E27FC236}">
                  <a16:creationId xmlns:a16="http://schemas.microsoft.com/office/drawing/2014/main" id="{312F17A5-7C40-429C-B8BC-C1F881296D9C}"/>
                </a:ext>
              </a:extLst>
            </p:cNvPr>
            <p:cNvSpPr/>
            <p:nvPr/>
          </p:nvSpPr>
          <p:spPr>
            <a:xfrm>
              <a:off x="4747796" y="3887389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162457" y="0"/>
                  </a:lnTo>
                </a:path>
                <a:path w="284479">
                  <a:moveTo>
                    <a:pt x="13538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14" name="object 1078">
              <a:extLst>
                <a:ext uri="{FF2B5EF4-FFF2-40B4-BE49-F238E27FC236}">
                  <a16:creationId xmlns:a16="http://schemas.microsoft.com/office/drawing/2014/main" id="{6175690E-814F-454E-92B3-0A0461549980}"/>
                </a:ext>
              </a:extLst>
            </p:cNvPr>
            <p:cNvSpPr/>
            <p:nvPr/>
          </p:nvSpPr>
          <p:spPr>
            <a:xfrm>
              <a:off x="4419612" y="3887389"/>
              <a:ext cx="164195" cy="44644"/>
            </a:xfrm>
            <a:custGeom>
              <a:avLst/>
              <a:gdLst/>
              <a:ahLst/>
              <a:cxnLst/>
              <a:rect l="l" t="t" r="r" b="b"/>
              <a:pathLst>
                <a:path w="121920" h="27304">
                  <a:moveTo>
                    <a:pt x="121843" y="0"/>
                  </a:moveTo>
                  <a:lnTo>
                    <a:pt x="0" y="0"/>
                  </a:lnTo>
                </a:path>
                <a:path w="121920" h="27304">
                  <a:moveTo>
                    <a:pt x="121843" y="0"/>
                  </a:moveTo>
                  <a:lnTo>
                    <a:pt x="121843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15" name="object 1079">
              <a:extLst>
                <a:ext uri="{FF2B5EF4-FFF2-40B4-BE49-F238E27FC236}">
                  <a16:creationId xmlns:a16="http://schemas.microsoft.com/office/drawing/2014/main" id="{6DFA2287-CC4B-41BE-B0BC-332320BCC326}"/>
                </a:ext>
              </a:extLst>
            </p:cNvPr>
            <p:cNvSpPr/>
            <p:nvPr/>
          </p:nvSpPr>
          <p:spPr>
            <a:xfrm>
              <a:off x="4747796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16" name="object 1080">
              <a:extLst>
                <a:ext uri="{FF2B5EF4-FFF2-40B4-BE49-F238E27FC236}">
                  <a16:creationId xmlns:a16="http://schemas.microsoft.com/office/drawing/2014/main" id="{6176ADE6-1C31-4EE5-9320-15CC1527C674}"/>
                </a:ext>
              </a:extLst>
            </p:cNvPr>
            <p:cNvSpPr/>
            <p:nvPr/>
          </p:nvSpPr>
          <p:spPr>
            <a:xfrm>
              <a:off x="5130678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17" name="object 1081">
              <a:extLst>
                <a:ext uri="{FF2B5EF4-FFF2-40B4-BE49-F238E27FC236}">
                  <a16:creationId xmlns:a16="http://schemas.microsoft.com/office/drawing/2014/main" id="{6B084411-7692-42C0-9459-1B8820439FF3}"/>
                </a:ext>
              </a:extLst>
            </p:cNvPr>
            <p:cNvSpPr/>
            <p:nvPr/>
          </p:nvSpPr>
          <p:spPr>
            <a:xfrm>
              <a:off x="5294771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18" name="object 1082">
              <a:extLst>
                <a:ext uri="{FF2B5EF4-FFF2-40B4-BE49-F238E27FC236}">
                  <a16:creationId xmlns:a16="http://schemas.microsoft.com/office/drawing/2014/main" id="{47361E66-A946-40D4-8CC7-CD406091A09D}"/>
                </a:ext>
              </a:extLst>
            </p:cNvPr>
            <p:cNvSpPr/>
            <p:nvPr/>
          </p:nvSpPr>
          <p:spPr>
            <a:xfrm>
              <a:off x="3827055" y="6565688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39" h="101600">
                  <a:moveTo>
                    <a:pt x="40614" y="101535"/>
                  </a:moveTo>
                  <a:lnTo>
                    <a:pt x="40614" y="0"/>
                  </a:lnTo>
                </a:path>
                <a:path w="40639" h="101600">
                  <a:moveTo>
                    <a:pt x="40614" y="0"/>
                  </a:moveTo>
                  <a:lnTo>
                    <a:pt x="0" y="0"/>
                  </a:lnTo>
                </a:path>
                <a:path w="40639" h="101600">
                  <a:moveTo>
                    <a:pt x="0" y="0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19" name="object 1083">
              <a:extLst>
                <a:ext uri="{FF2B5EF4-FFF2-40B4-BE49-F238E27FC236}">
                  <a16:creationId xmlns:a16="http://schemas.microsoft.com/office/drawing/2014/main" id="{69F8AEEC-24F5-4996-983C-F14B9A0F36D4}"/>
                </a:ext>
              </a:extLst>
            </p:cNvPr>
            <p:cNvSpPr/>
            <p:nvPr/>
          </p:nvSpPr>
          <p:spPr>
            <a:xfrm>
              <a:off x="4374032" y="6565688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39" h="101600">
                  <a:moveTo>
                    <a:pt x="40614" y="101535"/>
                  </a:moveTo>
                  <a:lnTo>
                    <a:pt x="40614" y="0"/>
                  </a:lnTo>
                </a:path>
                <a:path w="40639" h="101600">
                  <a:moveTo>
                    <a:pt x="40614" y="0"/>
                  </a:moveTo>
                  <a:lnTo>
                    <a:pt x="0" y="0"/>
                  </a:lnTo>
                </a:path>
                <a:path w="40639" h="101600">
                  <a:moveTo>
                    <a:pt x="0" y="0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20" name="object 1084">
              <a:extLst>
                <a:ext uri="{FF2B5EF4-FFF2-40B4-BE49-F238E27FC236}">
                  <a16:creationId xmlns:a16="http://schemas.microsoft.com/office/drawing/2014/main" id="{B042C72A-CB8E-471B-AE7E-6321B8617E44}"/>
                </a:ext>
              </a:extLst>
            </p:cNvPr>
            <p:cNvSpPr/>
            <p:nvPr/>
          </p:nvSpPr>
          <p:spPr>
            <a:xfrm>
              <a:off x="3827055" y="5071595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39" h="101600">
                  <a:moveTo>
                    <a:pt x="0" y="0"/>
                  </a:moveTo>
                  <a:lnTo>
                    <a:pt x="0" y="101535"/>
                  </a:lnTo>
                </a:path>
                <a:path w="40639" h="101600">
                  <a:moveTo>
                    <a:pt x="0" y="101535"/>
                  </a:moveTo>
                  <a:lnTo>
                    <a:pt x="40614" y="101535"/>
                  </a:lnTo>
                </a:path>
                <a:path w="40639" h="101600">
                  <a:moveTo>
                    <a:pt x="40614" y="101535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21" name="object 1085">
              <a:extLst>
                <a:ext uri="{FF2B5EF4-FFF2-40B4-BE49-F238E27FC236}">
                  <a16:creationId xmlns:a16="http://schemas.microsoft.com/office/drawing/2014/main" id="{74256F17-6D41-4306-857F-3518F535BE80}"/>
                </a:ext>
              </a:extLst>
            </p:cNvPr>
            <p:cNvSpPr/>
            <p:nvPr/>
          </p:nvSpPr>
          <p:spPr>
            <a:xfrm>
              <a:off x="4374032" y="5071595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39" h="101600">
                  <a:moveTo>
                    <a:pt x="0" y="0"/>
                  </a:moveTo>
                  <a:lnTo>
                    <a:pt x="0" y="101535"/>
                  </a:lnTo>
                </a:path>
                <a:path w="40639" h="101600">
                  <a:moveTo>
                    <a:pt x="0" y="101535"/>
                  </a:moveTo>
                  <a:lnTo>
                    <a:pt x="40614" y="101535"/>
                  </a:lnTo>
                </a:path>
                <a:path w="40639" h="101600">
                  <a:moveTo>
                    <a:pt x="40614" y="101535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22" name="object 1086">
              <a:extLst>
                <a:ext uri="{FF2B5EF4-FFF2-40B4-BE49-F238E27FC236}">
                  <a16:creationId xmlns:a16="http://schemas.microsoft.com/office/drawing/2014/main" id="{6DFC34CB-0D25-4DE7-9190-7A7DEE7D2771}"/>
                </a:ext>
              </a:extLst>
            </p:cNvPr>
            <p:cNvSpPr/>
            <p:nvPr/>
          </p:nvSpPr>
          <p:spPr>
            <a:xfrm>
              <a:off x="11284141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23" name="object 1087">
              <a:extLst>
                <a:ext uri="{FF2B5EF4-FFF2-40B4-BE49-F238E27FC236}">
                  <a16:creationId xmlns:a16="http://schemas.microsoft.com/office/drawing/2014/main" id="{65AF175A-311A-4D60-815D-0A7006100100}"/>
                </a:ext>
              </a:extLst>
            </p:cNvPr>
            <p:cNvSpPr/>
            <p:nvPr/>
          </p:nvSpPr>
          <p:spPr>
            <a:xfrm>
              <a:off x="17027374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24" name="object 1088">
              <a:extLst>
                <a:ext uri="{FF2B5EF4-FFF2-40B4-BE49-F238E27FC236}">
                  <a16:creationId xmlns:a16="http://schemas.microsoft.com/office/drawing/2014/main" id="{25714392-7337-4D0C-B980-CEBD0D4EF381}"/>
                </a:ext>
              </a:extLst>
            </p:cNvPr>
            <p:cNvSpPr/>
            <p:nvPr/>
          </p:nvSpPr>
          <p:spPr>
            <a:xfrm>
              <a:off x="14593338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25" name="object 1089">
              <a:extLst>
                <a:ext uri="{FF2B5EF4-FFF2-40B4-BE49-F238E27FC236}">
                  <a16:creationId xmlns:a16="http://schemas.microsoft.com/office/drawing/2014/main" id="{7A40609D-35B0-47ED-8B92-62D9DCCBCD5D}"/>
                </a:ext>
              </a:extLst>
            </p:cNvPr>
            <p:cNvSpPr/>
            <p:nvPr/>
          </p:nvSpPr>
          <p:spPr>
            <a:xfrm>
              <a:off x="14429245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26" name="object 1090">
              <a:extLst>
                <a:ext uri="{FF2B5EF4-FFF2-40B4-BE49-F238E27FC236}">
                  <a16:creationId xmlns:a16="http://schemas.microsoft.com/office/drawing/2014/main" id="{4F85550D-010C-45F8-8A58-AF4D2AF90CE3}"/>
                </a:ext>
              </a:extLst>
            </p:cNvPr>
            <p:cNvSpPr/>
            <p:nvPr/>
          </p:nvSpPr>
          <p:spPr>
            <a:xfrm>
              <a:off x="14976219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27" name="object 1091">
              <a:extLst>
                <a:ext uri="{FF2B5EF4-FFF2-40B4-BE49-F238E27FC236}">
                  <a16:creationId xmlns:a16="http://schemas.microsoft.com/office/drawing/2014/main" id="{615772AD-304F-48E1-9205-D1C3E593D58F}"/>
                </a:ext>
              </a:extLst>
            </p:cNvPr>
            <p:cNvSpPr/>
            <p:nvPr/>
          </p:nvSpPr>
          <p:spPr>
            <a:xfrm>
              <a:off x="15140312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28" name="object 1092">
              <a:extLst>
                <a:ext uri="{FF2B5EF4-FFF2-40B4-BE49-F238E27FC236}">
                  <a16:creationId xmlns:a16="http://schemas.microsoft.com/office/drawing/2014/main" id="{26A7E4C9-6332-474F-9F79-BA3063FE8476}"/>
                </a:ext>
              </a:extLst>
            </p:cNvPr>
            <p:cNvSpPr/>
            <p:nvPr/>
          </p:nvSpPr>
          <p:spPr>
            <a:xfrm>
              <a:off x="15523194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29" name="object 1093">
              <a:extLst>
                <a:ext uri="{FF2B5EF4-FFF2-40B4-BE49-F238E27FC236}">
                  <a16:creationId xmlns:a16="http://schemas.microsoft.com/office/drawing/2014/main" id="{27885956-2345-4E96-978C-650CDC1146EC}"/>
                </a:ext>
              </a:extLst>
            </p:cNvPr>
            <p:cNvSpPr/>
            <p:nvPr/>
          </p:nvSpPr>
          <p:spPr>
            <a:xfrm>
              <a:off x="15687287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30" name="object 1094">
              <a:extLst>
                <a:ext uri="{FF2B5EF4-FFF2-40B4-BE49-F238E27FC236}">
                  <a16:creationId xmlns:a16="http://schemas.microsoft.com/office/drawing/2014/main" id="{BE10DC9C-E766-42AE-ADD0-9023870F8E55}"/>
                </a:ext>
              </a:extLst>
            </p:cNvPr>
            <p:cNvSpPr/>
            <p:nvPr/>
          </p:nvSpPr>
          <p:spPr>
            <a:xfrm>
              <a:off x="12788322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31" name="object 1095">
              <a:extLst>
                <a:ext uri="{FF2B5EF4-FFF2-40B4-BE49-F238E27FC236}">
                  <a16:creationId xmlns:a16="http://schemas.microsoft.com/office/drawing/2014/main" id="{B14CAA4B-ED6F-4AC4-9833-D8A9456A5639}"/>
                </a:ext>
              </a:extLst>
            </p:cNvPr>
            <p:cNvSpPr/>
            <p:nvPr/>
          </p:nvSpPr>
          <p:spPr>
            <a:xfrm>
              <a:off x="12952414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32" name="object 1096">
              <a:extLst>
                <a:ext uri="{FF2B5EF4-FFF2-40B4-BE49-F238E27FC236}">
                  <a16:creationId xmlns:a16="http://schemas.microsoft.com/office/drawing/2014/main" id="{EE6BF3AD-327A-44F9-82C8-F4EFD2782AE8}"/>
                </a:ext>
              </a:extLst>
            </p:cNvPr>
            <p:cNvSpPr/>
            <p:nvPr/>
          </p:nvSpPr>
          <p:spPr>
            <a:xfrm>
              <a:off x="13335295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33" name="object 1097">
              <a:extLst>
                <a:ext uri="{FF2B5EF4-FFF2-40B4-BE49-F238E27FC236}">
                  <a16:creationId xmlns:a16="http://schemas.microsoft.com/office/drawing/2014/main" id="{12BC8E93-02DD-4676-98BE-361B33B846C1}"/>
                </a:ext>
              </a:extLst>
            </p:cNvPr>
            <p:cNvSpPr/>
            <p:nvPr/>
          </p:nvSpPr>
          <p:spPr>
            <a:xfrm>
              <a:off x="13499389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34" name="object 1098">
              <a:extLst>
                <a:ext uri="{FF2B5EF4-FFF2-40B4-BE49-F238E27FC236}">
                  <a16:creationId xmlns:a16="http://schemas.microsoft.com/office/drawing/2014/main" id="{72BADD4C-EE0D-4788-BE91-42741537A8FF}"/>
                </a:ext>
              </a:extLst>
            </p:cNvPr>
            <p:cNvSpPr/>
            <p:nvPr/>
          </p:nvSpPr>
          <p:spPr>
            <a:xfrm>
              <a:off x="11512048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35" name="object 1099">
              <a:extLst>
                <a:ext uri="{FF2B5EF4-FFF2-40B4-BE49-F238E27FC236}">
                  <a16:creationId xmlns:a16="http://schemas.microsoft.com/office/drawing/2014/main" id="{7CFC7FE2-E561-470E-B942-8CBBC70E00CA}"/>
                </a:ext>
              </a:extLst>
            </p:cNvPr>
            <p:cNvSpPr/>
            <p:nvPr/>
          </p:nvSpPr>
          <p:spPr>
            <a:xfrm>
              <a:off x="11676140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36" name="object 1100">
              <a:extLst>
                <a:ext uri="{FF2B5EF4-FFF2-40B4-BE49-F238E27FC236}">
                  <a16:creationId xmlns:a16="http://schemas.microsoft.com/office/drawing/2014/main" id="{4D7BF849-5C67-478C-80E5-B97A210D5438}"/>
                </a:ext>
              </a:extLst>
            </p:cNvPr>
            <p:cNvSpPr/>
            <p:nvPr/>
          </p:nvSpPr>
          <p:spPr>
            <a:xfrm>
              <a:off x="11876697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37" name="object 1101">
              <a:extLst>
                <a:ext uri="{FF2B5EF4-FFF2-40B4-BE49-F238E27FC236}">
                  <a16:creationId xmlns:a16="http://schemas.microsoft.com/office/drawing/2014/main" id="{B3146DCC-6933-4A2B-809D-F0C3485DB0BD}"/>
                </a:ext>
              </a:extLst>
            </p:cNvPr>
            <p:cNvSpPr/>
            <p:nvPr/>
          </p:nvSpPr>
          <p:spPr>
            <a:xfrm>
              <a:off x="12040789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38" name="object 1102">
              <a:extLst>
                <a:ext uri="{FF2B5EF4-FFF2-40B4-BE49-F238E27FC236}">
                  <a16:creationId xmlns:a16="http://schemas.microsoft.com/office/drawing/2014/main" id="{188D1199-09A7-4C3D-A228-5A0C543DF53C}"/>
                </a:ext>
              </a:extLst>
            </p:cNvPr>
            <p:cNvSpPr/>
            <p:nvPr/>
          </p:nvSpPr>
          <p:spPr>
            <a:xfrm>
              <a:off x="12241347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39" name="object 1103">
              <a:extLst>
                <a:ext uri="{FF2B5EF4-FFF2-40B4-BE49-F238E27FC236}">
                  <a16:creationId xmlns:a16="http://schemas.microsoft.com/office/drawing/2014/main" id="{F0D745CA-28A0-4A17-961D-74D050D26708}"/>
                </a:ext>
              </a:extLst>
            </p:cNvPr>
            <p:cNvSpPr/>
            <p:nvPr/>
          </p:nvSpPr>
          <p:spPr>
            <a:xfrm>
              <a:off x="12405439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40" name="object 1104">
              <a:extLst>
                <a:ext uri="{FF2B5EF4-FFF2-40B4-BE49-F238E27FC236}">
                  <a16:creationId xmlns:a16="http://schemas.microsoft.com/office/drawing/2014/main" id="{2A09490E-B01D-4090-8142-D4FC531D52F4}"/>
                </a:ext>
              </a:extLst>
            </p:cNvPr>
            <p:cNvSpPr/>
            <p:nvPr/>
          </p:nvSpPr>
          <p:spPr>
            <a:xfrm>
              <a:off x="16070169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41" name="object 1105">
              <a:extLst>
                <a:ext uri="{FF2B5EF4-FFF2-40B4-BE49-F238E27FC236}">
                  <a16:creationId xmlns:a16="http://schemas.microsoft.com/office/drawing/2014/main" id="{0063603A-27BA-4CF6-A69F-2553B39D5CF3}"/>
                </a:ext>
              </a:extLst>
            </p:cNvPr>
            <p:cNvSpPr/>
            <p:nvPr/>
          </p:nvSpPr>
          <p:spPr>
            <a:xfrm>
              <a:off x="16234260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42" name="object 1106">
              <a:extLst>
                <a:ext uri="{FF2B5EF4-FFF2-40B4-BE49-F238E27FC236}">
                  <a16:creationId xmlns:a16="http://schemas.microsoft.com/office/drawing/2014/main" id="{8CF43200-A50A-4081-9655-32731AFAA8F4}"/>
                </a:ext>
              </a:extLst>
            </p:cNvPr>
            <p:cNvSpPr/>
            <p:nvPr/>
          </p:nvSpPr>
          <p:spPr>
            <a:xfrm>
              <a:off x="16781234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43" name="object 1107">
              <a:extLst>
                <a:ext uri="{FF2B5EF4-FFF2-40B4-BE49-F238E27FC236}">
                  <a16:creationId xmlns:a16="http://schemas.microsoft.com/office/drawing/2014/main" id="{BDDC3785-4158-4949-B9F6-5679BC23DAB9}"/>
                </a:ext>
              </a:extLst>
            </p:cNvPr>
            <p:cNvSpPr/>
            <p:nvPr/>
          </p:nvSpPr>
          <p:spPr>
            <a:xfrm>
              <a:off x="16617144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44" name="object 1108">
              <a:extLst>
                <a:ext uri="{FF2B5EF4-FFF2-40B4-BE49-F238E27FC236}">
                  <a16:creationId xmlns:a16="http://schemas.microsoft.com/office/drawing/2014/main" id="{8BE56811-0B42-4257-9F4D-DACFD406F720}"/>
                </a:ext>
              </a:extLst>
            </p:cNvPr>
            <p:cNvSpPr/>
            <p:nvPr/>
          </p:nvSpPr>
          <p:spPr>
            <a:xfrm>
              <a:off x="14064595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45" name="object 1109">
              <a:extLst>
                <a:ext uri="{FF2B5EF4-FFF2-40B4-BE49-F238E27FC236}">
                  <a16:creationId xmlns:a16="http://schemas.microsoft.com/office/drawing/2014/main" id="{95CFB6AF-C7C9-48B4-929A-A44BE97A13D9}"/>
                </a:ext>
              </a:extLst>
            </p:cNvPr>
            <p:cNvSpPr/>
            <p:nvPr/>
          </p:nvSpPr>
          <p:spPr>
            <a:xfrm>
              <a:off x="13845806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46" name="object 1110">
              <a:extLst>
                <a:ext uri="{FF2B5EF4-FFF2-40B4-BE49-F238E27FC236}">
                  <a16:creationId xmlns:a16="http://schemas.microsoft.com/office/drawing/2014/main" id="{B9A58A33-69ED-48ED-AFE7-A7CCDA8260A3}"/>
                </a:ext>
              </a:extLst>
            </p:cNvPr>
            <p:cNvSpPr/>
            <p:nvPr/>
          </p:nvSpPr>
          <p:spPr>
            <a:xfrm>
              <a:off x="11284142" y="5735636"/>
              <a:ext cx="22833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22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47" name="object 1111">
              <a:extLst>
                <a:ext uri="{FF2B5EF4-FFF2-40B4-BE49-F238E27FC236}">
                  <a16:creationId xmlns:a16="http://schemas.microsoft.com/office/drawing/2014/main" id="{B439D2BC-D2DE-46D2-BB16-3EC950E77605}"/>
                </a:ext>
              </a:extLst>
            </p:cNvPr>
            <p:cNvSpPr/>
            <p:nvPr/>
          </p:nvSpPr>
          <p:spPr>
            <a:xfrm>
              <a:off x="11676141" y="5735636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48" name="object 1112">
              <a:extLst>
                <a:ext uri="{FF2B5EF4-FFF2-40B4-BE49-F238E27FC236}">
                  <a16:creationId xmlns:a16="http://schemas.microsoft.com/office/drawing/2014/main" id="{7C1B0FC2-1F38-48C4-8363-8E0AEDF6A8F9}"/>
                </a:ext>
              </a:extLst>
            </p:cNvPr>
            <p:cNvSpPr/>
            <p:nvPr/>
          </p:nvSpPr>
          <p:spPr>
            <a:xfrm>
              <a:off x="12040790" y="5735636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49" name="object 1113">
              <a:extLst>
                <a:ext uri="{FF2B5EF4-FFF2-40B4-BE49-F238E27FC236}">
                  <a16:creationId xmlns:a16="http://schemas.microsoft.com/office/drawing/2014/main" id="{6E89BFCB-4D4B-4DAD-B46B-5318C4C33E58}"/>
                </a:ext>
              </a:extLst>
            </p:cNvPr>
            <p:cNvSpPr/>
            <p:nvPr/>
          </p:nvSpPr>
          <p:spPr>
            <a:xfrm>
              <a:off x="12405439" y="573563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50" name="object 1114">
              <a:extLst>
                <a:ext uri="{FF2B5EF4-FFF2-40B4-BE49-F238E27FC236}">
                  <a16:creationId xmlns:a16="http://schemas.microsoft.com/office/drawing/2014/main" id="{CBD8AA15-09F6-4DDA-A51E-AB9F3ED004A5}"/>
                </a:ext>
              </a:extLst>
            </p:cNvPr>
            <p:cNvSpPr/>
            <p:nvPr/>
          </p:nvSpPr>
          <p:spPr>
            <a:xfrm>
              <a:off x="12952414" y="573563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51" name="object 1115">
              <a:extLst>
                <a:ext uri="{FF2B5EF4-FFF2-40B4-BE49-F238E27FC236}">
                  <a16:creationId xmlns:a16="http://schemas.microsoft.com/office/drawing/2014/main" id="{33D1739A-4E53-4E98-8BF1-B90389E6B362}"/>
                </a:ext>
              </a:extLst>
            </p:cNvPr>
            <p:cNvSpPr/>
            <p:nvPr/>
          </p:nvSpPr>
          <p:spPr>
            <a:xfrm>
              <a:off x="13499388" y="5735636"/>
              <a:ext cx="347206" cy="0"/>
            </a:xfrm>
            <a:custGeom>
              <a:avLst/>
              <a:gdLst/>
              <a:ahLst/>
              <a:cxnLst/>
              <a:rect l="l" t="t" r="r" b="b"/>
              <a:pathLst>
                <a:path w="257809">
                  <a:moveTo>
                    <a:pt x="0" y="0"/>
                  </a:moveTo>
                  <a:lnTo>
                    <a:pt x="128612" y="0"/>
                  </a:lnTo>
                </a:path>
                <a:path w="257809">
                  <a:moveTo>
                    <a:pt x="169226" y="0"/>
                  </a:moveTo>
                  <a:lnTo>
                    <a:pt x="25722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52" name="object 1116">
              <a:extLst>
                <a:ext uri="{FF2B5EF4-FFF2-40B4-BE49-F238E27FC236}">
                  <a16:creationId xmlns:a16="http://schemas.microsoft.com/office/drawing/2014/main" id="{C350C57B-6CF0-45BF-A70F-85AA64597C9D}"/>
                </a:ext>
              </a:extLst>
            </p:cNvPr>
            <p:cNvSpPr/>
            <p:nvPr/>
          </p:nvSpPr>
          <p:spPr>
            <a:xfrm>
              <a:off x="14064596" y="5735636"/>
              <a:ext cx="365164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115074" y="0"/>
                  </a:lnTo>
                </a:path>
                <a:path w="271145">
                  <a:moveTo>
                    <a:pt x="155688" y="0"/>
                  </a:moveTo>
                  <a:lnTo>
                    <a:pt x="27076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53" name="object 1117">
              <a:extLst>
                <a:ext uri="{FF2B5EF4-FFF2-40B4-BE49-F238E27FC236}">
                  <a16:creationId xmlns:a16="http://schemas.microsoft.com/office/drawing/2014/main" id="{38396075-4874-4766-9EA9-0D46C69FA89A}"/>
                </a:ext>
              </a:extLst>
            </p:cNvPr>
            <p:cNvSpPr/>
            <p:nvPr/>
          </p:nvSpPr>
          <p:spPr>
            <a:xfrm>
              <a:off x="14593338" y="573563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54" name="object 1118">
              <a:extLst>
                <a:ext uri="{FF2B5EF4-FFF2-40B4-BE49-F238E27FC236}">
                  <a16:creationId xmlns:a16="http://schemas.microsoft.com/office/drawing/2014/main" id="{28EAA2B4-6EEC-4B11-B67B-97546C306CDF}"/>
                </a:ext>
              </a:extLst>
            </p:cNvPr>
            <p:cNvSpPr/>
            <p:nvPr/>
          </p:nvSpPr>
          <p:spPr>
            <a:xfrm>
              <a:off x="15140312" y="573563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55" name="object 1119">
              <a:extLst>
                <a:ext uri="{FF2B5EF4-FFF2-40B4-BE49-F238E27FC236}">
                  <a16:creationId xmlns:a16="http://schemas.microsoft.com/office/drawing/2014/main" id="{E28CD779-0613-49D2-BB03-E9D884E8F10E}"/>
                </a:ext>
              </a:extLst>
            </p:cNvPr>
            <p:cNvSpPr/>
            <p:nvPr/>
          </p:nvSpPr>
          <p:spPr>
            <a:xfrm>
              <a:off x="15687287" y="573563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56" name="object 1120">
              <a:extLst>
                <a:ext uri="{FF2B5EF4-FFF2-40B4-BE49-F238E27FC236}">
                  <a16:creationId xmlns:a16="http://schemas.microsoft.com/office/drawing/2014/main" id="{4DCCD9E4-B815-4B67-95A9-BDA7BEFEC717}"/>
                </a:ext>
              </a:extLst>
            </p:cNvPr>
            <p:cNvSpPr/>
            <p:nvPr/>
          </p:nvSpPr>
          <p:spPr>
            <a:xfrm>
              <a:off x="16234260" y="573563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57" name="object 1121">
              <a:extLst>
                <a:ext uri="{FF2B5EF4-FFF2-40B4-BE49-F238E27FC236}">
                  <a16:creationId xmlns:a16="http://schemas.microsoft.com/office/drawing/2014/main" id="{9AE490AE-105B-4146-BE36-FE767F85597E}"/>
                </a:ext>
              </a:extLst>
            </p:cNvPr>
            <p:cNvSpPr/>
            <p:nvPr/>
          </p:nvSpPr>
          <p:spPr>
            <a:xfrm>
              <a:off x="16781236" y="5735636"/>
              <a:ext cx="246293" cy="0"/>
            </a:xfrm>
            <a:custGeom>
              <a:avLst/>
              <a:gdLst/>
              <a:ahLst/>
              <a:cxnLst/>
              <a:rect l="l" t="t" r="r" b="b"/>
              <a:pathLst>
                <a:path w="182880">
                  <a:moveTo>
                    <a:pt x="0" y="0"/>
                  </a:moveTo>
                  <a:lnTo>
                    <a:pt x="18276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58" name="object 1122">
              <a:extLst>
                <a:ext uri="{FF2B5EF4-FFF2-40B4-BE49-F238E27FC236}">
                  <a16:creationId xmlns:a16="http://schemas.microsoft.com/office/drawing/2014/main" id="{CABB577C-06D7-4EC4-AA55-5C47EDB110A9}"/>
                </a:ext>
              </a:extLst>
            </p:cNvPr>
            <p:cNvSpPr/>
            <p:nvPr/>
          </p:nvSpPr>
          <p:spPr>
            <a:xfrm>
              <a:off x="16781234" y="5624964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59" name="object 1123">
              <a:extLst>
                <a:ext uri="{FF2B5EF4-FFF2-40B4-BE49-F238E27FC236}">
                  <a16:creationId xmlns:a16="http://schemas.microsoft.com/office/drawing/2014/main" id="{750B895B-A2D2-42B5-81FF-DF0A49B65A58}"/>
                </a:ext>
              </a:extLst>
            </p:cNvPr>
            <p:cNvSpPr/>
            <p:nvPr/>
          </p:nvSpPr>
          <p:spPr>
            <a:xfrm>
              <a:off x="16234260" y="5624964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169226" y="0"/>
                  </a:lnTo>
                </a:path>
                <a:path w="284480">
                  <a:moveTo>
                    <a:pt x="12861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60" name="object 1124">
              <a:extLst>
                <a:ext uri="{FF2B5EF4-FFF2-40B4-BE49-F238E27FC236}">
                  <a16:creationId xmlns:a16="http://schemas.microsoft.com/office/drawing/2014/main" id="{530544C2-F0AD-4A10-9059-899384DFC08A}"/>
                </a:ext>
              </a:extLst>
            </p:cNvPr>
            <p:cNvSpPr/>
            <p:nvPr/>
          </p:nvSpPr>
          <p:spPr>
            <a:xfrm>
              <a:off x="15933424" y="5624964"/>
              <a:ext cx="13683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53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61" name="object 1125">
              <a:extLst>
                <a:ext uri="{FF2B5EF4-FFF2-40B4-BE49-F238E27FC236}">
                  <a16:creationId xmlns:a16="http://schemas.microsoft.com/office/drawing/2014/main" id="{869DF101-EF10-4182-B93E-43568A64FA07}"/>
                </a:ext>
              </a:extLst>
            </p:cNvPr>
            <p:cNvSpPr/>
            <p:nvPr/>
          </p:nvSpPr>
          <p:spPr>
            <a:xfrm>
              <a:off x="15687287" y="5624964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62" name="object 1126">
              <a:extLst>
                <a:ext uri="{FF2B5EF4-FFF2-40B4-BE49-F238E27FC236}">
                  <a16:creationId xmlns:a16="http://schemas.microsoft.com/office/drawing/2014/main" id="{24562A98-B3E9-45DA-BF4C-2081571B148C}"/>
                </a:ext>
              </a:extLst>
            </p:cNvPr>
            <p:cNvSpPr/>
            <p:nvPr/>
          </p:nvSpPr>
          <p:spPr>
            <a:xfrm>
              <a:off x="15140312" y="5624964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162457" y="0"/>
                  </a:lnTo>
                </a:path>
                <a:path w="284480">
                  <a:moveTo>
                    <a:pt x="13538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63" name="object 1127">
              <a:extLst>
                <a:ext uri="{FF2B5EF4-FFF2-40B4-BE49-F238E27FC236}">
                  <a16:creationId xmlns:a16="http://schemas.microsoft.com/office/drawing/2014/main" id="{F59D6DDF-D453-4245-89AD-2438757B7BCD}"/>
                </a:ext>
              </a:extLst>
            </p:cNvPr>
            <p:cNvSpPr/>
            <p:nvPr/>
          </p:nvSpPr>
          <p:spPr>
            <a:xfrm>
              <a:off x="14593338" y="5624964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162457" y="0"/>
                  </a:lnTo>
                </a:path>
                <a:path w="284479">
                  <a:moveTo>
                    <a:pt x="13538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64" name="object 1128">
              <a:extLst>
                <a:ext uri="{FF2B5EF4-FFF2-40B4-BE49-F238E27FC236}">
                  <a16:creationId xmlns:a16="http://schemas.microsoft.com/office/drawing/2014/main" id="{4AF9A0D8-9EE7-4C10-B18C-5ECCE6A03997}"/>
                </a:ext>
              </a:extLst>
            </p:cNvPr>
            <p:cNvSpPr/>
            <p:nvPr/>
          </p:nvSpPr>
          <p:spPr>
            <a:xfrm>
              <a:off x="14064596" y="5624964"/>
              <a:ext cx="365164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270762" y="0"/>
                  </a:moveTo>
                  <a:lnTo>
                    <a:pt x="148919" y="0"/>
                  </a:lnTo>
                </a:path>
                <a:path w="271145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65" name="object 1129">
              <a:extLst>
                <a:ext uri="{FF2B5EF4-FFF2-40B4-BE49-F238E27FC236}">
                  <a16:creationId xmlns:a16="http://schemas.microsoft.com/office/drawing/2014/main" id="{9D01FCC7-A2F8-4DF9-A556-B12DFB812E21}"/>
                </a:ext>
              </a:extLst>
            </p:cNvPr>
            <p:cNvSpPr/>
            <p:nvPr/>
          </p:nvSpPr>
          <p:spPr>
            <a:xfrm>
              <a:off x="13499388" y="5624964"/>
              <a:ext cx="347206" cy="0"/>
            </a:xfrm>
            <a:custGeom>
              <a:avLst/>
              <a:gdLst/>
              <a:ahLst/>
              <a:cxnLst/>
              <a:rect l="l" t="t" r="r" b="b"/>
              <a:pathLst>
                <a:path w="257809">
                  <a:moveTo>
                    <a:pt x="257224" y="0"/>
                  </a:moveTo>
                  <a:lnTo>
                    <a:pt x="162457" y="0"/>
                  </a:lnTo>
                </a:path>
                <a:path w="257809">
                  <a:moveTo>
                    <a:pt x="13538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66" name="object 1130">
              <a:extLst>
                <a:ext uri="{FF2B5EF4-FFF2-40B4-BE49-F238E27FC236}">
                  <a16:creationId xmlns:a16="http://schemas.microsoft.com/office/drawing/2014/main" id="{B0D96A9B-30BA-4C0F-A97F-D1252BF8072D}"/>
                </a:ext>
              </a:extLst>
            </p:cNvPr>
            <p:cNvSpPr/>
            <p:nvPr/>
          </p:nvSpPr>
          <p:spPr>
            <a:xfrm>
              <a:off x="12952414" y="5624964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67" name="object 1131">
              <a:extLst>
                <a:ext uri="{FF2B5EF4-FFF2-40B4-BE49-F238E27FC236}">
                  <a16:creationId xmlns:a16="http://schemas.microsoft.com/office/drawing/2014/main" id="{D0C58490-B214-47F4-86DD-A7273799B1B2}"/>
                </a:ext>
              </a:extLst>
            </p:cNvPr>
            <p:cNvSpPr/>
            <p:nvPr/>
          </p:nvSpPr>
          <p:spPr>
            <a:xfrm>
              <a:off x="12405439" y="5624964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162457" y="0"/>
                  </a:lnTo>
                </a:path>
                <a:path w="284479">
                  <a:moveTo>
                    <a:pt x="13538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68" name="object 1132">
              <a:extLst>
                <a:ext uri="{FF2B5EF4-FFF2-40B4-BE49-F238E27FC236}">
                  <a16:creationId xmlns:a16="http://schemas.microsoft.com/office/drawing/2014/main" id="{72C11D6A-F19E-4C5B-A41C-953DE2FD377B}"/>
                </a:ext>
              </a:extLst>
            </p:cNvPr>
            <p:cNvSpPr/>
            <p:nvPr/>
          </p:nvSpPr>
          <p:spPr>
            <a:xfrm>
              <a:off x="12040790" y="5624964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69" name="object 1133">
              <a:extLst>
                <a:ext uri="{FF2B5EF4-FFF2-40B4-BE49-F238E27FC236}">
                  <a16:creationId xmlns:a16="http://schemas.microsoft.com/office/drawing/2014/main" id="{EF23267E-9C05-4104-BB00-6B3A25DD1230}"/>
                </a:ext>
              </a:extLst>
            </p:cNvPr>
            <p:cNvSpPr/>
            <p:nvPr/>
          </p:nvSpPr>
          <p:spPr>
            <a:xfrm>
              <a:off x="11676141" y="5624964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70" name="object 1134">
              <a:extLst>
                <a:ext uri="{FF2B5EF4-FFF2-40B4-BE49-F238E27FC236}">
                  <a16:creationId xmlns:a16="http://schemas.microsoft.com/office/drawing/2014/main" id="{0EFA5F0E-3838-490F-9217-3187961509F0}"/>
                </a:ext>
              </a:extLst>
            </p:cNvPr>
            <p:cNvSpPr/>
            <p:nvPr/>
          </p:nvSpPr>
          <p:spPr>
            <a:xfrm>
              <a:off x="11375304" y="5624964"/>
              <a:ext cx="13683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53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pic>
          <p:nvPicPr>
            <p:cNvPr id="971" name="object 1135">
              <a:extLst>
                <a:ext uri="{FF2B5EF4-FFF2-40B4-BE49-F238E27FC236}">
                  <a16:creationId xmlns:a16="http://schemas.microsoft.com/office/drawing/2014/main" id="{DE8EFAF6-5A11-4D37-B657-87ECA9C63A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425827" y="5616664"/>
              <a:ext cx="170928" cy="123123"/>
            </a:xfrm>
            <a:prstGeom prst="rect">
              <a:avLst/>
            </a:prstGeom>
          </p:spPr>
        </p:pic>
        <p:pic>
          <p:nvPicPr>
            <p:cNvPr id="972" name="object 1136">
              <a:extLst>
                <a:ext uri="{FF2B5EF4-FFF2-40B4-BE49-F238E27FC236}">
                  <a16:creationId xmlns:a16="http://schemas.microsoft.com/office/drawing/2014/main" id="{51A7397C-AAAA-4124-A90D-1E52C20DAB1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72801" y="5616664"/>
              <a:ext cx="170928" cy="123123"/>
            </a:xfrm>
            <a:prstGeom prst="rect">
              <a:avLst/>
            </a:prstGeom>
          </p:spPr>
        </p:pic>
        <p:pic>
          <p:nvPicPr>
            <p:cNvPr id="973" name="object 1137">
              <a:extLst>
                <a:ext uri="{FF2B5EF4-FFF2-40B4-BE49-F238E27FC236}">
                  <a16:creationId xmlns:a16="http://schemas.microsoft.com/office/drawing/2014/main" id="{BF2A0596-65D3-4871-BE19-74A1812F497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519776" y="5616664"/>
              <a:ext cx="170928" cy="123123"/>
            </a:xfrm>
            <a:prstGeom prst="rect">
              <a:avLst/>
            </a:prstGeom>
          </p:spPr>
        </p:pic>
        <p:sp>
          <p:nvSpPr>
            <p:cNvPr id="974" name="object 1138">
              <a:extLst>
                <a:ext uri="{FF2B5EF4-FFF2-40B4-BE49-F238E27FC236}">
                  <a16:creationId xmlns:a16="http://schemas.microsoft.com/office/drawing/2014/main" id="{C3F54813-3926-41A8-B7DE-CB296E567DA2}"/>
                </a:ext>
              </a:extLst>
            </p:cNvPr>
            <p:cNvSpPr/>
            <p:nvPr/>
          </p:nvSpPr>
          <p:spPr>
            <a:xfrm>
              <a:off x="12788322" y="5624964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75" name="object 1139">
              <a:extLst>
                <a:ext uri="{FF2B5EF4-FFF2-40B4-BE49-F238E27FC236}">
                  <a16:creationId xmlns:a16="http://schemas.microsoft.com/office/drawing/2014/main" id="{AFAF8442-E539-41D8-A31C-F33C7DC1AAC9}"/>
                </a:ext>
              </a:extLst>
            </p:cNvPr>
            <p:cNvSpPr/>
            <p:nvPr/>
          </p:nvSpPr>
          <p:spPr>
            <a:xfrm>
              <a:off x="12788322" y="5735636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976" name="object 1140">
              <a:extLst>
                <a:ext uri="{FF2B5EF4-FFF2-40B4-BE49-F238E27FC236}">
                  <a16:creationId xmlns:a16="http://schemas.microsoft.com/office/drawing/2014/main" id="{5DB6280B-24BB-4A25-89E6-4FA89F921D5A}"/>
                </a:ext>
              </a:extLst>
            </p:cNvPr>
            <p:cNvGrpSpPr/>
            <p:nvPr/>
          </p:nvGrpSpPr>
          <p:grpSpPr>
            <a:xfrm>
              <a:off x="12784902" y="5616664"/>
              <a:ext cx="171037" cy="119395"/>
              <a:chOff x="11050803" y="6995017"/>
              <a:chExt cx="127000" cy="73025"/>
            </a:xfrm>
          </p:grpSpPr>
          <p:sp>
            <p:nvSpPr>
              <p:cNvPr id="1911" name="object 1141">
                <a:extLst>
                  <a:ext uri="{FF2B5EF4-FFF2-40B4-BE49-F238E27FC236}">
                    <a16:creationId xmlns:a16="http://schemas.microsoft.com/office/drawing/2014/main" id="{A0623B66-2066-4979-BA78-5FD27BF6E3F4}"/>
                  </a:ext>
                </a:extLst>
              </p:cNvPr>
              <p:cNvSpPr/>
              <p:nvPr/>
            </p:nvSpPr>
            <p:spPr>
              <a:xfrm>
                <a:off x="11114263" y="7000094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12" name="object 1142">
                <a:extLst>
                  <a:ext uri="{FF2B5EF4-FFF2-40B4-BE49-F238E27FC236}">
                    <a16:creationId xmlns:a16="http://schemas.microsoft.com/office/drawing/2014/main" id="{9086786F-8041-4823-9886-82D752B34A85}"/>
                  </a:ext>
                </a:extLst>
              </p:cNvPr>
              <p:cNvSpPr/>
              <p:nvPr/>
            </p:nvSpPr>
            <p:spPr>
              <a:xfrm>
                <a:off x="11124417" y="7000094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13" name="object 1143">
                <a:extLst>
                  <a:ext uri="{FF2B5EF4-FFF2-40B4-BE49-F238E27FC236}">
                    <a16:creationId xmlns:a16="http://schemas.microsoft.com/office/drawing/2014/main" id="{FE9062FA-3E23-4C97-AACA-768BDCC2FCC1}"/>
                  </a:ext>
                </a:extLst>
              </p:cNvPr>
              <p:cNvSpPr/>
              <p:nvPr/>
            </p:nvSpPr>
            <p:spPr>
              <a:xfrm>
                <a:off x="11053342" y="7000094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14" name="object 1144">
                <a:extLst>
                  <a:ext uri="{FF2B5EF4-FFF2-40B4-BE49-F238E27FC236}">
                    <a16:creationId xmlns:a16="http://schemas.microsoft.com/office/drawing/2014/main" id="{1C8F3820-6BAD-4616-A55D-B84B81860E65}"/>
                  </a:ext>
                </a:extLst>
              </p:cNvPr>
              <p:cNvSpPr/>
              <p:nvPr/>
            </p:nvSpPr>
            <p:spPr>
              <a:xfrm>
                <a:off x="11063495" y="7000094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15" name="object 1145">
                <a:extLst>
                  <a:ext uri="{FF2B5EF4-FFF2-40B4-BE49-F238E27FC236}">
                    <a16:creationId xmlns:a16="http://schemas.microsoft.com/office/drawing/2014/main" id="{DFDF8521-22AB-4385-9428-8598A66CF819}"/>
                  </a:ext>
                </a:extLst>
              </p:cNvPr>
              <p:cNvSpPr/>
              <p:nvPr/>
            </p:nvSpPr>
            <p:spPr>
              <a:xfrm>
                <a:off x="11053342" y="7000094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67945">
                    <a:moveTo>
                      <a:pt x="121843" y="6769"/>
                    </a:moveTo>
                    <a:lnTo>
                      <a:pt x="121843" y="67690"/>
                    </a:lnTo>
                  </a:path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6769"/>
                    </a:moveTo>
                    <a:lnTo>
                      <a:pt x="0" y="6769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pic>
          <p:nvPicPr>
            <p:cNvPr id="977" name="object 1146">
              <a:extLst>
                <a:ext uri="{FF2B5EF4-FFF2-40B4-BE49-F238E27FC236}">
                  <a16:creationId xmlns:a16="http://schemas.microsoft.com/office/drawing/2014/main" id="{A7FF1E4E-AA5D-4972-A1B8-3D0D278A8B9A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331878" y="5616664"/>
              <a:ext cx="170928" cy="123123"/>
            </a:xfrm>
            <a:prstGeom prst="rect">
              <a:avLst/>
            </a:prstGeom>
          </p:spPr>
        </p:pic>
        <p:sp>
          <p:nvSpPr>
            <p:cNvPr id="978" name="object 1147">
              <a:extLst>
                <a:ext uri="{FF2B5EF4-FFF2-40B4-BE49-F238E27FC236}">
                  <a16:creationId xmlns:a16="http://schemas.microsoft.com/office/drawing/2014/main" id="{FD5992F4-9645-45B1-8C62-45168153B98E}"/>
                </a:ext>
              </a:extLst>
            </p:cNvPr>
            <p:cNvSpPr/>
            <p:nvPr/>
          </p:nvSpPr>
          <p:spPr>
            <a:xfrm>
              <a:off x="11512048" y="5624964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79" name="object 1148">
              <a:extLst>
                <a:ext uri="{FF2B5EF4-FFF2-40B4-BE49-F238E27FC236}">
                  <a16:creationId xmlns:a16="http://schemas.microsoft.com/office/drawing/2014/main" id="{3BB834DA-4313-4346-B897-794DB32CFC26}"/>
                </a:ext>
              </a:extLst>
            </p:cNvPr>
            <p:cNvSpPr/>
            <p:nvPr/>
          </p:nvSpPr>
          <p:spPr>
            <a:xfrm>
              <a:off x="11512048" y="5735636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980" name="object 1149">
              <a:extLst>
                <a:ext uri="{FF2B5EF4-FFF2-40B4-BE49-F238E27FC236}">
                  <a16:creationId xmlns:a16="http://schemas.microsoft.com/office/drawing/2014/main" id="{8710061F-87F4-4066-A0E5-830D4D889BE0}"/>
                </a:ext>
              </a:extLst>
            </p:cNvPr>
            <p:cNvGrpSpPr/>
            <p:nvPr/>
          </p:nvGrpSpPr>
          <p:grpSpPr>
            <a:xfrm>
              <a:off x="11508629" y="5616664"/>
              <a:ext cx="171037" cy="119395"/>
              <a:chOff x="10103134" y="6995017"/>
              <a:chExt cx="127000" cy="73025"/>
            </a:xfrm>
          </p:grpSpPr>
          <p:sp>
            <p:nvSpPr>
              <p:cNvPr id="1906" name="object 1150">
                <a:extLst>
                  <a:ext uri="{FF2B5EF4-FFF2-40B4-BE49-F238E27FC236}">
                    <a16:creationId xmlns:a16="http://schemas.microsoft.com/office/drawing/2014/main" id="{9DB38625-2A90-4111-88D4-935B051459C0}"/>
                  </a:ext>
                </a:extLst>
              </p:cNvPr>
              <p:cNvSpPr/>
              <p:nvPr/>
            </p:nvSpPr>
            <p:spPr>
              <a:xfrm>
                <a:off x="10166594" y="7000094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07" name="object 1151">
                <a:extLst>
                  <a:ext uri="{FF2B5EF4-FFF2-40B4-BE49-F238E27FC236}">
                    <a16:creationId xmlns:a16="http://schemas.microsoft.com/office/drawing/2014/main" id="{9D192AF3-C0BA-4C93-9C98-DE049EF5DC0F}"/>
                  </a:ext>
                </a:extLst>
              </p:cNvPr>
              <p:cNvSpPr/>
              <p:nvPr/>
            </p:nvSpPr>
            <p:spPr>
              <a:xfrm>
                <a:off x="10176748" y="7000094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08" name="object 1152">
                <a:extLst>
                  <a:ext uri="{FF2B5EF4-FFF2-40B4-BE49-F238E27FC236}">
                    <a16:creationId xmlns:a16="http://schemas.microsoft.com/office/drawing/2014/main" id="{4D763A7C-5C3E-4230-A8D7-90D8F65484C2}"/>
                  </a:ext>
                </a:extLst>
              </p:cNvPr>
              <p:cNvSpPr/>
              <p:nvPr/>
            </p:nvSpPr>
            <p:spPr>
              <a:xfrm>
                <a:off x="10105672" y="7000094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09" name="object 1153">
                <a:extLst>
                  <a:ext uri="{FF2B5EF4-FFF2-40B4-BE49-F238E27FC236}">
                    <a16:creationId xmlns:a16="http://schemas.microsoft.com/office/drawing/2014/main" id="{ECF8945E-D0FC-40D0-A9D6-C51EF6665C21}"/>
                  </a:ext>
                </a:extLst>
              </p:cNvPr>
              <p:cNvSpPr/>
              <p:nvPr/>
            </p:nvSpPr>
            <p:spPr>
              <a:xfrm>
                <a:off x="10115826" y="7000094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10" name="object 1154">
                <a:extLst>
                  <a:ext uri="{FF2B5EF4-FFF2-40B4-BE49-F238E27FC236}">
                    <a16:creationId xmlns:a16="http://schemas.microsoft.com/office/drawing/2014/main" id="{61EBE3AE-1892-4620-8689-5F58D69C2E3E}"/>
                  </a:ext>
                </a:extLst>
              </p:cNvPr>
              <p:cNvSpPr/>
              <p:nvPr/>
            </p:nvSpPr>
            <p:spPr>
              <a:xfrm>
                <a:off x="10105672" y="7000094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67945">
                    <a:moveTo>
                      <a:pt x="121843" y="6769"/>
                    </a:moveTo>
                    <a:lnTo>
                      <a:pt x="121843" y="67690"/>
                    </a:lnTo>
                  </a:path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6769"/>
                    </a:moveTo>
                    <a:lnTo>
                      <a:pt x="0" y="6769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981" name="object 1155">
              <a:extLst>
                <a:ext uri="{FF2B5EF4-FFF2-40B4-BE49-F238E27FC236}">
                  <a16:creationId xmlns:a16="http://schemas.microsoft.com/office/drawing/2014/main" id="{590FE2C0-9FE8-4DFE-B595-AFD7C0DB1C69}"/>
                </a:ext>
              </a:extLst>
            </p:cNvPr>
            <p:cNvSpPr/>
            <p:nvPr/>
          </p:nvSpPr>
          <p:spPr>
            <a:xfrm>
              <a:off x="11876697" y="5624964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82" name="object 1156">
              <a:extLst>
                <a:ext uri="{FF2B5EF4-FFF2-40B4-BE49-F238E27FC236}">
                  <a16:creationId xmlns:a16="http://schemas.microsoft.com/office/drawing/2014/main" id="{A76E478C-0355-4864-A73A-8ECBBE51F42F}"/>
                </a:ext>
              </a:extLst>
            </p:cNvPr>
            <p:cNvSpPr/>
            <p:nvPr/>
          </p:nvSpPr>
          <p:spPr>
            <a:xfrm>
              <a:off x="11876697" y="5735636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983" name="object 1157">
              <a:extLst>
                <a:ext uri="{FF2B5EF4-FFF2-40B4-BE49-F238E27FC236}">
                  <a16:creationId xmlns:a16="http://schemas.microsoft.com/office/drawing/2014/main" id="{AD3BC271-FECA-48A1-93F1-276A6FB9CF96}"/>
                </a:ext>
              </a:extLst>
            </p:cNvPr>
            <p:cNvGrpSpPr/>
            <p:nvPr/>
          </p:nvGrpSpPr>
          <p:grpSpPr>
            <a:xfrm>
              <a:off x="11873279" y="5616664"/>
              <a:ext cx="171037" cy="119395"/>
              <a:chOff x="10373897" y="6995017"/>
              <a:chExt cx="127000" cy="73025"/>
            </a:xfrm>
          </p:grpSpPr>
          <p:sp>
            <p:nvSpPr>
              <p:cNvPr id="1901" name="object 1158">
                <a:extLst>
                  <a:ext uri="{FF2B5EF4-FFF2-40B4-BE49-F238E27FC236}">
                    <a16:creationId xmlns:a16="http://schemas.microsoft.com/office/drawing/2014/main" id="{CAF3CB06-742E-4C00-8E34-C700A98B69AE}"/>
                  </a:ext>
                </a:extLst>
              </p:cNvPr>
              <p:cNvSpPr/>
              <p:nvPr/>
            </p:nvSpPr>
            <p:spPr>
              <a:xfrm>
                <a:off x="10437357" y="7000094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02" name="object 1159">
                <a:extLst>
                  <a:ext uri="{FF2B5EF4-FFF2-40B4-BE49-F238E27FC236}">
                    <a16:creationId xmlns:a16="http://schemas.microsoft.com/office/drawing/2014/main" id="{42495E29-F273-499F-A0D0-C7191C6F1923}"/>
                  </a:ext>
                </a:extLst>
              </p:cNvPr>
              <p:cNvSpPr/>
              <p:nvPr/>
            </p:nvSpPr>
            <p:spPr>
              <a:xfrm>
                <a:off x="10447510" y="7000094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03" name="object 1160">
                <a:extLst>
                  <a:ext uri="{FF2B5EF4-FFF2-40B4-BE49-F238E27FC236}">
                    <a16:creationId xmlns:a16="http://schemas.microsoft.com/office/drawing/2014/main" id="{A34FCDE0-993B-4E86-ABCE-EE3BA195E776}"/>
                  </a:ext>
                </a:extLst>
              </p:cNvPr>
              <p:cNvSpPr/>
              <p:nvPr/>
            </p:nvSpPr>
            <p:spPr>
              <a:xfrm>
                <a:off x="10376435" y="7000094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04" name="object 1161">
                <a:extLst>
                  <a:ext uri="{FF2B5EF4-FFF2-40B4-BE49-F238E27FC236}">
                    <a16:creationId xmlns:a16="http://schemas.microsoft.com/office/drawing/2014/main" id="{A1F24E8C-DEB7-4D88-911D-D22F55924218}"/>
                  </a:ext>
                </a:extLst>
              </p:cNvPr>
              <p:cNvSpPr/>
              <p:nvPr/>
            </p:nvSpPr>
            <p:spPr>
              <a:xfrm>
                <a:off x="10386589" y="7000094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05" name="object 1162">
                <a:extLst>
                  <a:ext uri="{FF2B5EF4-FFF2-40B4-BE49-F238E27FC236}">
                    <a16:creationId xmlns:a16="http://schemas.microsoft.com/office/drawing/2014/main" id="{D6AC11E8-2376-496E-92C2-C6EE32B1C2CA}"/>
                  </a:ext>
                </a:extLst>
              </p:cNvPr>
              <p:cNvSpPr/>
              <p:nvPr/>
            </p:nvSpPr>
            <p:spPr>
              <a:xfrm>
                <a:off x="10376435" y="7000094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67945">
                    <a:moveTo>
                      <a:pt x="121843" y="6769"/>
                    </a:moveTo>
                    <a:lnTo>
                      <a:pt x="121843" y="67690"/>
                    </a:lnTo>
                  </a:path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6769"/>
                    </a:moveTo>
                    <a:lnTo>
                      <a:pt x="0" y="6769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984" name="object 1163">
              <a:extLst>
                <a:ext uri="{FF2B5EF4-FFF2-40B4-BE49-F238E27FC236}">
                  <a16:creationId xmlns:a16="http://schemas.microsoft.com/office/drawing/2014/main" id="{0C11EAEB-39F0-43DB-9374-111DF6DBB3F3}"/>
                </a:ext>
              </a:extLst>
            </p:cNvPr>
            <p:cNvSpPr/>
            <p:nvPr/>
          </p:nvSpPr>
          <p:spPr>
            <a:xfrm>
              <a:off x="12241347" y="5624964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85" name="object 1164">
              <a:extLst>
                <a:ext uri="{FF2B5EF4-FFF2-40B4-BE49-F238E27FC236}">
                  <a16:creationId xmlns:a16="http://schemas.microsoft.com/office/drawing/2014/main" id="{A209B658-19DA-407B-B24B-B3896844EEC1}"/>
                </a:ext>
              </a:extLst>
            </p:cNvPr>
            <p:cNvSpPr/>
            <p:nvPr/>
          </p:nvSpPr>
          <p:spPr>
            <a:xfrm>
              <a:off x="12241347" y="5735636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986" name="object 1165">
              <a:extLst>
                <a:ext uri="{FF2B5EF4-FFF2-40B4-BE49-F238E27FC236}">
                  <a16:creationId xmlns:a16="http://schemas.microsoft.com/office/drawing/2014/main" id="{1B7604F9-C49B-46F4-B86F-A5F20D413B82}"/>
                </a:ext>
              </a:extLst>
            </p:cNvPr>
            <p:cNvGrpSpPr/>
            <p:nvPr/>
          </p:nvGrpSpPr>
          <p:grpSpPr>
            <a:xfrm>
              <a:off x="12237928" y="5616664"/>
              <a:ext cx="171037" cy="119395"/>
              <a:chOff x="10644659" y="6995017"/>
              <a:chExt cx="127000" cy="73025"/>
            </a:xfrm>
          </p:grpSpPr>
          <p:sp>
            <p:nvSpPr>
              <p:cNvPr id="1896" name="object 1166">
                <a:extLst>
                  <a:ext uri="{FF2B5EF4-FFF2-40B4-BE49-F238E27FC236}">
                    <a16:creationId xmlns:a16="http://schemas.microsoft.com/office/drawing/2014/main" id="{78F08382-73DE-462F-8CDE-1C65A52EDB4A}"/>
                  </a:ext>
                </a:extLst>
              </p:cNvPr>
              <p:cNvSpPr/>
              <p:nvPr/>
            </p:nvSpPr>
            <p:spPr>
              <a:xfrm>
                <a:off x="10708119" y="7000094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97" name="object 1167">
                <a:extLst>
                  <a:ext uri="{FF2B5EF4-FFF2-40B4-BE49-F238E27FC236}">
                    <a16:creationId xmlns:a16="http://schemas.microsoft.com/office/drawing/2014/main" id="{9D4A1432-2798-4A9D-B78C-8F3AA8C9235D}"/>
                  </a:ext>
                </a:extLst>
              </p:cNvPr>
              <p:cNvSpPr/>
              <p:nvPr/>
            </p:nvSpPr>
            <p:spPr>
              <a:xfrm>
                <a:off x="10718273" y="7000094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98" name="object 1168">
                <a:extLst>
                  <a:ext uri="{FF2B5EF4-FFF2-40B4-BE49-F238E27FC236}">
                    <a16:creationId xmlns:a16="http://schemas.microsoft.com/office/drawing/2014/main" id="{52AD4F51-AAD1-409D-B7A2-311CE919D942}"/>
                  </a:ext>
                </a:extLst>
              </p:cNvPr>
              <p:cNvSpPr/>
              <p:nvPr/>
            </p:nvSpPr>
            <p:spPr>
              <a:xfrm>
                <a:off x="10647197" y="7000094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99" name="object 1169">
                <a:extLst>
                  <a:ext uri="{FF2B5EF4-FFF2-40B4-BE49-F238E27FC236}">
                    <a16:creationId xmlns:a16="http://schemas.microsoft.com/office/drawing/2014/main" id="{77AF2E69-29F5-47B4-A7F8-B37D0D643BAE}"/>
                  </a:ext>
                </a:extLst>
              </p:cNvPr>
              <p:cNvSpPr/>
              <p:nvPr/>
            </p:nvSpPr>
            <p:spPr>
              <a:xfrm>
                <a:off x="10657351" y="7000094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00" name="object 1170">
                <a:extLst>
                  <a:ext uri="{FF2B5EF4-FFF2-40B4-BE49-F238E27FC236}">
                    <a16:creationId xmlns:a16="http://schemas.microsoft.com/office/drawing/2014/main" id="{4B4FC6F7-7C86-4489-ABD4-3115CEEC7F64}"/>
                  </a:ext>
                </a:extLst>
              </p:cNvPr>
              <p:cNvSpPr/>
              <p:nvPr/>
            </p:nvSpPr>
            <p:spPr>
              <a:xfrm>
                <a:off x="10647197" y="7000094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67945">
                    <a:moveTo>
                      <a:pt x="121843" y="6769"/>
                    </a:moveTo>
                    <a:lnTo>
                      <a:pt x="121843" y="67690"/>
                    </a:lnTo>
                  </a:path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6769"/>
                    </a:moveTo>
                    <a:lnTo>
                      <a:pt x="0" y="6769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pic>
          <p:nvPicPr>
            <p:cNvPr id="987" name="object 1171">
              <a:extLst>
                <a:ext uri="{FF2B5EF4-FFF2-40B4-BE49-F238E27FC236}">
                  <a16:creationId xmlns:a16="http://schemas.microsoft.com/office/drawing/2014/main" id="{99ABF30E-49F2-4B4A-96DD-6DEB01B2644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66749" y="5616664"/>
              <a:ext cx="170928" cy="123123"/>
            </a:xfrm>
            <a:prstGeom prst="rect">
              <a:avLst/>
            </a:prstGeom>
          </p:spPr>
        </p:pic>
        <p:pic>
          <p:nvPicPr>
            <p:cNvPr id="988" name="object 1172">
              <a:extLst>
                <a:ext uri="{FF2B5EF4-FFF2-40B4-BE49-F238E27FC236}">
                  <a16:creationId xmlns:a16="http://schemas.microsoft.com/office/drawing/2014/main" id="{A187CB22-009E-443E-8DE4-628EEC06D03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613725" y="5616664"/>
              <a:ext cx="170928" cy="123123"/>
            </a:xfrm>
            <a:prstGeom prst="rect">
              <a:avLst/>
            </a:prstGeom>
          </p:spPr>
        </p:pic>
        <p:sp>
          <p:nvSpPr>
            <p:cNvPr id="989" name="object 1173">
              <a:extLst>
                <a:ext uri="{FF2B5EF4-FFF2-40B4-BE49-F238E27FC236}">
                  <a16:creationId xmlns:a16="http://schemas.microsoft.com/office/drawing/2014/main" id="{39D006D8-F09F-41D1-9DDB-B9C4E2B2296D}"/>
                </a:ext>
              </a:extLst>
            </p:cNvPr>
            <p:cNvSpPr/>
            <p:nvPr/>
          </p:nvSpPr>
          <p:spPr>
            <a:xfrm>
              <a:off x="13845806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90" name="object 1174">
              <a:extLst>
                <a:ext uri="{FF2B5EF4-FFF2-40B4-BE49-F238E27FC236}">
                  <a16:creationId xmlns:a16="http://schemas.microsoft.com/office/drawing/2014/main" id="{A9AF5EF5-5FB9-4D9B-BB8A-F157A49339B2}"/>
                </a:ext>
              </a:extLst>
            </p:cNvPr>
            <p:cNvSpPr/>
            <p:nvPr/>
          </p:nvSpPr>
          <p:spPr>
            <a:xfrm>
              <a:off x="14064595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91" name="object 1175">
              <a:extLst>
                <a:ext uri="{FF2B5EF4-FFF2-40B4-BE49-F238E27FC236}">
                  <a16:creationId xmlns:a16="http://schemas.microsoft.com/office/drawing/2014/main" id="{E466B85A-07D2-490C-AC6C-CF78C194AF6F}"/>
                </a:ext>
              </a:extLst>
            </p:cNvPr>
            <p:cNvSpPr/>
            <p:nvPr/>
          </p:nvSpPr>
          <p:spPr>
            <a:xfrm>
              <a:off x="16936213" y="3190146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92" name="object 1176">
              <a:extLst>
                <a:ext uri="{FF2B5EF4-FFF2-40B4-BE49-F238E27FC236}">
                  <a16:creationId xmlns:a16="http://schemas.microsoft.com/office/drawing/2014/main" id="{46C234F2-0BEE-449F-8D0C-91FC9B352153}"/>
                </a:ext>
              </a:extLst>
            </p:cNvPr>
            <p:cNvSpPr/>
            <p:nvPr/>
          </p:nvSpPr>
          <p:spPr>
            <a:xfrm>
              <a:off x="16936213" y="4673171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93" name="object 1177">
              <a:extLst>
                <a:ext uri="{FF2B5EF4-FFF2-40B4-BE49-F238E27FC236}">
                  <a16:creationId xmlns:a16="http://schemas.microsoft.com/office/drawing/2014/main" id="{B3432960-323B-4EFB-85C0-B29D4A891061}"/>
                </a:ext>
              </a:extLst>
            </p:cNvPr>
            <p:cNvSpPr/>
            <p:nvPr/>
          </p:nvSpPr>
          <p:spPr>
            <a:xfrm>
              <a:off x="16936213" y="4473959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94" name="object 1178">
              <a:extLst>
                <a:ext uri="{FF2B5EF4-FFF2-40B4-BE49-F238E27FC236}">
                  <a16:creationId xmlns:a16="http://schemas.microsoft.com/office/drawing/2014/main" id="{71ED8FB3-6CC9-4A18-8C8F-22C041E2E08E}"/>
                </a:ext>
              </a:extLst>
            </p:cNvPr>
            <p:cNvSpPr/>
            <p:nvPr/>
          </p:nvSpPr>
          <p:spPr>
            <a:xfrm>
              <a:off x="17027374" y="4673172"/>
              <a:ext cx="0" cy="952047"/>
            </a:xfrm>
            <a:custGeom>
              <a:avLst/>
              <a:gdLst/>
              <a:ahLst/>
              <a:cxnLst/>
              <a:rect l="l" t="t" r="r" b="b"/>
              <a:pathLst>
                <a:path h="582295">
                  <a:moveTo>
                    <a:pt x="0" y="582139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95" name="object 1179">
              <a:extLst>
                <a:ext uri="{FF2B5EF4-FFF2-40B4-BE49-F238E27FC236}">
                  <a16:creationId xmlns:a16="http://schemas.microsoft.com/office/drawing/2014/main" id="{CAD934A5-F06B-4400-BB55-042639573B24}"/>
                </a:ext>
              </a:extLst>
            </p:cNvPr>
            <p:cNvSpPr/>
            <p:nvPr/>
          </p:nvSpPr>
          <p:spPr>
            <a:xfrm>
              <a:off x="17027374" y="3190146"/>
              <a:ext cx="0" cy="1284276"/>
            </a:xfrm>
            <a:custGeom>
              <a:avLst/>
              <a:gdLst/>
              <a:ahLst/>
              <a:cxnLst/>
              <a:rect l="l" t="t" r="r" b="b"/>
              <a:pathLst>
                <a:path h="785495">
                  <a:moveTo>
                    <a:pt x="0" y="785211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96" name="object 1180">
              <a:extLst>
                <a:ext uri="{FF2B5EF4-FFF2-40B4-BE49-F238E27FC236}">
                  <a16:creationId xmlns:a16="http://schemas.microsoft.com/office/drawing/2014/main" id="{5FA99F93-17C0-4B76-9508-3CDFACB1F57B}"/>
                </a:ext>
              </a:extLst>
            </p:cNvPr>
            <p:cNvSpPr/>
            <p:nvPr/>
          </p:nvSpPr>
          <p:spPr>
            <a:xfrm>
              <a:off x="16936213" y="3300820"/>
              <a:ext cx="0" cy="1173187"/>
            </a:xfrm>
            <a:custGeom>
              <a:avLst/>
              <a:gdLst/>
              <a:ahLst/>
              <a:cxnLst/>
              <a:rect l="l" t="t" r="r" b="b"/>
              <a:pathLst>
                <a:path h="717550">
                  <a:moveTo>
                    <a:pt x="0" y="0"/>
                  </a:moveTo>
                  <a:lnTo>
                    <a:pt x="0" y="629523"/>
                  </a:lnTo>
                </a:path>
                <a:path h="717550">
                  <a:moveTo>
                    <a:pt x="0" y="656599"/>
                  </a:moveTo>
                  <a:lnTo>
                    <a:pt x="0" y="71752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97" name="object 1181">
              <a:extLst>
                <a:ext uri="{FF2B5EF4-FFF2-40B4-BE49-F238E27FC236}">
                  <a16:creationId xmlns:a16="http://schemas.microsoft.com/office/drawing/2014/main" id="{656677BA-0998-4A1B-B1BA-EB0901FAC1AD}"/>
                </a:ext>
              </a:extLst>
            </p:cNvPr>
            <p:cNvSpPr/>
            <p:nvPr/>
          </p:nvSpPr>
          <p:spPr>
            <a:xfrm>
              <a:off x="16936213" y="4673172"/>
              <a:ext cx="0" cy="952047"/>
            </a:xfrm>
            <a:custGeom>
              <a:avLst/>
              <a:gdLst/>
              <a:ahLst/>
              <a:cxnLst/>
              <a:rect l="l" t="t" r="r" b="b"/>
              <a:pathLst>
                <a:path h="582295">
                  <a:moveTo>
                    <a:pt x="0" y="0"/>
                  </a:moveTo>
                  <a:lnTo>
                    <a:pt x="0" y="60921"/>
                  </a:lnTo>
                </a:path>
                <a:path h="582295">
                  <a:moveTo>
                    <a:pt x="0" y="87997"/>
                  </a:moveTo>
                  <a:lnTo>
                    <a:pt x="0" y="58213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98" name="object 1182">
              <a:extLst>
                <a:ext uri="{FF2B5EF4-FFF2-40B4-BE49-F238E27FC236}">
                  <a16:creationId xmlns:a16="http://schemas.microsoft.com/office/drawing/2014/main" id="{C54C8FD3-2F70-4EB1-810A-D2D623F680E5}"/>
                </a:ext>
              </a:extLst>
            </p:cNvPr>
            <p:cNvSpPr/>
            <p:nvPr/>
          </p:nvSpPr>
          <p:spPr>
            <a:xfrm>
              <a:off x="16936213" y="4473959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99" name="object 1183">
              <a:extLst>
                <a:ext uri="{FF2B5EF4-FFF2-40B4-BE49-F238E27FC236}">
                  <a16:creationId xmlns:a16="http://schemas.microsoft.com/office/drawing/2014/main" id="{91292ADA-E951-4D4C-B6BF-3E5FE2335C23}"/>
                </a:ext>
              </a:extLst>
            </p:cNvPr>
            <p:cNvSpPr/>
            <p:nvPr/>
          </p:nvSpPr>
          <p:spPr>
            <a:xfrm>
              <a:off x="16936213" y="4673171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00" name="object 1184">
              <a:extLst>
                <a:ext uri="{FF2B5EF4-FFF2-40B4-BE49-F238E27FC236}">
                  <a16:creationId xmlns:a16="http://schemas.microsoft.com/office/drawing/2014/main" id="{6D06EF41-1CAC-488E-94A9-5F1D0487CC05}"/>
                </a:ext>
              </a:extLst>
            </p:cNvPr>
            <p:cNvSpPr/>
            <p:nvPr/>
          </p:nvSpPr>
          <p:spPr>
            <a:xfrm>
              <a:off x="11284141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01" name="object 1185">
              <a:extLst>
                <a:ext uri="{FF2B5EF4-FFF2-40B4-BE49-F238E27FC236}">
                  <a16:creationId xmlns:a16="http://schemas.microsoft.com/office/drawing/2014/main" id="{10613516-86AA-432E-BCC3-7E0B30D2DDC0}"/>
                </a:ext>
              </a:extLst>
            </p:cNvPr>
            <p:cNvSpPr/>
            <p:nvPr/>
          </p:nvSpPr>
          <p:spPr>
            <a:xfrm>
              <a:off x="11694373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02" name="object 1186">
              <a:extLst>
                <a:ext uri="{FF2B5EF4-FFF2-40B4-BE49-F238E27FC236}">
                  <a16:creationId xmlns:a16="http://schemas.microsoft.com/office/drawing/2014/main" id="{7B7BDDB8-BD14-468E-B938-067543662E8F}"/>
                </a:ext>
              </a:extLst>
            </p:cNvPr>
            <p:cNvSpPr/>
            <p:nvPr/>
          </p:nvSpPr>
          <p:spPr>
            <a:xfrm>
              <a:off x="11530280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03" name="object 1187">
              <a:extLst>
                <a:ext uri="{FF2B5EF4-FFF2-40B4-BE49-F238E27FC236}">
                  <a16:creationId xmlns:a16="http://schemas.microsoft.com/office/drawing/2014/main" id="{F7366B56-E75B-4424-A411-77BB1B37059D}"/>
                </a:ext>
              </a:extLst>
            </p:cNvPr>
            <p:cNvSpPr/>
            <p:nvPr/>
          </p:nvSpPr>
          <p:spPr>
            <a:xfrm>
              <a:off x="12059023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04" name="object 1188">
              <a:extLst>
                <a:ext uri="{FF2B5EF4-FFF2-40B4-BE49-F238E27FC236}">
                  <a16:creationId xmlns:a16="http://schemas.microsoft.com/office/drawing/2014/main" id="{FDC54A14-2246-472C-93B3-65EE0499A952}"/>
                </a:ext>
              </a:extLst>
            </p:cNvPr>
            <p:cNvSpPr/>
            <p:nvPr/>
          </p:nvSpPr>
          <p:spPr>
            <a:xfrm>
              <a:off x="11894929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05" name="object 1189">
              <a:extLst>
                <a:ext uri="{FF2B5EF4-FFF2-40B4-BE49-F238E27FC236}">
                  <a16:creationId xmlns:a16="http://schemas.microsoft.com/office/drawing/2014/main" id="{568DDB2C-8635-4FEC-803C-A09803D75A5D}"/>
                </a:ext>
              </a:extLst>
            </p:cNvPr>
            <p:cNvSpPr/>
            <p:nvPr/>
          </p:nvSpPr>
          <p:spPr>
            <a:xfrm>
              <a:off x="12259580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06" name="object 1190">
              <a:extLst>
                <a:ext uri="{FF2B5EF4-FFF2-40B4-BE49-F238E27FC236}">
                  <a16:creationId xmlns:a16="http://schemas.microsoft.com/office/drawing/2014/main" id="{BB9E771F-11D0-4760-B4AE-C4F215814193}"/>
                </a:ext>
              </a:extLst>
            </p:cNvPr>
            <p:cNvSpPr/>
            <p:nvPr/>
          </p:nvSpPr>
          <p:spPr>
            <a:xfrm>
              <a:off x="12423671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07" name="object 1191">
              <a:extLst>
                <a:ext uri="{FF2B5EF4-FFF2-40B4-BE49-F238E27FC236}">
                  <a16:creationId xmlns:a16="http://schemas.microsoft.com/office/drawing/2014/main" id="{2F638EE3-AF79-446D-B0A2-ACE4F61A9D2D}"/>
                </a:ext>
              </a:extLst>
            </p:cNvPr>
            <p:cNvSpPr/>
            <p:nvPr/>
          </p:nvSpPr>
          <p:spPr>
            <a:xfrm>
              <a:off x="15705518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08" name="object 1192">
              <a:extLst>
                <a:ext uri="{FF2B5EF4-FFF2-40B4-BE49-F238E27FC236}">
                  <a16:creationId xmlns:a16="http://schemas.microsoft.com/office/drawing/2014/main" id="{174DEE3D-EC78-4AF7-A592-D943BB6B08BE}"/>
                </a:ext>
              </a:extLst>
            </p:cNvPr>
            <p:cNvSpPr/>
            <p:nvPr/>
          </p:nvSpPr>
          <p:spPr>
            <a:xfrm>
              <a:off x="15541427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09" name="object 1193">
              <a:extLst>
                <a:ext uri="{FF2B5EF4-FFF2-40B4-BE49-F238E27FC236}">
                  <a16:creationId xmlns:a16="http://schemas.microsoft.com/office/drawing/2014/main" id="{D9907A28-8130-49CE-8574-FD6EF97FC97F}"/>
                </a:ext>
              </a:extLst>
            </p:cNvPr>
            <p:cNvSpPr/>
            <p:nvPr/>
          </p:nvSpPr>
          <p:spPr>
            <a:xfrm>
              <a:off x="15176777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10" name="object 1194">
              <a:extLst>
                <a:ext uri="{FF2B5EF4-FFF2-40B4-BE49-F238E27FC236}">
                  <a16:creationId xmlns:a16="http://schemas.microsoft.com/office/drawing/2014/main" id="{3CDABF0C-F652-487F-9073-3F05F5248EB7}"/>
                </a:ext>
              </a:extLst>
            </p:cNvPr>
            <p:cNvSpPr/>
            <p:nvPr/>
          </p:nvSpPr>
          <p:spPr>
            <a:xfrm>
              <a:off x="15340869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11" name="object 1195">
              <a:extLst>
                <a:ext uri="{FF2B5EF4-FFF2-40B4-BE49-F238E27FC236}">
                  <a16:creationId xmlns:a16="http://schemas.microsoft.com/office/drawing/2014/main" id="{81B02DD7-1E9D-414B-B829-9343F9908481}"/>
                </a:ext>
              </a:extLst>
            </p:cNvPr>
            <p:cNvSpPr/>
            <p:nvPr/>
          </p:nvSpPr>
          <p:spPr>
            <a:xfrm>
              <a:off x="14812126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12" name="object 1196">
              <a:extLst>
                <a:ext uri="{FF2B5EF4-FFF2-40B4-BE49-F238E27FC236}">
                  <a16:creationId xmlns:a16="http://schemas.microsoft.com/office/drawing/2014/main" id="{EBCBC4DF-F391-4427-A43B-E7943A08B1DD}"/>
                </a:ext>
              </a:extLst>
            </p:cNvPr>
            <p:cNvSpPr/>
            <p:nvPr/>
          </p:nvSpPr>
          <p:spPr>
            <a:xfrm>
              <a:off x="14976219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13" name="object 1197">
              <a:extLst>
                <a:ext uri="{FF2B5EF4-FFF2-40B4-BE49-F238E27FC236}">
                  <a16:creationId xmlns:a16="http://schemas.microsoft.com/office/drawing/2014/main" id="{EFA7F4F8-BA44-4494-8DD1-5D65BC61197C}"/>
                </a:ext>
              </a:extLst>
            </p:cNvPr>
            <p:cNvSpPr/>
            <p:nvPr/>
          </p:nvSpPr>
          <p:spPr>
            <a:xfrm>
              <a:off x="14611571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14" name="object 1198">
              <a:extLst>
                <a:ext uri="{FF2B5EF4-FFF2-40B4-BE49-F238E27FC236}">
                  <a16:creationId xmlns:a16="http://schemas.microsoft.com/office/drawing/2014/main" id="{0B1DD3B4-7BE3-4447-9CA4-BB42F53AD74D}"/>
                </a:ext>
              </a:extLst>
            </p:cNvPr>
            <p:cNvSpPr/>
            <p:nvPr/>
          </p:nvSpPr>
          <p:spPr>
            <a:xfrm>
              <a:off x="14447478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15" name="object 1199">
              <a:extLst>
                <a:ext uri="{FF2B5EF4-FFF2-40B4-BE49-F238E27FC236}">
                  <a16:creationId xmlns:a16="http://schemas.microsoft.com/office/drawing/2014/main" id="{200ED144-EC73-4D9D-ACD6-2B9BDF0531CE}"/>
                </a:ext>
              </a:extLst>
            </p:cNvPr>
            <p:cNvSpPr/>
            <p:nvPr/>
          </p:nvSpPr>
          <p:spPr>
            <a:xfrm>
              <a:off x="16252493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16" name="object 1200">
              <a:extLst>
                <a:ext uri="{FF2B5EF4-FFF2-40B4-BE49-F238E27FC236}">
                  <a16:creationId xmlns:a16="http://schemas.microsoft.com/office/drawing/2014/main" id="{D7F09C48-0D24-492B-9D20-3353DFA0B3D4}"/>
                </a:ext>
              </a:extLst>
            </p:cNvPr>
            <p:cNvSpPr/>
            <p:nvPr/>
          </p:nvSpPr>
          <p:spPr>
            <a:xfrm>
              <a:off x="16088400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17" name="object 1201">
              <a:extLst>
                <a:ext uri="{FF2B5EF4-FFF2-40B4-BE49-F238E27FC236}">
                  <a16:creationId xmlns:a16="http://schemas.microsoft.com/office/drawing/2014/main" id="{D1723E09-3463-499E-A211-8FB8BDD81EF5}"/>
                </a:ext>
              </a:extLst>
            </p:cNvPr>
            <p:cNvSpPr/>
            <p:nvPr/>
          </p:nvSpPr>
          <p:spPr>
            <a:xfrm>
              <a:off x="16799468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18" name="object 1202">
              <a:extLst>
                <a:ext uri="{FF2B5EF4-FFF2-40B4-BE49-F238E27FC236}">
                  <a16:creationId xmlns:a16="http://schemas.microsoft.com/office/drawing/2014/main" id="{DF7F7F5F-610A-4AB3-AF22-3E5B6F27074B}"/>
                </a:ext>
              </a:extLst>
            </p:cNvPr>
            <p:cNvSpPr/>
            <p:nvPr/>
          </p:nvSpPr>
          <p:spPr>
            <a:xfrm>
              <a:off x="16635375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19" name="object 1203">
              <a:extLst>
                <a:ext uri="{FF2B5EF4-FFF2-40B4-BE49-F238E27FC236}">
                  <a16:creationId xmlns:a16="http://schemas.microsoft.com/office/drawing/2014/main" id="{BAEAEC4A-5570-4CF2-8B2B-862D44813C63}"/>
                </a:ext>
              </a:extLst>
            </p:cNvPr>
            <p:cNvSpPr/>
            <p:nvPr/>
          </p:nvSpPr>
          <p:spPr>
            <a:xfrm>
              <a:off x="16799468" y="3190146"/>
              <a:ext cx="13683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53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20" name="object 1204">
              <a:extLst>
                <a:ext uri="{FF2B5EF4-FFF2-40B4-BE49-F238E27FC236}">
                  <a16:creationId xmlns:a16="http://schemas.microsoft.com/office/drawing/2014/main" id="{A6E0DACF-23B2-42D7-AEFD-000A5901B918}"/>
                </a:ext>
              </a:extLst>
            </p:cNvPr>
            <p:cNvSpPr/>
            <p:nvPr/>
          </p:nvSpPr>
          <p:spPr>
            <a:xfrm>
              <a:off x="16252493" y="319014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21" name="object 1205">
              <a:extLst>
                <a:ext uri="{FF2B5EF4-FFF2-40B4-BE49-F238E27FC236}">
                  <a16:creationId xmlns:a16="http://schemas.microsoft.com/office/drawing/2014/main" id="{ECFB7DDB-BFC9-4E00-8B46-0A88582EBD2F}"/>
                </a:ext>
              </a:extLst>
            </p:cNvPr>
            <p:cNvSpPr/>
            <p:nvPr/>
          </p:nvSpPr>
          <p:spPr>
            <a:xfrm>
              <a:off x="15705518" y="319014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22" name="object 1206">
              <a:extLst>
                <a:ext uri="{FF2B5EF4-FFF2-40B4-BE49-F238E27FC236}">
                  <a16:creationId xmlns:a16="http://schemas.microsoft.com/office/drawing/2014/main" id="{FFD49EF2-E1CC-406E-8F9F-BD60B27A6057}"/>
                </a:ext>
              </a:extLst>
            </p:cNvPr>
            <p:cNvSpPr/>
            <p:nvPr/>
          </p:nvSpPr>
          <p:spPr>
            <a:xfrm>
              <a:off x="15340869" y="3190146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23" name="object 1207">
              <a:extLst>
                <a:ext uri="{FF2B5EF4-FFF2-40B4-BE49-F238E27FC236}">
                  <a16:creationId xmlns:a16="http://schemas.microsoft.com/office/drawing/2014/main" id="{4AE1A9DA-B6BA-40BE-BF73-C6129B564FD2}"/>
                </a:ext>
              </a:extLst>
            </p:cNvPr>
            <p:cNvSpPr/>
            <p:nvPr/>
          </p:nvSpPr>
          <p:spPr>
            <a:xfrm>
              <a:off x="14976219" y="3190146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24" name="object 1208">
              <a:extLst>
                <a:ext uri="{FF2B5EF4-FFF2-40B4-BE49-F238E27FC236}">
                  <a16:creationId xmlns:a16="http://schemas.microsoft.com/office/drawing/2014/main" id="{E7B60684-FDE3-4948-BF7D-1F1E25FA7666}"/>
                </a:ext>
              </a:extLst>
            </p:cNvPr>
            <p:cNvSpPr/>
            <p:nvPr/>
          </p:nvSpPr>
          <p:spPr>
            <a:xfrm>
              <a:off x="14611571" y="3190146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25" name="object 1209">
              <a:extLst>
                <a:ext uri="{FF2B5EF4-FFF2-40B4-BE49-F238E27FC236}">
                  <a16:creationId xmlns:a16="http://schemas.microsoft.com/office/drawing/2014/main" id="{64055F8C-0817-4238-8953-56A1CE444F46}"/>
                </a:ext>
              </a:extLst>
            </p:cNvPr>
            <p:cNvSpPr/>
            <p:nvPr/>
          </p:nvSpPr>
          <p:spPr>
            <a:xfrm>
              <a:off x="12423671" y="3190146"/>
              <a:ext cx="2024227" cy="0"/>
            </a:xfrm>
            <a:custGeom>
              <a:avLst/>
              <a:gdLst/>
              <a:ahLst/>
              <a:cxnLst/>
              <a:rect l="l" t="t" r="r" b="b"/>
              <a:pathLst>
                <a:path w="1503045">
                  <a:moveTo>
                    <a:pt x="150273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26" name="object 1210">
              <a:extLst>
                <a:ext uri="{FF2B5EF4-FFF2-40B4-BE49-F238E27FC236}">
                  <a16:creationId xmlns:a16="http://schemas.microsoft.com/office/drawing/2014/main" id="{C0B37C08-7BB2-4350-AD1F-03A8415CA64A}"/>
                </a:ext>
              </a:extLst>
            </p:cNvPr>
            <p:cNvSpPr/>
            <p:nvPr/>
          </p:nvSpPr>
          <p:spPr>
            <a:xfrm>
              <a:off x="12059024" y="3190146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27" name="object 1211">
              <a:extLst>
                <a:ext uri="{FF2B5EF4-FFF2-40B4-BE49-F238E27FC236}">
                  <a16:creationId xmlns:a16="http://schemas.microsoft.com/office/drawing/2014/main" id="{684A4286-42B9-4477-9EEB-65FDBA33D021}"/>
                </a:ext>
              </a:extLst>
            </p:cNvPr>
            <p:cNvSpPr/>
            <p:nvPr/>
          </p:nvSpPr>
          <p:spPr>
            <a:xfrm>
              <a:off x="11694373" y="3190146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28" name="object 1212">
              <a:extLst>
                <a:ext uri="{FF2B5EF4-FFF2-40B4-BE49-F238E27FC236}">
                  <a16:creationId xmlns:a16="http://schemas.microsoft.com/office/drawing/2014/main" id="{D8979B2C-26F1-4029-BAF2-1586181C66A7}"/>
                </a:ext>
              </a:extLst>
            </p:cNvPr>
            <p:cNvSpPr/>
            <p:nvPr/>
          </p:nvSpPr>
          <p:spPr>
            <a:xfrm>
              <a:off x="11284141" y="3190146"/>
              <a:ext cx="246293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18276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29" name="object 1213">
              <a:extLst>
                <a:ext uri="{FF2B5EF4-FFF2-40B4-BE49-F238E27FC236}">
                  <a16:creationId xmlns:a16="http://schemas.microsoft.com/office/drawing/2014/main" id="{AB43452F-CBC4-4BBA-9813-C2406AB89267}"/>
                </a:ext>
              </a:extLst>
            </p:cNvPr>
            <p:cNvSpPr/>
            <p:nvPr/>
          </p:nvSpPr>
          <p:spPr>
            <a:xfrm>
              <a:off x="11375304" y="3300820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7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30" name="object 1214">
              <a:extLst>
                <a:ext uri="{FF2B5EF4-FFF2-40B4-BE49-F238E27FC236}">
                  <a16:creationId xmlns:a16="http://schemas.microsoft.com/office/drawing/2014/main" id="{A84D8CEC-32F1-4709-8577-6856CCB247E4}"/>
                </a:ext>
              </a:extLst>
            </p:cNvPr>
            <p:cNvSpPr/>
            <p:nvPr/>
          </p:nvSpPr>
          <p:spPr>
            <a:xfrm>
              <a:off x="11694373" y="3300820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31" name="object 1215">
              <a:extLst>
                <a:ext uri="{FF2B5EF4-FFF2-40B4-BE49-F238E27FC236}">
                  <a16:creationId xmlns:a16="http://schemas.microsoft.com/office/drawing/2014/main" id="{2227EF4C-1B29-4E47-8F38-5DC7423600DB}"/>
                </a:ext>
              </a:extLst>
            </p:cNvPr>
            <p:cNvSpPr/>
            <p:nvPr/>
          </p:nvSpPr>
          <p:spPr>
            <a:xfrm>
              <a:off x="12059024" y="3300820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32" name="object 1216">
              <a:extLst>
                <a:ext uri="{FF2B5EF4-FFF2-40B4-BE49-F238E27FC236}">
                  <a16:creationId xmlns:a16="http://schemas.microsoft.com/office/drawing/2014/main" id="{5EDD64F9-AF54-4C5F-AE9B-350CD0B74451}"/>
                </a:ext>
              </a:extLst>
            </p:cNvPr>
            <p:cNvSpPr/>
            <p:nvPr/>
          </p:nvSpPr>
          <p:spPr>
            <a:xfrm>
              <a:off x="12423671" y="3300820"/>
              <a:ext cx="2024227" cy="0"/>
            </a:xfrm>
            <a:custGeom>
              <a:avLst/>
              <a:gdLst/>
              <a:ahLst/>
              <a:cxnLst/>
              <a:rect l="l" t="t" r="r" b="b"/>
              <a:pathLst>
                <a:path w="1503045">
                  <a:moveTo>
                    <a:pt x="0" y="0"/>
                  </a:moveTo>
                  <a:lnTo>
                    <a:pt x="121843" y="0"/>
                  </a:lnTo>
                </a:path>
                <a:path w="1503045">
                  <a:moveTo>
                    <a:pt x="148919" y="0"/>
                  </a:moveTo>
                  <a:lnTo>
                    <a:pt x="934131" y="0"/>
                  </a:lnTo>
                </a:path>
                <a:path w="1503045">
                  <a:moveTo>
                    <a:pt x="961207" y="0"/>
                  </a:moveTo>
                  <a:lnTo>
                    <a:pt x="1340274" y="0"/>
                  </a:lnTo>
                </a:path>
                <a:path w="1503045">
                  <a:moveTo>
                    <a:pt x="1367351" y="0"/>
                  </a:moveTo>
                  <a:lnTo>
                    <a:pt x="150273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33" name="object 1217">
              <a:extLst>
                <a:ext uri="{FF2B5EF4-FFF2-40B4-BE49-F238E27FC236}">
                  <a16:creationId xmlns:a16="http://schemas.microsoft.com/office/drawing/2014/main" id="{8D464026-8B86-4044-95E6-6EE741F6F50C}"/>
                </a:ext>
              </a:extLst>
            </p:cNvPr>
            <p:cNvSpPr/>
            <p:nvPr/>
          </p:nvSpPr>
          <p:spPr>
            <a:xfrm>
              <a:off x="14611571" y="3300820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34" name="object 1218">
              <a:extLst>
                <a:ext uri="{FF2B5EF4-FFF2-40B4-BE49-F238E27FC236}">
                  <a16:creationId xmlns:a16="http://schemas.microsoft.com/office/drawing/2014/main" id="{A6414F21-A9E8-4B3B-85DC-D4578F1DEB6F}"/>
                </a:ext>
              </a:extLst>
            </p:cNvPr>
            <p:cNvSpPr/>
            <p:nvPr/>
          </p:nvSpPr>
          <p:spPr>
            <a:xfrm>
              <a:off x="14976219" y="3300820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35" name="object 1219">
              <a:extLst>
                <a:ext uri="{FF2B5EF4-FFF2-40B4-BE49-F238E27FC236}">
                  <a16:creationId xmlns:a16="http://schemas.microsoft.com/office/drawing/2014/main" id="{3FC13F1E-8A15-4D3A-9819-5A073AC46B7A}"/>
                </a:ext>
              </a:extLst>
            </p:cNvPr>
            <p:cNvSpPr/>
            <p:nvPr/>
          </p:nvSpPr>
          <p:spPr>
            <a:xfrm>
              <a:off x="15340869" y="3300820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36" name="object 1220">
              <a:extLst>
                <a:ext uri="{FF2B5EF4-FFF2-40B4-BE49-F238E27FC236}">
                  <a16:creationId xmlns:a16="http://schemas.microsoft.com/office/drawing/2014/main" id="{5F95BC66-83BC-4DE7-9AA8-5ACD3474DEC3}"/>
                </a:ext>
              </a:extLst>
            </p:cNvPr>
            <p:cNvSpPr/>
            <p:nvPr/>
          </p:nvSpPr>
          <p:spPr>
            <a:xfrm>
              <a:off x="15705518" y="3300820"/>
              <a:ext cx="13683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53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37" name="object 1221">
              <a:extLst>
                <a:ext uri="{FF2B5EF4-FFF2-40B4-BE49-F238E27FC236}">
                  <a16:creationId xmlns:a16="http://schemas.microsoft.com/office/drawing/2014/main" id="{975EB8BC-49E4-4717-860C-A6A6258A6248}"/>
                </a:ext>
              </a:extLst>
            </p:cNvPr>
            <p:cNvSpPr/>
            <p:nvPr/>
          </p:nvSpPr>
          <p:spPr>
            <a:xfrm>
              <a:off x="15933424" y="3300820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0" y="0"/>
                  </a:moveTo>
                  <a:lnTo>
                    <a:pt x="11507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38" name="object 1222">
              <a:extLst>
                <a:ext uri="{FF2B5EF4-FFF2-40B4-BE49-F238E27FC236}">
                  <a16:creationId xmlns:a16="http://schemas.microsoft.com/office/drawing/2014/main" id="{4264F7D2-81F6-40FE-B74E-8945772A22F2}"/>
                </a:ext>
              </a:extLst>
            </p:cNvPr>
            <p:cNvSpPr/>
            <p:nvPr/>
          </p:nvSpPr>
          <p:spPr>
            <a:xfrm>
              <a:off x="16252493" y="3300820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39" name="object 1223">
              <a:extLst>
                <a:ext uri="{FF2B5EF4-FFF2-40B4-BE49-F238E27FC236}">
                  <a16:creationId xmlns:a16="http://schemas.microsoft.com/office/drawing/2014/main" id="{735DC6C9-CBCC-4774-BFEA-73FD8AD59785}"/>
                </a:ext>
              </a:extLst>
            </p:cNvPr>
            <p:cNvSpPr/>
            <p:nvPr/>
          </p:nvSpPr>
          <p:spPr>
            <a:xfrm>
              <a:off x="16799468" y="3300820"/>
              <a:ext cx="13683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53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pic>
          <p:nvPicPr>
            <p:cNvPr id="1040" name="object 1224">
              <a:extLst>
                <a:ext uri="{FF2B5EF4-FFF2-40B4-BE49-F238E27FC236}">
                  <a16:creationId xmlns:a16="http://schemas.microsoft.com/office/drawing/2014/main" id="{D27532F6-4C25-4B3A-A557-D5EC771347D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26863" y="3185996"/>
              <a:ext cx="170928" cy="123123"/>
            </a:xfrm>
            <a:prstGeom prst="rect">
              <a:avLst/>
            </a:prstGeom>
          </p:spPr>
        </p:pic>
        <p:pic>
          <p:nvPicPr>
            <p:cNvPr id="1041" name="object 1225">
              <a:extLst>
                <a:ext uri="{FF2B5EF4-FFF2-40B4-BE49-F238E27FC236}">
                  <a16:creationId xmlns:a16="http://schemas.microsoft.com/office/drawing/2014/main" id="{BB8C674A-9955-4554-B15D-3B02A605EDE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91512" y="3185996"/>
              <a:ext cx="170928" cy="123123"/>
            </a:xfrm>
            <a:prstGeom prst="rect">
              <a:avLst/>
            </a:prstGeom>
          </p:spPr>
        </p:pic>
        <p:sp>
          <p:nvSpPr>
            <p:cNvPr id="1042" name="object 1226">
              <a:extLst>
                <a:ext uri="{FF2B5EF4-FFF2-40B4-BE49-F238E27FC236}">
                  <a16:creationId xmlns:a16="http://schemas.microsoft.com/office/drawing/2014/main" id="{1B5AF4E7-3C83-4B7F-A16E-3C80615CCB69}"/>
                </a:ext>
              </a:extLst>
            </p:cNvPr>
            <p:cNvSpPr/>
            <p:nvPr/>
          </p:nvSpPr>
          <p:spPr>
            <a:xfrm>
              <a:off x="12259580" y="3300820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43" name="object 1227">
              <a:extLst>
                <a:ext uri="{FF2B5EF4-FFF2-40B4-BE49-F238E27FC236}">
                  <a16:creationId xmlns:a16="http://schemas.microsoft.com/office/drawing/2014/main" id="{69965821-94E9-477D-AFB8-B9DADAA44088}"/>
                </a:ext>
              </a:extLst>
            </p:cNvPr>
            <p:cNvSpPr/>
            <p:nvPr/>
          </p:nvSpPr>
          <p:spPr>
            <a:xfrm>
              <a:off x="12259580" y="3190146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044" name="object 1228">
              <a:extLst>
                <a:ext uri="{FF2B5EF4-FFF2-40B4-BE49-F238E27FC236}">
                  <a16:creationId xmlns:a16="http://schemas.microsoft.com/office/drawing/2014/main" id="{455E6C78-5E68-4C83-B9E6-C2C27922A809}"/>
                </a:ext>
              </a:extLst>
            </p:cNvPr>
            <p:cNvGrpSpPr/>
            <p:nvPr/>
          </p:nvGrpSpPr>
          <p:grpSpPr>
            <a:xfrm>
              <a:off x="12256162" y="3190146"/>
              <a:ext cx="171037" cy="119395"/>
              <a:chOff x="10658198" y="5510899"/>
              <a:chExt cx="127000" cy="73025"/>
            </a:xfrm>
          </p:grpSpPr>
          <p:sp>
            <p:nvSpPr>
              <p:cNvPr id="1891" name="object 1229">
                <a:extLst>
                  <a:ext uri="{FF2B5EF4-FFF2-40B4-BE49-F238E27FC236}">
                    <a16:creationId xmlns:a16="http://schemas.microsoft.com/office/drawing/2014/main" id="{F76818C0-0B69-46D2-A288-6F79F517A97C}"/>
                  </a:ext>
                </a:extLst>
              </p:cNvPr>
              <p:cNvSpPr/>
              <p:nvPr/>
            </p:nvSpPr>
            <p:spPr>
              <a:xfrm>
                <a:off x="10721658" y="55718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5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5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5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5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5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5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92" name="object 1230">
                <a:extLst>
                  <a:ext uri="{FF2B5EF4-FFF2-40B4-BE49-F238E27FC236}">
                    <a16:creationId xmlns:a16="http://schemas.microsoft.com/office/drawing/2014/main" id="{C8287221-3045-4999-A8B0-4A07CB9A4034}"/>
                  </a:ext>
                </a:extLst>
              </p:cNvPr>
              <p:cNvSpPr/>
              <p:nvPr/>
            </p:nvSpPr>
            <p:spPr>
              <a:xfrm>
                <a:off x="10731811" y="55718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5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5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93" name="object 1231">
                <a:extLst>
                  <a:ext uri="{FF2B5EF4-FFF2-40B4-BE49-F238E27FC236}">
                    <a16:creationId xmlns:a16="http://schemas.microsoft.com/office/drawing/2014/main" id="{D1751E9D-FF1C-4306-B1CD-E973F49BA123}"/>
                  </a:ext>
                </a:extLst>
              </p:cNvPr>
              <p:cNvSpPr/>
              <p:nvPr/>
            </p:nvSpPr>
            <p:spPr>
              <a:xfrm>
                <a:off x="10660736" y="55718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5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5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5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5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5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5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94" name="object 1232">
                <a:extLst>
                  <a:ext uri="{FF2B5EF4-FFF2-40B4-BE49-F238E27FC236}">
                    <a16:creationId xmlns:a16="http://schemas.microsoft.com/office/drawing/2014/main" id="{65AF697B-79B7-4CFC-8FAF-CD3A384BA2A6}"/>
                  </a:ext>
                </a:extLst>
              </p:cNvPr>
              <p:cNvSpPr/>
              <p:nvPr/>
            </p:nvSpPr>
            <p:spPr>
              <a:xfrm>
                <a:off x="10670890" y="55718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5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5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95" name="object 1233">
                <a:extLst>
                  <a:ext uri="{FF2B5EF4-FFF2-40B4-BE49-F238E27FC236}">
                    <a16:creationId xmlns:a16="http://schemas.microsoft.com/office/drawing/2014/main" id="{23031C42-3832-4B9E-B3F2-2CF76D657375}"/>
                  </a:ext>
                </a:extLst>
              </p:cNvPr>
              <p:cNvSpPr/>
              <p:nvPr/>
            </p:nvSpPr>
            <p:spPr>
              <a:xfrm>
                <a:off x="10660736" y="5510899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0921"/>
                    </a:moveTo>
                    <a:lnTo>
                      <a:pt x="121843" y="0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pic>
          <p:nvPicPr>
            <p:cNvPr id="1045" name="object 1234">
              <a:extLst>
                <a:ext uri="{FF2B5EF4-FFF2-40B4-BE49-F238E27FC236}">
                  <a16:creationId xmlns:a16="http://schemas.microsoft.com/office/drawing/2014/main" id="{88E59FAA-A452-47A1-8F10-FE1172E484E3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538008" y="3185996"/>
              <a:ext cx="170928" cy="123123"/>
            </a:xfrm>
            <a:prstGeom prst="rect">
              <a:avLst/>
            </a:prstGeom>
          </p:spPr>
        </p:pic>
        <p:pic>
          <p:nvPicPr>
            <p:cNvPr id="1046" name="object 1235">
              <a:extLst>
                <a:ext uri="{FF2B5EF4-FFF2-40B4-BE49-F238E27FC236}">
                  <a16:creationId xmlns:a16="http://schemas.microsoft.com/office/drawing/2014/main" id="{75E98337-CD3B-4E31-BD83-CA1EB0BA5FB7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173358" y="3185996"/>
              <a:ext cx="170928" cy="123123"/>
            </a:xfrm>
            <a:prstGeom prst="rect">
              <a:avLst/>
            </a:prstGeom>
          </p:spPr>
        </p:pic>
        <p:pic>
          <p:nvPicPr>
            <p:cNvPr id="1047" name="object 1236">
              <a:extLst>
                <a:ext uri="{FF2B5EF4-FFF2-40B4-BE49-F238E27FC236}">
                  <a16:creationId xmlns:a16="http://schemas.microsoft.com/office/drawing/2014/main" id="{894DFAFD-6930-4879-B0A3-50F4CC7660E8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808710" y="3185996"/>
              <a:ext cx="170928" cy="123123"/>
            </a:xfrm>
            <a:prstGeom prst="rect">
              <a:avLst/>
            </a:prstGeom>
          </p:spPr>
        </p:pic>
        <p:sp>
          <p:nvSpPr>
            <p:cNvPr id="1048" name="object 1237">
              <a:extLst>
                <a:ext uri="{FF2B5EF4-FFF2-40B4-BE49-F238E27FC236}">
                  <a16:creationId xmlns:a16="http://schemas.microsoft.com/office/drawing/2014/main" id="{068055A9-6533-4375-A70E-B2321C6E95C6}"/>
                </a:ext>
              </a:extLst>
            </p:cNvPr>
            <p:cNvSpPr/>
            <p:nvPr/>
          </p:nvSpPr>
          <p:spPr>
            <a:xfrm>
              <a:off x="14447478" y="3300820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49" name="object 1238">
              <a:extLst>
                <a:ext uri="{FF2B5EF4-FFF2-40B4-BE49-F238E27FC236}">
                  <a16:creationId xmlns:a16="http://schemas.microsoft.com/office/drawing/2014/main" id="{3AD0BEFA-7CF7-4408-96E4-755AEFD25D56}"/>
                </a:ext>
              </a:extLst>
            </p:cNvPr>
            <p:cNvSpPr/>
            <p:nvPr/>
          </p:nvSpPr>
          <p:spPr>
            <a:xfrm>
              <a:off x="14447478" y="3190146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050" name="object 1239">
              <a:extLst>
                <a:ext uri="{FF2B5EF4-FFF2-40B4-BE49-F238E27FC236}">
                  <a16:creationId xmlns:a16="http://schemas.microsoft.com/office/drawing/2014/main" id="{C86EB736-C994-4668-B13D-10629FBDD292}"/>
                </a:ext>
              </a:extLst>
            </p:cNvPr>
            <p:cNvGrpSpPr/>
            <p:nvPr/>
          </p:nvGrpSpPr>
          <p:grpSpPr>
            <a:xfrm>
              <a:off x="14444058" y="3190146"/>
              <a:ext cx="171037" cy="119395"/>
              <a:chOff x="12282773" y="5510899"/>
              <a:chExt cx="127000" cy="73025"/>
            </a:xfrm>
          </p:grpSpPr>
          <p:sp>
            <p:nvSpPr>
              <p:cNvPr id="1886" name="object 1240">
                <a:extLst>
                  <a:ext uri="{FF2B5EF4-FFF2-40B4-BE49-F238E27FC236}">
                    <a16:creationId xmlns:a16="http://schemas.microsoft.com/office/drawing/2014/main" id="{0414838B-9C8B-4FFD-AFDB-2FF23DF2DB74}"/>
                  </a:ext>
                </a:extLst>
              </p:cNvPr>
              <p:cNvSpPr/>
              <p:nvPr/>
            </p:nvSpPr>
            <p:spPr>
              <a:xfrm>
                <a:off x="12285311" y="55718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5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5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5">
                    <a:moveTo>
                      <a:pt x="10153" y="0"/>
                    </a:moveTo>
                    <a:lnTo>
                      <a:pt x="0" y="0"/>
                    </a:lnTo>
                  </a:path>
                  <a:path w="60959" h="6985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5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5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87" name="object 1241">
                <a:extLst>
                  <a:ext uri="{FF2B5EF4-FFF2-40B4-BE49-F238E27FC236}">
                    <a16:creationId xmlns:a16="http://schemas.microsoft.com/office/drawing/2014/main" id="{7C40BB25-8256-43C2-8A46-C8729FEE6B40}"/>
                  </a:ext>
                </a:extLst>
              </p:cNvPr>
              <p:cNvSpPr/>
              <p:nvPr/>
            </p:nvSpPr>
            <p:spPr>
              <a:xfrm>
                <a:off x="12295465" y="55718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5">
                    <a:moveTo>
                      <a:pt x="0" y="6769"/>
                    </a:moveTo>
                    <a:lnTo>
                      <a:pt x="40614" y="6769"/>
                    </a:lnTo>
                  </a:path>
                  <a:path w="40640" h="6985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88" name="object 1242">
                <a:extLst>
                  <a:ext uri="{FF2B5EF4-FFF2-40B4-BE49-F238E27FC236}">
                    <a16:creationId xmlns:a16="http://schemas.microsoft.com/office/drawing/2014/main" id="{1054FBF0-B339-4679-B1D1-FFCCD7C854F5}"/>
                  </a:ext>
                </a:extLst>
              </p:cNvPr>
              <p:cNvSpPr/>
              <p:nvPr/>
            </p:nvSpPr>
            <p:spPr>
              <a:xfrm>
                <a:off x="12346233" y="55718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5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5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5">
                    <a:moveTo>
                      <a:pt x="10153" y="0"/>
                    </a:moveTo>
                    <a:lnTo>
                      <a:pt x="0" y="0"/>
                    </a:lnTo>
                  </a:path>
                  <a:path w="60959" h="6985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5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5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89" name="object 1243">
                <a:extLst>
                  <a:ext uri="{FF2B5EF4-FFF2-40B4-BE49-F238E27FC236}">
                    <a16:creationId xmlns:a16="http://schemas.microsoft.com/office/drawing/2014/main" id="{9326F524-710C-43EA-B38B-7D807E98E09D}"/>
                  </a:ext>
                </a:extLst>
              </p:cNvPr>
              <p:cNvSpPr/>
              <p:nvPr/>
            </p:nvSpPr>
            <p:spPr>
              <a:xfrm>
                <a:off x="12356387" y="55718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5">
                    <a:moveTo>
                      <a:pt x="0" y="6769"/>
                    </a:moveTo>
                    <a:lnTo>
                      <a:pt x="40614" y="6769"/>
                    </a:lnTo>
                  </a:path>
                  <a:path w="40640" h="6985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90" name="object 1244">
                <a:extLst>
                  <a:ext uri="{FF2B5EF4-FFF2-40B4-BE49-F238E27FC236}">
                    <a16:creationId xmlns:a16="http://schemas.microsoft.com/office/drawing/2014/main" id="{187B709B-64FA-4221-B3DB-6C38ADA2F390}"/>
                  </a:ext>
                </a:extLst>
              </p:cNvPr>
              <p:cNvSpPr/>
              <p:nvPr/>
            </p:nvSpPr>
            <p:spPr>
              <a:xfrm>
                <a:off x="12285311" y="5510899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pic>
          <p:nvPicPr>
            <p:cNvPr id="1051" name="object 1245">
              <a:extLst>
                <a:ext uri="{FF2B5EF4-FFF2-40B4-BE49-F238E27FC236}">
                  <a16:creationId xmlns:a16="http://schemas.microsoft.com/office/drawing/2014/main" id="{FA2415FF-D630-44D2-A094-467F89C709B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84983" y="3185996"/>
              <a:ext cx="170928" cy="123123"/>
            </a:xfrm>
            <a:prstGeom prst="rect">
              <a:avLst/>
            </a:prstGeom>
          </p:spPr>
        </p:pic>
        <p:sp>
          <p:nvSpPr>
            <p:cNvPr id="1052" name="object 1246">
              <a:extLst>
                <a:ext uri="{FF2B5EF4-FFF2-40B4-BE49-F238E27FC236}">
                  <a16:creationId xmlns:a16="http://schemas.microsoft.com/office/drawing/2014/main" id="{C1445746-B73C-4987-AFB8-2D178685AB6B}"/>
                </a:ext>
              </a:extLst>
            </p:cNvPr>
            <p:cNvSpPr/>
            <p:nvPr/>
          </p:nvSpPr>
          <p:spPr>
            <a:xfrm>
              <a:off x="16635375" y="3300820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53" name="object 1247">
              <a:extLst>
                <a:ext uri="{FF2B5EF4-FFF2-40B4-BE49-F238E27FC236}">
                  <a16:creationId xmlns:a16="http://schemas.microsoft.com/office/drawing/2014/main" id="{F9753106-20B3-4933-A703-F2A5446317AF}"/>
                </a:ext>
              </a:extLst>
            </p:cNvPr>
            <p:cNvSpPr/>
            <p:nvPr/>
          </p:nvSpPr>
          <p:spPr>
            <a:xfrm>
              <a:off x="16635375" y="3190146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054" name="object 1248">
              <a:extLst>
                <a:ext uri="{FF2B5EF4-FFF2-40B4-BE49-F238E27FC236}">
                  <a16:creationId xmlns:a16="http://schemas.microsoft.com/office/drawing/2014/main" id="{B8857E73-96CD-466A-88AD-4FCA3AB05E6D}"/>
                </a:ext>
              </a:extLst>
            </p:cNvPr>
            <p:cNvGrpSpPr/>
            <p:nvPr/>
          </p:nvGrpSpPr>
          <p:grpSpPr>
            <a:xfrm>
              <a:off x="16631957" y="3190146"/>
              <a:ext cx="171037" cy="119395"/>
              <a:chOff x="13907349" y="5510899"/>
              <a:chExt cx="127000" cy="73025"/>
            </a:xfrm>
          </p:grpSpPr>
          <p:sp>
            <p:nvSpPr>
              <p:cNvPr id="1881" name="object 1249">
                <a:extLst>
                  <a:ext uri="{FF2B5EF4-FFF2-40B4-BE49-F238E27FC236}">
                    <a16:creationId xmlns:a16="http://schemas.microsoft.com/office/drawing/2014/main" id="{E1EC9DE2-DA1B-437A-9A1E-003397621B25}"/>
                  </a:ext>
                </a:extLst>
              </p:cNvPr>
              <p:cNvSpPr/>
              <p:nvPr/>
            </p:nvSpPr>
            <p:spPr>
              <a:xfrm>
                <a:off x="13909887" y="55718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5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5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5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5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5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5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82" name="object 1250">
                <a:extLst>
                  <a:ext uri="{FF2B5EF4-FFF2-40B4-BE49-F238E27FC236}">
                    <a16:creationId xmlns:a16="http://schemas.microsoft.com/office/drawing/2014/main" id="{DADD28CA-2929-4AF5-87D0-409C8919DAB4}"/>
                  </a:ext>
                </a:extLst>
              </p:cNvPr>
              <p:cNvSpPr/>
              <p:nvPr/>
            </p:nvSpPr>
            <p:spPr>
              <a:xfrm>
                <a:off x="13920041" y="55718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5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5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83" name="object 1251">
                <a:extLst>
                  <a:ext uri="{FF2B5EF4-FFF2-40B4-BE49-F238E27FC236}">
                    <a16:creationId xmlns:a16="http://schemas.microsoft.com/office/drawing/2014/main" id="{BC4D882C-83D3-4245-A32A-26D62648EA81}"/>
                  </a:ext>
                </a:extLst>
              </p:cNvPr>
              <p:cNvSpPr/>
              <p:nvPr/>
            </p:nvSpPr>
            <p:spPr>
              <a:xfrm>
                <a:off x="13970809" y="55718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5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5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5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5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5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5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84" name="object 1252">
                <a:extLst>
                  <a:ext uri="{FF2B5EF4-FFF2-40B4-BE49-F238E27FC236}">
                    <a16:creationId xmlns:a16="http://schemas.microsoft.com/office/drawing/2014/main" id="{7A43CC8D-0FA9-47E0-9EBB-70165E54EF4F}"/>
                  </a:ext>
                </a:extLst>
              </p:cNvPr>
              <p:cNvSpPr/>
              <p:nvPr/>
            </p:nvSpPr>
            <p:spPr>
              <a:xfrm>
                <a:off x="13980963" y="55718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5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5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85" name="object 1253">
                <a:extLst>
                  <a:ext uri="{FF2B5EF4-FFF2-40B4-BE49-F238E27FC236}">
                    <a16:creationId xmlns:a16="http://schemas.microsoft.com/office/drawing/2014/main" id="{06AB9605-93C8-4A6F-8B87-0040416B2436}"/>
                  </a:ext>
                </a:extLst>
              </p:cNvPr>
              <p:cNvSpPr/>
              <p:nvPr/>
            </p:nvSpPr>
            <p:spPr>
              <a:xfrm>
                <a:off x="13909887" y="5510899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055" name="object 1254">
              <a:extLst>
                <a:ext uri="{FF2B5EF4-FFF2-40B4-BE49-F238E27FC236}">
                  <a16:creationId xmlns:a16="http://schemas.microsoft.com/office/drawing/2014/main" id="{6A6BB719-3079-4321-AF42-360145C98359}"/>
                </a:ext>
              </a:extLst>
            </p:cNvPr>
            <p:cNvSpPr/>
            <p:nvPr/>
          </p:nvSpPr>
          <p:spPr>
            <a:xfrm>
              <a:off x="13718179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707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56" name="object 1255">
              <a:extLst>
                <a:ext uri="{FF2B5EF4-FFF2-40B4-BE49-F238E27FC236}">
                  <a16:creationId xmlns:a16="http://schemas.microsoft.com/office/drawing/2014/main" id="{02E38A2A-8F7E-4C79-86F0-32E5210BF75D}"/>
                </a:ext>
              </a:extLst>
            </p:cNvPr>
            <p:cNvSpPr/>
            <p:nvPr/>
          </p:nvSpPr>
          <p:spPr>
            <a:xfrm>
              <a:off x="12970646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57" name="object 1256">
              <a:extLst>
                <a:ext uri="{FF2B5EF4-FFF2-40B4-BE49-F238E27FC236}">
                  <a16:creationId xmlns:a16="http://schemas.microsoft.com/office/drawing/2014/main" id="{CD5BDA0C-F1A8-43B0-8F5B-E02E13C20989}"/>
                </a:ext>
              </a:extLst>
            </p:cNvPr>
            <p:cNvSpPr/>
            <p:nvPr/>
          </p:nvSpPr>
          <p:spPr>
            <a:xfrm>
              <a:off x="12806554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58" name="object 1257">
              <a:extLst>
                <a:ext uri="{FF2B5EF4-FFF2-40B4-BE49-F238E27FC236}">
                  <a16:creationId xmlns:a16="http://schemas.microsoft.com/office/drawing/2014/main" id="{3622DE05-C73B-48A4-9B14-DFCCBFD8C004}"/>
                </a:ext>
              </a:extLst>
            </p:cNvPr>
            <p:cNvSpPr/>
            <p:nvPr/>
          </p:nvSpPr>
          <p:spPr>
            <a:xfrm>
              <a:off x="13517620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59" name="object 1258">
              <a:extLst>
                <a:ext uri="{FF2B5EF4-FFF2-40B4-BE49-F238E27FC236}">
                  <a16:creationId xmlns:a16="http://schemas.microsoft.com/office/drawing/2014/main" id="{3E3BB811-1559-41DF-8CA0-47396A3D84E5}"/>
                </a:ext>
              </a:extLst>
            </p:cNvPr>
            <p:cNvSpPr/>
            <p:nvPr/>
          </p:nvSpPr>
          <p:spPr>
            <a:xfrm>
              <a:off x="13353529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60" name="object 1259">
              <a:extLst>
                <a:ext uri="{FF2B5EF4-FFF2-40B4-BE49-F238E27FC236}">
                  <a16:creationId xmlns:a16="http://schemas.microsoft.com/office/drawing/2014/main" id="{DF94DBF4-F681-4925-B70C-87836887D4CE}"/>
                </a:ext>
              </a:extLst>
            </p:cNvPr>
            <p:cNvSpPr/>
            <p:nvPr/>
          </p:nvSpPr>
          <p:spPr>
            <a:xfrm>
              <a:off x="11676140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61" name="object 1260">
              <a:extLst>
                <a:ext uri="{FF2B5EF4-FFF2-40B4-BE49-F238E27FC236}">
                  <a16:creationId xmlns:a16="http://schemas.microsoft.com/office/drawing/2014/main" id="{210ECCD6-3E8B-461E-B2F5-BE4B82CA4E8D}"/>
                </a:ext>
              </a:extLst>
            </p:cNvPr>
            <p:cNvSpPr/>
            <p:nvPr/>
          </p:nvSpPr>
          <p:spPr>
            <a:xfrm>
              <a:off x="11375304" y="4330083"/>
              <a:ext cx="136830" cy="44644"/>
            </a:xfrm>
            <a:custGeom>
              <a:avLst/>
              <a:gdLst/>
              <a:ahLst/>
              <a:cxnLst/>
              <a:rect l="l" t="t" r="r" b="b"/>
              <a:pathLst>
                <a:path w="101600" h="27304">
                  <a:moveTo>
                    <a:pt x="101535" y="0"/>
                  </a:moveTo>
                  <a:lnTo>
                    <a:pt x="101535" y="27076"/>
                  </a:lnTo>
                </a:path>
                <a:path w="101600" h="27304">
                  <a:moveTo>
                    <a:pt x="0" y="27076"/>
                  </a:moveTo>
                  <a:lnTo>
                    <a:pt x="101535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62" name="object 1261">
              <a:extLst>
                <a:ext uri="{FF2B5EF4-FFF2-40B4-BE49-F238E27FC236}">
                  <a16:creationId xmlns:a16="http://schemas.microsoft.com/office/drawing/2014/main" id="{476A9494-6909-4C57-9210-C81FA4F04ECC}"/>
                </a:ext>
              </a:extLst>
            </p:cNvPr>
            <p:cNvSpPr/>
            <p:nvPr/>
          </p:nvSpPr>
          <p:spPr>
            <a:xfrm>
              <a:off x="11676141" y="4374352"/>
              <a:ext cx="1130555" cy="0"/>
            </a:xfrm>
            <a:custGeom>
              <a:avLst/>
              <a:gdLst/>
              <a:ahLst/>
              <a:cxnLst/>
              <a:rect l="l" t="t" r="r" b="b"/>
              <a:pathLst>
                <a:path w="839470">
                  <a:moveTo>
                    <a:pt x="0" y="0"/>
                  </a:moveTo>
                  <a:lnTo>
                    <a:pt x="83936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63" name="object 1262">
              <a:extLst>
                <a:ext uri="{FF2B5EF4-FFF2-40B4-BE49-F238E27FC236}">
                  <a16:creationId xmlns:a16="http://schemas.microsoft.com/office/drawing/2014/main" id="{CB02F8FB-7B10-4A20-AC03-9E100B137520}"/>
                </a:ext>
              </a:extLst>
            </p:cNvPr>
            <p:cNvSpPr/>
            <p:nvPr/>
          </p:nvSpPr>
          <p:spPr>
            <a:xfrm>
              <a:off x="12970646" y="437435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64" name="object 1263">
              <a:extLst>
                <a:ext uri="{FF2B5EF4-FFF2-40B4-BE49-F238E27FC236}">
                  <a16:creationId xmlns:a16="http://schemas.microsoft.com/office/drawing/2014/main" id="{65FDF4DF-21DE-4188-B931-886041D03D45}"/>
                </a:ext>
              </a:extLst>
            </p:cNvPr>
            <p:cNvSpPr/>
            <p:nvPr/>
          </p:nvSpPr>
          <p:spPr>
            <a:xfrm>
              <a:off x="13517622" y="4330083"/>
              <a:ext cx="200969" cy="44644"/>
            </a:xfrm>
            <a:custGeom>
              <a:avLst/>
              <a:gdLst/>
              <a:ahLst/>
              <a:cxnLst/>
              <a:rect l="l" t="t" r="r" b="b"/>
              <a:pathLst>
                <a:path w="149225" h="27304">
                  <a:moveTo>
                    <a:pt x="0" y="27076"/>
                  </a:moveTo>
                  <a:lnTo>
                    <a:pt x="148919" y="27076"/>
                  </a:lnTo>
                </a:path>
                <a:path w="149225" h="27304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65" name="object 1264">
              <a:extLst>
                <a:ext uri="{FF2B5EF4-FFF2-40B4-BE49-F238E27FC236}">
                  <a16:creationId xmlns:a16="http://schemas.microsoft.com/office/drawing/2014/main" id="{4CEB999A-FEF5-4E42-ADC7-056D165D826E}"/>
                </a:ext>
              </a:extLst>
            </p:cNvPr>
            <p:cNvSpPr/>
            <p:nvPr/>
          </p:nvSpPr>
          <p:spPr>
            <a:xfrm>
              <a:off x="12970646" y="4330083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148919" y="0"/>
                  </a:lnTo>
                </a:path>
                <a:path w="28447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66" name="object 1265">
              <a:extLst>
                <a:ext uri="{FF2B5EF4-FFF2-40B4-BE49-F238E27FC236}">
                  <a16:creationId xmlns:a16="http://schemas.microsoft.com/office/drawing/2014/main" id="{58F52B5A-E8E9-4B2A-8AD6-A563A0A719C1}"/>
                </a:ext>
              </a:extLst>
            </p:cNvPr>
            <p:cNvSpPr/>
            <p:nvPr/>
          </p:nvSpPr>
          <p:spPr>
            <a:xfrm>
              <a:off x="11676141" y="4330083"/>
              <a:ext cx="1130555" cy="0"/>
            </a:xfrm>
            <a:custGeom>
              <a:avLst/>
              <a:gdLst/>
              <a:ahLst/>
              <a:cxnLst/>
              <a:rect l="l" t="t" r="r" b="b"/>
              <a:pathLst>
                <a:path w="839470">
                  <a:moveTo>
                    <a:pt x="839364" y="0"/>
                  </a:moveTo>
                  <a:lnTo>
                    <a:pt x="703982" y="0"/>
                  </a:lnTo>
                </a:path>
                <a:path w="839470">
                  <a:moveTo>
                    <a:pt x="67690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67" name="object 1266">
              <a:extLst>
                <a:ext uri="{FF2B5EF4-FFF2-40B4-BE49-F238E27FC236}">
                  <a16:creationId xmlns:a16="http://schemas.microsoft.com/office/drawing/2014/main" id="{668F3DEC-A81C-47C3-810D-7BC0AB1EA466}"/>
                </a:ext>
              </a:extLst>
            </p:cNvPr>
            <p:cNvSpPr/>
            <p:nvPr/>
          </p:nvSpPr>
          <p:spPr>
            <a:xfrm>
              <a:off x="11375304" y="4330083"/>
              <a:ext cx="13683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53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68" name="object 1267">
              <a:extLst>
                <a:ext uri="{FF2B5EF4-FFF2-40B4-BE49-F238E27FC236}">
                  <a16:creationId xmlns:a16="http://schemas.microsoft.com/office/drawing/2014/main" id="{61AC0E41-D7C5-465E-AFC6-68797F59B4A9}"/>
                </a:ext>
              </a:extLst>
            </p:cNvPr>
            <p:cNvSpPr/>
            <p:nvPr/>
          </p:nvSpPr>
          <p:spPr>
            <a:xfrm>
              <a:off x="12806554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69" name="object 1268">
              <a:extLst>
                <a:ext uri="{FF2B5EF4-FFF2-40B4-BE49-F238E27FC236}">
                  <a16:creationId xmlns:a16="http://schemas.microsoft.com/office/drawing/2014/main" id="{6596BBA0-6C60-4833-AC53-3F9C2C1CD9A5}"/>
                </a:ext>
              </a:extLst>
            </p:cNvPr>
            <p:cNvSpPr/>
            <p:nvPr/>
          </p:nvSpPr>
          <p:spPr>
            <a:xfrm>
              <a:off x="12970646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70" name="object 1269">
              <a:extLst>
                <a:ext uri="{FF2B5EF4-FFF2-40B4-BE49-F238E27FC236}">
                  <a16:creationId xmlns:a16="http://schemas.microsoft.com/office/drawing/2014/main" id="{4B9AA788-E128-4BE6-927E-FEED39AB4D5B}"/>
                </a:ext>
              </a:extLst>
            </p:cNvPr>
            <p:cNvSpPr/>
            <p:nvPr/>
          </p:nvSpPr>
          <p:spPr>
            <a:xfrm>
              <a:off x="13353529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71" name="object 1270">
              <a:extLst>
                <a:ext uri="{FF2B5EF4-FFF2-40B4-BE49-F238E27FC236}">
                  <a16:creationId xmlns:a16="http://schemas.microsoft.com/office/drawing/2014/main" id="{46631865-1DA5-4224-A601-6B83423FCE71}"/>
                </a:ext>
              </a:extLst>
            </p:cNvPr>
            <p:cNvSpPr/>
            <p:nvPr/>
          </p:nvSpPr>
          <p:spPr>
            <a:xfrm>
              <a:off x="13517620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72" name="object 1271">
              <a:extLst>
                <a:ext uri="{FF2B5EF4-FFF2-40B4-BE49-F238E27FC236}">
                  <a16:creationId xmlns:a16="http://schemas.microsoft.com/office/drawing/2014/main" id="{8167A2CF-F250-429B-9FB4-C08DCEF8E47F}"/>
                </a:ext>
              </a:extLst>
            </p:cNvPr>
            <p:cNvSpPr/>
            <p:nvPr/>
          </p:nvSpPr>
          <p:spPr>
            <a:xfrm>
              <a:off x="11512048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73" name="object 1272">
              <a:extLst>
                <a:ext uri="{FF2B5EF4-FFF2-40B4-BE49-F238E27FC236}">
                  <a16:creationId xmlns:a16="http://schemas.microsoft.com/office/drawing/2014/main" id="{A9F6C456-3305-4BE2-BF30-75AC6000D916}"/>
                </a:ext>
              </a:extLst>
            </p:cNvPr>
            <p:cNvSpPr/>
            <p:nvPr/>
          </p:nvSpPr>
          <p:spPr>
            <a:xfrm>
              <a:off x="11676140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74" name="object 1273">
              <a:extLst>
                <a:ext uri="{FF2B5EF4-FFF2-40B4-BE49-F238E27FC236}">
                  <a16:creationId xmlns:a16="http://schemas.microsoft.com/office/drawing/2014/main" id="{34CABB35-A67B-46ED-BC05-A5F093D3F314}"/>
                </a:ext>
              </a:extLst>
            </p:cNvPr>
            <p:cNvSpPr/>
            <p:nvPr/>
          </p:nvSpPr>
          <p:spPr>
            <a:xfrm>
              <a:off x="13681713" y="3300820"/>
              <a:ext cx="36773" cy="1029912"/>
            </a:xfrm>
            <a:custGeom>
              <a:avLst/>
              <a:gdLst/>
              <a:ahLst/>
              <a:cxnLst/>
              <a:rect l="l" t="t" r="r" b="b"/>
              <a:pathLst>
                <a:path w="27304" h="629920">
                  <a:moveTo>
                    <a:pt x="27076" y="629523"/>
                  </a:moveTo>
                  <a:lnTo>
                    <a:pt x="27076" y="0"/>
                  </a:lnTo>
                </a:path>
                <a:path w="27304" h="629920">
                  <a:moveTo>
                    <a:pt x="0" y="0"/>
                  </a:moveTo>
                  <a:lnTo>
                    <a:pt x="0" y="223379"/>
                  </a:lnTo>
                </a:path>
                <a:path w="27304" h="629920">
                  <a:moveTo>
                    <a:pt x="0" y="250455"/>
                  </a:moveTo>
                  <a:lnTo>
                    <a:pt x="0" y="629523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75" name="object 1274">
              <a:extLst>
                <a:ext uri="{FF2B5EF4-FFF2-40B4-BE49-F238E27FC236}">
                  <a16:creationId xmlns:a16="http://schemas.microsoft.com/office/drawing/2014/main" id="{7A8932C1-922F-44C2-8BF0-E9B75E96C7FB}"/>
                </a:ext>
              </a:extLst>
            </p:cNvPr>
            <p:cNvSpPr/>
            <p:nvPr/>
          </p:nvSpPr>
          <p:spPr>
            <a:xfrm>
              <a:off x="14228688" y="3300820"/>
              <a:ext cx="36773" cy="1074556"/>
            </a:xfrm>
            <a:custGeom>
              <a:avLst/>
              <a:gdLst/>
              <a:ahLst/>
              <a:cxnLst/>
              <a:rect l="l" t="t" r="r" b="b"/>
              <a:pathLst>
                <a:path w="27304" h="657225">
                  <a:moveTo>
                    <a:pt x="0" y="656599"/>
                  </a:moveTo>
                  <a:lnTo>
                    <a:pt x="27076" y="656599"/>
                  </a:lnTo>
                </a:path>
                <a:path w="27304" h="657225">
                  <a:moveTo>
                    <a:pt x="0" y="0"/>
                  </a:moveTo>
                  <a:lnTo>
                    <a:pt x="0" y="656599"/>
                  </a:lnTo>
                </a:path>
                <a:path w="27304" h="657225">
                  <a:moveTo>
                    <a:pt x="27076" y="629523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76" name="object 1275">
              <a:extLst>
                <a:ext uri="{FF2B5EF4-FFF2-40B4-BE49-F238E27FC236}">
                  <a16:creationId xmlns:a16="http://schemas.microsoft.com/office/drawing/2014/main" id="{711790EF-065C-48FA-8C34-FABFCBBEEFEF}"/>
                </a:ext>
              </a:extLst>
            </p:cNvPr>
            <p:cNvSpPr/>
            <p:nvPr/>
          </p:nvSpPr>
          <p:spPr>
            <a:xfrm>
              <a:off x="14511291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77" name="object 1276">
              <a:extLst>
                <a:ext uri="{FF2B5EF4-FFF2-40B4-BE49-F238E27FC236}">
                  <a16:creationId xmlns:a16="http://schemas.microsoft.com/office/drawing/2014/main" id="{0777EF59-735A-4493-B90F-62F7CB5BCD22}"/>
                </a:ext>
              </a:extLst>
            </p:cNvPr>
            <p:cNvSpPr/>
            <p:nvPr/>
          </p:nvSpPr>
          <p:spPr>
            <a:xfrm>
              <a:off x="14347199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78" name="object 1277">
              <a:extLst>
                <a:ext uri="{FF2B5EF4-FFF2-40B4-BE49-F238E27FC236}">
                  <a16:creationId xmlns:a16="http://schemas.microsoft.com/office/drawing/2014/main" id="{2791E019-B4F4-4D7D-A34F-76C3B3A49DF7}"/>
                </a:ext>
              </a:extLst>
            </p:cNvPr>
            <p:cNvSpPr/>
            <p:nvPr/>
          </p:nvSpPr>
          <p:spPr>
            <a:xfrm>
              <a:off x="15787564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79" name="object 1278">
              <a:extLst>
                <a:ext uri="{FF2B5EF4-FFF2-40B4-BE49-F238E27FC236}">
                  <a16:creationId xmlns:a16="http://schemas.microsoft.com/office/drawing/2014/main" id="{50CC5BD7-9EC8-42EC-8F54-5D5D24701572}"/>
                </a:ext>
              </a:extLst>
            </p:cNvPr>
            <p:cNvSpPr/>
            <p:nvPr/>
          </p:nvSpPr>
          <p:spPr>
            <a:xfrm>
              <a:off x="15623471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80" name="object 1279">
              <a:extLst>
                <a:ext uri="{FF2B5EF4-FFF2-40B4-BE49-F238E27FC236}">
                  <a16:creationId xmlns:a16="http://schemas.microsoft.com/office/drawing/2014/main" id="{18D23A19-2F93-4B17-925E-22B86104614B}"/>
                </a:ext>
              </a:extLst>
            </p:cNvPr>
            <p:cNvSpPr/>
            <p:nvPr/>
          </p:nvSpPr>
          <p:spPr>
            <a:xfrm>
              <a:off x="16516864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81" name="object 1280">
              <a:extLst>
                <a:ext uri="{FF2B5EF4-FFF2-40B4-BE49-F238E27FC236}">
                  <a16:creationId xmlns:a16="http://schemas.microsoft.com/office/drawing/2014/main" id="{E2FB5247-6C94-46E3-BBFC-B1E3F9CAA145}"/>
                </a:ext>
              </a:extLst>
            </p:cNvPr>
            <p:cNvSpPr/>
            <p:nvPr/>
          </p:nvSpPr>
          <p:spPr>
            <a:xfrm>
              <a:off x="16352772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82" name="object 1281">
              <a:extLst>
                <a:ext uri="{FF2B5EF4-FFF2-40B4-BE49-F238E27FC236}">
                  <a16:creationId xmlns:a16="http://schemas.microsoft.com/office/drawing/2014/main" id="{B5DD2822-A691-441F-A691-745201791277}"/>
                </a:ext>
              </a:extLst>
            </p:cNvPr>
            <p:cNvSpPr/>
            <p:nvPr/>
          </p:nvSpPr>
          <p:spPr>
            <a:xfrm>
              <a:off x="14265152" y="4374352"/>
              <a:ext cx="82098" cy="0"/>
            </a:xfrm>
            <a:custGeom>
              <a:avLst/>
              <a:gdLst/>
              <a:ahLst/>
              <a:cxnLst/>
              <a:rect l="l" t="t" r="r" b="b"/>
              <a:pathLst>
                <a:path w="60959">
                  <a:moveTo>
                    <a:pt x="0" y="0"/>
                  </a:moveTo>
                  <a:lnTo>
                    <a:pt x="6092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83" name="object 1282">
              <a:extLst>
                <a:ext uri="{FF2B5EF4-FFF2-40B4-BE49-F238E27FC236}">
                  <a16:creationId xmlns:a16="http://schemas.microsoft.com/office/drawing/2014/main" id="{5EBD0434-94EF-4DE4-AC26-0421B760A9DA}"/>
                </a:ext>
              </a:extLst>
            </p:cNvPr>
            <p:cNvSpPr/>
            <p:nvPr/>
          </p:nvSpPr>
          <p:spPr>
            <a:xfrm>
              <a:off x="14511292" y="4374352"/>
              <a:ext cx="1112597" cy="0"/>
            </a:xfrm>
            <a:custGeom>
              <a:avLst/>
              <a:gdLst/>
              <a:ahLst/>
              <a:cxnLst/>
              <a:rect l="l" t="t" r="r" b="b"/>
              <a:pathLst>
                <a:path w="826134">
                  <a:moveTo>
                    <a:pt x="0" y="0"/>
                  </a:moveTo>
                  <a:lnTo>
                    <a:pt x="82582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84" name="object 1283">
              <a:extLst>
                <a:ext uri="{FF2B5EF4-FFF2-40B4-BE49-F238E27FC236}">
                  <a16:creationId xmlns:a16="http://schemas.microsoft.com/office/drawing/2014/main" id="{C0A5D030-04CE-4341-B402-306EC97B34CD}"/>
                </a:ext>
              </a:extLst>
            </p:cNvPr>
            <p:cNvSpPr/>
            <p:nvPr/>
          </p:nvSpPr>
          <p:spPr>
            <a:xfrm>
              <a:off x="15787565" y="4374352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85" name="object 1284">
              <a:extLst>
                <a:ext uri="{FF2B5EF4-FFF2-40B4-BE49-F238E27FC236}">
                  <a16:creationId xmlns:a16="http://schemas.microsoft.com/office/drawing/2014/main" id="{EC81111E-A947-40C7-AE9D-85634002F78B}"/>
                </a:ext>
              </a:extLst>
            </p:cNvPr>
            <p:cNvSpPr/>
            <p:nvPr/>
          </p:nvSpPr>
          <p:spPr>
            <a:xfrm>
              <a:off x="15933425" y="4374352"/>
              <a:ext cx="419897" cy="0"/>
            </a:xfrm>
            <a:custGeom>
              <a:avLst/>
              <a:gdLst/>
              <a:ahLst/>
              <a:cxnLst/>
              <a:rect l="l" t="t" r="r" b="b"/>
              <a:pathLst>
                <a:path w="311784">
                  <a:moveTo>
                    <a:pt x="0" y="0"/>
                  </a:moveTo>
                  <a:lnTo>
                    <a:pt x="31137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86" name="object 1285">
              <a:extLst>
                <a:ext uri="{FF2B5EF4-FFF2-40B4-BE49-F238E27FC236}">
                  <a16:creationId xmlns:a16="http://schemas.microsoft.com/office/drawing/2014/main" id="{1A3C28CD-7FEA-4760-9BB1-7208F736AC96}"/>
                </a:ext>
              </a:extLst>
            </p:cNvPr>
            <p:cNvSpPr/>
            <p:nvPr/>
          </p:nvSpPr>
          <p:spPr>
            <a:xfrm>
              <a:off x="16516864" y="4330083"/>
              <a:ext cx="419897" cy="44644"/>
            </a:xfrm>
            <a:custGeom>
              <a:avLst/>
              <a:gdLst/>
              <a:ahLst/>
              <a:cxnLst/>
              <a:rect l="l" t="t" r="r" b="b"/>
              <a:pathLst>
                <a:path w="311784" h="27304">
                  <a:moveTo>
                    <a:pt x="0" y="27076"/>
                  </a:moveTo>
                  <a:lnTo>
                    <a:pt x="311377" y="27076"/>
                  </a:lnTo>
                </a:path>
                <a:path w="311784" h="27304">
                  <a:moveTo>
                    <a:pt x="31137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87" name="object 1286">
              <a:extLst>
                <a:ext uri="{FF2B5EF4-FFF2-40B4-BE49-F238E27FC236}">
                  <a16:creationId xmlns:a16="http://schemas.microsoft.com/office/drawing/2014/main" id="{56D93D66-1723-44E0-8413-81088D225F5A}"/>
                </a:ext>
              </a:extLst>
            </p:cNvPr>
            <p:cNvSpPr/>
            <p:nvPr/>
          </p:nvSpPr>
          <p:spPr>
            <a:xfrm>
              <a:off x="15933425" y="4330083"/>
              <a:ext cx="419897" cy="0"/>
            </a:xfrm>
            <a:custGeom>
              <a:avLst/>
              <a:gdLst/>
              <a:ahLst/>
              <a:cxnLst/>
              <a:rect l="l" t="t" r="r" b="b"/>
              <a:pathLst>
                <a:path w="311784">
                  <a:moveTo>
                    <a:pt x="31137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88" name="object 1287">
              <a:extLst>
                <a:ext uri="{FF2B5EF4-FFF2-40B4-BE49-F238E27FC236}">
                  <a16:creationId xmlns:a16="http://schemas.microsoft.com/office/drawing/2014/main" id="{B25E6A40-1E46-40A3-B15B-CDD426F219A6}"/>
                </a:ext>
              </a:extLst>
            </p:cNvPr>
            <p:cNvSpPr/>
            <p:nvPr/>
          </p:nvSpPr>
          <p:spPr>
            <a:xfrm>
              <a:off x="15787565" y="433008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89" name="object 1288">
              <a:extLst>
                <a:ext uri="{FF2B5EF4-FFF2-40B4-BE49-F238E27FC236}">
                  <a16:creationId xmlns:a16="http://schemas.microsoft.com/office/drawing/2014/main" id="{FEA540B6-911B-439D-90EA-EA2B8333A1DF}"/>
                </a:ext>
              </a:extLst>
            </p:cNvPr>
            <p:cNvSpPr/>
            <p:nvPr/>
          </p:nvSpPr>
          <p:spPr>
            <a:xfrm>
              <a:off x="14511292" y="4330083"/>
              <a:ext cx="1112597" cy="0"/>
            </a:xfrm>
            <a:custGeom>
              <a:avLst/>
              <a:gdLst/>
              <a:ahLst/>
              <a:cxnLst/>
              <a:rect l="l" t="t" r="r" b="b"/>
              <a:pathLst>
                <a:path w="826134">
                  <a:moveTo>
                    <a:pt x="82582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90" name="object 1289">
              <a:extLst>
                <a:ext uri="{FF2B5EF4-FFF2-40B4-BE49-F238E27FC236}">
                  <a16:creationId xmlns:a16="http://schemas.microsoft.com/office/drawing/2014/main" id="{739A14B2-B42B-4A8C-BE10-782F56C7CE88}"/>
                </a:ext>
              </a:extLst>
            </p:cNvPr>
            <p:cNvSpPr/>
            <p:nvPr/>
          </p:nvSpPr>
          <p:spPr>
            <a:xfrm>
              <a:off x="14265152" y="4330083"/>
              <a:ext cx="82098" cy="44644"/>
            </a:xfrm>
            <a:custGeom>
              <a:avLst/>
              <a:gdLst/>
              <a:ahLst/>
              <a:cxnLst/>
              <a:rect l="l" t="t" r="r" b="b"/>
              <a:pathLst>
                <a:path w="60959" h="27304">
                  <a:moveTo>
                    <a:pt x="60921" y="0"/>
                  </a:moveTo>
                  <a:lnTo>
                    <a:pt x="0" y="0"/>
                  </a:lnTo>
                </a:path>
                <a:path w="60959" h="27304">
                  <a:moveTo>
                    <a:pt x="60921" y="0"/>
                  </a:moveTo>
                  <a:lnTo>
                    <a:pt x="60921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91" name="object 1290">
              <a:extLst>
                <a:ext uri="{FF2B5EF4-FFF2-40B4-BE49-F238E27FC236}">
                  <a16:creationId xmlns:a16="http://schemas.microsoft.com/office/drawing/2014/main" id="{1A8B670F-FEA5-443A-A931-247FBBFA9594}"/>
                </a:ext>
              </a:extLst>
            </p:cNvPr>
            <p:cNvSpPr/>
            <p:nvPr/>
          </p:nvSpPr>
          <p:spPr>
            <a:xfrm>
              <a:off x="14511291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92" name="object 1291">
              <a:extLst>
                <a:ext uri="{FF2B5EF4-FFF2-40B4-BE49-F238E27FC236}">
                  <a16:creationId xmlns:a16="http://schemas.microsoft.com/office/drawing/2014/main" id="{05D26105-0CFE-46A8-9B68-57151421EB8E}"/>
                </a:ext>
              </a:extLst>
            </p:cNvPr>
            <p:cNvSpPr/>
            <p:nvPr/>
          </p:nvSpPr>
          <p:spPr>
            <a:xfrm>
              <a:off x="15623471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93" name="object 1292">
              <a:extLst>
                <a:ext uri="{FF2B5EF4-FFF2-40B4-BE49-F238E27FC236}">
                  <a16:creationId xmlns:a16="http://schemas.microsoft.com/office/drawing/2014/main" id="{042BC47E-0C60-4694-BE34-D9ED6A7E7E22}"/>
                </a:ext>
              </a:extLst>
            </p:cNvPr>
            <p:cNvSpPr/>
            <p:nvPr/>
          </p:nvSpPr>
          <p:spPr>
            <a:xfrm>
              <a:off x="15787564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94" name="object 1293">
              <a:extLst>
                <a:ext uri="{FF2B5EF4-FFF2-40B4-BE49-F238E27FC236}">
                  <a16:creationId xmlns:a16="http://schemas.microsoft.com/office/drawing/2014/main" id="{274B171F-C61A-4474-92BA-E9EC01B7A9F8}"/>
                </a:ext>
              </a:extLst>
            </p:cNvPr>
            <p:cNvSpPr/>
            <p:nvPr/>
          </p:nvSpPr>
          <p:spPr>
            <a:xfrm>
              <a:off x="16352772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95" name="object 1294">
              <a:extLst>
                <a:ext uri="{FF2B5EF4-FFF2-40B4-BE49-F238E27FC236}">
                  <a16:creationId xmlns:a16="http://schemas.microsoft.com/office/drawing/2014/main" id="{E565AAF2-B794-4A31-9BE8-6F254B62CDE8}"/>
                </a:ext>
              </a:extLst>
            </p:cNvPr>
            <p:cNvSpPr/>
            <p:nvPr/>
          </p:nvSpPr>
          <p:spPr>
            <a:xfrm>
              <a:off x="16516864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96" name="object 1295">
              <a:extLst>
                <a:ext uri="{FF2B5EF4-FFF2-40B4-BE49-F238E27FC236}">
                  <a16:creationId xmlns:a16="http://schemas.microsoft.com/office/drawing/2014/main" id="{CAEB3165-77AD-429D-B3DE-439A8663570D}"/>
                </a:ext>
              </a:extLst>
            </p:cNvPr>
            <p:cNvSpPr/>
            <p:nvPr/>
          </p:nvSpPr>
          <p:spPr>
            <a:xfrm>
              <a:off x="12624230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97" name="object 1296">
              <a:extLst>
                <a:ext uri="{FF2B5EF4-FFF2-40B4-BE49-F238E27FC236}">
                  <a16:creationId xmlns:a16="http://schemas.microsoft.com/office/drawing/2014/main" id="{DA4CBDBB-A7E2-48F4-A2C3-253C33BB87FC}"/>
                </a:ext>
              </a:extLst>
            </p:cNvPr>
            <p:cNvSpPr/>
            <p:nvPr/>
          </p:nvSpPr>
          <p:spPr>
            <a:xfrm>
              <a:off x="12505717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98" name="object 1297">
              <a:extLst>
                <a:ext uri="{FF2B5EF4-FFF2-40B4-BE49-F238E27FC236}">
                  <a16:creationId xmlns:a16="http://schemas.microsoft.com/office/drawing/2014/main" id="{E24ED4CE-4DC4-4BCD-B127-67F8189EF9E6}"/>
                </a:ext>
              </a:extLst>
            </p:cNvPr>
            <p:cNvSpPr/>
            <p:nvPr/>
          </p:nvSpPr>
          <p:spPr>
            <a:xfrm>
              <a:off x="11375304" y="4772778"/>
              <a:ext cx="966361" cy="44644"/>
            </a:xfrm>
            <a:custGeom>
              <a:avLst/>
              <a:gdLst/>
              <a:ahLst/>
              <a:cxnLst/>
              <a:rect l="l" t="t" r="r" b="b"/>
              <a:pathLst>
                <a:path w="717550" h="27304">
                  <a:moveTo>
                    <a:pt x="717520" y="0"/>
                  </a:moveTo>
                  <a:lnTo>
                    <a:pt x="717520" y="27076"/>
                  </a:lnTo>
                </a:path>
                <a:path w="717550" h="27304">
                  <a:moveTo>
                    <a:pt x="0" y="27076"/>
                  </a:moveTo>
                  <a:lnTo>
                    <a:pt x="71752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99" name="object 1298">
              <a:extLst>
                <a:ext uri="{FF2B5EF4-FFF2-40B4-BE49-F238E27FC236}">
                  <a16:creationId xmlns:a16="http://schemas.microsoft.com/office/drawing/2014/main" id="{F5654843-C75D-4797-AE32-E1E3BBB57880}"/>
                </a:ext>
              </a:extLst>
            </p:cNvPr>
            <p:cNvSpPr/>
            <p:nvPr/>
          </p:nvSpPr>
          <p:spPr>
            <a:xfrm>
              <a:off x="12505717" y="4772778"/>
              <a:ext cx="118871" cy="44644"/>
            </a:xfrm>
            <a:custGeom>
              <a:avLst/>
              <a:gdLst/>
              <a:ahLst/>
              <a:cxnLst/>
              <a:rect l="l" t="t" r="r" b="b"/>
              <a:pathLst>
                <a:path w="88265" h="27304">
                  <a:moveTo>
                    <a:pt x="0" y="27076"/>
                  </a:moveTo>
                  <a:lnTo>
                    <a:pt x="60921" y="27076"/>
                  </a:lnTo>
                </a:path>
                <a:path w="88265" h="27304">
                  <a:moveTo>
                    <a:pt x="8799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00" name="object 1299">
              <a:extLst>
                <a:ext uri="{FF2B5EF4-FFF2-40B4-BE49-F238E27FC236}">
                  <a16:creationId xmlns:a16="http://schemas.microsoft.com/office/drawing/2014/main" id="{71073664-5792-4E20-A249-5855D444C4D0}"/>
                </a:ext>
              </a:extLst>
            </p:cNvPr>
            <p:cNvSpPr/>
            <p:nvPr/>
          </p:nvSpPr>
          <p:spPr>
            <a:xfrm>
              <a:off x="11375304" y="4772778"/>
              <a:ext cx="966361" cy="44644"/>
            </a:xfrm>
            <a:custGeom>
              <a:avLst/>
              <a:gdLst/>
              <a:ahLst/>
              <a:cxnLst/>
              <a:rect l="l" t="t" r="r" b="b"/>
              <a:pathLst>
                <a:path w="717550" h="27304">
                  <a:moveTo>
                    <a:pt x="717520" y="0"/>
                  </a:moveTo>
                  <a:lnTo>
                    <a:pt x="0" y="0"/>
                  </a:lnTo>
                </a:path>
                <a:path w="717550" h="27304">
                  <a:moveTo>
                    <a:pt x="717520" y="0"/>
                  </a:moveTo>
                  <a:lnTo>
                    <a:pt x="71752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01" name="object 1300">
              <a:extLst>
                <a:ext uri="{FF2B5EF4-FFF2-40B4-BE49-F238E27FC236}">
                  <a16:creationId xmlns:a16="http://schemas.microsoft.com/office/drawing/2014/main" id="{8F0FFA82-1C03-479A-B6E4-03E78AA88226}"/>
                </a:ext>
              </a:extLst>
            </p:cNvPr>
            <p:cNvSpPr/>
            <p:nvPr/>
          </p:nvSpPr>
          <p:spPr>
            <a:xfrm>
              <a:off x="12505717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02" name="object 1301">
              <a:extLst>
                <a:ext uri="{FF2B5EF4-FFF2-40B4-BE49-F238E27FC236}">
                  <a16:creationId xmlns:a16="http://schemas.microsoft.com/office/drawing/2014/main" id="{01DB611F-8A3F-41CA-829E-8CC3DA535FE7}"/>
                </a:ext>
              </a:extLst>
            </p:cNvPr>
            <p:cNvSpPr/>
            <p:nvPr/>
          </p:nvSpPr>
          <p:spPr>
            <a:xfrm>
              <a:off x="12587764" y="4817048"/>
              <a:ext cx="36773" cy="808772"/>
            </a:xfrm>
            <a:custGeom>
              <a:avLst/>
              <a:gdLst/>
              <a:ahLst/>
              <a:cxnLst/>
              <a:rect l="l" t="t" r="r" b="b"/>
              <a:pathLst>
                <a:path w="27304" h="494665">
                  <a:moveTo>
                    <a:pt x="0" y="0"/>
                  </a:moveTo>
                  <a:lnTo>
                    <a:pt x="0" y="494141"/>
                  </a:lnTo>
                </a:path>
                <a:path w="27304" h="494665">
                  <a:moveTo>
                    <a:pt x="27076" y="494141"/>
                  </a:moveTo>
                  <a:lnTo>
                    <a:pt x="27076" y="135381"/>
                  </a:lnTo>
                </a:path>
                <a:path w="27304" h="494665">
                  <a:moveTo>
                    <a:pt x="27076" y="108305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03" name="object 1302">
              <a:extLst>
                <a:ext uri="{FF2B5EF4-FFF2-40B4-BE49-F238E27FC236}">
                  <a16:creationId xmlns:a16="http://schemas.microsoft.com/office/drawing/2014/main" id="{CEB78532-DC6F-4B63-A170-4CCE06950049}"/>
                </a:ext>
              </a:extLst>
            </p:cNvPr>
            <p:cNvSpPr/>
            <p:nvPr/>
          </p:nvSpPr>
          <p:spPr>
            <a:xfrm>
              <a:off x="14228688" y="4772778"/>
              <a:ext cx="36773" cy="852376"/>
            </a:xfrm>
            <a:custGeom>
              <a:avLst/>
              <a:gdLst/>
              <a:ahLst/>
              <a:cxnLst/>
              <a:rect l="l" t="t" r="r" b="b"/>
              <a:pathLst>
                <a:path w="27304" h="521334">
                  <a:moveTo>
                    <a:pt x="0" y="0"/>
                  </a:moveTo>
                  <a:lnTo>
                    <a:pt x="27076" y="0"/>
                  </a:lnTo>
                </a:path>
                <a:path w="27304" h="521334">
                  <a:moveTo>
                    <a:pt x="27076" y="521218"/>
                  </a:moveTo>
                  <a:lnTo>
                    <a:pt x="27076" y="27076"/>
                  </a:lnTo>
                </a:path>
                <a:path w="27304" h="521334">
                  <a:moveTo>
                    <a:pt x="0" y="0"/>
                  </a:moveTo>
                  <a:lnTo>
                    <a:pt x="0" y="521218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04" name="object 1303">
              <a:extLst>
                <a:ext uri="{FF2B5EF4-FFF2-40B4-BE49-F238E27FC236}">
                  <a16:creationId xmlns:a16="http://schemas.microsoft.com/office/drawing/2014/main" id="{9BC5DE85-686B-4ACF-A080-3FEE3F424362}"/>
                </a:ext>
              </a:extLst>
            </p:cNvPr>
            <p:cNvSpPr/>
            <p:nvPr/>
          </p:nvSpPr>
          <p:spPr>
            <a:xfrm>
              <a:off x="15140312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05" name="object 1304">
              <a:extLst>
                <a:ext uri="{FF2B5EF4-FFF2-40B4-BE49-F238E27FC236}">
                  <a16:creationId xmlns:a16="http://schemas.microsoft.com/office/drawing/2014/main" id="{965DEBB1-F423-47A5-9686-8D2F815D9C19}"/>
                </a:ext>
              </a:extLst>
            </p:cNvPr>
            <p:cNvSpPr/>
            <p:nvPr/>
          </p:nvSpPr>
          <p:spPr>
            <a:xfrm>
              <a:off x="14976219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06" name="object 1305">
              <a:extLst>
                <a:ext uri="{FF2B5EF4-FFF2-40B4-BE49-F238E27FC236}">
                  <a16:creationId xmlns:a16="http://schemas.microsoft.com/office/drawing/2014/main" id="{5ED0BE77-8BE9-4A29-8AF4-8607DF64234C}"/>
                </a:ext>
              </a:extLst>
            </p:cNvPr>
            <p:cNvSpPr/>
            <p:nvPr/>
          </p:nvSpPr>
          <p:spPr>
            <a:xfrm>
              <a:off x="15687287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07" name="object 1306">
              <a:extLst>
                <a:ext uri="{FF2B5EF4-FFF2-40B4-BE49-F238E27FC236}">
                  <a16:creationId xmlns:a16="http://schemas.microsoft.com/office/drawing/2014/main" id="{E8721919-789B-487E-A133-1521CA1D3ED1}"/>
                </a:ext>
              </a:extLst>
            </p:cNvPr>
            <p:cNvSpPr/>
            <p:nvPr/>
          </p:nvSpPr>
          <p:spPr>
            <a:xfrm>
              <a:off x="15523194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08" name="object 1307">
              <a:extLst>
                <a:ext uri="{FF2B5EF4-FFF2-40B4-BE49-F238E27FC236}">
                  <a16:creationId xmlns:a16="http://schemas.microsoft.com/office/drawing/2014/main" id="{E49D6F8B-9766-4F3B-8D7C-9C17F8E2FC3A}"/>
                </a:ext>
              </a:extLst>
            </p:cNvPr>
            <p:cNvSpPr/>
            <p:nvPr/>
          </p:nvSpPr>
          <p:spPr>
            <a:xfrm>
              <a:off x="14593338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09" name="object 1308">
              <a:extLst>
                <a:ext uri="{FF2B5EF4-FFF2-40B4-BE49-F238E27FC236}">
                  <a16:creationId xmlns:a16="http://schemas.microsoft.com/office/drawing/2014/main" id="{55A09952-5440-4714-BB45-B14CC74BF8A3}"/>
                </a:ext>
              </a:extLst>
            </p:cNvPr>
            <p:cNvSpPr/>
            <p:nvPr/>
          </p:nvSpPr>
          <p:spPr>
            <a:xfrm>
              <a:off x="14429245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10" name="object 1309">
              <a:extLst>
                <a:ext uri="{FF2B5EF4-FFF2-40B4-BE49-F238E27FC236}">
                  <a16:creationId xmlns:a16="http://schemas.microsoft.com/office/drawing/2014/main" id="{00BDAEB4-3433-47AB-995D-6B48AE29787D}"/>
                </a:ext>
              </a:extLst>
            </p:cNvPr>
            <p:cNvSpPr/>
            <p:nvPr/>
          </p:nvSpPr>
          <p:spPr>
            <a:xfrm>
              <a:off x="16234260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11" name="object 1310">
              <a:extLst>
                <a:ext uri="{FF2B5EF4-FFF2-40B4-BE49-F238E27FC236}">
                  <a16:creationId xmlns:a16="http://schemas.microsoft.com/office/drawing/2014/main" id="{DE837359-6476-49BA-A7FB-CDC49D217268}"/>
                </a:ext>
              </a:extLst>
            </p:cNvPr>
            <p:cNvSpPr/>
            <p:nvPr/>
          </p:nvSpPr>
          <p:spPr>
            <a:xfrm>
              <a:off x="16070169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12" name="object 1311">
              <a:extLst>
                <a:ext uri="{FF2B5EF4-FFF2-40B4-BE49-F238E27FC236}">
                  <a16:creationId xmlns:a16="http://schemas.microsoft.com/office/drawing/2014/main" id="{AF216358-4073-4CE8-A826-4A1BF204BA13}"/>
                </a:ext>
              </a:extLst>
            </p:cNvPr>
            <p:cNvSpPr/>
            <p:nvPr/>
          </p:nvSpPr>
          <p:spPr>
            <a:xfrm>
              <a:off x="16781234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13" name="object 1312">
              <a:extLst>
                <a:ext uri="{FF2B5EF4-FFF2-40B4-BE49-F238E27FC236}">
                  <a16:creationId xmlns:a16="http://schemas.microsoft.com/office/drawing/2014/main" id="{90A20351-1892-4FF2-8D20-71BBBDA7C4AD}"/>
                </a:ext>
              </a:extLst>
            </p:cNvPr>
            <p:cNvSpPr/>
            <p:nvPr/>
          </p:nvSpPr>
          <p:spPr>
            <a:xfrm>
              <a:off x="16617144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14" name="object 1313">
              <a:extLst>
                <a:ext uri="{FF2B5EF4-FFF2-40B4-BE49-F238E27FC236}">
                  <a16:creationId xmlns:a16="http://schemas.microsoft.com/office/drawing/2014/main" id="{7C8AC02C-E208-457B-903E-C2ECC59505C3}"/>
                </a:ext>
              </a:extLst>
            </p:cNvPr>
            <p:cNvSpPr/>
            <p:nvPr/>
          </p:nvSpPr>
          <p:spPr>
            <a:xfrm>
              <a:off x="14265152" y="4817047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15" name="object 1314">
              <a:extLst>
                <a:ext uri="{FF2B5EF4-FFF2-40B4-BE49-F238E27FC236}">
                  <a16:creationId xmlns:a16="http://schemas.microsoft.com/office/drawing/2014/main" id="{490A2060-D766-48B8-AC7D-AB0A853A9C24}"/>
                </a:ext>
              </a:extLst>
            </p:cNvPr>
            <p:cNvSpPr/>
            <p:nvPr/>
          </p:nvSpPr>
          <p:spPr>
            <a:xfrm>
              <a:off x="14593338" y="4817047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135381" y="0"/>
                  </a:lnTo>
                </a:path>
                <a:path w="284479">
                  <a:moveTo>
                    <a:pt x="162457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16" name="object 1315">
              <a:extLst>
                <a:ext uri="{FF2B5EF4-FFF2-40B4-BE49-F238E27FC236}">
                  <a16:creationId xmlns:a16="http://schemas.microsoft.com/office/drawing/2014/main" id="{491BBFF2-78C4-4AA0-8BFA-782C259C1772}"/>
                </a:ext>
              </a:extLst>
            </p:cNvPr>
            <p:cNvSpPr/>
            <p:nvPr/>
          </p:nvSpPr>
          <p:spPr>
            <a:xfrm>
              <a:off x="15140312" y="4817047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135381" y="0"/>
                  </a:lnTo>
                </a:path>
                <a:path w="284480">
                  <a:moveTo>
                    <a:pt x="162457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17" name="object 1316">
              <a:extLst>
                <a:ext uri="{FF2B5EF4-FFF2-40B4-BE49-F238E27FC236}">
                  <a16:creationId xmlns:a16="http://schemas.microsoft.com/office/drawing/2014/main" id="{1F0A3BEE-AB64-460E-8189-291225896D89}"/>
                </a:ext>
              </a:extLst>
            </p:cNvPr>
            <p:cNvSpPr/>
            <p:nvPr/>
          </p:nvSpPr>
          <p:spPr>
            <a:xfrm>
              <a:off x="15687287" y="4817047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0" y="0"/>
                  </a:moveTo>
                  <a:lnTo>
                    <a:pt x="11507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18" name="object 1317">
              <a:extLst>
                <a:ext uri="{FF2B5EF4-FFF2-40B4-BE49-F238E27FC236}">
                  <a16:creationId xmlns:a16="http://schemas.microsoft.com/office/drawing/2014/main" id="{FDE16B8E-956B-49EA-8300-E5E1AA8A3B96}"/>
                </a:ext>
              </a:extLst>
            </p:cNvPr>
            <p:cNvSpPr/>
            <p:nvPr/>
          </p:nvSpPr>
          <p:spPr>
            <a:xfrm>
              <a:off x="15933424" y="4817047"/>
              <a:ext cx="13683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53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19" name="object 1318">
              <a:extLst>
                <a:ext uri="{FF2B5EF4-FFF2-40B4-BE49-F238E27FC236}">
                  <a16:creationId xmlns:a16="http://schemas.microsoft.com/office/drawing/2014/main" id="{F4FAD8A0-8BE2-4D2F-A675-EC3E82D87AD8}"/>
                </a:ext>
              </a:extLst>
            </p:cNvPr>
            <p:cNvSpPr/>
            <p:nvPr/>
          </p:nvSpPr>
          <p:spPr>
            <a:xfrm>
              <a:off x="16234260" y="4817047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128612" y="0"/>
                  </a:lnTo>
                </a:path>
                <a:path w="284480">
                  <a:moveTo>
                    <a:pt x="169226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20" name="object 1319">
              <a:extLst>
                <a:ext uri="{FF2B5EF4-FFF2-40B4-BE49-F238E27FC236}">
                  <a16:creationId xmlns:a16="http://schemas.microsoft.com/office/drawing/2014/main" id="{4E1199E0-3794-4718-B489-2580431FBE17}"/>
                </a:ext>
              </a:extLst>
            </p:cNvPr>
            <p:cNvSpPr/>
            <p:nvPr/>
          </p:nvSpPr>
          <p:spPr>
            <a:xfrm>
              <a:off x="16781234" y="4772778"/>
              <a:ext cx="155644" cy="44644"/>
            </a:xfrm>
            <a:custGeom>
              <a:avLst/>
              <a:gdLst/>
              <a:ahLst/>
              <a:cxnLst/>
              <a:rect l="l" t="t" r="r" b="b"/>
              <a:pathLst>
                <a:path w="115569" h="27304">
                  <a:moveTo>
                    <a:pt x="0" y="27076"/>
                  </a:moveTo>
                  <a:lnTo>
                    <a:pt x="115074" y="27076"/>
                  </a:lnTo>
                </a:path>
                <a:path w="115569" h="27304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21" name="object 1320">
              <a:extLst>
                <a:ext uri="{FF2B5EF4-FFF2-40B4-BE49-F238E27FC236}">
                  <a16:creationId xmlns:a16="http://schemas.microsoft.com/office/drawing/2014/main" id="{A027DEE3-ADDB-4DA9-A3E6-2FDBD6FA8543}"/>
                </a:ext>
              </a:extLst>
            </p:cNvPr>
            <p:cNvSpPr/>
            <p:nvPr/>
          </p:nvSpPr>
          <p:spPr>
            <a:xfrm>
              <a:off x="16234260" y="477277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22" name="object 1321">
              <a:extLst>
                <a:ext uri="{FF2B5EF4-FFF2-40B4-BE49-F238E27FC236}">
                  <a16:creationId xmlns:a16="http://schemas.microsoft.com/office/drawing/2014/main" id="{40A1794F-35BD-4D4E-87E9-F1608ACE54D1}"/>
                </a:ext>
              </a:extLst>
            </p:cNvPr>
            <p:cNvSpPr/>
            <p:nvPr/>
          </p:nvSpPr>
          <p:spPr>
            <a:xfrm>
              <a:off x="15933424" y="4772778"/>
              <a:ext cx="13683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53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23" name="object 1322">
              <a:extLst>
                <a:ext uri="{FF2B5EF4-FFF2-40B4-BE49-F238E27FC236}">
                  <a16:creationId xmlns:a16="http://schemas.microsoft.com/office/drawing/2014/main" id="{E4519A26-6B18-4F3D-B167-5F113CDE6EB0}"/>
                </a:ext>
              </a:extLst>
            </p:cNvPr>
            <p:cNvSpPr/>
            <p:nvPr/>
          </p:nvSpPr>
          <p:spPr>
            <a:xfrm>
              <a:off x="15687287" y="4772778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24" name="object 1323">
              <a:extLst>
                <a:ext uri="{FF2B5EF4-FFF2-40B4-BE49-F238E27FC236}">
                  <a16:creationId xmlns:a16="http://schemas.microsoft.com/office/drawing/2014/main" id="{F7FD961B-AF68-4477-9FA8-746BDE4A990B}"/>
                </a:ext>
              </a:extLst>
            </p:cNvPr>
            <p:cNvSpPr/>
            <p:nvPr/>
          </p:nvSpPr>
          <p:spPr>
            <a:xfrm>
              <a:off x="15140312" y="477277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25" name="object 1324">
              <a:extLst>
                <a:ext uri="{FF2B5EF4-FFF2-40B4-BE49-F238E27FC236}">
                  <a16:creationId xmlns:a16="http://schemas.microsoft.com/office/drawing/2014/main" id="{6590E49D-AE11-42C0-B671-BAE4F238D5A9}"/>
                </a:ext>
              </a:extLst>
            </p:cNvPr>
            <p:cNvSpPr/>
            <p:nvPr/>
          </p:nvSpPr>
          <p:spPr>
            <a:xfrm>
              <a:off x="14593338" y="477277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26" name="object 1325">
              <a:extLst>
                <a:ext uri="{FF2B5EF4-FFF2-40B4-BE49-F238E27FC236}">
                  <a16:creationId xmlns:a16="http://schemas.microsoft.com/office/drawing/2014/main" id="{E9406BDA-946B-45D9-BBAD-18590CB1D4D2}"/>
                </a:ext>
              </a:extLst>
            </p:cNvPr>
            <p:cNvSpPr/>
            <p:nvPr/>
          </p:nvSpPr>
          <p:spPr>
            <a:xfrm>
              <a:off x="14265152" y="477277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27" name="object 1326">
              <a:extLst>
                <a:ext uri="{FF2B5EF4-FFF2-40B4-BE49-F238E27FC236}">
                  <a16:creationId xmlns:a16="http://schemas.microsoft.com/office/drawing/2014/main" id="{68EC3B90-7EC4-4C30-A80D-C04544051B21}"/>
                </a:ext>
              </a:extLst>
            </p:cNvPr>
            <p:cNvSpPr/>
            <p:nvPr/>
          </p:nvSpPr>
          <p:spPr>
            <a:xfrm>
              <a:off x="14976219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28" name="object 1327">
              <a:extLst>
                <a:ext uri="{FF2B5EF4-FFF2-40B4-BE49-F238E27FC236}">
                  <a16:creationId xmlns:a16="http://schemas.microsoft.com/office/drawing/2014/main" id="{BE2FCE72-6870-4837-8758-5B4E9D7F7DD8}"/>
                </a:ext>
              </a:extLst>
            </p:cNvPr>
            <p:cNvSpPr/>
            <p:nvPr/>
          </p:nvSpPr>
          <p:spPr>
            <a:xfrm>
              <a:off x="15140312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29" name="object 1328">
              <a:extLst>
                <a:ext uri="{FF2B5EF4-FFF2-40B4-BE49-F238E27FC236}">
                  <a16:creationId xmlns:a16="http://schemas.microsoft.com/office/drawing/2014/main" id="{60DDF2AC-A4AA-427C-B3D4-B92089818A06}"/>
                </a:ext>
              </a:extLst>
            </p:cNvPr>
            <p:cNvSpPr/>
            <p:nvPr/>
          </p:nvSpPr>
          <p:spPr>
            <a:xfrm>
              <a:off x="15523194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30" name="object 1329">
              <a:extLst>
                <a:ext uri="{FF2B5EF4-FFF2-40B4-BE49-F238E27FC236}">
                  <a16:creationId xmlns:a16="http://schemas.microsoft.com/office/drawing/2014/main" id="{3DACF3E4-E44B-434A-A6C0-B3263BF44DE8}"/>
                </a:ext>
              </a:extLst>
            </p:cNvPr>
            <p:cNvSpPr/>
            <p:nvPr/>
          </p:nvSpPr>
          <p:spPr>
            <a:xfrm>
              <a:off x="15687287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31" name="object 1330">
              <a:extLst>
                <a:ext uri="{FF2B5EF4-FFF2-40B4-BE49-F238E27FC236}">
                  <a16:creationId xmlns:a16="http://schemas.microsoft.com/office/drawing/2014/main" id="{42697FBE-E294-416D-9681-015A6A8758D9}"/>
                </a:ext>
              </a:extLst>
            </p:cNvPr>
            <p:cNvSpPr/>
            <p:nvPr/>
          </p:nvSpPr>
          <p:spPr>
            <a:xfrm>
              <a:off x="14429245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32" name="object 1331">
              <a:extLst>
                <a:ext uri="{FF2B5EF4-FFF2-40B4-BE49-F238E27FC236}">
                  <a16:creationId xmlns:a16="http://schemas.microsoft.com/office/drawing/2014/main" id="{CED9C1E9-7A48-46E9-B169-986ECDEC335D}"/>
                </a:ext>
              </a:extLst>
            </p:cNvPr>
            <p:cNvSpPr/>
            <p:nvPr/>
          </p:nvSpPr>
          <p:spPr>
            <a:xfrm>
              <a:off x="14593338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33" name="object 1332">
              <a:extLst>
                <a:ext uri="{FF2B5EF4-FFF2-40B4-BE49-F238E27FC236}">
                  <a16:creationId xmlns:a16="http://schemas.microsoft.com/office/drawing/2014/main" id="{DE4B50EC-FC63-4ED8-981E-678E4CE4CE18}"/>
                </a:ext>
              </a:extLst>
            </p:cNvPr>
            <p:cNvSpPr/>
            <p:nvPr/>
          </p:nvSpPr>
          <p:spPr>
            <a:xfrm>
              <a:off x="16070169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34" name="object 1333">
              <a:extLst>
                <a:ext uri="{FF2B5EF4-FFF2-40B4-BE49-F238E27FC236}">
                  <a16:creationId xmlns:a16="http://schemas.microsoft.com/office/drawing/2014/main" id="{7B424C09-9D80-4311-ADA1-CA7D99B462C4}"/>
                </a:ext>
              </a:extLst>
            </p:cNvPr>
            <p:cNvSpPr/>
            <p:nvPr/>
          </p:nvSpPr>
          <p:spPr>
            <a:xfrm>
              <a:off x="16234260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35" name="object 1334">
              <a:extLst>
                <a:ext uri="{FF2B5EF4-FFF2-40B4-BE49-F238E27FC236}">
                  <a16:creationId xmlns:a16="http://schemas.microsoft.com/office/drawing/2014/main" id="{96574EE6-BC09-40F7-B76A-D7B555BADE56}"/>
                </a:ext>
              </a:extLst>
            </p:cNvPr>
            <p:cNvSpPr/>
            <p:nvPr/>
          </p:nvSpPr>
          <p:spPr>
            <a:xfrm>
              <a:off x="16617144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36" name="object 1335">
              <a:extLst>
                <a:ext uri="{FF2B5EF4-FFF2-40B4-BE49-F238E27FC236}">
                  <a16:creationId xmlns:a16="http://schemas.microsoft.com/office/drawing/2014/main" id="{F994CC26-EC66-44EB-BA4E-8794277C210C}"/>
                </a:ext>
              </a:extLst>
            </p:cNvPr>
            <p:cNvSpPr/>
            <p:nvPr/>
          </p:nvSpPr>
          <p:spPr>
            <a:xfrm>
              <a:off x="16781234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37" name="object 1336">
              <a:extLst>
                <a:ext uri="{FF2B5EF4-FFF2-40B4-BE49-F238E27FC236}">
                  <a16:creationId xmlns:a16="http://schemas.microsoft.com/office/drawing/2014/main" id="{293E4390-F32C-4432-AC4D-68478139F9FD}"/>
                </a:ext>
              </a:extLst>
            </p:cNvPr>
            <p:cNvSpPr/>
            <p:nvPr/>
          </p:nvSpPr>
          <p:spPr>
            <a:xfrm>
              <a:off x="13718179" y="4994124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38" name="object 1337">
              <a:extLst>
                <a:ext uri="{FF2B5EF4-FFF2-40B4-BE49-F238E27FC236}">
                  <a16:creationId xmlns:a16="http://schemas.microsoft.com/office/drawing/2014/main" id="{8C0D5452-1255-48D4-A7AB-5E4E5386619B}"/>
                </a:ext>
              </a:extLst>
            </p:cNvPr>
            <p:cNvSpPr/>
            <p:nvPr/>
          </p:nvSpPr>
          <p:spPr>
            <a:xfrm>
              <a:off x="13134739" y="4994124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39" name="object 1338">
              <a:extLst>
                <a:ext uri="{FF2B5EF4-FFF2-40B4-BE49-F238E27FC236}">
                  <a16:creationId xmlns:a16="http://schemas.microsoft.com/office/drawing/2014/main" id="{93EE90B4-CA4A-4533-AE85-D2F2D6C89880}"/>
                </a:ext>
              </a:extLst>
            </p:cNvPr>
            <p:cNvSpPr/>
            <p:nvPr/>
          </p:nvSpPr>
          <p:spPr>
            <a:xfrm>
              <a:off x="12624229" y="4994124"/>
              <a:ext cx="347206" cy="44644"/>
            </a:xfrm>
            <a:custGeom>
              <a:avLst/>
              <a:gdLst/>
              <a:ahLst/>
              <a:cxnLst/>
              <a:rect l="l" t="t" r="r" b="b"/>
              <a:pathLst>
                <a:path w="257809" h="27304">
                  <a:moveTo>
                    <a:pt x="257224" y="0"/>
                  </a:moveTo>
                  <a:lnTo>
                    <a:pt x="257224" y="27076"/>
                  </a:lnTo>
                </a:path>
                <a:path w="257809" h="27304">
                  <a:moveTo>
                    <a:pt x="0" y="27076"/>
                  </a:moveTo>
                  <a:lnTo>
                    <a:pt x="257224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40" name="object 1339">
              <a:extLst>
                <a:ext uri="{FF2B5EF4-FFF2-40B4-BE49-F238E27FC236}">
                  <a16:creationId xmlns:a16="http://schemas.microsoft.com/office/drawing/2014/main" id="{E51C786A-E141-4BAF-BF5B-CA526A11FB3E}"/>
                </a:ext>
              </a:extLst>
            </p:cNvPr>
            <p:cNvSpPr/>
            <p:nvPr/>
          </p:nvSpPr>
          <p:spPr>
            <a:xfrm>
              <a:off x="13134739" y="4994124"/>
              <a:ext cx="584092" cy="44644"/>
            </a:xfrm>
            <a:custGeom>
              <a:avLst/>
              <a:gdLst/>
              <a:ahLst/>
              <a:cxnLst/>
              <a:rect l="l" t="t" r="r" b="b"/>
              <a:pathLst>
                <a:path w="433704" h="27304">
                  <a:moveTo>
                    <a:pt x="0" y="27076"/>
                  </a:moveTo>
                  <a:lnTo>
                    <a:pt x="406143" y="27076"/>
                  </a:lnTo>
                </a:path>
                <a:path w="433704" h="27304">
                  <a:moveTo>
                    <a:pt x="43322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41" name="object 1340">
              <a:extLst>
                <a:ext uri="{FF2B5EF4-FFF2-40B4-BE49-F238E27FC236}">
                  <a16:creationId xmlns:a16="http://schemas.microsoft.com/office/drawing/2014/main" id="{C0778140-95C5-4384-A222-F6B5793DB408}"/>
                </a:ext>
              </a:extLst>
            </p:cNvPr>
            <p:cNvSpPr/>
            <p:nvPr/>
          </p:nvSpPr>
          <p:spPr>
            <a:xfrm>
              <a:off x="12624229" y="4994124"/>
              <a:ext cx="347206" cy="44644"/>
            </a:xfrm>
            <a:custGeom>
              <a:avLst/>
              <a:gdLst/>
              <a:ahLst/>
              <a:cxnLst/>
              <a:rect l="l" t="t" r="r" b="b"/>
              <a:pathLst>
                <a:path w="257809" h="27304">
                  <a:moveTo>
                    <a:pt x="257224" y="0"/>
                  </a:moveTo>
                  <a:lnTo>
                    <a:pt x="0" y="0"/>
                  </a:lnTo>
                </a:path>
                <a:path w="257809" h="27304">
                  <a:moveTo>
                    <a:pt x="257224" y="0"/>
                  </a:moveTo>
                  <a:lnTo>
                    <a:pt x="257224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42" name="object 1341">
              <a:extLst>
                <a:ext uri="{FF2B5EF4-FFF2-40B4-BE49-F238E27FC236}">
                  <a16:creationId xmlns:a16="http://schemas.microsoft.com/office/drawing/2014/main" id="{E428F061-A488-40E0-A68B-ABCAC0A90289}"/>
                </a:ext>
              </a:extLst>
            </p:cNvPr>
            <p:cNvSpPr/>
            <p:nvPr/>
          </p:nvSpPr>
          <p:spPr>
            <a:xfrm>
              <a:off x="13134739" y="4994124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43" name="object 1342">
              <a:extLst>
                <a:ext uri="{FF2B5EF4-FFF2-40B4-BE49-F238E27FC236}">
                  <a16:creationId xmlns:a16="http://schemas.microsoft.com/office/drawing/2014/main" id="{AA292C98-836D-4A8D-8548-521CDE40D830}"/>
                </a:ext>
              </a:extLst>
            </p:cNvPr>
            <p:cNvSpPr/>
            <p:nvPr/>
          </p:nvSpPr>
          <p:spPr>
            <a:xfrm>
              <a:off x="13681713" y="5038395"/>
              <a:ext cx="36773" cy="586594"/>
            </a:xfrm>
            <a:custGeom>
              <a:avLst/>
              <a:gdLst/>
              <a:ahLst/>
              <a:cxnLst/>
              <a:rect l="l" t="t" r="r" b="b"/>
              <a:pathLst>
                <a:path w="27304" h="358775">
                  <a:moveTo>
                    <a:pt x="0" y="0"/>
                  </a:moveTo>
                  <a:lnTo>
                    <a:pt x="0" y="358760"/>
                  </a:lnTo>
                </a:path>
                <a:path w="27304" h="358775">
                  <a:moveTo>
                    <a:pt x="27076" y="358760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44" name="object 1343">
              <a:extLst>
                <a:ext uri="{FF2B5EF4-FFF2-40B4-BE49-F238E27FC236}">
                  <a16:creationId xmlns:a16="http://schemas.microsoft.com/office/drawing/2014/main" id="{24D52C15-665F-4B0C-B3D8-4150FDDCCA33}"/>
                </a:ext>
              </a:extLst>
            </p:cNvPr>
            <p:cNvSpPr/>
            <p:nvPr/>
          </p:nvSpPr>
          <p:spPr>
            <a:xfrm>
              <a:off x="14775662" y="4817048"/>
              <a:ext cx="36773" cy="808772"/>
            </a:xfrm>
            <a:custGeom>
              <a:avLst/>
              <a:gdLst/>
              <a:ahLst/>
              <a:cxnLst/>
              <a:rect l="l" t="t" r="r" b="b"/>
              <a:pathLst>
                <a:path w="27304" h="494665">
                  <a:moveTo>
                    <a:pt x="0" y="0"/>
                  </a:moveTo>
                  <a:lnTo>
                    <a:pt x="0" y="494141"/>
                  </a:lnTo>
                </a:path>
                <a:path w="27304" h="494665">
                  <a:moveTo>
                    <a:pt x="27076" y="494141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45" name="object 1344">
              <a:extLst>
                <a:ext uri="{FF2B5EF4-FFF2-40B4-BE49-F238E27FC236}">
                  <a16:creationId xmlns:a16="http://schemas.microsoft.com/office/drawing/2014/main" id="{E9581F35-788D-45FC-B8A7-747D91A9C37E}"/>
                </a:ext>
              </a:extLst>
            </p:cNvPr>
            <p:cNvSpPr/>
            <p:nvPr/>
          </p:nvSpPr>
          <p:spPr>
            <a:xfrm>
              <a:off x="15322637" y="4817048"/>
              <a:ext cx="36773" cy="808772"/>
            </a:xfrm>
            <a:custGeom>
              <a:avLst/>
              <a:gdLst/>
              <a:ahLst/>
              <a:cxnLst/>
              <a:rect l="l" t="t" r="r" b="b"/>
              <a:pathLst>
                <a:path w="27304" h="494665">
                  <a:moveTo>
                    <a:pt x="0" y="0"/>
                  </a:moveTo>
                  <a:lnTo>
                    <a:pt x="0" y="494141"/>
                  </a:lnTo>
                </a:path>
                <a:path w="27304" h="494665">
                  <a:moveTo>
                    <a:pt x="27076" y="494141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46" name="object 1345">
              <a:extLst>
                <a:ext uri="{FF2B5EF4-FFF2-40B4-BE49-F238E27FC236}">
                  <a16:creationId xmlns:a16="http://schemas.microsoft.com/office/drawing/2014/main" id="{6E367A91-CFF4-446D-BA5F-0DD0D22387AB}"/>
                </a:ext>
              </a:extLst>
            </p:cNvPr>
            <p:cNvSpPr/>
            <p:nvPr/>
          </p:nvSpPr>
          <p:spPr>
            <a:xfrm>
              <a:off x="12587764" y="3566436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47" name="object 1346">
              <a:extLst>
                <a:ext uri="{FF2B5EF4-FFF2-40B4-BE49-F238E27FC236}">
                  <a16:creationId xmlns:a16="http://schemas.microsoft.com/office/drawing/2014/main" id="{8FAE1570-4D1F-49A1-86A0-08C43CC7E26A}"/>
                </a:ext>
              </a:extLst>
            </p:cNvPr>
            <p:cNvSpPr/>
            <p:nvPr/>
          </p:nvSpPr>
          <p:spPr>
            <a:xfrm>
              <a:off x="12587764" y="3300820"/>
              <a:ext cx="36773" cy="66445"/>
            </a:xfrm>
            <a:custGeom>
              <a:avLst/>
              <a:gdLst/>
              <a:ahLst/>
              <a:cxnLst/>
              <a:rect l="l" t="t" r="r" b="b"/>
              <a:pathLst>
                <a:path w="27304" h="40639">
                  <a:moveTo>
                    <a:pt x="27076" y="40614"/>
                  </a:moveTo>
                  <a:lnTo>
                    <a:pt x="0" y="40614"/>
                  </a:lnTo>
                </a:path>
                <a:path w="27304"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48" name="object 1347">
              <a:extLst>
                <a:ext uri="{FF2B5EF4-FFF2-40B4-BE49-F238E27FC236}">
                  <a16:creationId xmlns:a16="http://schemas.microsoft.com/office/drawing/2014/main" id="{6AE8497A-A078-4D63-B248-1645393558D1}"/>
                </a:ext>
              </a:extLst>
            </p:cNvPr>
            <p:cNvSpPr/>
            <p:nvPr/>
          </p:nvSpPr>
          <p:spPr>
            <a:xfrm>
              <a:off x="12587764" y="3566438"/>
              <a:ext cx="36773" cy="764126"/>
            </a:xfrm>
            <a:custGeom>
              <a:avLst/>
              <a:gdLst/>
              <a:ahLst/>
              <a:cxnLst/>
              <a:rect l="l" t="t" r="r" b="b"/>
              <a:pathLst>
                <a:path w="27304" h="467360">
                  <a:moveTo>
                    <a:pt x="0" y="0"/>
                  </a:moveTo>
                  <a:lnTo>
                    <a:pt x="0" y="467065"/>
                  </a:lnTo>
                </a:path>
                <a:path w="27304" h="467360">
                  <a:moveTo>
                    <a:pt x="27076" y="467065"/>
                  </a:moveTo>
                  <a:lnTo>
                    <a:pt x="27076" y="87997"/>
                  </a:lnTo>
                </a:path>
                <a:path w="27304" h="467360">
                  <a:moveTo>
                    <a:pt x="27076" y="60921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49" name="object 1348">
              <a:extLst>
                <a:ext uri="{FF2B5EF4-FFF2-40B4-BE49-F238E27FC236}">
                  <a16:creationId xmlns:a16="http://schemas.microsoft.com/office/drawing/2014/main" id="{0E98D9CF-D90D-407F-8F94-7CD9B5EABE04}"/>
                </a:ext>
              </a:extLst>
            </p:cNvPr>
            <p:cNvSpPr/>
            <p:nvPr/>
          </p:nvSpPr>
          <p:spPr>
            <a:xfrm>
              <a:off x="12587764" y="3300820"/>
              <a:ext cx="36773" cy="66445"/>
            </a:xfrm>
            <a:custGeom>
              <a:avLst/>
              <a:gdLst/>
              <a:ahLst/>
              <a:cxnLst/>
              <a:rect l="l" t="t" r="r" b="b"/>
              <a:pathLst>
                <a:path w="27304" h="40639">
                  <a:moveTo>
                    <a:pt x="27076" y="40614"/>
                  </a:moveTo>
                  <a:lnTo>
                    <a:pt x="27076" y="0"/>
                  </a:lnTo>
                </a:path>
                <a:path w="27304" h="40639">
                  <a:moveTo>
                    <a:pt x="27076" y="40614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50" name="object 1349">
              <a:extLst>
                <a:ext uri="{FF2B5EF4-FFF2-40B4-BE49-F238E27FC236}">
                  <a16:creationId xmlns:a16="http://schemas.microsoft.com/office/drawing/2014/main" id="{C55EACC6-24F4-419E-B205-AA1BF8ED7D5E}"/>
                </a:ext>
              </a:extLst>
            </p:cNvPr>
            <p:cNvSpPr/>
            <p:nvPr/>
          </p:nvSpPr>
          <p:spPr>
            <a:xfrm>
              <a:off x="12587764" y="3566436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51" name="object 1350">
              <a:extLst>
                <a:ext uri="{FF2B5EF4-FFF2-40B4-BE49-F238E27FC236}">
                  <a16:creationId xmlns:a16="http://schemas.microsoft.com/office/drawing/2014/main" id="{8453DD70-F3F3-439B-BA99-04ADCE54F03D}"/>
                </a:ext>
              </a:extLst>
            </p:cNvPr>
            <p:cNvSpPr/>
            <p:nvPr/>
          </p:nvSpPr>
          <p:spPr>
            <a:xfrm>
              <a:off x="13517620" y="3666042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52" name="object 1351">
              <a:extLst>
                <a:ext uri="{FF2B5EF4-FFF2-40B4-BE49-F238E27FC236}">
                  <a16:creationId xmlns:a16="http://schemas.microsoft.com/office/drawing/2014/main" id="{0C45D0A7-E268-4C21-8AB3-E1811A011AF8}"/>
                </a:ext>
              </a:extLst>
            </p:cNvPr>
            <p:cNvSpPr/>
            <p:nvPr/>
          </p:nvSpPr>
          <p:spPr>
            <a:xfrm>
              <a:off x="13353529" y="3666042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53" name="object 1352">
              <a:extLst>
                <a:ext uri="{FF2B5EF4-FFF2-40B4-BE49-F238E27FC236}">
                  <a16:creationId xmlns:a16="http://schemas.microsoft.com/office/drawing/2014/main" id="{CDBF5758-1033-4CA2-97C5-B1E0CDE7154E}"/>
                </a:ext>
              </a:extLst>
            </p:cNvPr>
            <p:cNvSpPr/>
            <p:nvPr/>
          </p:nvSpPr>
          <p:spPr>
            <a:xfrm>
              <a:off x="12970646" y="3666042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54" name="object 1353">
              <a:extLst>
                <a:ext uri="{FF2B5EF4-FFF2-40B4-BE49-F238E27FC236}">
                  <a16:creationId xmlns:a16="http://schemas.microsoft.com/office/drawing/2014/main" id="{39AF1625-9E1B-4AB4-BBA4-039E8BBA3F7C}"/>
                </a:ext>
              </a:extLst>
            </p:cNvPr>
            <p:cNvSpPr/>
            <p:nvPr/>
          </p:nvSpPr>
          <p:spPr>
            <a:xfrm>
              <a:off x="12624230" y="3666042"/>
              <a:ext cx="183010" cy="44644"/>
            </a:xfrm>
            <a:custGeom>
              <a:avLst/>
              <a:gdLst/>
              <a:ahLst/>
              <a:cxnLst/>
              <a:rect l="l" t="t" r="r" b="b"/>
              <a:pathLst>
                <a:path w="135890" h="27304">
                  <a:moveTo>
                    <a:pt x="135381" y="0"/>
                  </a:moveTo>
                  <a:lnTo>
                    <a:pt x="135381" y="27076"/>
                  </a:lnTo>
                </a:path>
                <a:path w="135890" h="27304">
                  <a:moveTo>
                    <a:pt x="0" y="27076"/>
                  </a:moveTo>
                  <a:lnTo>
                    <a:pt x="135381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55" name="object 1354">
              <a:extLst>
                <a:ext uri="{FF2B5EF4-FFF2-40B4-BE49-F238E27FC236}">
                  <a16:creationId xmlns:a16="http://schemas.microsoft.com/office/drawing/2014/main" id="{1F457773-E519-48FA-BCCA-F8C2097A49A1}"/>
                </a:ext>
              </a:extLst>
            </p:cNvPr>
            <p:cNvSpPr/>
            <p:nvPr/>
          </p:nvSpPr>
          <p:spPr>
            <a:xfrm>
              <a:off x="12970646" y="3710311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121843" y="0"/>
                  </a:lnTo>
                </a:path>
                <a:path w="284479">
                  <a:moveTo>
                    <a:pt x="148919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56" name="object 1355">
              <a:extLst>
                <a:ext uri="{FF2B5EF4-FFF2-40B4-BE49-F238E27FC236}">
                  <a16:creationId xmlns:a16="http://schemas.microsoft.com/office/drawing/2014/main" id="{F423905E-A97D-4EDA-8F17-32605CBE5916}"/>
                </a:ext>
              </a:extLst>
            </p:cNvPr>
            <p:cNvSpPr/>
            <p:nvPr/>
          </p:nvSpPr>
          <p:spPr>
            <a:xfrm>
              <a:off x="13517620" y="3666042"/>
              <a:ext cx="164195" cy="44644"/>
            </a:xfrm>
            <a:custGeom>
              <a:avLst/>
              <a:gdLst/>
              <a:ahLst/>
              <a:cxnLst/>
              <a:rect l="l" t="t" r="r" b="b"/>
              <a:pathLst>
                <a:path w="121920" h="27304">
                  <a:moveTo>
                    <a:pt x="0" y="27076"/>
                  </a:moveTo>
                  <a:lnTo>
                    <a:pt x="121843" y="27076"/>
                  </a:lnTo>
                </a:path>
                <a:path w="121920" h="27304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57" name="object 1356">
              <a:extLst>
                <a:ext uri="{FF2B5EF4-FFF2-40B4-BE49-F238E27FC236}">
                  <a16:creationId xmlns:a16="http://schemas.microsoft.com/office/drawing/2014/main" id="{FAB06A9C-96D6-4ACE-983C-193422B27A6F}"/>
                </a:ext>
              </a:extLst>
            </p:cNvPr>
            <p:cNvSpPr/>
            <p:nvPr/>
          </p:nvSpPr>
          <p:spPr>
            <a:xfrm>
              <a:off x="12970646" y="366604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58" name="object 1357">
              <a:extLst>
                <a:ext uri="{FF2B5EF4-FFF2-40B4-BE49-F238E27FC236}">
                  <a16:creationId xmlns:a16="http://schemas.microsoft.com/office/drawing/2014/main" id="{D60245D9-D98A-4AFF-873B-00A7533B936D}"/>
                </a:ext>
              </a:extLst>
            </p:cNvPr>
            <p:cNvSpPr/>
            <p:nvPr/>
          </p:nvSpPr>
          <p:spPr>
            <a:xfrm>
              <a:off x="12624230" y="3666042"/>
              <a:ext cx="18301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13538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59" name="object 1358">
              <a:extLst>
                <a:ext uri="{FF2B5EF4-FFF2-40B4-BE49-F238E27FC236}">
                  <a16:creationId xmlns:a16="http://schemas.microsoft.com/office/drawing/2014/main" id="{AE24347B-1C7A-4883-AFAF-A558F90AD03A}"/>
                </a:ext>
              </a:extLst>
            </p:cNvPr>
            <p:cNvSpPr/>
            <p:nvPr/>
          </p:nvSpPr>
          <p:spPr>
            <a:xfrm>
              <a:off x="13353529" y="3666042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60" name="object 1359">
              <a:extLst>
                <a:ext uri="{FF2B5EF4-FFF2-40B4-BE49-F238E27FC236}">
                  <a16:creationId xmlns:a16="http://schemas.microsoft.com/office/drawing/2014/main" id="{6366CD1B-19CA-4619-9B2A-C3BC0A867168}"/>
                </a:ext>
              </a:extLst>
            </p:cNvPr>
            <p:cNvSpPr/>
            <p:nvPr/>
          </p:nvSpPr>
          <p:spPr>
            <a:xfrm>
              <a:off x="13517620" y="3666042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61" name="object 1360">
              <a:extLst>
                <a:ext uri="{FF2B5EF4-FFF2-40B4-BE49-F238E27FC236}">
                  <a16:creationId xmlns:a16="http://schemas.microsoft.com/office/drawing/2014/main" id="{5AAFFB5A-FC8E-4D80-8941-04DA1A624D67}"/>
                </a:ext>
              </a:extLst>
            </p:cNvPr>
            <p:cNvSpPr/>
            <p:nvPr/>
          </p:nvSpPr>
          <p:spPr>
            <a:xfrm>
              <a:off x="12806554" y="3666042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62" name="object 1361">
              <a:extLst>
                <a:ext uri="{FF2B5EF4-FFF2-40B4-BE49-F238E27FC236}">
                  <a16:creationId xmlns:a16="http://schemas.microsoft.com/office/drawing/2014/main" id="{97F64D01-1170-4A95-BE27-B686B675576C}"/>
                </a:ext>
              </a:extLst>
            </p:cNvPr>
            <p:cNvSpPr/>
            <p:nvPr/>
          </p:nvSpPr>
          <p:spPr>
            <a:xfrm>
              <a:off x="12970646" y="3666042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63" name="object 1362">
              <a:extLst>
                <a:ext uri="{FF2B5EF4-FFF2-40B4-BE49-F238E27FC236}">
                  <a16:creationId xmlns:a16="http://schemas.microsoft.com/office/drawing/2014/main" id="{959E9952-908D-4195-BE58-2BD00CEDD8D4}"/>
                </a:ext>
              </a:extLst>
            </p:cNvPr>
            <p:cNvSpPr/>
            <p:nvPr/>
          </p:nvSpPr>
          <p:spPr>
            <a:xfrm>
              <a:off x="13134739" y="3710311"/>
              <a:ext cx="36773" cy="619817"/>
            </a:xfrm>
            <a:custGeom>
              <a:avLst/>
              <a:gdLst/>
              <a:ahLst/>
              <a:cxnLst/>
              <a:rect l="l" t="t" r="r" b="b"/>
              <a:pathLst>
                <a:path w="27304" h="379095">
                  <a:moveTo>
                    <a:pt x="0" y="0"/>
                  </a:moveTo>
                  <a:lnTo>
                    <a:pt x="0" y="379067"/>
                  </a:lnTo>
                </a:path>
                <a:path w="27304" h="379095">
                  <a:moveTo>
                    <a:pt x="27076" y="379067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64" name="object 1363">
              <a:extLst>
                <a:ext uri="{FF2B5EF4-FFF2-40B4-BE49-F238E27FC236}">
                  <a16:creationId xmlns:a16="http://schemas.microsoft.com/office/drawing/2014/main" id="{0396FA23-FE14-4978-8ABA-67617CF2A10B}"/>
                </a:ext>
              </a:extLst>
            </p:cNvPr>
            <p:cNvSpPr/>
            <p:nvPr/>
          </p:nvSpPr>
          <p:spPr>
            <a:xfrm>
              <a:off x="13672597" y="5735636"/>
              <a:ext cx="54731" cy="996690"/>
            </a:xfrm>
            <a:custGeom>
              <a:avLst/>
              <a:gdLst/>
              <a:ahLst/>
              <a:cxnLst/>
              <a:rect l="l" t="t" r="r" b="b"/>
              <a:pathLst>
                <a:path w="40640" h="609600">
                  <a:moveTo>
                    <a:pt x="0" y="0"/>
                  </a:moveTo>
                  <a:lnTo>
                    <a:pt x="0" y="609215"/>
                  </a:lnTo>
                </a:path>
                <a:path w="40640" h="609600">
                  <a:moveTo>
                    <a:pt x="40614" y="609215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65" name="object 1364">
              <a:extLst>
                <a:ext uri="{FF2B5EF4-FFF2-40B4-BE49-F238E27FC236}">
                  <a16:creationId xmlns:a16="http://schemas.microsoft.com/office/drawing/2014/main" id="{F9BE7DFE-8686-4026-9809-2AF464B97BA2}"/>
                </a:ext>
              </a:extLst>
            </p:cNvPr>
            <p:cNvSpPr/>
            <p:nvPr/>
          </p:nvSpPr>
          <p:spPr>
            <a:xfrm>
              <a:off x="14219572" y="5735636"/>
              <a:ext cx="54731" cy="996690"/>
            </a:xfrm>
            <a:custGeom>
              <a:avLst/>
              <a:gdLst/>
              <a:ahLst/>
              <a:cxnLst/>
              <a:rect l="l" t="t" r="r" b="b"/>
              <a:pathLst>
                <a:path w="40640" h="609600">
                  <a:moveTo>
                    <a:pt x="0" y="0"/>
                  </a:moveTo>
                  <a:lnTo>
                    <a:pt x="0" y="609215"/>
                  </a:lnTo>
                </a:path>
                <a:path w="40640" h="609600">
                  <a:moveTo>
                    <a:pt x="40614" y="609215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66" name="object 1365">
              <a:extLst>
                <a:ext uri="{FF2B5EF4-FFF2-40B4-BE49-F238E27FC236}">
                  <a16:creationId xmlns:a16="http://schemas.microsoft.com/office/drawing/2014/main" id="{59134BD6-523D-47ED-A119-A609E7374C48}"/>
                </a:ext>
              </a:extLst>
            </p:cNvPr>
            <p:cNvSpPr/>
            <p:nvPr/>
          </p:nvSpPr>
          <p:spPr>
            <a:xfrm>
              <a:off x="6561928" y="461783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67" name="object 1366">
              <a:extLst>
                <a:ext uri="{FF2B5EF4-FFF2-40B4-BE49-F238E27FC236}">
                  <a16:creationId xmlns:a16="http://schemas.microsoft.com/office/drawing/2014/main" id="{0DBA1D36-B31D-4C04-A2EB-4C3F550721E7}"/>
                </a:ext>
              </a:extLst>
            </p:cNvPr>
            <p:cNvSpPr/>
            <p:nvPr/>
          </p:nvSpPr>
          <p:spPr>
            <a:xfrm>
              <a:off x="6561928" y="4352217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68" name="object 1367">
              <a:extLst>
                <a:ext uri="{FF2B5EF4-FFF2-40B4-BE49-F238E27FC236}">
                  <a16:creationId xmlns:a16="http://schemas.microsoft.com/office/drawing/2014/main" id="{EE64F983-4AC0-41A7-93E8-B7F579D14FFA}"/>
                </a:ext>
              </a:extLst>
            </p:cNvPr>
            <p:cNvSpPr/>
            <p:nvPr/>
          </p:nvSpPr>
          <p:spPr>
            <a:xfrm>
              <a:off x="6561928" y="52818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69" name="object 1368">
              <a:extLst>
                <a:ext uri="{FF2B5EF4-FFF2-40B4-BE49-F238E27FC236}">
                  <a16:creationId xmlns:a16="http://schemas.microsoft.com/office/drawing/2014/main" id="{9CAC9B89-D83D-47F7-9032-10C74D642609}"/>
                </a:ext>
              </a:extLst>
            </p:cNvPr>
            <p:cNvSpPr/>
            <p:nvPr/>
          </p:nvSpPr>
          <p:spPr>
            <a:xfrm>
              <a:off x="6561928" y="501625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70" name="object 1369">
              <a:extLst>
                <a:ext uri="{FF2B5EF4-FFF2-40B4-BE49-F238E27FC236}">
                  <a16:creationId xmlns:a16="http://schemas.microsoft.com/office/drawing/2014/main" id="{06E827EB-3D6F-49B5-917A-09C886030F1D}"/>
                </a:ext>
              </a:extLst>
            </p:cNvPr>
            <p:cNvSpPr/>
            <p:nvPr/>
          </p:nvSpPr>
          <p:spPr>
            <a:xfrm>
              <a:off x="6561928" y="4186207"/>
              <a:ext cx="0" cy="166116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0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71" name="object 1370">
              <a:extLst>
                <a:ext uri="{FF2B5EF4-FFF2-40B4-BE49-F238E27FC236}">
                  <a16:creationId xmlns:a16="http://schemas.microsoft.com/office/drawing/2014/main" id="{D60B4F2C-8C2C-4761-8C46-2EA245B6DCD5}"/>
                </a:ext>
              </a:extLst>
            </p:cNvPr>
            <p:cNvSpPr/>
            <p:nvPr/>
          </p:nvSpPr>
          <p:spPr>
            <a:xfrm>
              <a:off x="6561928" y="4617834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72" name="object 1371">
              <a:extLst>
                <a:ext uri="{FF2B5EF4-FFF2-40B4-BE49-F238E27FC236}">
                  <a16:creationId xmlns:a16="http://schemas.microsoft.com/office/drawing/2014/main" id="{7F498296-F06B-4CDD-AFC4-0185AD4FF019}"/>
                </a:ext>
              </a:extLst>
            </p:cNvPr>
            <p:cNvSpPr/>
            <p:nvPr/>
          </p:nvSpPr>
          <p:spPr>
            <a:xfrm>
              <a:off x="6561928" y="5281875"/>
              <a:ext cx="54731" cy="210758"/>
            </a:xfrm>
            <a:custGeom>
              <a:avLst/>
              <a:gdLst/>
              <a:ahLst/>
              <a:cxnLst/>
              <a:rect l="l" t="t" r="r" b="b"/>
              <a:pathLst>
                <a:path w="40639" h="128904">
                  <a:moveTo>
                    <a:pt x="0" y="0"/>
                  </a:moveTo>
                  <a:lnTo>
                    <a:pt x="0" y="128612"/>
                  </a:lnTo>
                </a:path>
                <a:path w="40639" h="128904">
                  <a:moveTo>
                    <a:pt x="40614" y="87997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73" name="object 1372">
              <a:extLst>
                <a:ext uri="{FF2B5EF4-FFF2-40B4-BE49-F238E27FC236}">
                  <a16:creationId xmlns:a16="http://schemas.microsoft.com/office/drawing/2014/main" id="{AABFFBEC-6B88-41DF-8F4B-BF84ED7BB9D6}"/>
                </a:ext>
              </a:extLst>
            </p:cNvPr>
            <p:cNvSpPr/>
            <p:nvPr/>
          </p:nvSpPr>
          <p:spPr>
            <a:xfrm>
              <a:off x="6616626" y="4617834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128612"/>
                  </a:lnTo>
                </a:path>
                <a:path h="243840">
                  <a:moveTo>
                    <a:pt x="0" y="8799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74" name="object 1373">
              <a:extLst>
                <a:ext uri="{FF2B5EF4-FFF2-40B4-BE49-F238E27FC236}">
                  <a16:creationId xmlns:a16="http://schemas.microsoft.com/office/drawing/2014/main" id="{E5BB32AE-8716-40C6-AA7E-E4B882A71CCE}"/>
                </a:ext>
              </a:extLst>
            </p:cNvPr>
            <p:cNvSpPr/>
            <p:nvPr/>
          </p:nvSpPr>
          <p:spPr>
            <a:xfrm>
              <a:off x="6561928" y="4186207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39" h="101600">
                  <a:moveTo>
                    <a:pt x="40614" y="101535"/>
                  </a:moveTo>
                  <a:lnTo>
                    <a:pt x="40614" y="0"/>
                  </a:lnTo>
                </a:path>
                <a:path w="40639" h="101600">
                  <a:moveTo>
                    <a:pt x="40614" y="101535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75" name="object 1374">
              <a:extLst>
                <a:ext uri="{FF2B5EF4-FFF2-40B4-BE49-F238E27FC236}">
                  <a16:creationId xmlns:a16="http://schemas.microsoft.com/office/drawing/2014/main" id="{9CC99A6B-6A53-45B8-99C8-C614A4D66DED}"/>
                </a:ext>
              </a:extLst>
            </p:cNvPr>
            <p:cNvSpPr/>
            <p:nvPr/>
          </p:nvSpPr>
          <p:spPr>
            <a:xfrm>
              <a:off x="6561928" y="461783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76" name="object 1375">
              <a:extLst>
                <a:ext uri="{FF2B5EF4-FFF2-40B4-BE49-F238E27FC236}">
                  <a16:creationId xmlns:a16="http://schemas.microsoft.com/office/drawing/2014/main" id="{34BAB8C8-7989-4D3C-9C58-F148CF4D9DF4}"/>
                </a:ext>
              </a:extLst>
            </p:cNvPr>
            <p:cNvSpPr/>
            <p:nvPr/>
          </p:nvSpPr>
          <p:spPr>
            <a:xfrm>
              <a:off x="6561928" y="501625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77" name="object 1376">
              <a:extLst>
                <a:ext uri="{FF2B5EF4-FFF2-40B4-BE49-F238E27FC236}">
                  <a16:creationId xmlns:a16="http://schemas.microsoft.com/office/drawing/2014/main" id="{D050A72B-DC37-4A6F-8699-F5A282A4FCA8}"/>
                </a:ext>
              </a:extLst>
            </p:cNvPr>
            <p:cNvSpPr/>
            <p:nvPr/>
          </p:nvSpPr>
          <p:spPr>
            <a:xfrm>
              <a:off x="6561928" y="52818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78" name="object 1377">
              <a:extLst>
                <a:ext uri="{FF2B5EF4-FFF2-40B4-BE49-F238E27FC236}">
                  <a16:creationId xmlns:a16="http://schemas.microsoft.com/office/drawing/2014/main" id="{5E26A63A-77FF-42C6-9DEE-A1FB41FA0F1D}"/>
                </a:ext>
              </a:extLst>
            </p:cNvPr>
            <p:cNvSpPr/>
            <p:nvPr/>
          </p:nvSpPr>
          <p:spPr>
            <a:xfrm>
              <a:off x="6488998" y="8967304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79" name="object 1378">
              <a:extLst>
                <a:ext uri="{FF2B5EF4-FFF2-40B4-BE49-F238E27FC236}">
                  <a16:creationId xmlns:a16="http://schemas.microsoft.com/office/drawing/2014/main" id="{63BAC2D1-4798-41AD-BDCE-4F8383043AE2}"/>
                </a:ext>
              </a:extLst>
            </p:cNvPr>
            <p:cNvSpPr/>
            <p:nvPr/>
          </p:nvSpPr>
          <p:spPr>
            <a:xfrm>
              <a:off x="6297557" y="8967304"/>
              <a:ext cx="27366" cy="66445"/>
            </a:xfrm>
            <a:custGeom>
              <a:avLst/>
              <a:gdLst/>
              <a:ahLst/>
              <a:cxnLst/>
              <a:rect l="l" t="t" r="r" b="b"/>
              <a:pathLst>
                <a:path w="20320" h="40640">
                  <a:moveTo>
                    <a:pt x="20307" y="0"/>
                  </a:moveTo>
                  <a:lnTo>
                    <a:pt x="20307" y="40614"/>
                  </a:lnTo>
                </a:path>
                <a:path w="20320" h="40640">
                  <a:moveTo>
                    <a:pt x="0" y="40614"/>
                  </a:moveTo>
                  <a:lnTo>
                    <a:pt x="20307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80" name="object 1379">
              <a:extLst>
                <a:ext uri="{FF2B5EF4-FFF2-40B4-BE49-F238E27FC236}">
                  <a16:creationId xmlns:a16="http://schemas.microsoft.com/office/drawing/2014/main" id="{651965A6-41AA-40ED-9C1D-6BECCE21772E}"/>
                </a:ext>
              </a:extLst>
            </p:cNvPr>
            <p:cNvSpPr/>
            <p:nvPr/>
          </p:nvSpPr>
          <p:spPr>
            <a:xfrm>
              <a:off x="6488998" y="8967304"/>
              <a:ext cx="2315845" cy="66445"/>
            </a:xfrm>
            <a:custGeom>
              <a:avLst/>
              <a:gdLst/>
              <a:ahLst/>
              <a:cxnLst/>
              <a:rect l="l" t="t" r="r" b="b"/>
              <a:pathLst>
                <a:path w="1719579" h="40640">
                  <a:moveTo>
                    <a:pt x="0" y="40614"/>
                  </a:moveTo>
                  <a:lnTo>
                    <a:pt x="1719342" y="40614"/>
                  </a:lnTo>
                </a:path>
                <a:path w="1719579" h="40640">
                  <a:moveTo>
                    <a:pt x="1678728" y="0"/>
                  </a:moveTo>
                  <a:lnTo>
                    <a:pt x="771673" y="0"/>
                  </a:lnTo>
                </a:path>
                <a:path w="1719579" h="40640">
                  <a:moveTo>
                    <a:pt x="731059" y="0"/>
                  </a:moveTo>
                  <a:lnTo>
                    <a:pt x="94766" y="0"/>
                  </a:lnTo>
                </a:path>
                <a:path w="1719579" h="40640">
                  <a:moveTo>
                    <a:pt x="5415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81" name="object 1380">
              <a:extLst>
                <a:ext uri="{FF2B5EF4-FFF2-40B4-BE49-F238E27FC236}">
                  <a16:creationId xmlns:a16="http://schemas.microsoft.com/office/drawing/2014/main" id="{B65294AE-4CE9-4E70-BDEC-9C491E58795A}"/>
                </a:ext>
              </a:extLst>
            </p:cNvPr>
            <p:cNvSpPr/>
            <p:nvPr/>
          </p:nvSpPr>
          <p:spPr>
            <a:xfrm>
              <a:off x="6297557" y="8967304"/>
              <a:ext cx="27366" cy="66445"/>
            </a:xfrm>
            <a:custGeom>
              <a:avLst/>
              <a:gdLst/>
              <a:ahLst/>
              <a:cxnLst/>
              <a:rect l="l" t="t" r="r" b="b"/>
              <a:pathLst>
                <a:path w="20320" h="40640">
                  <a:moveTo>
                    <a:pt x="20307" y="0"/>
                  </a:moveTo>
                  <a:lnTo>
                    <a:pt x="0" y="0"/>
                  </a:lnTo>
                </a:path>
                <a:path w="20320" h="40640">
                  <a:moveTo>
                    <a:pt x="20307" y="0"/>
                  </a:moveTo>
                  <a:lnTo>
                    <a:pt x="20307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82" name="object 1381">
              <a:extLst>
                <a:ext uri="{FF2B5EF4-FFF2-40B4-BE49-F238E27FC236}">
                  <a16:creationId xmlns:a16="http://schemas.microsoft.com/office/drawing/2014/main" id="{9BADB7FC-D634-4E60-A9AC-8B3BFB731F5F}"/>
                </a:ext>
              </a:extLst>
            </p:cNvPr>
            <p:cNvSpPr/>
            <p:nvPr/>
          </p:nvSpPr>
          <p:spPr>
            <a:xfrm>
              <a:off x="6488998" y="8967304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83" name="object 1382">
              <a:extLst>
                <a:ext uri="{FF2B5EF4-FFF2-40B4-BE49-F238E27FC236}">
                  <a16:creationId xmlns:a16="http://schemas.microsoft.com/office/drawing/2014/main" id="{D9E21549-A5D4-44B5-8BF2-9D5605DC0C18}"/>
                </a:ext>
              </a:extLst>
            </p:cNvPr>
            <p:cNvSpPr/>
            <p:nvPr/>
          </p:nvSpPr>
          <p:spPr>
            <a:xfrm>
              <a:off x="8749827" y="4186207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40" h="101600">
                  <a:moveTo>
                    <a:pt x="0" y="0"/>
                  </a:moveTo>
                  <a:lnTo>
                    <a:pt x="0" y="101535"/>
                  </a:lnTo>
                </a:path>
                <a:path w="40640" h="101600">
                  <a:moveTo>
                    <a:pt x="40614" y="101535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84" name="object 1383">
              <a:extLst>
                <a:ext uri="{FF2B5EF4-FFF2-40B4-BE49-F238E27FC236}">
                  <a16:creationId xmlns:a16="http://schemas.microsoft.com/office/drawing/2014/main" id="{79CD20CF-E1F8-45AB-AAB8-C45806224203}"/>
                </a:ext>
              </a:extLst>
            </p:cNvPr>
            <p:cNvSpPr/>
            <p:nvPr/>
          </p:nvSpPr>
          <p:spPr>
            <a:xfrm>
              <a:off x="8749827" y="461783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85" name="object 1384">
              <a:extLst>
                <a:ext uri="{FF2B5EF4-FFF2-40B4-BE49-F238E27FC236}">
                  <a16:creationId xmlns:a16="http://schemas.microsoft.com/office/drawing/2014/main" id="{F6734A60-C5DC-44E9-B3D6-EA99B9C0A6E1}"/>
                </a:ext>
              </a:extLst>
            </p:cNvPr>
            <p:cNvSpPr/>
            <p:nvPr/>
          </p:nvSpPr>
          <p:spPr>
            <a:xfrm>
              <a:off x="8749827" y="4352217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86" name="object 1385">
              <a:extLst>
                <a:ext uri="{FF2B5EF4-FFF2-40B4-BE49-F238E27FC236}">
                  <a16:creationId xmlns:a16="http://schemas.microsoft.com/office/drawing/2014/main" id="{78B10DD5-3106-4EE0-AFCC-07CB09DC00D0}"/>
                </a:ext>
              </a:extLst>
            </p:cNvPr>
            <p:cNvSpPr/>
            <p:nvPr/>
          </p:nvSpPr>
          <p:spPr>
            <a:xfrm>
              <a:off x="8749827" y="52818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87" name="object 1386">
              <a:extLst>
                <a:ext uri="{FF2B5EF4-FFF2-40B4-BE49-F238E27FC236}">
                  <a16:creationId xmlns:a16="http://schemas.microsoft.com/office/drawing/2014/main" id="{5FD6ECB9-70FE-41F6-8B12-E8FD8A8493A3}"/>
                </a:ext>
              </a:extLst>
            </p:cNvPr>
            <p:cNvSpPr/>
            <p:nvPr/>
          </p:nvSpPr>
          <p:spPr>
            <a:xfrm>
              <a:off x="8749827" y="501625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88" name="object 1387">
              <a:extLst>
                <a:ext uri="{FF2B5EF4-FFF2-40B4-BE49-F238E27FC236}">
                  <a16:creationId xmlns:a16="http://schemas.microsoft.com/office/drawing/2014/main" id="{497FAA1B-C823-4E8A-8054-E871D7A88E48}"/>
                </a:ext>
              </a:extLst>
            </p:cNvPr>
            <p:cNvSpPr/>
            <p:nvPr/>
          </p:nvSpPr>
          <p:spPr>
            <a:xfrm>
              <a:off x="8749827" y="638861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89" name="object 1388">
              <a:extLst>
                <a:ext uri="{FF2B5EF4-FFF2-40B4-BE49-F238E27FC236}">
                  <a16:creationId xmlns:a16="http://schemas.microsoft.com/office/drawing/2014/main" id="{8E448F60-4B0A-43BB-A535-57F6E5849892}"/>
                </a:ext>
              </a:extLst>
            </p:cNvPr>
            <p:cNvSpPr/>
            <p:nvPr/>
          </p:nvSpPr>
          <p:spPr>
            <a:xfrm>
              <a:off x="8749827" y="612299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90" name="object 1389">
              <a:extLst>
                <a:ext uri="{FF2B5EF4-FFF2-40B4-BE49-F238E27FC236}">
                  <a16:creationId xmlns:a16="http://schemas.microsoft.com/office/drawing/2014/main" id="{91A4ED42-DFB0-4261-BB46-CD1655AF23F6}"/>
                </a:ext>
              </a:extLst>
            </p:cNvPr>
            <p:cNvSpPr/>
            <p:nvPr/>
          </p:nvSpPr>
          <p:spPr>
            <a:xfrm>
              <a:off x="8749827" y="705265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91" name="object 1390">
              <a:extLst>
                <a:ext uri="{FF2B5EF4-FFF2-40B4-BE49-F238E27FC236}">
                  <a16:creationId xmlns:a16="http://schemas.microsoft.com/office/drawing/2014/main" id="{0FD345CC-8476-4C5D-92BA-332FC42FD19D}"/>
                </a:ext>
              </a:extLst>
            </p:cNvPr>
            <p:cNvSpPr/>
            <p:nvPr/>
          </p:nvSpPr>
          <p:spPr>
            <a:xfrm>
              <a:off x="8749827" y="678703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92" name="object 1391">
              <a:extLst>
                <a:ext uri="{FF2B5EF4-FFF2-40B4-BE49-F238E27FC236}">
                  <a16:creationId xmlns:a16="http://schemas.microsoft.com/office/drawing/2014/main" id="{665E3E25-6BE8-4EEC-A70E-2B8583BB9C22}"/>
                </a:ext>
              </a:extLst>
            </p:cNvPr>
            <p:cNvSpPr/>
            <p:nvPr/>
          </p:nvSpPr>
          <p:spPr>
            <a:xfrm>
              <a:off x="8749827" y="815938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93" name="object 1392">
              <a:extLst>
                <a:ext uri="{FF2B5EF4-FFF2-40B4-BE49-F238E27FC236}">
                  <a16:creationId xmlns:a16="http://schemas.microsoft.com/office/drawing/2014/main" id="{B71BFEAE-5B54-4ECA-BFD4-B27976B285BC}"/>
                </a:ext>
              </a:extLst>
            </p:cNvPr>
            <p:cNvSpPr/>
            <p:nvPr/>
          </p:nvSpPr>
          <p:spPr>
            <a:xfrm>
              <a:off x="8749827" y="78937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94" name="object 1393">
              <a:extLst>
                <a:ext uri="{FF2B5EF4-FFF2-40B4-BE49-F238E27FC236}">
                  <a16:creationId xmlns:a16="http://schemas.microsoft.com/office/drawing/2014/main" id="{0EDA86CE-560C-4E97-80A5-A8954CC55FAE}"/>
                </a:ext>
              </a:extLst>
            </p:cNvPr>
            <p:cNvSpPr/>
            <p:nvPr/>
          </p:nvSpPr>
          <p:spPr>
            <a:xfrm>
              <a:off x="8749827" y="8823428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95" name="object 1394">
              <a:extLst>
                <a:ext uri="{FF2B5EF4-FFF2-40B4-BE49-F238E27FC236}">
                  <a16:creationId xmlns:a16="http://schemas.microsoft.com/office/drawing/2014/main" id="{F54698D4-EE5A-4DAE-8FB4-17358C28D966}"/>
                </a:ext>
              </a:extLst>
            </p:cNvPr>
            <p:cNvSpPr/>
            <p:nvPr/>
          </p:nvSpPr>
          <p:spPr>
            <a:xfrm>
              <a:off x="8749827" y="855781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96" name="object 1395">
              <a:extLst>
                <a:ext uri="{FF2B5EF4-FFF2-40B4-BE49-F238E27FC236}">
                  <a16:creationId xmlns:a16="http://schemas.microsoft.com/office/drawing/2014/main" id="{A0C113E1-F347-4D9A-B691-A9A34C7C2140}"/>
                </a:ext>
              </a:extLst>
            </p:cNvPr>
            <p:cNvSpPr/>
            <p:nvPr/>
          </p:nvSpPr>
          <p:spPr>
            <a:xfrm>
              <a:off x="8749827" y="577990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97" name="object 1396">
              <a:extLst>
                <a:ext uri="{FF2B5EF4-FFF2-40B4-BE49-F238E27FC236}">
                  <a16:creationId xmlns:a16="http://schemas.microsoft.com/office/drawing/2014/main" id="{666D88AD-6618-4796-A30C-0030DE219115}"/>
                </a:ext>
              </a:extLst>
            </p:cNvPr>
            <p:cNvSpPr/>
            <p:nvPr/>
          </p:nvSpPr>
          <p:spPr>
            <a:xfrm>
              <a:off x="8749827" y="558069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98" name="object 1397">
              <a:extLst>
                <a:ext uri="{FF2B5EF4-FFF2-40B4-BE49-F238E27FC236}">
                  <a16:creationId xmlns:a16="http://schemas.microsoft.com/office/drawing/2014/main" id="{B380D5B5-B6F0-409C-939B-DE2E585F3FCE}"/>
                </a:ext>
              </a:extLst>
            </p:cNvPr>
            <p:cNvSpPr/>
            <p:nvPr/>
          </p:nvSpPr>
          <p:spPr>
            <a:xfrm>
              <a:off x="8749827" y="755068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99" name="object 1398">
              <a:extLst>
                <a:ext uri="{FF2B5EF4-FFF2-40B4-BE49-F238E27FC236}">
                  <a16:creationId xmlns:a16="http://schemas.microsoft.com/office/drawing/2014/main" id="{BE668DCC-7E21-4DC8-A6F3-005C0EA5BB75}"/>
                </a:ext>
              </a:extLst>
            </p:cNvPr>
            <p:cNvSpPr/>
            <p:nvPr/>
          </p:nvSpPr>
          <p:spPr>
            <a:xfrm>
              <a:off x="8749827" y="73514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00" name="object 1399">
              <a:extLst>
                <a:ext uri="{FF2B5EF4-FFF2-40B4-BE49-F238E27FC236}">
                  <a16:creationId xmlns:a16="http://schemas.microsoft.com/office/drawing/2014/main" id="{65BAB051-EEE2-466A-8964-D923299A9066}"/>
                </a:ext>
              </a:extLst>
            </p:cNvPr>
            <p:cNvSpPr/>
            <p:nvPr/>
          </p:nvSpPr>
          <p:spPr>
            <a:xfrm>
              <a:off x="8749826" y="4617834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01" name="object 1400">
              <a:extLst>
                <a:ext uri="{FF2B5EF4-FFF2-40B4-BE49-F238E27FC236}">
                  <a16:creationId xmlns:a16="http://schemas.microsoft.com/office/drawing/2014/main" id="{FDDECD95-C07A-4027-901D-E9502FAF378F}"/>
                </a:ext>
              </a:extLst>
            </p:cNvPr>
            <p:cNvSpPr/>
            <p:nvPr/>
          </p:nvSpPr>
          <p:spPr>
            <a:xfrm>
              <a:off x="8749826" y="5281875"/>
              <a:ext cx="0" cy="299006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87997"/>
                  </a:lnTo>
                </a:path>
                <a:path h="182879">
                  <a:moveTo>
                    <a:pt x="0" y="128612"/>
                  </a:moveTo>
                  <a:lnTo>
                    <a:pt x="0" y="18276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02" name="object 1401">
              <a:extLst>
                <a:ext uri="{FF2B5EF4-FFF2-40B4-BE49-F238E27FC236}">
                  <a16:creationId xmlns:a16="http://schemas.microsoft.com/office/drawing/2014/main" id="{681910A4-F7B9-42C7-A274-715C49BCBD46}"/>
                </a:ext>
              </a:extLst>
            </p:cNvPr>
            <p:cNvSpPr/>
            <p:nvPr/>
          </p:nvSpPr>
          <p:spPr>
            <a:xfrm>
              <a:off x="8749826" y="5779906"/>
              <a:ext cx="0" cy="343650"/>
            </a:xfrm>
            <a:custGeom>
              <a:avLst/>
              <a:gdLst/>
              <a:ahLst/>
              <a:cxnLst/>
              <a:rect l="l" t="t" r="r" b="b"/>
              <a:pathLst>
                <a:path h="210184">
                  <a:moveTo>
                    <a:pt x="0" y="0"/>
                  </a:moveTo>
                  <a:lnTo>
                    <a:pt x="0" y="54152"/>
                  </a:lnTo>
                </a:path>
                <a:path h="210184">
                  <a:moveTo>
                    <a:pt x="0" y="94766"/>
                  </a:moveTo>
                  <a:lnTo>
                    <a:pt x="0" y="20984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03" name="object 1402">
              <a:extLst>
                <a:ext uri="{FF2B5EF4-FFF2-40B4-BE49-F238E27FC236}">
                  <a16:creationId xmlns:a16="http://schemas.microsoft.com/office/drawing/2014/main" id="{B4580616-53A9-42D7-BB9D-F2AC630A5E4D}"/>
                </a:ext>
              </a:extLst>
            </p:cNvPr>
            <p:cNvSpPr/>
            <p:nvPr/>
          </p:nvSpPr>
          <p:spPr>
            <a:xfrm>
              <a:off x="8749826" y="6388610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04" name="object 1403">
              <a:extLst>
                <a:ext uri="{FF2B5EF4-FFF2-40B4-BE49-F238E27FC236}">
                  <a16:creationId xmlns:a16="http://schemas.microsoft.com/office/drawing/2014/main" id="{7C491938-4272-4C83-80D2-34E626EBE3C7}"/>
                </a:ext>
              </a:extLst>
            </p:cNvPr>
            <p:cNvSpPr/>
            <p:nvPr/>
          </p:nvSpPr>
          <p:spPr>
            <a:xfrm>
              <a:off x="8749826" y="7052651"/>
              <a:ext cx="0" cy="299006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87997"/>
                  </a:lnTo>
                </a:path>
                <a:path h="182879">
                  <a:moveTo>
                    <a:pt x="0" y="128612"/>
                  </a:moveTo>
                  <a:lnTo>
                    <a:pt x="0" y="18276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05" name="object 1404">
              <a:extLst>
                <a:ext uri="{FF2B5EF4-FFF2-40B4-BE49-F238E27FC236}">
                  <a16:creationId xmlns:a16="http://schemas.microsoft.com/office/drawing/2014/main" id="{3792BDE9-F91E-4902-BA89-CFC215E93093}"/>
                </a:ext>
              </a:extLst>
            </p:cNvPr>
            <p:cNvSpPr/>
            <p:nvPr/>
          </p:nvSpPr>
          <p:spPr>
            <a:xfrm>
              <a:off x="8749826" y="7550683"/>
              <a:ext cx="0" cy="343650"/>
            </a:xfrm>
            <a:custGeom>
              <a:avLst/>
              <a:gdLst/>
              <a:ahLst/>
              <a:cxnLst/>
              <a:rect l="l" t="t" r="r" b="b"/>
              <a:pathLst>
                <a:path h="210184">
                  <a:moveTo>
                    <a:pt x="0" y="0"/>
                  </a:moveTo>
                  <a:lnTo>
                    <a:pt x="0" y="54152"/>
                  </a:lnTo>
                </a:path>
                <a:path h="210184">
                  <a:moveTo>
                    <a:pt x="0" y="94766"/>
                  </a:moveTo>
                  <a:lnTo>
                    <a:pt x="0" y="20984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06" name="object 1405">
              <a:extLst>
                <a:ext uri="{FF2B5EF4-FFF2-40B4-BE49-F238E27FC236}">
                  <a16:creationId xmlns:a16="http://schemas.microsoft.com/office/drawing/2014/main" id="{ADDF02CB-18B5-4C72-BF7A-1DB73F1010B7}"/>
                </a:ext>
              </a:extLst>
            </p:cNvPr>
            <p:cNvSpPr/>
            <p:nvPr/>
          </p:nvSpPr>
          <p:spPr>
            <a:xfrm>
              <a:off x="8749826" y="8159386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07" name="object 1406">
              <a:extLst>
                <a:ext uri="{FF2B5EF4-FFF2-40B4-BE49-F238E27FC236}">
                  <a16:creationId xmlns:a16="http://schemas.microsoft.com/office/drawing/2014/main" id="{219AC487-4995-41BD-A680-F76846EB67E0}"/>
                </a:ext>
              </a:extLst>
            </p:cNvPr>
            <p:cNvSpPr/>
            <p:nvPr/>
          </p:nvSpPr>
          <p:spPr>
            <a:xfrm>
              <a:off x="8749827" y="8823430"/>
              <a:ext cx="54731" cy="144313"/>
            </a:xfrm>
            <a:custGeom>
              <a:avLst/>
              <a:gdLst/>
              <a:ahLst/>
              <a:cxnLst/>
              <a:rect l="l" t="t" r="r" b="b"/>
              <a:pathLst>
                <a:path w="40640" h="88265">
                  <a:moveTo>
                    <a:pt x="0" y="0"/>
                  </a:moveTo>
                  <a:lnTo>
                    <a:pt x="0" y="87997"/>
                  </a:lnTo>
                </a:path>
                <a:path w="40640" h="88265">
                  <a:moveTo>
                    <a:pt x="40614" y="87997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08" name="object 1407">
              <a:extLst>
                <a:ext uri="{FF2B5EF4-FFF2-40B4-BE49-F238E27FC236}">
                  <a16:creationId xmlns:a16="http://schemas.microsoft.com/office/drawing/2014/main" id="{92F8659A-E1DB-4B04-8797-E8B0F5C0ABCC}"/>
                </a:ext>
              </a:extLst>
            </p:cNvPr>
            <p:cNvSpPr/>
            <p:nvPr/>
          </p:nvSpPr>
          <p:spPr>
            <a:xfrm>
              <a:off x="8804523" y="8159386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128612"/>
                  </a:lnTo>
                </a:path>
                <a:path h="243840">
                  <a:moveTo>
                    <a:pt x="0" y="8799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09" name="object 1408">
              <a:extLst>
                <a:ext uri="{FF2B5EF4-FFF2-40B4-BE49-F238E27FC236}">
                  <a16:creationId xmlns:a16="http://schemas.microsoft.com/office/drawing/2014/main" id="{C7B0D2A9-87AE-4F31-A3C0-1A2DE6447DCE}"/>
                </a:ext>
              </a:extLst>
            </p:cNvPr>
            <p:cNvSpPr/>
            <p:nvPr/>
          </p:nvSpPr>
          <p:spPr>
            <a:xfrm>
              <a:off x="8804523" y="7550683"/>
              <a:ext cx="0" cy="343650"/>
            </a:xfrm>
            <a:custGeom>
              <a:avLst/>
              <a:gdLst/>
              <a:ahLst/>
              <a:cxnLst/>
              <a:rect l="l" t="t" r="r" b="b"/>
              <a:pathLst>
                <a:path h="210184">
                  <a:moveTo>
                    <a:pt x="0" y="209841"/>
                  </a:moveTo>
                  <a:lnTo>
                    <a:pt x="0" y="94766"/>
                  </a:lnTo>
                </a:path>
                <a:path h="210184">
                  <a:moveTo>
                    <a:pt x="0" y="54152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10" name="object 1409">
              <a:extLst>
                <a:ext uri="{FF2B5EF4-FFF2-40B4-BE49-F238E27FC236}">
                  <a16:creationId xmlns:a16="http://schemas.microsoft.com/office/drawing/2014/main" id="{0A81F130-6AE1-4C71-BDAD-B73BE5C2E18B}"/>
                </a:ext>
              </a:extLst>
            </p:cNvPr>
            <p:cNvSpPr/>
            <p:nvPr/>
          </p:nvSpPr>
          <p:spPr>
            <a:xfrm>
              <a:off x="8804523" y="7052651"/>
              <a:ext cx="0" cy="299006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182764"/>
                  </a:moveTo>
                  <a:lnTo>
                    <a:pt x="0" y="128612"/>
                  </a:lnTo>
                </a:path>
                <a:path h="182879">
                  <a:moveTo>
                    <a:pt x="0" y="8799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11" name="object 1410">
              <a:extLst>
                <a:ext uri="{FF2B5EF4-FFF2-40B4-BE49-F238E27FC236}">
                  <a16:creationId xmlns:a16="http://schemas.microsoft.com/office/drawing/2014/main" id="{5B1C4266-6CF5-4649-9DCC-E279BB3242B5}"/>
                </a:ext>
              </a:extLst>
            </p:cNvPr>
            <p:cNvSpPr/>
            <p:nvPr/>
          </p:nvSpPr>
          <p:spPr>
            <a:xfrm>
              <a:off x="8804523" y="6388610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128612"/>
                  </a:lnTo>
                </a:path>
                <a:path h="243840">
                  <a:moveTo>
                    <a:pt x="0" y="8799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12" name="object 1411">
              <a:extLst>
                <a:ext uri="{FF2B5EF4-FFF2-40B4-BE49-F238E27FC236}">
                  <a16:creationId xmlns:a16="http://schemas.microsoft.com/office/drawing/2014/main" id="{13362942-0B55-40B7-B472-1167565DF383}"/>
                </a:ext>
              </a:extLst>
            </p:cNvPr>
            <p:cNvSpPr/>
            <p:nvPr/>
          </p:nvSpPr>
          <p:spPr>
            <a:xfrm>
              <a:off x="8804523" y="5779906"/>
              <a:ext cx="0" cy="343650"/>
            </a:xfrm>
            <a:custGeom>
              <a:avLst/>
              <a:gdLst/>
              <a:ahLst/>
              <a:cxnLst/>
              <a:rect l="l" t="t" r="r" b="b"/>
              <a:pathLst>
                <a:path h="210184">
                  <a:moveTo>
                    <a:pt x="0" y="209841"/>
                  </a:moveTo>
                  <a:lnTo>
                    <a:pt x="0" y="94766"/>
                  </a:lnTo>
                </a:path>
                <a:path h="210184">
                  <a:moveTo>
                    <a:pt x="0" y="54152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13" name="object 1412">
              <a:extLst>
                <a:ext uri="{FF2B5EF4-FFF2-40B4-BE49-F238E27FC236}">
                  <a16:creationId xmlns:a16="http://schemas.microsoft.com/office/drawing/2014/main" id="{BAC399B0-EEF0-4D3D-B846-375003D83063}"/>
                </a:ext>
              </a:extLst>
            </p:cNvPr>
            <p:cNvSpPr/>
            <p:nvPr/>
          </p:nvSpPr>
          <p:spPr>
            <a:xfrm>
              <a:off x="8804523" y="5281875"/>
              <a:ext cx="0" cy="299006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182764"/>
                  </a:moveTo>
                  <a:lnTo>
                    <a:pt x="0" y="128612"/>
                  </a:lnTo>
                </a:path>
                <a:path h="182879">
                  <a:moveTo>
                    <a:pt x="0" y="8799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14" name="object 1413">
              <a:extLst>
                <a:ext uri="{FF2B5EF4-FFF2-40B4-BE49-F238E27FC236}">
                  <a16:creationId xmlns:a16="http://schemas.microsoft.com/office/drawing/2014/main" id="{DDACB9EF-90E1-4826-932E-0A5BF18B6BB5}"/>
                </a:ext>
              </a:extLst>
            </p:cNvPr>
            <p:cNvSpPr/>
            <p:nvPr/>
          </p:nvSpPr>
          <p:spPr>
            <a:xfrm>
              <a:off x="8804523" y="4617834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128612"/>
                  </a:lnTo>
                </a:path>
                <a:path h="243840">
                  <a:moveTo>
                    <a:pt x="0" y="8799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15" name="object 1414">
              <a:extLst>
                <a:ext uri="{FF2B5EF4-FFF2-40B4-BE49-F238E27FC236}">
                  <a16:creationId xmlns:a16="http://schemas.microsoft.com/office/drawing/2014/main" id="{09734292-5E08-4F58-B97D-37576AB5AA9F}"/>
                </a:ext>
              </a:extLst>
            </p:cNvPr>
            <p:cNvSpPr/>
            <p:nvPr/>
          </p:nvSpPr>
          <p:spPr>
            <a:xfrm>
              <a:off x="8749827" y="4352217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16" name="object 1415">
              <a:extLst>
                <a:ext uri="{FF2B5EF4-FFF2-40B4-BE49-F238E27FC236}">
                  <a16:creationId xmlns:a16="http://schemas.microsoft.com/office/drawing/2014/main" id="{FD8655ED-2736-44EC-8E8F-BE1C1DD8C016}"/>
                </a:ext>
              </a:extLst>
            </p:cNvPr>
            <p:cNvSpPr/>
            <p:nvPr/>
          </p:nvSpPr>
          <p:spPr>
            <a:xfrm>
              <a:off x="8749827" y="461783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17" name="object 1416">
              <a:extLst>
                <a:ext uri="{FF2B5EF4-FFF2-40B4-BE49-F238E27FC236}">
                  <a16:creationId xmlns:a16="http://schemas.microsoft.com/office/drawing/2014/main" id="{D41052D3-462B-4DE4-A637-79D22B08DC80}"/>
                </a:ext>
              </a:extLst>
            </p:cNvPr>
            <p:cNvSpPr/>
            <p:nvPr/>
          </p:nvSpPr>
          <p:spPr>
            <a:xfrm>
              <a:off x="8749827" y="501625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18" name="object 1417">
              <a:extLst>
                <a:ext uri="{FF2B5EF4-FFF2-40B4-BE49-F238E27FC236}">
                  <a16:creationId xmlns:a16="http://schemas.microsoft.com/office/drawing/2014/main" id="{3D709E44-117F-4A5F-A3CE-813FA979EFD7}"/>
                </a:ext>
              </a:extLst>
            </p:cNvPr>
            <p:cNvSpPr/>
            <p:nvPr/>
          </p:nvSpPr>
          <p:spPr>
            <a:xfrm>
              <a:off x="8749827" y="52818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19" name="object 1418">
              <a:extLst>
                <a:ext uri="{FF2B5EF4-FFF2-40B4-BE49-F238E27FC236}">
                  <a16:creationId xmlns:a16="http://schemas.microsoft.com/office/drawing/2014/main" id="{534B672B-30FA-462A-AF68-C4F9DA543C02}"/>
                </a:ext>
              </a:extLst>
            </p:cNvPr>
            <p:cNvSpPr/>
            <p:nvPr/>
          </p:nvSpPr>
          <p:spPr>
            <a:xfrm>
              <a:off x="8749827" y="612299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20" name="object 1419">
              <a:extLst>
                <a:ext uri="{FF2B5EF4-FFF2-40B4-BE49-F238E27FC236}">
                  <a16:creationId xmlns:a16="http://schemas.microsoft.com/office/drawing/2014/main" id="{6F763BFB-A0C5-40D9-9238-E37CC4867E39}"/>
                </a:ext>
              </a:extLst>
            </p:cNvPr>
            <p:cNvSpPr/>
            <p:nvPr/>
          </p:nvSpPr>
          <p:spPr>
            <a:xfrm>
              <a:off x="8749827" y="638861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21" name="object 1420">
              <a:extLst>
                <a:ext uri="{FF2B5EF4-FFF2-40B4-BE49-F238E27FC236}">
                  <a16:creationId xmlns:a16="http://schemas.microsoft.com/office/drawing/2014/main" id="{6FEADAE0-3F3C-4658-B9FB-70394E5A00E5}"/>
                </a:ext>
              </a:extLst>
            </p:cNvPr>
            <p:cNvSpPr/>
            <p:nvPr/>
          </p:nvSpPr>
          <p:spPr>
            <a:xfrm>
              <a:off x="8749827" y="678703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22" name="object 1421">
              <a:extLst>
                <a:ext uri="{FF2B5EF4-FFF2-40B4-BE49-F238E27FC236}">
                  <a16:creationId xmlns:a16="http://schemas.microsoft.com/office/drawing/2014/main" id="{E32D3B0D-D988-4CCA-AC3B-177DCCFEC73A}"/>
                </a:ext>
              </a:extLst>
            </p:cNvPr>
            <p:cNvSpPr/>
            <p:nvPr/>
          </p:nvSpPr>
          <p:spPr>
            <a:xfrm>
              <a:off x="8749827" y="705265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23" name="object 1422">
              <a:extLst>
                <a:ext uri="{FF2B5EF4-FFF2-40B4-BE49-F238E27FC236}">
                  <a16:creationId xmlns:a16="http://schemas.microsoft.com/office/drawing/2014/main" id="{DB9AFD3A-C42A-44FC-BA2D-850D1BB52EDD}"/>
                </a:ext>
              </a:extLst>
            </p:cNvPr>
            <p:cNvSpPr/>
            <p:nvPr/>
          </p:nvSpPr>
          <p:spPr>
            <a:xfrm>
              <a:off x="8749827" y="78937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24" name="object 1423">
              <a:extLst>
                <a:ext uri="{FF2B5EF4-FFF2-40B4-BE49-F238E27FC236}">
                  <a16:creationId xmlns:a16="http://schemas.microsoft.com/office/drawing/2014/main" id="{BC1C56C0-16F1-441A-846F-AFFFE33342A2}"/>
                </a:ext>
              </a:extLst>
            </p:cNvPr>
            <p:cNvSpPr/>
            <p:nvPr/>
          </p:nvSpPr>
          <p:spPr>
            <a:xfrm>
              <a:off x="8749827" y="815938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25" name="object 1424">
              <a:extLst>
                <a:ext uri="{FF2B5EF4-FFF2-40B4-BE49-F238E27FC236}">
                  <a16:creationId xmlns:a16="http://schemas.microsoft.com/office/drawing/2014/main" id="{21A15ADA-762C-4925-828E-72283AEFAA85}"/>
                </a:ext>
              </a:extLst>
            </p:cNvPr>
            <p:cNvSpPr/>
            <p:nvPr/>
          </p:nvSpPr>
          <p:spPr>
            <a:xfrm>
              <a:off x="8749827" y="855781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26" name="object 1425">
              <a:extLst>
                <a:ext uri="{FF2B5EF4-FFF2-40B4-BE49-F238E27FC236}">
                  <a16:creationId xmlns:a16="http://schemas.microsoft.com/office/drawing/2014/main" id="{D6CF9CC0-55E2-448E-A667-6840B5B57847}"/>
                </a:ext>
              </a:extLst>
            </p:cNvPr>
            <p:cNvSpPr/>
            <p:nvPr/>
          </p:nvSpPr>
          <p:spPr>
            <a:xfrm>
              <a:off x="8749827" y="8823428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27" name="object 1426">
              <a:extLst>
                <a:ext uri="{FF2B5EF4-FFF2-40B4-BE49-F238E27FC236}">
                  <a16:creationId xmlns:a16="http://schemas.microsoft.com/office/drawing/2014/main" id="{8C294E91-1289-4AE3-9620-082B8AAD59A0}"/>
                </a:ext>
              </a:extLst>
            </p:cNvPr>
            <p:cNvSpPr/>
            <p:nvPr/>
          </p:nvSpPr>
          <p:spPr>
            <a:xfrm>
              <a:off x="8749827" y="558069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28" name="object 1427">
              <a:extLst>
                <a:ext uri="{FF2B5EF4-FFF2-40B4-BE49-F238E27FC236}">
                  <a16:creationId xmlns:a16="http://schemas.microsoft.com/office/drawing/2014/main" id="{36F1D282-D14E-4212-BE45-B14CA609CDCA}"/>
                </a:ext>
              </a:extLst>
            </p:cNvPr>
            <p:cNvSpPr/>
            <p:nvPr/>
          </p:nvSpPr>
          <p:spPr>
            <a:xfrm>
              <a:off x="8749827" y="577990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29" name="object 1428">
              <a:extLst>
                <a:ext uri="{FF2B5EF4-FFF2-40B4-BE49-F238E27FC236}">
                  <a16:creationId xmlns:a16="http://schemas.microsoft.com/office/drawing/2014/main" id="{60C0593F-3A98-412D-ACE1-ABF424EACAD1}"/>
                </a:ext>
              </a:extLst>
            </p:cNvPr>
            <p:cNvSpPr/>
            <p:nvPr/>
          </p:nvSpPr>
          <p:spPr>
            <a:xfrm>
              <a:off x="8749827" y="73514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30" name="object 1429">
              <a:extLst>
                <a:ext uri="{FF2B5EF4-FFF2-40B4-BE49-F238E27FC236}">
                  <a16:creationId xmlns:a16="http://schemas.microsoft.com/office/drawing/2014/main" id="{519A3FCC-9200-4E7D-BBF4-E53357BC91A0}"/>
                </a:ext>
              </a:extLst>
            </p:cNvPr>
            <p:cNvSpPr/>
            <p:nvPr/>
          </p:nvSpPr>
          <p:spPr>
            <a:xfrm>
              <a:off x="8749827" y="755068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31" name="object 1430">
              <a:extLst>
                <a:ext uri="{FF2B5EF4-FFF2-40B4-BE49-F238E27FC236}">
                  <a16:creationId xmlns:a16="http://schemas.microsoft.com/office/drawing/2014/main" id="{6194B6A2-6E5C-4181-BB53-73F1EC4D602E}"/>
                </a:ext>
              </a:extLst>
            </p:cNvPr>
            <p:cNvSpPr/>
            <p:nvPr/>
          </p:nvSpPr>
          <p:spPr>
            <a:xfrm>
              <a:off x="7473553" y="461783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32" name="object 1431">
              <a:extLst>
                <a:ext uri="{FF2B5EF4-FFF2-40B4-BE49-F238E27FC236}">
                  <a16:creationId xmlns:a16="http://schemas.microsoft.com/office/drawing/2014/main" id="{27F52306-01D4-4619-AFDF-54E266B4BED0}"/>
                </a:ext>
              </a:extLst>
            </p:cNvPr>
            <p:cNvSpPr/>
            <p:nvPr/>
          </p:nvSpPr>
          <p:spPr>
            <a:xfrm>
              <a:off x="7473553" y="4352217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33" name="object 1432">
              <a:extLst>
                <a:ext uri="{FF2B5EF4-FFF2-40B4-BE49-F238E27FC236}">
                  <a16:creationId xmlns:a16="http://schemas.microsoft.com/office/drawing/2014/main" id="{7E21FE20-9C89-42DE-A3D1-E128CE38C9D0}"/>
                </a:ext>
              </a:extLst>
            </p:cNvPr>
            <p:cNvSpPr/>
            <p:nvPr/>
          </p:nvSpPr>
          <p:spPr>
            <a:xfrm>
              <a:off x="7473553" y="52818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34" name="object 1433">
              <a:extLst>
                <a:ext uri="{FF2B5EF4-FFF2-40B4-BE49-F238E27FC236}">
                  <a16:creationId xmlns:a16="http://schemas.microsoft.com/office/drawing/2014/main" id="{EADCA61E-6E6D-498C-AF2C-C9866E357054}"/>
                </a:ext>
              </a:extLst>
            </p:cNvPr>
            <p:cNvSpPr/>
            <p:nvPr/>
          </p:nvSpPr>
          <p:spPr>
            <a:xfrm>
              <a:off x="7473553" y="501625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35" name="object 1434">
              <a:extLst>
                <a:ext uri="{FF2B5EF4-FFF2-40B4-BE49-F238E27FC236}">
                  <a16:creationId xmlns:a16="http://schemas.microsoft.com/office/drawing/2014/main" id="{3A424DDE-65C9-487D-AB49-50E6593745DE}"/>
                </a:ext>
              </a:extLst>
            </p:cNvPr>
            <p:cNvSpPr/>
            <p:nvPr/>
          </p:nvSpPr>
          <p:spPr>
            <a:xfrm>
              <a:off x="7473553" y="638861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36" name="object 1435">
              <a:extLst>
                <a:ext uri="{FF2B5EF4-FFF2-40B4-BE49-F238E27FC236}">
                  <a16:creationId xmlns:a16="http://schemas.microsoft.com/office/drawing/2014/main" id="{3D98815C-7F6D-4D7D-B4F1-CB3967E26225}"/>
                </a:ext>
              </a:extLst>
            </p:cNvPr>
            <p:cNvSpPr/>
            <p:nvPr/>
          </p:nvSpPr>
          <p:spPr>
            <a:xfrm>
              <a:off x="7473553" y="612299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37" name="object 1436">
              <a:extLst>
                <a:ext uri="{FF2B5EF4-FFF2-40B4-BE49-F238E27FC236}">
                  <a16:creationId xmlns:a16="http://schemas.microsoft.com/office/drawing/2014/main" id="{171914DF-D858-4815-9177-5B0FEB26358F}"/>
                </a:ext>
              </a:extLst>
            </p:cNvPr>
            <p:cNvSpPr/>
            <p:nvPr/>
          </p:nvSpPr>
          <p:spPr>
            <a:xfrm>
              <a:off x="7473553" y="705265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38" name="object 1437">
              <a:extLst>
                <a:ext uri="{FF2B5EF4-FFF2-40B4-BE49-F238E27FC236}">
                  <a16:creationId xmlns:a16="http://schemas.microsoft.com/office/drawing/2014/main" id="{919C5E8F-3564-4FD6-89C9-922CE56926F0}"/>
                </a:ext>
              </a:extLst>
            </p:cNvPr>
            <p:cNvSpPr/>
            <p:nvPr/>
          </p:nvSpPr>
          <p:spPr>
            <a:xfrm>
              <a:off x="7473553" y="678703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39" name="object 1438">
              <a:extLst>
                <a:ext uri="{FF2B5EF4-FFF2-40B4-BE49-F238E27FC236}">
                  <a16:creationId xmlns:a16="http://schemas.microsoft.com/office/drawing/2014/main" id="{D8DB20DD-D70E-40B7-8D3D-5EEED390C5BB}"/>
                </a:ext>
              </a:extLst>
            </p:cNvPr>
            <p:cNvSpPr/>
            <p:nvPr/>
          </p:nvSpPr>
          <p:spPr>
            <a:xfrm>
              <a:off x="7473553" y="815938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40" name="object 1439">
              <a:extLst>
                <a:ext uri="{FF2B5EF4-FFF2-40B4-BE49-F238E27FC236}">
                  <a16:creationId xmlns:a16="http://schemas.microsoft.com/office/drawing/2014/main" id="{BB4A8169-8BA1-42F6-9FAE-425A2E1ECD4D}"/>
                </a:ext>
              </a:extLst>
            </p:cNvPr>
            <p:cNvSpPr/>
            <p:nvPr/>
          </p:nvSpPr>
          <p:spPr>
            <a:xfrm>
              <a:off x="7473553" y="78937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41" name="object 1440">
              <a:extLst>
                <a:ext uri="{FF2B5EF4-FFF2-40B4-BE49-F238E27FC236}">
                  <a16:creationId xmlns:a16="http://schemas.microsoft.com/office/drawing/2014/main" id="{3A3E8C63-E00F-4FB4-9F42-54DB9FD5CDF0}"/>
                </a:ext>
              </a:extLst>
            </p:cNvPr>
            <p:cNvSpPr/>
            <p:nvPr/>
          </p:nvSpPr>
          <p:spPr>
            <a:xfrm>
              <a:off x="7473553" y="8823428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42" name="object 1441">
              <a:extLst>
                <a:ext uri="{FF2B5EF4-FFF2-40B4-BE49-F238E27FC236}">
                  <a16:creationId xmlns:a16="http://schemas.microsoft.com/office/drawing/2014/main" id="{BA7D4B32-2E0C-4B8B-8CEA-EC21502C5AA3}"/>
                </a:ext>
              </a:extLst>
            </p:cNvPr>
            <p:cNvSpPr/>
            <p:nvPr/>
          </p:nvSpPr>
          <p:spPr>
            <a:xfrm>
              <a:off x="7473553" y="855781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43" name="object 1442">
              <a:extLst>
                <a:ext uri="{FF2B5EF4-FFF2-40B4-BE49-F238E27FC236}">
                  <a16:creationId xmlns:a16="http://schemas.microsoft.com/office/drawing/2014/main" id="{B11341FE-7F2A-4E02-B63F-D0FFCD5510D4}"/>
                </a:ext>
              </a:extLst>
            </p:cNvPr>
            <p:cNvSpPr/>
            <p:nvPr/>
          </p:nvSpPr>
          <p:spPr>
            <a:xfrm>
              <a:off x="7473553" y="577990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44" name="object 1443">
              <a:extLst>
                <a:ext uri="{FF2B5EF4-FFF2-40B4-BE49-F238E27FC236}">
                  <a16:creationId xmlns:a16="http://schemas.microsoft.com/office/drawing/2014/main" id="{E5528B29-8E1E-4BC5-8DF7-8FCACA24A1AD}"/>
                </a:ext>
              </a:extLst>
            </p:cNvPr>
            <p:cNvSpPr/>
            <p:nvPr/>
          </p:nvSpPr>
          <p:spPr>
            <a:xfrm>
              <a:off x="7473553" y="558069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45" name="object 1444">
              <a:extLst>
                <a:ext uri="{FF2B5EF4-FFF2-40B4-BE49-F238E27FC236}">
                  <a16:creationId xmlns:a16="http://schemas.microsoft.com/office/drawing/2014/main" id="{654F35B8-343F-44E3-AEB4-6E953E1C8789}"/>
                </a:ext>
              </a:extLst>
            </p:cNvPr>
            <p:cNvSpPr/>
            <p:nvPr/>
          </p:nvSpPr>
          <p:spPr>
            <a:xfrm>
              <a:off x="7473553" y="755068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46" name="object 1445">
              <a:extLst>
                <a:ext uri="{FF2B5EF4-FFF2-40B4-BE49-F238E27FC236}">
                  <a16:creationId xmlns:a16="http://schemas.microsoft.com/office/drawing/2014/main" id="{4BA4DFD2-20DE-451C-9A82-FD06178C6CA3}"/>
                </a:ext>
              </a:extLst>
            </p:cNvPr>
            <p:cNvSpPr/>
            <p:nvPr/>
          </p:nvSpPr>
          <p:spPr>
            <a:xfrm>
              <a:off x="7473553" y="73514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47" name="object 1446">
              <a:extLst>
                <a:ext uri="{FF2B5EF4-FFF2-40B4-BE49-F238E27FC236}">
                  <a16:creationId xmlns:a16="http://schemas.microsoft.com/office/drawing/2014/main" id="{25672EE5-8511-48BA-964E-0B0D977BD04C}"/>
                </a:ext>
              </a:extLst>
            </p:cNvPr>
            <p:cNvSpPr/>
            <p:nvPr/>
          </p:nvSpPr>
          <p:spPr>
            <a:xfrm>
              <a:off x="7473553" y="4186207"/>
              <a:ext cx="0" cy="166116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0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48" name="object 1447">
              <a:extLst>
                <a:ext uri="{FF2B5EF4-FFF2-40B4-BE49-F238E27FC236}">
                  <a16:creationId xmlns:a16="http://schemas.microsoft.com/office/drawing/2014/main" id="{971E5D99-5F63-4241-8AC7-20B3B1AA9CC9}"/>
                </a:ext>
              </a:extLst>
            </p:cNvPr>
            <p:cNvSpPr/>
            <p:nvPr/>
          </p:nvSpPr>
          <p:spPr>
            <a:xfrm>
              <a:off x="7473553" y="4617834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87997"/>
                  </a:lnTo>
                </a:path>
                <a:path h="243840">
                  <a:moveTo>
                    <a:pt x="0" y="128612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49" name="object 1448">
              <a:extLst>
                <a:ext uri="{FF2B5EF4-FFF2-40B4-BE49-F238E27FC236}">
                  <a16:creationId xmlns:a16="http://schemas.microsoft.com/office/drawing/2014/main" id="{3E7ACA70-3BB6-4A88-8D85-79106DA19575}"/>
                </a:ext>
              </a:extLst>
            </p:cNvPr>
            <p:cNvSpPr/>
            <p:nvPr/>
          </p:nvSpPr>
          <p:spPr>
            <a:xfrm>
              <a:off x="7473553" y="5281875"/>
              <a:ext cx="0" cy="299006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87997"/>
                  </a:lnTo>
                </a:path>
                <a:path h="182879">
                  <a:moveTo>
                    <a:pt x="0" y="128612"/>
                  </a:moveTo>
                  <a:lnTo>
                    <a:pt x="0" y="18276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50" name="object 1449">
              <a:extLst>
                <a:ext uri="{FF2B5EF4-FFF2-40B4-BE49-F238E27FC236}">
                  <a16:creationId xmlns:a16="http://schemas.microsoft.com/office/drawing/2014/main" id="{1408545A-5A4F-44BC-BC4C-02CC8D32270D}"/>
                </a:ext>
              </a:extLst>
            </p:cNvPr>
            <p:cNvSpPr/>
            <p:nvPr/>
          </p:nvSpPr>
          <p:spPr>
            <a:xfrm>
              <a:off x="7473553" y="5779906"/>
              <a:ext cx="0" cy="343650"/>
            </a:xfrm>
            <a:custGeom>
              <a:avLst/>
              <a:gdLst/>
              <a:ahLst/>
              <a:cxnLst/>
              <a:rect l="l" t="t" r="r" b="b"/>
              <a:pathLst>
                <a:path h="210184">
                  <a:moveTo>
                    <a:pt x="0" y="0"/>
                  </a:moveTo>
                  <a:lnTo>
                    <a:pt x="0" y="54152"/>
                  </a:lnTo>
                </a:path>
                <a:path h="210184">
                  <a:moveTo>
                    <a:pt x="0" y="94766"/>
                  </a:moveTo>
                  <a:lnTo>
                    <a:pt x="0" y="20984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51" name="object 1450">
              <a:extLst>
                <a:ext uri="{FF2B5EF4-FFF2-40B4-BE49-F238E27FC236}">
                  <a16:creationId xmlns:a16="http://schemas.microsoft.com/office/drawing/2014/main" id="{1446FBDD-DD1E-4D9E-89E9-A97419F213D8}"/>
                </a:ext>
              </a:extLst>
            </p:cNvPr>
            <p:cNvSpPr/>
            <p:nvPr/>
          </p:nvSpPr>
          <p:spPr>
            <a:xfrm>
              <a:off x="7473553" y="6388610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87997"/>
                  </a:lnTo>
                </a:path>
                <a:path h="243840">
                  <a:moveTo>
                    <a:pt x="0" y="128612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52" name="object 1451">
              <a:extLst>
                <a:ext uri="{FF2B5EF4-FFF2-40B4-BE49-F238E27FC236}">
                  <a16:creationId xmlns:a16="http://schemas.microsoft.com/office/drawing/2014/main" id="{C3D67B16-4D74-4F82-9800-1D8FEECA3BE8}"/>
                </a:ext>
              </a:extLst>
            </p:cNvPr>
            <p:cNvSpPr/>
            <p:nvPr/>
          </p:nvSpPr>
          <p:spPr>
            <a:xfrm>
              <a:off x="7473553" y="7052651"/>
              <a:ext cx="0" cy="299006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87997"/>
                  </a:lnTo>
                </a:path>
                <a:path h="182879">
                  <a:moveTo>
                    <a:pt x="0" y="128612"/>
                  </a:moveTo>
                  <a:lnTo>
                    <a:pt x="0" y="18276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53" name="object 1452">
              <a:extLst>
                <a:ext uri="{FF2B5EF4-FFF2-40B4-BE49-F238E27FC236}">
                  <a16:creationId xmlns:a16="http://schemas.microsoft.com/office/drawing/2014/main" id="{18323E40-1302-4513-9363-B97AC43B6154}"/>
                </a:ext>
              </a:extLst>
            </p:cNvPr>
            <p:cNvSpPr/>
            <p:nvPr/>
          </p:nvSpPr>
          <p:spPr>
            <a:xfrm>
              <a:off x="7473553" y="7550683"/>
              <a:ext cx="0" cy="343650"/>
            </a:xfrm>
            <a:custGeom>
              <a:avLst/>
              <a:gdLst/>
              <a:ahLst/>
              <a:cxnLst/>
              <a:rect l="l" t="t" r="r" b="b"/>
              <a:pathLst>
                <a:path h="210184">
                  <a:moveTo>
                    <a:pt x="0" y="0"/>
                  </a:moveTo>
                  <a:lnTo>
                    <a:pt x="0" y="54152"/>
                  </a:lnTo>
                </a:path>
                <a:path h="210184">
                  <a:moveTo>
                    <a:pt x="0" y="94766"/>
                  </a:moveTo>
                  <a:lnTo>
                    <a:pt x="0" y="20984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54" name="object 1453">
              <a:extLst>
                <a:ext uri="{FF2B5EF4-FFF2-40B4-BE49-F238E27FC236}">
                  <a16:creationId xmlns:a16="http://schemas.microsoft.com/office/drawing/2014/main" id="{634FEB6B-F02A-4C4E-9EB8-CAFEA3BFD71E}"/>
                </a:ext>
              </a:extLst>
            </p:cNvPr>
            <p:cNvSpPr/>
            <p:nvPr/>
          </p:nvSpPr>
          <p:spPr>
            <a:xfrm>
              <a:off x="7473553" y="8159386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87997"/>
                  </a:lnTo>
                </a:path>
                <a:path h="243840">
                  <a:moveTo>
                    <a:pt x="0" y="128612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55" name="object 1454">
              <a:extLst>
                <a:ext uri="{FF2B5EF4-FFF2-40B4-BE49-F238E27FC236}">
                  <a16:creationId xmlns:a16="http://schemas.microsoft.com/office/drawing/2014/main" id="{DF6448D4-4678-4856-BACC-A05A69062E0F}"/>
                </a:ext>
              </a:extLst>
            </p:cNvPr>
            <p:cNvSpPr/>
            <p:nvPr/>
          </p:nvSpPr>
          <p:spPr>
            <a:xfrm>
              <a:off x="7473553" y="8823430"/>
              <a:ext cx="54731" cy="144313"/>
            </a:xfrm>
            <a:custGeom>
              <a:avLst/>
              <a:gdLst/>
              <a:ahLst/>
              <a:cxnLst/>
              <a:rect l="l" t="t" r="r" b="b"/>
              <a:pathLst>
                <a:path w="40640" h="88265">
                  <a:moveTo>
                    <a:pt x="0" y="0"/>
                  </a:moveTo>
                  <a:lnTo>
                    <a:pt x="0" y="87997"/>
                  </a:lnTo>
                </a:path>
                <a:path w="40640" h="88265">
                  <a:moveTo>
                    <a:pt x="40614" y="87997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56" name="object 1455">
              <a:extLst>
                <a:ext uri="{FF2B5EF4-FFF2-40B4-BE49-F238E27FC236}">
                  <a16:creationId xmlns:a16="http://schemas.microsoft.com/office/drawing/2014/main" id="{AC78D2C0-42FE-4BBA-BFEF-49518C95BF8B}"/>
                </a:ext>
              </a:extLst>
            </p:cNvPr>
            <p:cNvSpPr/>
            <p:nvPr/>
          </p:nvSpPr>
          <p:spPr>
            <a:xfrm>
              <a:off x="7528250" y="8159386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57" name="object 1456">
              <a:extLst>
                <a:ext uri="{FF2B5EF4-FFF2-40B4-BE49-F238E27FC236}">
                  <a16:creationId xmlns:a16="http://schemas.microsoft.com/office/drawing/2014/main" id="{24E9E841-FBAB-4009-B079-07ED9E268AE4}"/>
                </a:ext>
              </a:extLst>
            </p:cNvPr>
            <p:cNvSpPr/>
            <p:nvPr/>
          </p:nvSpPr>
          <p:spPr>
            <a:xfrm>
              <a:off x="7528250" y="7550683"/>
              <a:ext cx="0" cy="343650"/>
            </a:xfrm>
            <a:custGeom>
              <a:avLst/>
              <a:gdLst/>
              <a:ahLst/>
              <a:cxnLst/>
              <a:rect l="l" t="t" r="r" b="b"/>
              <a:pathLst>
                <a:path h="210184">
                  <a:moveTo>
                    <a:pt x="0" y="209841"/>
                  </a:moveTo>
                  <a:lnTo>
                    <a:pt x="0" y="94766"/>
                  </a:lnTo>
                </a:path>
                <a:path h="210184">
                  <a:moveTo>
                    <a:pt x="0" y="54152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58" name="object 1457">
              <a:extLst>
                <a:ext uri="{FF2B5EF4-FFF2-40B4-BE49-F238E27FC236}">
                  <a16:creationId xmlns:a16="http://schemas.microsoft.com/office/drawing/2014/main" id="{BBBF3031-741A-4EEC-AB78-CAD777C49BEF}"/>
                </a:ext>
              </a:extLst>
            </p:cNvPr>
            <p:cNvSpPr/>
            <p:nvPr/>
          </p:nvSpPr>
          <p:spPr>
            <a:xfrm>
              <a:off x="7528250" y="7052651"/>
              <a:ext cx="0" cy="299006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182764"/>
                  </a:moveTo>
                  <a:lnTo>
                    <a:pt x="0" y="128612"/>
                  </a:lnTo>
                </a:path>
                <a:path h="182879">
                  <a:moveTo>
                    <a:pt x="0" y="8799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59" name="object 1458">
              <a:extLst>
                <a:ext uri="{FF2B5EF4-FFF2-40B4-BE49-F238E27FC236}">
                  <a16:creationId xmlns:a16="http://schemas.microsoft.com/office/drawing/2014/main" id="{FC49AADE-6BC4-4DCB-AC0B-3074054020F8}"/>
                </a:ext>
              </a:extLst>
            </p:cNvPr>
            <p:cNvSpPr/>
            <p:nvPr/>
          </p:nvSpPr>
          <p:spPr>
            <a:xfrm>
              <a:off x="7528250" y="6388610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60" name="object 1459">
              <a:extLst>
                <a:ext uri="{FF2B5EF4-FFF2-40B4-BE49-F238E27FC236}">
                  <a16:creationId xmlns:a16="http://schemas.microsoft.com/office/drawing/2014/main" id="{B9782F47-CE2A-4C63-8126-357A91A3E4A5}"/>
                </a:ext>
              </a:extLst>
            </p:cNvPr>
            <p:cNvSpPr/>
            <p:nvPr/>
          </p:nvSpPr>
          <p:spPr>
            <a:xfrm>
              <a:off x="7528250" y="5779906"/>
              <a:ext cx="0" cy="343650"/>
            </a:xfrm>
            <a:custGeom>
              <a:avLst/>
              <a:gdLst/>
              <a:ahLst/>
              <a:cxnLst/>
              <a:rect l="l" t="t" r="r" b="b"/>
              <a:pathLst>
                <a:path h="210184">
                  <a:moveTo>
                    <a:pt x="0" y="209841"/>
                  </a:moveTo>
                  <a:lnTo>
                    <a:pt x="0" y="94766"/>
                  </a:lnTo>
                </a:path>
                <a:path h="210184">
                  <a:moveTo>
                    <a:pt x="0" y="54152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61" name="object 1460">
              <a:extLst>
                <a:ext uri="{FF2B5EF4-FFF2-40B4-BE49-F238E27FC236}">
                  <a16:creationId xmlns:a16="http://schemas.microsoft.com/office/drawing/2014/main" id="{0B90D9DB-7C53-4269-A423-2332779A9E35}"/>
                </a:ext>
              </a:extLst>
            </p:cNvPr>
            <p:cNvSpPr/>
            <p:nvPr/>
          </p:nvSpPr>
          <p:spPr>
            <a:xfrm>
              <a:off x="7528250" y="5281875"/>
              <a:ext cx="0" cy="299006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182764"/>
                  </a:moveTo>
                  <a:lnTo>
                    <a:pt x="0" y="128612"/>
                  </a:lnTo>
                </a:path>
                <a:path h="182879">
                  <a:moveTo>
                    <a:pt x="0" y="8799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62" name="object 1461">
              <a:extLst>
                <a:ext uri="{FF2B5EF4-FFF2-40B4-BE49-F238E27FC236}">
                  <a16:creationId xmlns:a16="http://schemas.microsoft.com/office/drawing/2014/main" id="{8AC8A8DB-B706-41A0-8863-409E3A298D30}"/>
                </a:ext>
              </a:extLst>
            </p:cNvPr>
            <p:cNvSpPr/>
            <p:nvPr/>
          </p:nvSpPr>
          <p:spPr>
            <a:xfrm>
              <a:off x="7528250" y="4617834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63" name="object 1462">
              <a:extLst>
                <a:ext uri="{FF2B5EF4-FFF2-40B4-BE49-F238E27FC236}">
                  <a16:creationId xmlns:a16="http://schemas.microsoft.com/office/drawing/2014/main" id="{9F20F254-665C-4A39-B6CE-C74D63FCA7A9}"/>
                </a:ext>
              </a:extLst>
            </p:cNvPr>
            <p:cNvSpPr/>
            <p:nvPr/>
          </p:nvSpPr>
          <p:spPr>
            <a:xfrm>
              <a:off x="7473553" y="4186207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40" h="101600">
                  <a:moveTo>
                    <a:pt x="40614" y="101535"/>
                  </a:moveTo>
                  <a:lnTo>
                    <a:pt x="40614" y="0"/>
                  </a:lnTo>
                </a:path>
                <a:path w="40640" h="101600">
                  <a:moveTo>
                    <a:pt x="40614" y="101535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64" name="object 1463">
              <a:extLst>
                <a:ext uri="{FF2B5EF4-FFF2-40B4-BE49-F238E27FC236}">
                  <a16:creationId xmlns:a16="http://schemas.microsoft.com/office/drawing/2014/main" id="{20BCA969-D6C3-45CF-BA8B-84197C893C40}"/>
                </a:ext>
              </a:extLst>
            </p:cNvPr>
            <p:cNvSpPr/>
            <p:nvPr/>
          </p:nvSpPr>
          <p:spPr>
            <a:xfrm>
              <a:off x="7473553" y="461783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65" name="object 1464">
              <a:extLst>
                <a:ext uri="{FF2B5EF4-FFF2-40B4-BE49-F238E27FC236}">
                  <a16:creationId xmlns:a16="http://schemas.microsoft.com/office/drawing/2014/main" id="{DDFE4580-2B2B-425B-82F2-EA259B1FC91A}"/>
                </a:ext>
              </a:extLst>
            </p:cNvPr>
            <p:cNvSpPr/>
            <p:nvPr/>
          </p:nvSpPr>
          <p:spPr>
            <a:xfrm>
              <a:off x="7473553" y="501625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66" name="object 1465">
              <a:extLst>
                <a:ext uri="{FF2B5EF4-FFF2-40B4-BE49-F238E27FC236}">
                  <a16:creationId xmlns:a16="http://schemas.microsoft.com/office/drawing/2014/main" id="{B12213BA-1906-44E9-9904-212CA88E2462}"/>
                </a:ext>
              </a:extLst>
            </p:cNvPr>
            <p:cNvSpPr/>
            <p:nvPr/>
          </p:nvSpPr>
          <p:spPr>
            <a:xfrm>
              <a:off x="7473553" y="52818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67" name="object 1466">
              <a:extLst>
                <a:ext uri="{FF2B5EF4-FFF2-40B4-BE49-F238E27FC236}">
                  <a16:creationId xmlns:a16="http://schemas.microsoft.com/office/drawing/2014/main" id="{401B6C39-0BAF-4BF1-BA5F-043AC1E418F5}"/>
                </a:ext>
              </a:extLst>
            </p:cNvPr>
            <p:cNvSpPr/>
            <p:nvPr/>
          </p:nvSpPr>
          <p:spPr>
            <a:xfrm>
              <a:off x="7473553" y="612299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68" name="object 1467">
              <a:extLst>
                <a:ext uri="{FF2B5EF4-FFF2-40B4-BE49-F238E27FC236}">
                  <a16:creationId xmlns:a16="http://schemas.microsoft.com/office/drawing/2014/main" id="{4E1871DC-0E70-4F0B-8B07-1EB8B0664D04}"/>
                </a:ext>
              </a:extLst>
            </p:cNvPr>
            <p:cNvSpPr/>
            <p:nvPr/>
          </p:nvSpPr>
          <p:spPr>
            <a:xfrm>
              <a:off x="7473553" y="638861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69" name="object 1468">
              <a:extLst>
                <a:ext uri="{FF2B5EF4-FFF2-40B4-BE49-F238E27FC236}">
                  <a16:creationId xmlns:a16="http://schemas.microsoft.com/office/drawing/2014/main" id="{55E09E6D-C539-454D-B5B8-D6938E3151CE}"/>
                </a:ext>
              </a:extLst>
            </p:cNvPr>
            <p:cNvSpPr/>
            <p:nvPr/>
          </p:nvSpPr>
          <p:spPr>
            <a:xfrm>
              <a:off x="7473553" y="678703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70" name="object 1469">
              <a:extLst>
                <a:ext uri="{FF2B5EF4-FFF2-40B4-BE49-F238E27FC236}">
                  <a16:creationId xmlns:a16="http://schemas.microsoft.com/office/drawing/2014/main" id="{539E1BEF-1066-4A47-A63E-1C12756EDF6F}"/>
                </a:ext>
              </a:extLst>
            </p:cNvPr>
            <p:cNvSpPr/>
            <p:nvPr/>
          </p:nvSpPr>
          <p:spPr>
            <a:xfrm>
              <a:off x="7473553" y="705265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71" name="object 1470">
              <a:extLst>
                <a:ext uri="{FF2B5EF4-FFF2-40B4-BE49-F238E27FC236}">
                  <a16:creationId xmlns:a16="http://schemas.microsoft.com/office/drawing/2014/main" id="{B7D56052-F976-42BE-9ED4-5703EA2A0517}"/>
                </a:ext>
              </a:extLst>
            </p:cNvPr>
            <p:cNvSpPr/>
            <p:nvPr/>
          </p:nvSpPr>
          <p:spPr>
            <a:xfrm>
              <a:off x="7473553" y="78937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72" name="object 1471">
              <a:extLst>
                <a:ext uri="{FF2B5EF4-FFF2-40B4-BE49-F238E27FC236}">
                  <a16:creationId xmlns:a16="http://schemas.microsoft.com/office/drawing/2014/main" id="{F0789F9C-FE5B-41CC-BF4D-1FFEFF3BEFAC}"/>
                </a:ext>
              </a:extLst>
            </p:cNvPr>
            <p:cNvSpPr/>
            <p:nvPr/>
          </p:nvSpPr>
          <p:spPr>
            <a:xfrm>
              <a:off x="7473553" y="815938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73" name="object 1472">
              <a:extLst>
                <a:ext uri="{FF2B5EF4-FFF2-40B4-BE49-F238E27FC236}">
                  <a16:creationId xmlns:a16="http://schemas.microsoft.com/office/drawing/2014/main" id="{EDFDFAB4-3414-4A27-AD52-2261D4081A22}"/>
                </a:ext>
              </a:extLst>
            </p:cNvPr>
            <p:cNvSpPr/>
            <p:nvPr/>
          </p:nvSpPr>
          <p:spPr>
            <a:xfrm>
              <a:off x="7473553" y="855781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74" name="object 1473">
              <a:extLst>
                <a:ext uri="{FF2B5EF4-FFF2-40B4-BE49-F238E27FC236}">
                  <a16:creationId xmlns:a16="http://schemas.microsoft.com/office/drawing/2014/main" id="{A78B58E0-6DB7-403D-B08F-40839043C52B}"/>
                </a:ext>
              </a:extLst>
            </p:cNvPr>
            <p:cNvSpPr/>
            <p:nvPr/>
          </p:nvSpPr>
          <p:spPr>
            <a:xfrm>
              <a:off x="7473553" y="8823428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75" name="object 1474">
              <a:extLst>
                <a:ext uri="{FF2B5EF4-FFF2-40B4-BE49-F238E27FC236}">
                  <a16:creationId xmlns:a16="http://schemas.microsoft.com/office/drawing/2014/main" id="{3881E007-B7DF-4958-B4AE-0D8E93CC20FD}"/>
                </a:ext>
              </a:extLst>
            </p:cNvPr>
            <p:cNvSpPr/>
            <p:nvPr/>
          </p:nvSpPr>
          <p:spPr>
            <a:xfrm>
              <a:off x="7473553" y="558069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76" name="object 1475">
              <a:extLst>
                <a:ext uri="{FF2B5EF4-FFF2-40B4-BE49-F238E27FC236}">
                  <a16:creationId xmlns:a16="http://schemas.microsoft.com/office/drawing/2014/main" id="{94EFA5C2-0DC8-4BC0-BEB4-A861C785CF54}"/>
                </a:ext>
              </a:extLst>
            </p:cNvPr>
            <p:cNvSpPr/>
            <p:nvPr/>
          </p:nvSpPr>
          <p:spPr>
            <a:xfrm>
              <a:off x="7473553" y="577990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77" name="object 1476">
              <a:extLst>
                <a:ext uri="{FF2B5EF4-FFF2-40B4-BE49-F238E27FC236}">
                  <a16:creationId xmlns:a16="http://schemas.microsoft.com/office/drawing/2014/main" id="{977F7383-8408-42D9-B4BE-DCFE08D37947}"/>
                </a:ext>
              </a:extLst>
            </p:cNvPr>
            <p:cNvSpPr/>
            <p:nvPr/>
          </p:nvSpPr>
          <p:spPr>
            <a:xfrm>
              <a:off x="7473553" y="73514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78" name="object 1477">
              <a:extLst>
                <a:ext uri="{FF2B5EF4-FFF2-40B4-BE49-F238E27FC236}">
                  <a16:creationId xmlns:a16="http://schemas.microsoft.com/office/drawing/2014/main" id="{87A8A3D6-6990-4C65-A519-A65F74D717CE}"/>
                </a:ext>
              </a:extLst>
            </p:cNvPr>
            <p:cNvSpPr/>
            <p:nvPr/>
          </p:nvSpPr>
          <p:spPr>
            <a:xfrm>
              <a:off x="7473553" y="755068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79" name="object 1478">
              <a:extLst>
                <a:ext uri="{FF2B5EF4-FFF2-40B4-BE49-F238E27FC236}">
                  <a16:creationId xmlns:a16="http://schemas.microsoft.com/office/drawing/2014/main" id="{281F1EA4-EB30-41E5-9F2E-F913E1A33160}"/>
                </a:ext>
              </a:extLst>
            </p:cNvPr>
            <p:cNvSpPr/>
            <p:nvPr/>
          </p:nvSpPr>
          <p:spPr>
            <a:xfrm>
              <a:off x="6616626" y="4761710"/>
              <a:ext cx="857752" cy="66445"/>
            </a:xfrm>
            <a:custGeom>
              <a:avLst/>
              <a:gdLst/>
              <a:ahLst/>
              <a:cxnLst/>
              <a:rect l="l" t="t" r="r" b="b"/>
              <a:pathLst>
                <a:path w="636904" h="40640">
                  <a:moveTo>
                    <a:pt x="0" y="40614"/>
                  </a:moveTo>
                  <a:lnTo>
                    <a:pt x="636292" y="40614"/>
                  </a:lnTo>
                </a:path>
                <a:path w="636904" h="40640">
                  <a:moveTo>
                    <a:pt x="63629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80" name="object 1479">
              <a:extLst>
                <a:ext uri="{FF2B5EF4-FFF2-40B4-BE49-F238E27FC236}">
                  <a16:creationId xmlns:a16="http://schemas.microsoft.com/office/drawing/2014/main" id="{BC4E5C79-60D7-4E0B-8EAA-F9DE5332A138}"/>
                </a:ext>
              </a:extLst>
            </p:cNvPr>
            <p:cNvSpPr/>
            <p:nvPr/>
          </p:nvSpPr>
          <p:spPr>
            <a:xfrm>
              <a:off x="8084340" y="5425751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81" name="object 1480">
              <a:extLst>
                <a:ext uri="{FF2B5EF4-FFF2-40B4-BE49-F238E27FC236}">
                  <a16:creationId xmlns:a16="http://schemas.microsoft.com/office/drawing/2014/main" id="{D995603C-35E8-48C0-B1DF-3C4B50F677C9}"/>
                </a:ext>
              </a:extLst>
            </p:cNvPr>
            <p:cNvSpPr/>
            <p:nvPr/>
          </p:nvSpPr>
          <p:spPr>
            <a:xfrm>
              <a:off x="7865550" y="5425751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82" name="object 1481">
              <a:extLst>
                <a:ext uri="{FF2B5EF4-FFF2-40B4-BE49-F238E27FC236}">
                  <a16:creationId xmlns:a16="http://schemas.microsoft.com/office/drawing/2014/main" id="{CD3B011F-EB40-45A8-9F17-38BA66BC2760}"/>
                </a:ext>
              </a:extLst>
            </p:cNvPr>
            <p:cNvSpPr/>
            <p:nvPr/>
          </p:nvSpPr>
          <p:spPr>
            <a:xfrm>
              <a:off x="6616626" y="5492156"/>
              <a:ext cx="1249427" cy="0"/>
            </a:xfrm>
            <a:custGeom>
              <a:avLst/>
              <a:gdLst/>
              <a:ahLst/>
              <a:cxnLst/>
              <a:rect l="l" t="t" r="r" b="b"/>
              <a:pathLst>
                <a:path w="927734">
                  <a:moveTo>
                    <a:pt x="0" y="0"/>
                  </a:moveTo>
                  <a:lnTo>
                    <a:pt x="636292" y="0"/>
                  </a:lnTo>
                </a:path>
                <a:path w="927734">
                  <a:moveTo>
                    <a:pt x="676906" y="0"/>
                  </a:moveTo>
                  <a:lnTo>
                    <a:pt x="92736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83" name="object 1482">
              <a:extLst>
                <a:ext uri="{FF2B5EF4-FFF2-40B4-BE49-F238E27FC236}">
                  <a16:creationId xmlns:a16="http://schemas.microsoft.com/office/drawing/2014/main" id="{E3C47218-8140-486D-BB04-A97E4B29E2AF}"/>
                </a:ext>
              </a:extLst>
            </p:cNvPr>
            <p:cNvSpPr/>
            <p:nvPr/>
          </p:nvSpPr>
          <p:spPr>
            <a:xfrm>
              <a:off x="8084342" y="5425751"/>
              <a:ext cx="666190" cy="66445"/>
            </a:xfrm>
            <a:custGeom>
              <a:avLst/>
              <a:gdLst/>
              <a:ahLst/>
              <a:cxnLst/>
              <a:rect l="l" t="t" r="r" b="b"/>
              <a:pathLst>
                <a:path w="494665" h="40640">
                  <a:moveTo>
                    <a:pt x="0" y="40614"/>
                  </a:moveTo>
                  <a:lnTo>
                    <a:pt x="494141" y="40614"/>
                  </a:lnTo>
                </a:path>
                <a:path w="494665" h="40640">
                  <a:moveTo>
                    <a:pt x="49414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84" name="object 1483">
              <a:extLst>
                <a:ext uri="{FF2B5EF4-FFF2-40B4-BE49-F238E27FC236}">
                  <a16:creationId xmlns:a16="http://schemas.microsoft.com/office/drawing/2014/main" id="{43B00172-3B04-43BF-803D-CFF5DF2ADAA0}"/>
                </a:ext>
              </a:extLst>
            </p:cNvPr>
            <p:cNvSpPr/>
            <p:nvPr/>
          </p:nvSpPr>
          <p:spPr>
            <a:xfrm>
              <a:off x="6616626" y="5425751"/>
              <a:ext cx="1249427" cy="66445"/>
            </a:xfrm>
            <a:custGeom>
              <a:avLst/>
              <a:gdLst/>
              <a:ahLst/>
              <a:cxnLst/>
              <a:rect l="l" t="t" r="r" b="b"/>
              <a:pathLst>
                <a:path w="927734" h="40640">
                  <a:moveTo>
                    <a:pt x="927361" y="0"/>
                  </a:moveTo>
                  <a:lnTo>
                    <a:pt x="676906" y="0"/>
                  </a:lnTo>
                </a:path>
                <a:path w="927734" h="40640">
                  <a:moveTo>
                    <a:pt x="636292" y="0"/>
                  </a:moveTo>
                  <a:lnTo>
                    <a:pt x="0" y="0"/>
                  </a:lnTo>
                </a:path>
                <a:path w="927734" h="40640">
                  <a:moveTo>
                    <a:pt x="927361" y="0"/>
                  </a:moveTo>
                  <a:lnTo>
                    <a:pt x="927361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85" name="object 1484">
              <a:extLst>
                <a:ext uri="{FF2B5EF4-FFF2-40B4-BE49-F238E27FC236}">
                  <a16:creationId xmlns:a16="http://schemas.microsoft.com/office/drawing/2014/main" id="{0587C953-C1F2-445C-B3E2-43BD46E02D6C}"/>
                </a:ext>
              </a:extLst>
            </p:cNvPr>
            <p:cNvSpPr/>
            <p:nvPr/>
          </p:nvSpPr>
          <p:spPr>
            <a:xfrm>
              <a:off x="8084340" y="5425751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86" name="object 1485">
              <a:extLst>
                <a:ext uri="{FF2B5EF4-FFF2-40B4-BE49-F238E27FC236}">
                  <a16:creationId xmlns:a16="http://schemas.microsoft.com/office/drawing/2014/main" id="{E1D920CB-7D80-49C4-9809-0CD0AA6AF711}"/>
                </a:ext>
              </a:extLst>
            </p:cNvPr>
            <p:cNvSpPr/>
            <p:nvPr/>
          </p:nvSpPr>
          <p:spPr>
            <a:xfrm>
              <a:off x="6561928" y="5868445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87" name="object 1486">
              <a:extLst>
                <a:ext uri="{FF2B5EF4-FFF2-40B4-BE49-F238E27FC236}">
                  <a16:creationId xmlns:a16="http://schemas.microsoft.com/office/drawing/2014/main" id="{02797E93-4741-4DC0-911C-7D60B99F505C}"/>
                </a:ext>
              </a:extLst>
            </p:cNvPr>
            <p:cNvSpPr/>
            <p:nvPr/>
          </p:nvSpPr>
          <p:spPr>
            <a:xfrm>
              <a:off x="8084340" y="5868445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88" name="object 1487">
              <a:extLst>
                <a:ext uri="{FF2B5EF4-FFF2-40B4-BE49-F238E27FC236}">
                  <a16:creationId xmlns:a16="http://schemas.microsoft.com/office/drawing/2014/main" id="{75AD722B-0570-42CD-94C7-BBD699B4AF39}"/>
                </a:ext>
              </a:extLst>
            </p:cNvPr>
            <p:cNvSpPr/>
            <p:nvPr/>
          </p:nvSpPr>
          <p:spPr>
            <a:xfrm>
              <a:off x="7865550" y="5868445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89" name="object 1488">
              <a:extLst>
                <a:ext uri="{FF2B5EF4-FFF2-40B4-BE49-F238E27FC236}">
                  <a16:creationId xmlns:a16="http://schemas.microsoft.com/office/drawing/2014/main" id="{D8EF67D9-1D5C-45EE-A0A2-A9F38F89CFF2}"/>
                </a:ext>
              </a:extLst>
            </p:cNvPr>
            <p:cNvSpPr/>
            <p:nvPr/>
          </p:nvSpPr>
          <p:spPr>
            <a:xfrm>
              <a:off x="6616626" y="5934849"/>
              <a:ext cx="1249427" cy="0"/>
            </a:xfrm>
            <a:custGeom>
              <a:avLst/>
              <a:gdLst/>
              <a:ahLst/>
              <a:cxnLst/>
              <a:rect l="l" t="t" r="r" b="b"/>
              <a:pathLst>
                <a:path w="927734">
                  <a:moveTo>
                    <a:pt x="0" y="0"/>
                  </a:moveTo>
                  <a:lnTo>
                    <a:pt x="636292" y="0"/>
                  </a:lnTo>
                </a:path>
                <a:path w="927734">
                  <a:moveTo>
                    <a:pt x="676906" y="0"/>
                  </a:moveTo>
                  <a:lnTo>
                    <a:pt x="92736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90" name="object 1489">
              <a:extLst>
                <a:ext uri="{FF2B5EF4-FFF2-40B4-BE49-F238E27FC236}">
                  <a16:creationId xmlns:a16="http://schemas.microsoft.com/office/drawing/2014/main" id="{8C755D73-9F9A-4095-8F58-733D3565D3E8}"/>
                </a:ext>
              </a:extLst>
            </p:cNvPr>
            <p:cNvSpPr/>
            <p:nvPr/>
          </p:nvSpPr>
          <p:spPr>
            <a:xfrm>
              <a:off x="8084342" y="5868445"/>
              <a:ext cx="666190" cy="66445"/>
            </a:xfrm>
            <a:custGeom>
              <a:avLst/>
              <a:gdLst/>
              <a:ahLst/>
              <a:cxnLst/>
              <a:rect l="l" t="t" r="r" b="b"/>
              <a:pathLst>
                <a:path w="494665" h="40640">
                  <a:moveTo>
                    <a:pt x="0" y="40614"/>
                  </a:moveTo>
                  <a:lnTo>
                    <a:pt x="494141" y="40614"/>
                  </a:lnTo>
                </a:path>
                <a:path w="494665" h="40640">
                  <a:moveTo>
                    <a:pt x="49414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91" name="object 1490">
              <a:extLst>
                <a:ext uri="{FF2B5EF4-FFF2-40B4-BE49-F238E27FC236}">
                  <a16:creationId xmlns:a16="http://schemas.microsoft.com/office/drawing/2014/main" id="{87A9FBB5-E86C-4FAC-8EA5-DA7FD06FCEDE}"/>
                </a:ext>
              </a:extLst>
            </p:cNvPr>
            <p:cNvSpPr/>
            <p:nvPr/>
          </p:nvSpPr>
          <p:spPr>
            <a:xfrm>
              <a:off x="6616626" y="5868445"/>
              <a:ext cx="1249427" cy="66445"/>
            </a:xfrm>
            <a:custGeom>
              <a:avLst/>
              <a:gdLst/>
              <a:ahLst/>
              <a:cxnLst/>
              <a:rect l="l" t="t" r="r" b="b"/>
              <a:pathLst>
                <a:path w="927734" h="40640">
                  <a:moveTo>
                    <a:pt x="927361" y="0"/>
                  </a:moveTo>
                  <a:lnTo>
                    <a:pt x="676906" y="0"/>
                  </a:lnTo>
                </a:path>
                <a:path w="927734" h="40640">
                  <a:moveTo>
                    <a:pt x="636292" y="0"/>
                  </a:moveTo>
                  <a:lnTo>
                    <a:pt x="0" y="0"/>
                  </a:lnTo>
                </a:path>
                <a:path w="927734" h="40640">
                  <a:moveTo>
                    <a:pt x="927361" y="0"/>
                  </a:moveTo>
                  <a:lnTo>
                    <a:pt x="927361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92" name="object 1491">
              <a:extLst>
                <a:ext uri="{FF2B5EF4-FFF2-40B4-BE49-F238E27FC236}">
                  <a16:creationId xmlns:a16="http://schemas.microsoft.com/office/drawing/2014/main" id="{8F0199B2-E102-4EDE-8538-43C2F44B663C}"/>
                </a:ext>
              </a:extLst>
            </p:cNvPr>
            <p:cNvSpPr/>
            <p:nvPr/>
          </p:nvSpPr>
          <p:spPr>
            <a:xfrm>
              <a:off x="8084340" y="5868445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93" name="object 1492">
              <a:extLst>
                <a:ext uri="{FF2B5EF4-FFF2-40B4-BE49-F238E27FC236}">
                  <a16:creationId xmlns:a16="http://schemas.microsoft.com/office/drawing/2014/main" id="{77DBCF81-1CD8-4FAB-BBDB-6F11F0731919}"/>
                </a:ext>
              </a:extLst>
            </p:cNvPr>
            <p:cNvSpPr/>
            <p:nvPr/>
          </p:nvSpPr>
          <p:spPr>
            <a:xfrm>
              <a:off x="6616626" y="6532486"/>
              <a:ext cx="857752" cy="66445"/>
            </a:xfrm>
            <a:custGeom>
              <a:avLst/>
              <a:gdLst/>
              <a:ahLst/>
              <a:cxnLst/>
              <a:rect l="l" t="t" r="r" b="b"/>
              <a:pathLst>
                <a:path w="636904" h="40640">
                  <a:moveTo>
                    <a:pt x="0" y="40614"/>
                  </a:moveTo>
                  <a:lnTo>
                    <a:pt x="636292" y="40614"/>
                  </a:lnTo>
                </a:path>
                <a:path w="636904" h="40640">
                  <a:moveTo>
                    <a:pt x="63629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94" name="object 1493">
              <a:extLst>
                <a:ext uri="{FF2B5EF4-FFF2-40B4-BE49-F238E27FC236}">
                  <a16:creationId xmlns:a16="http://schemas.microsoft.com/office/drawing/2014/main" id="{BE17C497-42A2-48B6-AB13-A9B7BE434F7F}"/>
                </a:ext>
              </a:extLst>
            </p:cNvPr>
            <p:cNvSpPr/>
            <p:nvPr/>
          </p:nvSpPr>
          <p:spPr>
            <a:xfrm>
              <a:off x="6561928" y="7196527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61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95" name="object 1494">
              <a:extLst>
                <a:ext uri="{FF2B5EF4-FFF2-40B4-BE49-F238E27FC236}">
                  <a16:creationId xmlns:a16="http://schemas.microsoft.com/office/drawing/2014/main" id="{AB01072A-BD11-429B-A3C8-CF234E8F2AC0}"/>
                </a:ext>
              </a:extLst>
            </p:cNvPr>
            <p:cNvSpPr/>
            <p:nvPr/>
          </p:nvSpPr>
          <p:spPr>
            <a:xfrm>
              <a:off x="8084340" y="7196527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96" name="object 1495">
              <a:extLst>
                <a:ext uri="{FF2B5EF4-FFF2-40B4-BE49-F238E27FC236}">
                  <a16:creationId xmlns:a16="http://schemas.microsoft.com/office/drawing/2014/main" id="{C1B1F54A-ED6D-47CB-90FE-95EF0606EC5B}"/>
                </a:ext>
              </a:extLst>
            </p:cNvPr>
            <p:cNvSpPr/>
            <p:nvPr/>
          </p:nvSpPr>
          <p:spPr>
            <a:xfrm>
              <a:off x="7865550" y="7196527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97" name="object 1496">
              <a:extLst>
                <a:ext uri="{FF2B5EF4-FFF2-40B4-BE49-F238E27FC236}">
                  <a16:creationId xmlns:a16="http://schemas.microsoft.com/office/drawing/2014/main" id="{597918FC-8838-44D5-AA1E-75642FD31D76}"/>
                </a:ext>
              </a:extLst>
            </p:cNvPr>
            <p:cNvSpPr/>
            <p:nvPr/>
          </p:nvSpPr>
          <p:spPr>
            <a:xfrm>
              <a:off x="6616626" y="7262933"/>
              <a:ext cx="1249427" cy="0"/>
            </a:xfrm>
            <a:custGeom>
              <a:avLst/>
              <a:gdLst/>
              <a:ahLst/>
              <a:cxnLst/>
              <a:rect l="l" t="t" r="r" b="b"/>
              <a:pathLst>
                <a:path w="927734">
                  <a:moveTo>
                    <a:pt x="0" y="0"/>
                  </a:moveTo>
                  <a:lnTo>
                    <a:pt x="636292" y="0"/>
                  </a:lnTo>
                </a:path>
                <a:path w="927734">
                  <a:moveTo>
                    <a:pt x="676906" y="0"/>
                  </a:moveTo>
                  <a:lnTo>
                    <a:pt x="92736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98" name="object 1497">
              <a:extLst>
                <a:ext uri="{FF2B5EF4-FFF2-40B4-BE49-F238E27FC236}">
                  <a16:creationId xmlns:a16="http://schemas.microsoft.com/office/drawing/2014/main" id="{3EA33F58-822A-44C9-AF25-9F72AECA61D7}"/>
                </a:ext>
              </a:extLst>
            </p:cNvPr>
            <p:cNvSpPr/>
            <p:nvPr/>
          </p:nvSpPr>
          <p:spPr>
            <a:xfrm>
              <a:off x="8084342" y="7196527"/>
              <a:ext cx="666190" cy="66445"/>
            </a:xfrm>
            <a:custGeom>
              <a:avLst/>
              <a:gdLst/>
              <a:ahLst/>
              <a:cxnLst/>
              <a:rect l="l" t="t" r="r" b="b"/>
              <a:pathLst>
                <a:path w="494665" h="40640">
                  <a:moveTo>
                    <a:pt x="0" y="40614"/>
                  </a:moveTo>
                  <a:lnTo>
                    <a:pt x="494141" y="40614"/>
                  </a:lnTo>
                </a:path>
                <a:path w="494665" h="40640">
                  <a:moveTo>
                    <a:pt x="49414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99" name="object 1498">
              <a:extLst>
                <a:ext uri="{FF2B5EF4-FFF2-40B4-BE49-F238E27FC236}">
                  <a16:creationId xmlns:a16="http://schemas.microsoft.com/office/drawing/2014/main" id="{2E0DA4D7-2F07-46B0-917C-24C3509CC5B3}"/>
                </a:ext>
              </a:extLst>
            </p:cNvPr>
            <p:cNvSpPr/>
            <p:nvPr/>
          </p:nvSpPr>
          <p:spPr>
            <a:xfrm>
              <a:off x="6616626" y="7196527"/>
              <a:ext cx="1249427" cy="66445"/>
            </a:xfrm>
            <a:custGeom>
              <a:avLst/>
              <a:gdLst/>
              <a:ahLst/>
              <a:cxnLst/>
              <a:rect l="l" t="t" r="r" b="b"/>
              <a:pathLst>
                <a:path w="927734" h="40640">
                  <a:moveTo>
                    <a:pt x="927361" y="0"/>
                  </a:moveTo>
                  <a:lnTo>
                    <a:pt x="676906" y="0"/>
                  </a:lnTo>
                </a:path>
                <a:path w="927734" h="40640">
                  <a:moveTo>
                    <a:pt x="636292" y="0"/>
                  </a:moveTo>
                  <a:lnTo>
                    <a:pt x="0" y="0"/>
                  </a:lnTo>
                </a:path>
                <a:path w="927734" h="40640">
                  <a:moveTo>
                    <a:pt x="927361" y="0"/>
                  </a:moveTo>
                  <a:lnTo>
                    <a:pt x="927361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00" name="object 1499">
              <a:extLst>
                <a:ext uri="{FF2B5EF4-FFF2-40B4-BE49-F238E27FC236}">
                  <a16:creationId xmlns:a16="http://schemas.microsoft.com/office/drawing/2014/main" id="{7B045A9E-5586-4026-8CE8-7774B9EF0677}"/>
                </a:ext>
              </a:extLst>
            </p:cNvPr>
            <p:cNvSpPr/>
            <p:nvPr/>
          </p:nvSpPr>
          <p:spPr>
            <a:xfrm>
              <a:off x="8084340" y="7196527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01" name="object 1500">
              <a:extLst>
                <a:ext uri="{FF2B5EF4-FFF2-40B4-BE49-F238E27FC236}">
                  <a16:creationId xmlns:a16="http://schemas.microsoft.com/office/drawing/2014/main" id="{82C4F419-D2D9-46B4-A54A-601090A7593F}"/>
                </a:ext>
              </a:extLst>
            </p:cNvPr>
            <p:cNvSpPr/>
            <p:nvPr/>
          </p:nvSpPr>
          <p:spPr>
            <a:xfrm>
              <a:off x="6561928" y="7639222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02" name="object 1501">
              <a:extLst>
                <a:ext uri="{FF2B5EF4-FFF2-40B4-BE49-F238E27FC236}">
                  <a16:creationId xmlns:a16="http://schemas.microsoft.com/office/drawing/2014/main" id="{BCD0D538-AB70-4273-844A-ED1B7EFC2EED}"/>
                </a:ext>
              </a:extLst>
            </p:cNvPr>
            <p:cNvSpPr/>
            <p:nvPr/>
          </p:nvSpPr>
          <p:spPr>
            <a:xfrm>
              <a:off x="8084340" y="7639222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03" name="object 1502">
              <a:extLst>
                <a:ext uri="{FF2B5EF4-FFF2-40B4-BE49-F238E27FC236}">
                  <a16:creationId xmlns:a16="http://schemas.microsoft.com/office/drawing/2014/main" id="{ADB948D6-D4BD-4909-8520-D8E1F4006FCE}"/>
                </a:ext>
              </a:extLst>
            </p:cNvPr>
            <p:cNvSpPr/>
            <p:nvPr/>
          </p:nvSpPr>
          <p:spPr>
            <a:xfrm>
              <a:off x="7865550" y="7639222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04" name="object 1503">
              <a:extLst>
                <a:ext uri="{FF2B5EF4-FFF2-40B4-BE49-F238E27FC236}">
                  <a16:creationId xmlns:a16="http://schemas.microsoft.com/office/drawing/2014/main" id="{E1A98C56-F109-401F-92BE-54DD2D3B00EC}"/>
                </a:ext>
              </a:extLst>
            </p:cNvPr>
            <p:cNvSpPr/>
            <p:nvPr/>
          </p:nvSpPr>
          <p:spPr>
            <a:xfrm>
              <a:off x="6616626" y="7705626"/>
              <a:ext cx="1249427" cy="0"/>
            </a:xfrm>
            <a:custGeom>
              <a:avLst/>
              <a:gdLst/>
              <a:ahLst/>
              <a:cxnLst/>
              <a:rect l="l" t="t" r="r" b="b"/>
              <a:pathLst>
                <a:path w="927734">
                  <a:moveTo>
                    <a:pt x="0" y="0"/>
                  </a:moveTo>
                  <a:lnTo>
                    <a:pt x="636292" y="0"/>
                  </a:lnTo>
                </a:path>
                <a:path w="927734">
                  <a:moveTo>
                    <a:pt x="676906" y="0"/>
                  </a:moveTo>
                  <a:lnTo>
                    <a:pt x="92736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05" name="object 1504">
              <a:extLst>
                <a:ext uri="{FF2B5EF4-FFF2-40B4-BE49-F238E27FC236}">
                  <a16:creationId xmlns:a16="http://schemas.microsoft.com/office/drawing/2014/main" id="{F9DBC7B5-C08F-43D6-B947-8A171780EF8B}"/>
                </a:ext>
              </a:extLst>
            </p:cNvPr>
            <p:cNvSpPr/>
            <p:nvPr/>
          </p:nvSpPr>
          <p:spPr>
            <a:xfrm>
              <a:off x="8084342" y="7639222"/>
              <a:ext cx="666190" cy="66445"/>
            </a:xfrm>
            <a:custGeom>
              <a:avLst/>
              <a:gdLst/>
              <a:ahLst/>
              <a:cxnLst/>
              <a:rect l="l" t="t" r="r" b="b"/>
              <a:pathLst>
                <a:path w="494665" h="40640">
                  <a:moveTo>
                    <a:pt x="0" y="40614"/>
                  </a:moveTo>
                  <a:lnTo>
                    <a:pt x="494141" y="40614"/>
                  </a:lnTo>
                </a:path>
                <a:path w="494665" h="40640">
                  <a:moveTo>
                    <a:pt x="49414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06" name="object 1505">
              <a:extLst>
                <a:ext uri="{FF2B5EF4-FFF2-40B4-BE49-F238E27FC236}">
                  <a16:creationId xmlns:a16="http://schemas.microsoft.com/office/drawing/2014/main" id="{3AC2C21D-9CDC-426D-BB3F-F4C671443EB2}"/>
                </a:ext>
              </a:extLst>
            </p:cNvPr>
            <p:cNvSpPr/>
            <p:nvPr/>
          </p:nvSpPr>
          <p:spPr>
            <a:xfrm>
              <a:off x="6616626" y="7639222"/>
              <a:ext cx="1249427" cy="66445"/>
            </a:xfrm>
            <a:custGeom>
              <a:avLst/>
              <a:gdLst/>
              <a:ahLst/>
              <a:cxnLst/>
              <a:rect l="l" t="t" r="r" b="b"/>
              <a:pathLst>
                <a:path w="927734" h="40640">
                  <a:moveTo>
                    <a:pt x="927361" y="0"/>
                  </a:moveTo>
                  <a:lnTo>
                    <a:pt x="676906" y="0"/>
                  </a:lnTo>
                </a:path>
                <a:path w="927734" h="40640">
                  <a:moveTo>
                    <a:pt x="636292" y="0"/>
                  </a:moveTo>
                  <a:lnTo>
                    <a:pt x="0" y="0"/>
                  </a:lnTo>
                </a:path>
                <a:path w="927734" h="40640">
                  <a:moveTo>
                    <a:pt x="927361" y="0"/>
                  </a:moveTo>
                  <a:lnTo>
                    <a:pt x="927361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07" name="object 1506">
              <a:extLst>
                <a:ext uri="{FF2B5EF4-FFF2-40B4-BE49-F238E27FC236}">
                  <a16:creationId xmlns:a16="http://schemas.microsoft.com/office/drawing/2014/main" id="{25905CFD-E0CC-4061-B98B-9BBB189DDD9C}"/>
                </a:ext>
              </a:extLst>
            </p:cNvPr>
            <p:cNvSpPr/>
            <p:nvPr/>
          </p:nvSpPr>
          <p:spPr>
            <a:xfrm>
              <a:off x="8084340" y="7639222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08" name="object 1507">
              <a:extLst>
                <a:ext uri="{FF2B5EF4-FFF2-40B4-BE49-F238E27FC236}">
                  <a16:creationId xmlns:a16="http://schemas.microsoft.com/office/drawing/2014/main" id="{F013BBD8-C108-4305-9C44-5C336906C09A}"/>
                </a:ext>
              </a:extLst>
            </p:cNvPr>
            <p:cNvSpPr/>
            <p:nvPr/>
          </p:nvSpPr>
          <p:spPr>
            <a:xfrm>
              <a:off x="6616626" y="8303262"/>
              <a:ext cx="857752" cy="66445"/>
            </a:xfrm>
            <a:custGeom>
              <a:avLst/>
              <a:gdLst/>
              <a:ahLst/>
              <a:cxnLst/>
              <a:rect l="l" t="t" r="r" b="b"/>
              <a:pathLst>
                <a:path w="636904" h="40640">
                  <a:moveTo>
                    <a:pt x="0" y="40614"/>
                  </a:moveTo>
                  <a:lnTo>
                    <a:pt x="636292" y="40614"/>
                  </a:lnTo>
                </a:path>
                <a:path w="636904" h="40640">
                  <a:moveTo>
                    <a:pt x="63629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09" name="object 1508">
              <a:extLst>
                <a:ext uri="{FF2B5EF4-FFF2-40B4-BE49-F238E27FC236}">
                  <a16:creationId xmlns:a16="http://schemas.microsoft.com/office/drawing/2014/main" id="{33342958-E0E6-41C8-A400-21DE5A3CD19A}"/>
                </a:ext>
              </a:extLst>
            </p:cNvPr>
            <p:cNvSpPr/>
            <p:nvPr/>
          </p:nvSpPr>
          <p:spPr>
            <a:xfrm>
              <a:off x="6561928" y="705265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10" name="object 1509">
              <a:extLst>
                <a:ext uri="{FF2B5EF4-FFF2-40B4-BE49-F238E27FC236}">
                  <a16:creationId xmlns:a16="http://schemas.microsoft.com/office/drawing/2014/main" id="{AC08E22B-E510-4376-9EA4-C4DD332C46FF}"/>
                </a:ext>
              </a:extLst>
            </p:cNvPr>
            <p:cNvSpPr/>
            <p:nvPr/>
          </p:nvSpPr>
          <p:spPr>
            <a:xfrm>
              <a:off x="6561928" y="678703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11" name="object 1510">
              <a:extLst>
                <a:ext uri="{FF2B5EF4-FFF2-40B4-BE49-F238E27FC236}">
                  <a16:creationId xmlns:a16="http://schemas.microsoft.com/office/drawing/2014/main" id="{C896DEE9-2459-40D3-95D3-73F6C04403B1}"/>
                </a:ext>
              </a:extLst>
            </p:cNvPr>
            <p:cNvSpPr/>
            <p:nvPr/>
          </p:nvSpPr>
          <p:spPr>
            <a:xfrm>
              <a:off x="6561928" y="638861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12" name="object 1511">
              <a:extLst>
                <a:ext uri="{FF2B5EF4-FFF2-40B4-BE49-F238E27FC236}">
                  <a16:creationId xmlns:a16="http://schemas.microsoft.com/office/drawing/2014/main" id="{85F2E558-620C-4BA4-99BD-0055208F28F5}"/>
                </a:ext>
              </a:extLst>
            </p:cNvPr>
            <p:cNvSpPr/>
            <p:nvPr/>
          </p:nvSpPr>
          <p:spPr>
            <a:xfrm>
              <a:off x="6561928" y="5934847"/>
              <a:ext cx="54731" cy="188956"/>
            </a:xfrm>
            <a:custGeom>
              <a:avLst/>
              <a:gdLst/>
              <a:ahLst/>
              <a:cxnLst/>
              <a:rect l="l" t="t" r="r" b="b"/>
              <a:pathLst>
                <a:path w="40639" h="115570">
                  <a:moveTo>
                    <a:pt x="40614" y="115074"/>
                  </a:moveTo>
                  <a:lnTo>
                    <a:pt x="0" y="115074"/>
                  </a:lnTo>
                </a:path>
                <a:path w="40639" h="115570">
                  <a:moveTo>
                    <a:pt x="0" y="0"/>
                  </a:moveTo>
                  <a:lnTo>
                    <a:pt x="0" y="11507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13" name="object 1512">
              <a:extLst>
                <a:ext uri="{FF2B5EF4-FFF2-40B4-BE49-F238E27FC236}">
                  <a16:creationId xmlns:a16="http://schemas.microsoft.com/office/drawing/2014/main" id="{9E8D16B7-07C3-4055-B365-9402BF3D6721}"/>
                </a:ext>
              </a:extLst>
            </p:cNvPr>
            <p:cNvSpPr/>
            <p:nvPr/>
          </p:nvSpPr>
          <p:spPr>
            <a:xfrm>
              <a:off x="6561928" y="6388610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14" name="object 1513">
              <a:extLst>
                <a:ext uri="{FF2B5EF4-FFF2-40B4-BE49-F238E27FC236}">
                  <a16:creationId xmlns:a16="http://schemas.microsoft.com/office/drawing/2014/main" id="{42A1F15C-5969-4206-BB5A-B7E57E9EE010}"/>
                </a:ext>
              </a:extLst>
            </p:cNvPr>
            <p:cNvSpPr/>
            <p:nvPr/>
          </p:nvSpPr>
          <p:spPr>
            <a:xfrm>
              <a:off x="6561928" y="7052653"/>
              <a:ext cx="54731" cy="144313"/>
            </a:xfrm>
            <a:custGeom>
              <a:avLst/>
              <a:gdLst/>
              <a:ahLst/>
              <a:cxnLst/>
              <a:rect l="l" t="t" r="r" b="b"/>
              <a:pathLst>
                <a:path w="40639" h="88265">
                  <a:moveTo>
                    <a:pt x="0" y="0"/>
                  </a:moveTo>
                  <a:lnTo>
                    <a:pt x="0" y="87997"/>
                  </a:lnTo>
                </a:path>
                <a:path w="40639" h="88265">
                  <a:moveTo>
                    <a:pt x="40614" y="87997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15" name="object 1514">
              <a:extLst>
                <a:ext uri="{FF2B5EF4-FFF2-40B4-BE49-F238E27FC236}">
                  <a16:creationId xmlns:a16="http://schemas.microsoft.com/office/drawing/2014/main" id="{AD7ED7DF-C4AB-4E5A-8005-7AC440C3D381}"/>
                </a:ext>
              </a:extLst>
            </p:cNvPr>
            <p:cNvSpPr/>
            <p:nvPr/>
          </p:nvSpPr>
          <p:spPr>
            <a:xfrm>
              <a:off x="6616626" y="6388610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128612"/>
                  </a:lnTo>
                </a:path>
                <a:path h="243840">
                  <a:moveTo>
                    <a:pt x="0" y="8799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16" name="object 1515">
              <a:extLst>
                <a:ext uri="{FF2B5EF4-FFF2-40B4-BE49-F238E27FC236}">
                  <a16:creationId xmlns:a16="http://schemas.microsoft.com/office/drawing/2014/main" id="{F28F4D17-341D-4B49-ADCA-EC9C807FEA40}"/>
                </a:ext>
              </a:extLst>
            </p:cNvPr>
            <p:cNvSpPr/>
            <p:nvPr/>
          </p:nvSpPr>
          <p:spPr>
            <a:xfrm>
              <a:off x="6616626" y="5934847"/>
              <a:ext cx="0" cy="188956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11507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17" name="object 1516">
              <a:extLst>
                <a:ext uri="{FF2B5EF4-FFF2-40B4-BE49-F238E27FC236}">
                  <a16:creationId xmlns:a16="http://schemas.microsoft.com/office/drawing/2014/main" id="{8D530FD1-8EBF-4AD2-BDCB-8F92E41F751F}"/>
                </a:ext>
              </a:extLst>
            </p:cNvPr>
            <p:cNvSpPr/>
            <p:nvPr/>
          </p:nvSpPr>
          <p:spPr>
            <a:xfrm>
              <a:off x="6561928" y="678703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18" name="object 1517">
              <a:extLst>
                <a:ext uri="{FF2B5EF4-FFF2-40B4-BE49-F238E27FC236}">
                  <a16:creationId xmlns:a16="http://schemas.microsoft.com/office/drawing/2014/main" id="{CE9BDE60-CC10-4C09-B99C-71882F088AE5}"/>
                </a:ext>
              </a:extLst>
            </p:cNvPr>
            <p:cNvSpPr/>
            <p:nvPr/>
          </p:nvSpPr>
          <p:spPr>
            <a:xfrm>
              <a:off x="6561928" y="705265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19" name="object 1518">
              <a:extLst>
                <a:ext uri="{FF2B5EF4-FFF2-40B4-BE49-F238E27FC236}">
                  <a16:creationId xmlns:a16="http://schemas.microsoft.com/office/drawing/2014/main" id="{E69D3069-F56B-4B85-81F8-B95FAC7C8AB1}"/>
                </a:ext>
              </a:extLst>
            </p:cNvPr>
            <p:cNvSpPr/>
            <p:nvPr/>
          </p:nvSpPr>
          <p:spPr>
            <a:xfrm>
              <a:off x="6561928" y="612299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20" name="object 1519">
              <a:extLst>
                <a:ext uri="{FF2B5EF4-FFF2-40B4-BE49-F238E27FC236}">
                  <a16:creationId xmlns:a16="http://schemas.microsoft.com/office/drawing/2014/main" id="{A63B8E2F-4BF8-4233-8997-A876FB7FA2EF}"/>
                </a:ext>
              </a:extLst>
            </p:cNvPr>
            <p:cNvSpPr/>
            <p:nvPr/>
          </p:nvSpPr>
          <p:spPr>
            <a:xfrm>
              <a:off x="6561928" y="638861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21" name="object 1520">
              <a:extLst>
                <a:ext uri="{FF2B5EF4-FFF2-40B4-BE49-F238E27FC236}">
                  <a16:creationId xmlns:a16="http://schemas.microsoft.com/office/drawing/2014/main" id="{D24F03F9-E60D-4EA0-B097-493E81BDC6EF}"/>
                </a:ext>
              </a:extLst>
            </p:cNvPr>
            <p:cNvSpPr/>
            <p:nvPr/>
          </p:nvSpPr>
          <p:spPr>
            <a:xfrm>
              <a:off x="6561928" y="815938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22" name="object 1521">
              <a:extLst>
                <a:ext uri="{FF2B5EF4-FFF2-40B4-BE49-F238E27FC236}">
                  <a16:creationId xmlns:a16="http://schemas.microsoft.com/office/drawing/2014/main" id="{94B88FE3-18C7-4205-A4C9-C398745102C1}"/>
                </a:ext>
              </a:extLst>
            </p:cNvPr>
            <p:cNvSpPr/>
            <p:nvPr/>
          </p:nvSpPr>
          <p:spPr>
            <a:xfrm>
              <a:off x="6561928" y="78937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23" name="object 1522">
              <a:extLst>
                <a:ext uri="{FF2B5EF4-FFF2-40B4-BE49-F238E27FC236}">
                  <a16:creationId xmlns:a16="http://schemas.microsoft.com/office/drawing/2014/main" id="{E67EECFB-B2FD-4A75-8ED6-81007B1E6A64}"/>
                </a:ext>
              </a:extLst>
            </p:cNvPr>
            <p:cNvSpPr/>
            <p:nvPr/>
          </p:nvSpPr>
          <p:spPr>
            <a:xfrm>
              <a:off x="6561928" y="8823428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24" name="object 1523">
              <a:extLst>
                <a:ext uri="{FF2B5EF4-FFF2-40B4-BE49-F238E27FC236}">
                  <a16:creationId xmlns:a16="http://schemas.microsoft.com/office/drawing/2014/main" id="{6860398F-436B-4194-B5DE-02983B23D64B}"/>
                </a:ext>
              </a:extLst>
            </p:cNvPr>
            <p:cNvSpPr/>
            <p:nvPr/>
          </p:nvSpPr>
          <p:spPr>
            <a:xfrm>
              <a:off x="6561928" y="855781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25" name="object 1524">
              <a:extLst>
                <a:ext uri="{FF2B5EF4-FFF2-40B4-BE49-F238E27FC236}">
                  <a16:creationId xmlns:a16="http://schemas.microsoft.com/office/drawing/2014/main" id="{AA05BF67-7956-4451-B398-C0A15EBDC45D}"/>
                </a:ext>
              </a:extLst>
            </p:cNvPr>
            <p:cNvSpPr/>
            <p:nvPr/>
          </p:nvSpPr>
          <p:spPr>
            <a:xfrm>
              <a:off x="6561928" y="7705626"/>
              <a:ext cx="0" cy="188956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07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26" name="object 1525">
              <a:extLst>
                <a:ext uri="{FF2B5EF4-FFF2-40B4-BE49-F238E27FC236}">
                  <a16:creationId xmlns:a16="http://schemas.microsoft.com/office/drawing/2014/main" id="{1E4C9F33-17BF-4814-BFFA-39859BBF144E}"/>
                </a:ext>
              </a:extLst>
            </p:cNvPr>
            <p:cNvSpPr/>
            <p:nvPr/>
          </p:nvSpPr>
          <p:spPr>
            <a:xfrm>
              <a:off x="6561928" y="8159386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27" name="object 1526">
              <a:extLst>
                <a:ext uri="{FF2B5EF4-FFF2-40B4-BE49-F238E27FC236}">
                  <a16:creationId xmlns:a16="http://schemas.microsoft.com/office/drawing/2014/main" id="{76633D39-3D59-4520-9925-0E1413529AAF}"/>
                </a:ext>
              </a:extLst>
            </p:cNvPr>
            <p:cNvSpPr/>
            <p:nvPr/>
          </p:nvSpPr>
          <p:spPr>
            <a:xfrm>
              <a:off x="6561928" y="8823430"/>
              <a:ext cx="54731" cy="144313"/>
            </a:xfrm>
            <a:custGeom>
              <a:avLst/>
              <a:gdLst/>
              <a:ahLst/>
              <a:cxnLst/>
              <a:rect l="l" t="t" r="r" b="b"/>
              <a:pathLst>
                <a:path w="40639" h="88265">
                  <a:moveTo>
                    <a:pt x="0" y="0"/>
                  </a:moveTo>
                  <a:lnTo>
                    <a:pt x="0" y="87997"/>
                  </a:lnTo>
                </a:path>
                <a:path w="40639" h="88265">
                  <a:moveTo>
                    <a:pt x="40614" y="87997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28" name="object 1527">
              <a:extLst>
                <a:ext uri="{FF2B5EF4-FFF2-40B4-BE49-F238E27FC236}">
                  <a16:creationId xmlns:a16="http://schemas.microsoft.com/office/drawing/2014/main" id="{5E63EA77-3075-4C95-AFF3-DE134E56B5A3}"/>
                </a:ext>
              </a:extLst>
            </p:cNvPr>
            <p:cNvSpPr/>
            <p:nvPr/>
          </p:nvSpPr>
          <p:spPr>
            <a:xfrm>
              <a:off x="6616626" y="8159386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128612"/>
                  </a:lnTo>
                </a:path>
                <a:path h="243840">
                  <a:moveTo>
                    <a:pt x="0" y="8799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29" name="object 1528">
              <a:extLst>
                <a:ext uri="{FF2B5EF4-FFF2-40B4-BE49-F238E27FC236}">
                  <a16:creationId xmlns:a16="http://schemas.microsoft.com/office/drawing/2014/main" id="{110122D4-B339-4DA3-A956-79AE5FE87788}"/>
                </a:ext>
              </a:extLst>
            </p:cNvPr>
            <p:cNvSpPr/>
            <p:nvPr/>
          </p:nvSpPr>
          <p:spPr>
            <a:xfrm>
              <a:off x="6561928" y="7705626"/>
              <a:ext cx="54731" cy="188956"/>
            </a:xfrm>
            <a:custGeom>
              <a:avLst/>
              <a:gdLst/>
              <a:ahLst/>
              <a:cxnLst/>
              <a:rect l="l" t="t" r="r" b="b"/>
              <a:pathLst>
                <a:path w="40639" h="115570">
                  <a:moveTo>
                    <a:pt x="40614" y="115074"/>
                  </a:moveTo>
                  <a:lnTo>
                    <a:pt x="40614" y="0"/>
                  </a:lnTo>
                </a:path>
                <a:path w="40639" h="115570">
                  <a:moveTo>
                    <a:pt x="40614" y="115074"/>
                  </a:moveTo>
                  <a:lnTo>
                    <a:pt x="0" y="11507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30" name="object 1529">
              <a:extLst>
                <a:ext uri="{FF2B5EF4-FFF2-40B4-BE49-F238E27FC236}">
                  <a16:creationId xmlns:a16="http://schemas.microsoft.com/office/drawing/2014/main" id="{5F847966-22E5-4D3F-838B-0D954201B66F}"/>
                </a:ext>
              </a:extLst>
            </p:cNvPr>
            <p:cNvSpPr/>
            <p:nvPr/>
          </p:nvSpPr>
          <p:spPr>
            <a:xfrm>
              <a:off x="6561928" y="815938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31" name="object 1530">
              <a:extLst>
                <a:ext uri="{FF2B5EF4-FFF2-40B4-BE49-F238E27FC236}">
                  <a16:creationId xmlns:a16="http://schemas.microsoft.com/office/drawing/2014/main" id="{BA83A70E-3B9F-416A-8C72-BCE7B70C7065}"/>
                </a:ext>
              </a:extLst>
            </p:cNvPr>
            <p:cNvSpPr/>
            <p:nvPr/>
          </p:nvSpPr>
          <p:spPr>
            <a:xfrm>
              <a:off x="6561928" y="855781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32" name="object 1531">
              <a:extLst>
                <a:ext uri="{FF2B5EF4-FFF2-40B4-BE49-F238E27FC236}">
                  <a16:creationId xmlns:a16="http://schemas.microsoft.com/office/drawing/2014/main" id="{3F6B3A07-4F44-45D9-8273-4C8A74598D3E}"/>
                </a:ext>
              </a:extLst>
            </p:cNvPr>
            <p:cNvSpPr/>
            <p:nvPr/>
          </p:nvSpPr>
          <p:spPr>
            <a:xfrm>
              <a:off x="6561928" y="8823428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33" name="object 1532">
              <a:extLst>
                <a:ext uri="{FF2B5EF4-FFF2-40B4-BE49-F238E27FC236}">
                  <a16:creationId xmlns:a16="http://schemas.microsoft.com/office/drawing/2014/main" id="{B84DB269-2C04-4498-BB9C-934FBC9319BA}"/>
                </a:ext>
              </a:extLst>
            </p:cNvPr>
            <p:cNvSpPr/>
            <p:nvPr/>
          </p:nvSpPr>
          <p:spPr>
            <a:xfrm>
              <a:off x="9661452" y="9033708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34" name="object 1533">
              <a:extLst>
                <a:ext uri="{FF2B5EF4-FFF2-40B4-BE49-F238E27FC236}">
                  <a16:creationId xmlns:a16="http://schemas.microsoft.com/office/drawing/2014/main" id="{E6E2E602-4B93-4118-9E0B-56E7198E8B58}"/>
                </a:ext>
              </a:extLst>
            </p:cNvPr>
            <p:cNvSpPr/>
            <p:nvPr/>
          </p:nvSpPr>
          <p:spPr>
            <a:xfrm>
              <a:off x="9661452" y="461783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35" name="object 1534">
              <a:extLst>
                <a:ext uri="{FF2B5EF4-FFF2-40B4-BE49-F238E27FC236}">
                  <a16:creationId xmlns:a16="http://schemas.microsoft.com/office/drawing/2014/main" id="{07AD5E6A-250D-4660-9530-90CBBD4FC514}"/>
                </a:ext>
              </a:extLst>
            </p:cNvPr>
            <p:cNvSpPr/>
            <p:nvPr/>
          </p:nvSpPr>
          <p:spPr>
            <a:xfrm>
              <a:off x="9661452" y="4352217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36" name="object 1535">
              <a:extLst>
                <a:ext uri="{FF2B5EF4-FFF2-40B4-BE49-F238E27FC236}">
                  <a16:creationId xmlns:a16="http://schemas.microsoft.com/office/drawing/2014/main" id="{6BF3CD9B-11A3-47DB-9CD4-4CE22E55EBF3}"/>
                </a:ext>
              </a:extLst>
            </p:cNvPr>
            <p:cNvSpPr/>
            <p:nvPr/>
          </p:nvSpPr>
          <p:spPr>
            <a:xfrm>
              <a:off x="9661452" y="52818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37" name="object 1536">
              <a:extLst>
                <a:ext uri="{FF2B5EF4-FFF2-40B4-BE49-F238E27FC236}">
                  <a16:creationId xmlns:a16="http://schemas.microsoft.com/office/drawing/2014/main" id="{AB9E5A7C-6FB2-4B29-B949-75D35280CE51}"/>
                </a:ext>
              </a:extLst>
            </p:cNvPr>
            <p:cNvSpPr/>
            <p:nvPr/>
          </p:nvSpPr>
          <p:spPr>
            <a:xfrm>
              <a:off x="9661452" y="501625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38" name="object 1537">
              <a:extLst>
                <a:ext uri="{FF2B5EF4-FFF2-40B4-BE49-F238E27FC236}">
                  <a16:creationId xmlns:a16="http://schemas.microsoft.com/office/drawing/2014/main" id="{BDD4DD39-F1B7-4913-88BD-A653D9E8EEDF}"/>
                </a:ext>
              </a:extLst>
            </p:cNvPr>
            <p:cNvSpPr/>
            <p:nvPr/>
          </p:nvSpPr>
          <p:spPr>
            <a:xfrm>
              <a:off x="9661452" y="638861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39" name="object 1538">
              <a:extLst>
                <a:ext uri="{FF2B5EF4-FFF2-40B4-BE49-F238E27FC236}">
                  <a16:creationId xmlns:a16="http://schemas.microsoft.com/office/drawing/2014/main" id="{542A9918-81BB-433D-AA52-33773ACD4940}"/>
                </a:ext>
              </a:extLst>
            </p:cNvPr>
            <p:cNvSpPr/>
            <p:nvPr/>
          </p:nvSpPr>
          <p:spPr>
            <a:xfrm>
              <a:off x="9661452" y="612299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40" name="object 1539">
              <a:extLst>
                <a:ext uri="{FF2B5EF4-FFF2-40B4-BE49-F238E27FC236}">
                  <a16:creationId xmlns:a16="http://schemas.microsoft.com/office/drawing/2014/main" id="{6AD837E0-5ACF-4DE3-9594-7CE0C1D3B7AC}"/>
                </a:ext>
              </a:extLst>
            </p:cNvPr>
            <p:cNvSpPr/>
            <p:nvPr/>
          </p:nvSpPr>
          <p:spPr>
            <a:xfrm>
              <a:off x="9661452" y="705265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41" name="object 1540">
              <a:extLst>
                <a:ext uri="{FF2B5EF4-FFF2-40B4-BE49-F238E27FC236}">
                  <a16:creationId xmlns:a16="http://schemas.microsoft.com/office/drawing/2014/main" id="{E12537BF-429A-44BE-B009-F8DC57EED4FD}"/>
                </a:ext>
              </a:extLst>
            </p:cNvPr>
            <p:cNvSpPr/>
            <p:nvPr/>
          </p:nvSpPr>
          <p:spPr>
            <a:xfrm>
              <a:off x="9661452" y="678703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42" name="object 1541">
              <a:extLst>
                <a:ext uri="{FF2B5EF4-FFF2-40B4-BE49-F238E27FC236}">
                  <a16:creationId xmlns:a16="http://schemas.microsoft.com/office/drawing/2014/main" id="{9842399B-1C22-47B0-B5FA-AFA7FCD4C986}"/>
                </a:ext>
              </a:extLst>
            </p:cNvPr>
            <p:cNvSpPr/>
            <p:nvPr/>
          </p:nvSpPr>
          <p:spPr>
            <a:xfrm>
              <a:off x="9661452" y="815938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43" name="object 1542">
              <a:extLst>
                <a:ext uri="{FF2B5EF4-FFF2-40B4-BE49-F238E27FC236}">
                  <a16:creationId xmlns:a16="http://schemas.microsoft.com/office/drawing/2014/main" id="{569BED68-0247-4D73-A51F-CEABA589BF5D}"/>
                </a:ext>
              </a:extLst>
            </p:cNvPr>
            <p:cNvSpPr/>
            <p:nvPr/>
          </p:nvSpPr>
          <p:spPr>
            <a:xfrm>
              <a:off x="9661452" y="78937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44" name="object 1543">
              <a:extLst>
                <a:ext uri="{FF2B5EF4-FFF2-40B4-BE49-F238E27FC236}">
                  <a16:creationId xmlns:a16="http://schemas.microsoft.com/office/drawing/2014/main" id="{20CBC625-D6C4-4944-A098-BB48C291C53F}"/>
                </a:ext>
              </a:extLst>
            </p:cNvPr>
            <p:cNvSpPr/>
            <p:nvPr/>
          </p:nvSpPr>
          <p:spPr>
            <a:xfrm>
              <a:off x="9661452" y="4186207"/>
              <a:ext cx="0" cy="166116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0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45" name="object 1544">
              <a:extLst>
                <a:ext uri="{FF2B5EF4-FFF2-40B4-BE49-F238E27FC236}">
                  <a16:creationId xmlns:a16="http://schemas.microsoft.com/office/drawing/2014/main" id="{7C358409-8704-453F-A31E-5B68BB371F70}"/>
                </a:ext>
              </a:extLst>
            </p:cNvPr>
            <p:cNvSpPr/>
            <p:nvPr/>
          </p:nvSpPr>
          <p:spPr>
            <a:xfrm>
              <a:off x="9661452" y="4617834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46" name="object 1545">
              <a:extLst>
                <a:ext uri="{FF2B5EF4-FFF2-40B4-BE49-F238E27FC236}">
                  <a16:creationId xmlns:a16="http://schemas.microsoft.com/office/drawing/2014/main" id="{C7F2F6FC-42FB-4878-800D-F14E69FA1174}"/>
                </a:ext>
              </a:extLst>
            </p:cNvPr>
            <p:cNvSpPr/>
            <p:nvPr/>
          </p:nvSpPr>
          <p:spPr>
            <a:xfrm>
              <a:off x="9661452" y="5281875"/>
              <a:ext cx="0" cy="841994"/>
            </a:xfrm>
            <a:custGeom>
              <a:avLst/>
              <a:gdLst/>
              <a:ahLst/>
              <a:cxnLst/>
              <a:rect l="l" t="t" r="r" b="b"/>
              <a:pathLst>
                <a:path h="514984">
                  <a:moveTo>
                    <a:pt x="0" y="0"/>
                  </a:moveTo>
                  <a:lnTo>
                    <a:pt x="0" y="514448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47" name="object 1546">
              <a:extLst>
                <a:ext uri="{FF2B5EF4-FFF2-40B4-BE49-F238E27FC236}">
                  <a16:creationId xmlns:a16="http://schemas.microsoft.com/office/drawing/2014/main" id="{BFA6227B-BF1D-4EB5-B147-E709ACD83654}"/>
                </a:ext>
              </a:extLst>
            </p:cNvPr>
            <p:cNvSpPr/>
            <p:nvPr/>
          </p:nvSpPr>
          <p:spPr>
            <a:xfrm>
              <a:off x="9661452" y="6388610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48" name="object 1547">
              <a:extLst>
                <a:ext uri="{FF2B5EF4-FFF2-40B4-BE49-F238E27FC236}">
                  <a16:creationId xmlns:a16="http://schemas.microsoft.com/office/drawing/2014/main" id="{F06C2ABB-9920-4376-A752-23F3FBE665D4}"/>
                </a:ext>
              </a:extLst>
            </p:cNvPr>
            <p:cNvSpPr/>
            <p:nvPr/>
          </p:nvSpPr>
          <p:spPr>
            <a:xfrm>
              <a:off x="9661452" y="7052651"/>
              <a:ext cx="0" cy="841994"/>
            </a:xfrm>
            <a:custGeom>
              <a:avLst/>
              <a:gdLst/>
              <a:ahLst/>
              <a:cxnLst/>
              <a:rect l="l" t="t" r="r" b="b"/>
              <a:pathLst>
                <a:path h="514984">
                  <a:moveTo>
                    <a:pt x="0" y="0"/>
                  </a:moveTo>
                  <a:lnTo>
                    <a:pt x="0" y="514448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49" name="object 1548">
              <a:extLst>
                <a:ext uri="{FF2B5EF4-FFF2-40B4-BE49-F238E27FC236}">
                  <a16:creationId xmlns:a16="http://schemas.microsoft.com/office/drawing/2014/main" id="{01BF7B59-904B-44B1-804A-000BA88AF6CC}"/>
                </a:ext>
              </a:extLst>
            </p:cNvPr>
            <p:cNvSpPr/>
            <p:nvPr/>
          </p:nvSpPr>
          <p:spPr>
            <a:xfrm>
              <a:off x="9661452" y="8159387"/>
              <a:ext cx="54731" cy="808772"/>
            </a:xfrm>
            <a:custGeom>
              <a:avLst/>
              <a:gdLst/>
              <a:ahLst/>
              <a:cxnLst/>
              <a:rect l="l" t="t" r="r" b="b"/>
              <a:pathLst>
                <a:path w="40640" h="494665">
                  <a:moveTo>
                    <a:pt x="0" y="0"/>
                  </a:moveTo>
                  <a:lnTo>
                    <a:pt x="0" y="494141"/>
                  </a:lnTo>
                </a:path>
                <a:path w="40640" h="494665">
                  <a:moveTo>
                    <a:pt x="40614" y="494141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50" name="object 1549">
              <a:extLst>
                <a:ext uri="{FF2B5EF4-FFF2-40B4-BE49-F238E27FC236}">
                  <a16:creationId xmlns:a16="http://schemas.microsoft.com/office/drawing/2014/main" id="{1DA732BF-97ED-4E2E-98E7-4319669E4643}"/>
                </a:ext>
              </a:extLst>
            </p:cNvPr>
            <p:cNvSpPr/>
            <p:nvPr/>
          </p:nvSpPr>
          <p:spPr>
            <a:xfrm>
              <a:off x="9716147" y="7052651"/>
              <a:ext cx="0" cy="841994"/>
            </a:xfrm>
            <a:custGeom>
              <a:avLst/>
              <a:gdLst/>
              <a:ahLst/>
              <a:cxnLst/>
              <a:rect l="l" t="t" r="r" b="b"/>
              <a:pathLst>
                <a:path h="514984">
                  <a:moveTo>
                    <a:pt x="0" y="514448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51" name="object 1550">
              <a:extLst>
                <a:ext uri="{FF2B5EF4-FFF2-40B4-BE49-F238E27FC236}">
                  <a16:creationId xmlns:a16="http://schemas.microsoft.com/office/drawing/2014/main" id="{ADACC04E-4A70-4DEF-8A77-50040ED18C76}"/>
                </a:ext>
              </a:extLst>
            </p:cNvPr>
            <p:cNvSpPr/>
            <p:nvPr/>
          </p:nvSpPr>
          <p:spPr>
            <a:xfrm>
              <a:off x="9716147" y="6388610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52" name="object 1551">
              <a:extLst>
                <a:ext uri="{FF2B5EF4-FFF2-40B4-BE49-F238E27FC236}">
                  <a16:creationId xmlns:a16="http://schemas.microsoft.com/office/drawing/2014/main" id="{C0767D77-A6DA-4335-B325-8FF3BFD2FF6E}"/>
                </a:ext>
              </a:extLst>
            </p:cNvPr>
            <p:cNvSpPr/>
            <p:nvPr/>
          </p:nvSpPr>
          <p:spPr>
            <a:xfrm>
              <a:off x="9716147" y="5281875"/>
              <a:ext cx="0" cy="841994"/>
            </a:xfrm>
            <a:custGeom>
              <a:avLst/>
              <a:gdLst/>
              <a:ahLst/>
              <a:cxnLst/>
              <a:rect l="l" t="t" r="r" b="b"/>
              <a:pathLst>
                <a:path h="514984">
                  <a:moveTo>
                    <a:pt x="0" y="514448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53" name="object 1552">
              <a:extLst>
                <a:ext uri="{FF2B5EF4-FFF2-40B4-BE49-F238E27FC236}">
                  <a16:creationId xmlns:a16="http://schemas.microsoft.com/office/drawing/2014/main" id="{3FCEE633-67C6-466B-BD89-41641B4911D1}"/>
                </a:ext>
              </a:extLst>
            </p:cNvPr>
            <p:cNvSpPr/>
            <p:nvPr/>
          </p:nvSpPr>
          <p:spPr>
            <a:xfrm>
              <a:off x="9716147" y="4617834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54" name="object 1553">
              <a:extLst>
                <a:ext uri="{FF2B5EF4-FFF2-40B4-BE49-F238E27FC236}">
                  <a16:creationId xmlns:a16="http://schemas.microsoft.com/office/drawing/2014/main" id="{80EDEA75-4F1E-4F9D-8C84-22A1AB38B901}"/>
                </a:ext>
              </a:extLst>
            </p:cNvPr>
            <p:cNvSpPr/>
            <p:nvPr/>
          </p:nvSpPr>
          <p:spPr>
            <a:xfrm>
              <a:off x="9661452" y="4186207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40" h="101600">
                  <a:moveTo>
                    <a:pt x="40614" y="101535"/>
                  </a:moveTo>
                  <a:lnTo>
                    <a:pt x="40614" y="0"/>
                  </a:lnTo>
                </a:path>
                <a:path w="40640" h="101600">
                  <a:moveTo>
                    <a:pt x="40614" y="101535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55" name="object 1554">
              <a:extLst>
                <a:ext uri="{FF2B5EF4-FFF2-40B4-BE49-F238E27FC236}">
                  <a16:creationId xmlns:a16="http://schemas.microsoft.com/office/drawing/2014/main" id="{FD2A60EC-9288-4FE7-B2B7-F3F93F3392CC}"/>
                </a:ext>
              </a:extLst>
            </p:cNvPr>
            <p:cNvSpPr/>
            <p:nvPr/>
          </p:nvSpPr>
          <p:spPr>
            <a:xfrm>
              <a:off x="9661452" y="461783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56" name="object 1555">
              <a:extLst>
                <a:ext uri="{FF2B5EF4-FFF2-40B4-BE49-F238E27FC236}">
                  <a16:creationId xmlns:a16="http://schemas.microsoft.com/office/drawing/2014/main" id="{C3EB649E-7FD7-4C3B-B3B8-1AC077683D7C}"/>
                </a:ext>
              </a:extLst>
            </p:cNvPr>
            <p:cNvSpPr/>
            <p:nvPr/>
          </p:nvSpPr>
          <p:spPr>
            <a:xfrm>
              <a:off x="9661452" y="501625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57" name="object 1556">
              <a:extLst>
                <a:ext uri="{FF2B5EF4-FFF2-40B4-BE49-F238E27FC236}">
                  <a16:creationId xmlns:a16="http://schemas.microsoft.com/office/drawing/2014/main" id="{C48D3298-9661-4131-9C5E-4E5DE00E3783}"/>
                </a:ext>
              </a:extLst>
            </p:cNvPr>
            <p:cNvSpPr/>
            <p:nvPr/>
          </p:nvSpPr>
          <p:spPr>
            <a:xfrm>
              <a:off x="9661452" y="52818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58" name="object 1557">
              <a:extLst>
                <a:ext uri="{FF2B5EF4-FFF2-40B4-BE49-F238E27FC236}">
                  <a16:creationId xmlns:a16="http://schemas.microsoft.com/office/drawing/2014/main" id="{E3BA7F6E-82FE-4E59-BAA9-F40B0495844C}"/>
                </a:ext>
              </a:extLst>
            </p:cNvPr>
            <p:cNvSpPr/>
            <p:nvPr/>
          </p:nvSpPr>
          <p:spPr>
            <a:xfrm>
              <a:off x="9661452" y="612299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59" name="object 1558">
              <a:extLst>
                <a:ext uri="{FF2B5EF4-FFF2-40B4-BE49-F238E27FC236}">
                  <a16:creationId xmlns:a16="http://schemas.microsoft.com/office/drawing/2014/main" id="{DDD17896-B0C3-49CC-8802-201BCB19C43B}"/>
                </a:ext>
              </a:extLst>
            </p:cNvPr>
            <p:cNvSpPr/>
            <p:nvPr/>
          </p:nvSpPr>
          <p:spPr>
            <a:xfrm>
              <a:off x="9661452" y="638861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60" name="object 1559">
              <a:extLst>
                <a:ext uri="{FF2B5EF4-FFF2-40B4-BE49-F238E27FC236}">
                  <a16:creationId xmlns:a16="http://schemas.microsoft.com/office/drawing/2014/main" id="{B71E25FF-FB68-4A52-9512-F8C7A8213E82}"/>
                </a:ext>
              </a:extLst>
            </p:cNvPr>
            <p:cNvSpPr/>
            <p:nvPr/>
          </p:nvSpPr>
          <p:spPr>
            <a:xfrm>
              <a:off x="9661452" y="678703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61" name="object 1560">
              <a:extLst>
                <a:ext uri="{FF2B5EF4-FFF2-40B4-BE49-F238E27FC236}">
                  <a16:creationId xmlns:a16="http://schemas.microsoft.com/office/drawing/2014/main" id="{597B0807-FC28-4E05-B8CA-2821E1AC82F6}"/>
                </a:ext>
              </a:extLst>
            </p:cNvPr>
            <p:cNvSpPr/>
            <p:nvPr/>
          </p:nvSpPr>
          <p:spPr>
            <a:xfrm>
              <a:off x="9661452" y="705265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62" name="object 1561">
              <a:extLst>
                <a:ext uri="{FF2B5EF4-FFF2-40B4-BE49-F238E27FC236}">
                  <a16:creationId xmlns:a16="http://schemas.microsoft.com/office/drawing/2014/main" id="{FD46E8CC-38A5-492E-B2F0-4DCDF921669C}"/>
                </a:ext>
              </a:extLst>
            </p:cNvPr>
            <p:cNvSpPr/>
            <p:nvPr/>
          </p:nvSpPr>
          <p:spPr>
            <a:xfrm>
              <a:off x="9661452" y="78937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63" name="object 1562">
              <a:extLst>
                <a:ext uri="{FF2B5EF4-FFF2-40B4-BE49-F238E27FC236}">
                  <a16:creationId xmlns:a16="http://schemas.microsoft.com/office/drawing/2014/main" id="{61854924-40BA-41F9-BBA5-7B8DB55791EB}"/>
                </a:ext>
              </a:extLst>
            </p:cNvPr>
            <p:cNvSpPr/>
            <p:nvPr/>
          </p:nvSpPr>
          <p:spPr>
            <a:xfrm>
              <a:off x="9661452" y="815938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64" name="object 1563">
              <a:extLst>
                <a:ext uri="{FF2B5EF4-FFF2-40B4-BE49-F238E27FC236}">
                  <a16:creationId xmlns:a16="http://schemas.microsoft.com/office/drawing/2014/main" id="{9CF866A6-7FD1-44C2-A1B9-4798A390AC98}"/>
                </a:ext>
              </a:extLst>
            </p:cNvPr>
            <p:cNvSpPr/>
            <p:nvPr/>
          </p:nvSpPr>
          <p:spPr>
            <a:xfrm>
              <a:off x="10764517" y="8967304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65" name="object 1564">
              <a:extLst>
                <a:ext uri="{FF2B5EF4-FFF2-40B4-BE49-F238E27FC236}">
                  <a16:creationId xmlns:a16="http://schemas.microsoft.com/office/drawing/2014/main" id="{59F63CF9-FD04-433A-BDF5-729918EA4E5E}"/>
                </a:ext>
              </a:extLst>
            </p:cNvPr>
            <p:cNvSpPr/>
            <p:nvPr/>
          </p:nvSpPr>
          <p:spPr>
            <a:xfrm>
              <a:off x="9716148" y="8967304"/>
              <a:ext cx="885118" cy="66445"/>
            </a:xfrm>
            <a:custGeom>
              <a:avLst/>
              <a:gdLst/>
              <a:ahLst/>
              <a:cxnLst/>
              <a:rect l="l" t="t" r="r" b="b"/>
              <a:pathLst>
                <a:path w="657225" h="40640">
                  <a:moveTo>
                    <a:pt x="656599" y="0"/>
                  </a:moveTo>
                  <a:lnTo>
                    <a:pt x="656599" y="40614"/>
                  </a:lnTo>
                </a:path>
                <a:path w="657225" h="40640">
                  <a:moveTo>
                    <a:pt x="0" y="40614"/>
                  </a:moveTo>
                  <a:lnTo>
                    <a:pt x="656599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66" name="object 1565">
              <a:extLst>
                <a:ext uri="{FF2B5EF4-FFF2-40B4-BE49-F238E27FC236}">
                  <a16:creationId xmlns:a16="http://schemas.microsoft.com/office/drawing/2014/main" id="{7CD44582-2BE3-4EDB-8029-F7ED16C7BB0D}"/>
                </a:ext>
              </a:extLst>
            </p:cNvPr>
            <p:cNvSpPr/>
            <p:nvPr/>
          </p:nvSpPr>
          <p:spPr>
            <a:xfrm>
              <a:off x="10764517" y="8967304"/>
              <a:ext cx="128278" cy="66445"/>
            </a:xfrm>
            <a:custGeom>
              <a:avLst/>
              <a:gdLst/>
              <a:ahLst/>
              <a:cxnLst/>
              <a:rect l="l" t="t" r="r" b="b"/>
              <a:pathLst>
                <a:path w="95250" h="40640">
                  <a:moveTo>
                    <a:pt x="0" y="40614"/>
                  </a:moveTo>
                  <a:lnTo>
                    <a:pt x="94766" y="40614"/>
                  </a:lnTo>
                </a:path>
                <a:path w="95250" h="40640">
                  <a:moveTo>
                    <a:pt x="9476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67" name="object 1566">
              <a:extLst>
                <a:ext uri="{FF2B5EF4-FFF2-40B4-BE49-F238E27FC236}">
                  <a16:creationId xmlns:a16="http://schemas.microsoft.com/office/drawing/2014/main" id="{C0528F91-170F-4895-A8B1-DBCA9D1B6CD1}"/>
                </a:ext>
              </a:extLst>
            </p:cNvPr>
            <p:cNvSpPr/>
            <p:nvPr/>
          </p:nvSpPr>
          <p:spPr>
            <a:xfrm>
              <a:off x="9716148" y="8967304"/>
              <a:ext cx="885118" cy="66445"/>
            </a:xfrm>
            <a:custGeom>
              <a:avLst/>
              <a:gdLst/>
              <a:ahLst/>
              <a:cxnLst/>
              <a:rect l="l" t="t" r="r" b="b"/>
              <a:pathLst>
                <a:path w="657225" h="40640">
                  <a:moveTo>
                    <a:pt x="656599" y="0"/>
                  </a:moveTo>
                  <a:lnTo>
                    <a:pt x="0" y="0"/>
                  </a:lnTo>
                </a:path>
                <a:path w="657225" h="40640">
                  <a:moveTo>
                    <a:pt x="656599" y="0"/>
                  </a:moveTo>
                  <a:lnTo>
                    <a:pt x="656599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68" name="object 1567">
              <a:extLst>
                <a:ext uri="{FF2B5EF4-FFF2-40B4-BE49-F238E27FC236}">
                  <a16:creationId xmlns:a16="http://schemas.microsoft.com/office/drawing/2014/main" id="{41E9E65D-9F12-4D8B-A180-7BAEAD329145}"/>
                </a:ext>
              </a:extLst>
            </p:cNvPr>
            <p:cNvSpPr/>
            <p:nvPr/>
          </p:nvSpPr>
          <p:spPr>
            <a:xfrm>
              <a:off x="10764517" y="8967304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69" name="object 1568">
              <a:extLst>
                <a:ext uri="{FF2B5EF4-FFF2-40B4-BE49-F238E27FC236}">
                  <a16:creationId xmlns:a16="http://schemas.microsoft.com/office/drawing/2014/main" id="{59AE09B2-F099-4416-B9A5-64CF96CC942B}"/>
                </a:ext>
              </a:extLst>
            </p:cNvPr>
            <p:cNvSpPr/>
            <p:nvPr/>
          </p:nvSpPr>
          <p:spPr>
            <a:xfrm>
              <a:off x="9296802" y="52818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70" name="object 1569">
              <a:extLst>
                <a:ext uri="{FF2B5EF4-FFF2-40B4-BE49-F238E27FC236}">
                  <a16:creationId xmlns:a16="http://schemas.microsoft.com/office/drawing/2014/main" id="{61CB439A-DA0B-43BF-B0E4-BBDC8A4C669A}"/>
                </a:ext>
              </a:extLst>
            </p:cNvPr>
            <p:cNvSpPr/>
            <p:nvPr/>
          </p:nvSpPr>
          <p:spPr>
            <a:xfrm>
              <a:off x="9296802" y="501625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71" name="object 1570">
              <a:extLst>
                <a:ext uri="{FF2B5EF4-FFF2-40B4-BE49-F238E27FC236}">
                  <a16:creationId xmlns:a16="http://schemas.microsoft.com/office/drawing/2014/main" id="{8AAA4F2A-1955-4372-87E0-898652060756}"/>
                </a:ext>
              </a:extLst>
            </p:cNvPr>
            <p:cNvSpPr/>
            <p:nvPr/>
          </p:nvSpPr>
          <p:spPr>
            <a:xfrm>
              <a:off x="9296802" y="461783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72" name="object 1571">
              <a:extLst>
                <a:ext uri="{FF2B5EF4-FFF2-40B4-BE49-F238E27FC236}">
                  <a16:creationId xmlns:a16="http://schemas.microsoft.com/office/drawing/2014/main" id="{3B7C6473-428A-41FB-9693-07A5095034AA}"/>
                </a:ext>
              </a:extLst>
            </p:cNvPr>
            <p:cNvSpPr/>
            <p:nvPr/>
          </p:nvSpPr>
          <p:spPr>
            <a:xfrm>
              <a:off x="9296802" y="4186207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40" h="101600">
                  <a:moveTo>
                    <a:pt x="40614" y="101535"/>
                  </a:moveTo>
                  <a:lnTo>
                    <a:pt x="0" y="101535"/>
                  </a:lnTo>
                </a:path>
                <a:path w="40640" h="101600">
                  <a:moveTo>
                    <a:pt x="0" y="0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73" name="object 1572">
              <a:extLst>
                <a:ext uri="{FF2B5EF4-FFF2-40B4-BE49-F238E27FC236}">
                  <a16:creationId xmlns:a16="http://schemas.microsoft.com/office/drawing/2014/main" id="{DD6C3BC2-C289-4263-9398-3AD561A42749}"/>
                </a:ext>
              </a:extLst>
            </p:cNvPr>
            <p:cNvSpPr/>
            <p:nvPr/>
          </p:nvSpPr>
          <p:spPr>
            <a:xfrm>
              <a:off x="9296801" y="4617834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87997"/>
                  </a:lnTo>
                </a:path>
                <a:path h="243840">
                  <a:moveTo>
                    <a:pt x="0" y="128612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74" name="object 1573">
              <a:extLst>
                <a:ext uri="{FF2B5EF4-FFF2-40B4-BE49-F238E27FC236}">
                  <a16:creationId xmlns:a16="http://schemas.microsoft.com/office/drawing/2014/main" id="{840A9DF5-1E93-400C-A40A-0CE480A97597}"/>
                </a:ext>
              </a:extLst>
            </p:cNvPr>
            <p:cNvSpPr/>
            <p:nvPr/>
          </p:nvSpPr>
          <p:spPr>
            <a:xfrm>
              <a:off x="9296802" y="5281875"/>
              <a:ext cx="54731" cy="210758"/>
            </a:xfrm>
            <a:custGeom>
              <a:avLst/>
              <a:gdLst/>
              <a:ahLst/>
              <a:cxnLst/>
              <a:rect l="l" t="t" r="r" b="b"/>
              <a:pathLst>
                <a:path w="40640" h="128904">
                  <a:moveTo>
                    <a:pt x="0" y="0"/>
                  </a:moveTo>
                  <a:lnTo>
                    <a:pt x="0" y="87997"/>
                  </a:lnTo>
                </a:path>
                <a:path w="40640" h="128904">
                  <a:moveTo>
                    <a:pt x="40614" y="128612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75" name="object 1574">
              <a:extLst>
                <a:ext uri="{FF2B5EF4-FFF2-40B4-BE49-F238E27FC236}">
                  <a16:creationId xmlns:a16="http://schemas.microsoft.com/office/drawing/2014/main" id="{370DC431-69CB-41DC-A252-724C3A0696E3}"/>
                </a:ext>
              </a:extLst>
            </p:cNvPr>
            <p:cNvSpPr/>
            <p:nvPr/>
          </p:nvSpPr>
          <p:spPr>
            <a:xfrm>
              <a:off x="9351498" y="4617834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76" name="object 1575">
              <a:extLst>
                <a:ext uri="{FF2B5EF4-FFF2-40B4-BE49-F238E27FC236}">
                  <a16:creationId xmlns:a16="http://schemas.microsoft.com/office/drawing/2014/main" id="{17778F03-933B-401B-831C-9FF0898164F1}"/>
                </a:ext>
              </a:extLst>
            </p:cNvPr>
            <p:cNvSpPr/>
            <p:nvPr/>
          </p:nvSpPr>
          <p:spPr>
            <a:xfrm>
              <a:off x="9351498" y="4186207"/>
              <a:ext cx="0" cy="166116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101535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77" name="object 1576">
              <a:extLst>
                <a:ext uri="{FF2B5EF4-FFF2-40B4-BE49-F238E27FC236}">
                  <a16:creationId xmlns:a16="http://schemas.microsoft.com/office/drawing/2014/main" id="{257672F1-0B62-4B52-94BB-4F879FD56B10}"/>
                </a:ext>
              </a:extLst>
            </p:cNvPr>
            <p:cNvSpPr/>
            <p:nvPr/>
          </p:nvSpPr>
          <p:spPr>
            <a:xfrm>
              <a:off x="9296802" y="501625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78" name="object 1577">
              <a:extLst>
                <a:ext uri="{FF2B5EF4-FFF2-40B4-BE49-F238E27FC236}">
                  <a16:creationId xmlns:a16="http://schemas.microsoft.com/office/drawing/2014/main" id="{95B79364-6F86-4E54-8FA9-0019846A70D1}"/>
                </a:ext>
              </a:extLst>
            </p:cNvPr>
            <p:cNvSpPr/>
            <p:nvPr/>
          </p:nvSpPr>
          <p:spPr>
            <a:xfrm>
              <a:off x="9296802" y="52818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79" name="object 1578">
              <a:extLst>
                <a:ext uri="{FF2B5EF4-FFF2-40B4-BE49-F238E27FC236}">
                  <a16:creationId xmlns:a16="http://schemas.microsoft.com/office/drawing/2014/main" id="{6CC1951E-CC00-4C72-8A4D-EB9E873211FF}"/>
                </a:ext>
              </a:extLst>
            </p:cNvPr>
            <p:cNvSpPr/>
            <p:nvPr/>
          </p:nvSpPr>
          <p:spPr>
            <a:xfrm>
              <a:off x="9296802" y="4352217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80" name="object 1579">
              <a:extLst>
                <a:ext uri="{FF2B5EF4-FFF2-40B4-BE49-F238E27FC236}">
                  <a16:creationId xmlns:a16="http://schemas.microsoft.com/office/drawing/2014/main" id="{A4C94357-85A4-4689-84C7-4CA86976CECC}"/>
                </a:ext>
              </a:extLst>
            </p:cNvPr>
            <p:cNvSpPr/>
            <p:nvPr/>
          </p:nvSpPr>
          <p:spPr>
            <a:xfrm>
              <a:off x="9296802" y="461783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81" name="object 1580">
              <a:extLst>
                <a:ext uri="{FF2B5EF4-FFF2-40B4-BE49-F238E27FC236}">
                  <a16:creationId xmlns:a16="http://schemas.microsoft.com/office/drawing/2014/main" id="{A976D065-71BF-4202-9B71-5558F76379CE}"/>
                </a:ext>
              </a:extLst>
            </p:cNvPr>
            <p:cNvSpPr/>
            <p:nvPr/>
          </p:nvSpPr>
          <p:spPr>
            <a:xfrm>
              <a:off x="8804523" y="5425751"/>
              <a:ext cx="492588" cy="66445"/>
            </a:xfrm>
            <a:custGeom>
              <a:avLst/>
              <a:gdLst/>
              <a:ahLst/>
              <a:cxnLst/>
              <a:rect l="l" t="t" r="r" b="b"/>
              <a:pathLst>
                <a:path w="365759" h="40640">
                  <a:moveTo>
                    <a:pt x="0" y="40614"/>
                  </a:moveTo>
                  <a:lnTo>
                    <a:pt x="365529" y="40614"/>
                  </a:lnTo>
                </a:path>
                <a:path w="365759" h="40640">
                  <a:moveTo>
                    <a:pt x="36552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82" name="object 1581">
              <a:extLst>
                <a:ext uri="{FF2B5EF4-FFF2-40B4-BE49-F238E27FC236}">
                  <a16:creationId xmlns:a16="http://schemas.microsoft.com/office/drawing/2014/main" id="{C532090B-0D87-4F09-81D7-E21BE1B709BB}"/>
                </a:ext>
              </a:extLst>
            </p:cNvPr>
            <p:cNvSpPr/>
            <p:nvPr/>
          </p:nvSpPr>
          <p:spPr>
            <a:xfrm>
              <a:off x="8804523" y="7196527"/>
              <a:ext cx="547319" cy="66445"/>
            </a:xfrm>
            <a:custGeom>
              <a:avLst/>
              <a:gdLst/>
              <a:ahLst/>
              <a:cxnLst/>
              <a:rect l="l" t="t" r="r" b="b"/>
              <a:pathLst>
                <a:path w="406400" h="40640">
                  <a:moveTo>
                    <a:pt x="406143" y="40614"/>
                  </a:moveTo>
                  <a:lnTo>
                    <a:pt x="406143" y="0"/>
                  </a:lnTo>
                </a:path>
                <a:path w="406400" h="40640">
                  <a:moveTo>
                    <a:pt x="0" y="40614"/>
                  </a:moveTo>
                  <a:lnTo>
                    <a:pt x="365529" y="40614"/>
                  </a:lnTo>
                </a:path>
                <a:path w="406400" h="40640">
                  <a:moveTo>
                    <a:pt x="36552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83" name="object 1582">
              <a:extLst>
                <a:ext uri="{FF2B5EF4-FFF2-40B4-BE49-F238E27FC236}">
                  <a16:creationId xmlns:a16="http://schemas.microsoft.com/office/drawing/2014/main" id="{96FD1C17-B261-4A25-89C8-EAD4A7594755}"/>
                </a:ext>
              </a:extLst>
            </p:cNvPr>
            <p:cNvSpPr/>
            <p:nvPr/>
          </p:nvSpPr>
          <p:spPr>
            <a:xfrm>
              <a:off x="8804523" y="5868445"/>
              <a:ext cx="547319" cy="66445"/>
            </a:xfrm>
            <a:custGeom>
              <a:avLst/>
              <a:gdLst/>
              <a:ahLst/>
              <a:cxnLst/>
              <a:rect l="l" t="t" r="r" b="b"/>
              <a:pathLst>
                <a:path w="406400" h="40640">
                  <a:moveTo>
                    <a:pt x="406143" y="0"/>
                  </a:moveTo>
                  <a:lnTo>
                    <a:pt x="406143" y="40614"/>
                  </a:lnTo>
                </a:path>
                <a:path w="406400" h="40640">
                  <a:moveTo>
                    <a:pt x="0" y="40614"/>
                  </a:moveTo>
                  <a:lnTo>
                    <a:pt x="365529" y="40614"/>
                  </a:lnTo>
                </a:path>
                <a:path w="406400" h="40640">
                  <a:moveTo>
                    <a:pt x="36552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84" name="object 1583">
              <a:extLst>
                <a:ext uri="{FF2B5EF4-FFF2-40B4-BE49-F238E27FC236}">
                  <a16:creationId xmlns:a16="http://schemas.microsoft.com/office/drawing/2014/main" id="{10583847-2E5F-4E86-82A2-83A39EED006F}"/>
                </a:ext>
              </a:extLst>
            </p:cNvPr>
            <p:cNvSpPr/>
            <p:nvPr/>
          </p:nvSpPr>
          <p:spPr>
            <a:xfrm>
              <a:off x="9296802" y="705265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85" name="object 1584">
              <a:extLst>
                <a:ext uri="{FF2B5EF4-FFF2-40B4-BE49-F238E27FC236}">
                  <a16:creationId xmlns:a16="http://schemas.microsoft.com/office/drawing/2014/main" id="{CAFB094B-77DD-4A56-B91F-5C4F959113AE}"/>
                </a:ext>
              </a:extLst>
            </p:cNvPr>
            <p:cNvSpPr/>
            <p:nvPr/>
          </p:nvSpPr>
          <p:spPr>
            <a:xfrm>
              <a:off x="9296802" y="678703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86" name="object 1585">
              <a:extLst>
                <a:ext uri="{FF2B5EF4-FFF2-40B4-BE49-F238E27FC236}">
                  <a16:creationId xmlns:a16="http://schemas.microsoft.com/office/drawing/2014/main" id="{08B458A6-AF65-493F-8E40-01F6BC48B9F6}"/>
                </a:ext>
              </a:extLst>
            </p:cNvPr>
            <p:cNvSpPr/>
            <p:nvPr/>
          </p:nvSpPr>
          <p:spPr>
            <a:xfrm>
              <a:off x="9296802" y="638861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87" name="object 1586">
              <a:extLst>
                <a:ext uri="{FF2B5EF4-FFF2-40B4-BE49-F238E27FC236}">
                  <a16:creationId xmlns:a16="http://schemas.microsoft.com/office/drawing/2014/main" id="{7CEE1046-B145-4F09-9EEF-A4CC4ABA1043}"/>
                </a:ext>
              </a:extLst>
            </p:cNvPr>
            <p:cNvSpPr/>
            <p:nvPr/>
          </p:nvSpPr>
          <p:spPr>
            <a:xfrm>
              <a:off x="9296802" y="5934847"/>
              <a:ext cx="54731" cy="188956"/>
            </a:xfrm>
            <a:custGeom>
              <a:avLst/>
              <a:gdLst/>
              <a:ahLst/>
              <a:cxnLst/>
              <a:rect l="l" t="t" r="r" b="b"/>
              <a:pathLst>
                <a:path w="40640" h="115570">
                  <a:moveTo>
                    <a:pt x="40614" y="115074"/>
                  </a:moveTo>
                  <a:lnTo>
                    <a:pt x="0" y="115074"/>
                  </a:lnTo>
                </a:path>
                <a:path w="40640" h="115570">
                  <a:moveTo>
                    <a:pt x="0" y="0"/>
                  </a:moveTo>
                  <a:lnTo>
                    <a:pt x="0" y="11507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88" name="object 1587">
              <a:extLst>
                <a:ext uri="{FF2B5EF4-FFF2-40B4-BE49-F238E27FC236}">
                  <a16:creationId xmlns:a16="http://schemas.microsoft.com/office/drawing/2014/main" id="{A8F6440F-CFD3-481B-BB54-1A82513CB0BC}"/>
                </a:ext>
              </a:extLst>
            </p:cNvPr>
            <p:cNvSpPr/>
            <p:nvPr/>
          </p:nvSpPr>
          <p:spPr>
            <a:xfrm>
              <a:off x="9296801" y="6388610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87997"/>
                  </a:lnTo>
                </a:path>
                <a:path h="243840">
                  <a:moveTo>
                    <a:pt x="0" y="128612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89" name="object 1588">
              <a:extLst>
                <a:ext uri="{FF2B5EF4-FFF2-40B4-BE49-F238E27FC236}">
                  <a16:creationId xmlns:a16="http://schemas.microsoft.com/office/drawing/2014/main" id="{3CF66AE0-974D-44E6-83F8-049E44D51770}"/>
                </a:ext>
              </a:extLst>
            </p:cNvPr>
            <p:cNvSpPr/>
            <p:nvPr/>
          </p:nvSpPr>
          <p:spPr>
            <a:xfrm>
              <a:off x="9296802" y="7052653"/>
              <a:ext cx="54731" cy="144313"/>
            </a:xfrm>
            <a:custGeom>
              <a:avLst/>
              <a:gdLst/>
              <a:ahLst/>
              <a:cxnLst/>
              <a:rect l="l" t="t" r="r" b="b"/>
              <a:pathLst>
                <a:path w="40640" h="88265">
                  <a:moveTo>
                    <a:pt x="0" y="0"/>
                  </a:moveTo>
                  <a:lnTo>
                    <a:pt x="0" y="87997"/>
                  </a:lnTo>
                </a:path>
                <a:path w="40640" h="88265">
                  <a:moveTo>
                    <a:pt x="40614" y="87997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90" name="object 1589">
              <a:extLst>
                <a:ext uri="{FF2B5EF4-FFF2-40B4-BE49-F238E27FC236}">
                  <a16:creationId xmlns:a16="http://schemas.microsoft.com/office/drawing/2014/main" id="{1F83D10D-095D-4550-8059-58E20FECE124}"/>
                </a:ext>
              </a:extLst>
            </p:cNvPr>
            <p:cNvSpPr/>
            <p:nvPr/>
          </p:nvSpPr>
          <p:spPr>
            <a:xfrm>
              <a:off x="9351498" y="6388610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91" name="object 1590">
              <a:extLst>
                <a:ext uri="{FF2B5EF4-FFF2-40B4-BE49-F238E27FC236}">
                  <a16:creationId xmlns:a16="http://schemas.microsoft.com/office/drawing/2014/main" id="{B74E75EB-263D-4E56-93CA-C5FDA2B08817}"/>
                </a:ext>
              </a:extLst>
            </p:cNvPr>
            <p:cNvSpPr/>
            <p:nvPr/>
          </p:nvSpPr>
          <p:spPr>
            <a:xfrm>
              <a:off x="9351498" y="5934847"/>
              <a:ext cx="0" cy="188956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11507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92" name="object 1591">
              <a:extLst>
                <a:ext uri="{FF2B5EF4-FFF2-40B4-BE49-F238E27FC236}">
                  <a16:creationId xmlns:a16="http://schemas.microsoft.com/office/drawing/2014/main" id="{D4DE4373-A508-4016-B441-D52B51C049F0}"/>
                </a:ext>
              </a:extLst>
            </p:cNvPr>
            <p:cNvSpPr/>
            <p:nvPr/>
          </p:nvSpPr>
          <p:spPr>
            <a:xfrm>
              <a:off x="9296802" y="678703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93" name="object 1592">
              <a:extLst>
                <a:ext uri="{FF2B5EF4-FFF2-40B4-BE49-F238E27FC236}">
                  <a16:creationId xmlns:a16="http://schemas.microsoft.com/office/drawing/2014/main" id="{18833112-EFD0-43C6-B3C4-4D4E018707F9}"/>
                </a:ext>
              </a:extLst>
            </p:cNvPr>
            <p:cNvSpPr/>
            <p:nvPr/>
          </p:nvSpPr>
          <p:spPr>
            <a:xfrm>
              <a:off x="9296802" y="705265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94" name="object 1593">
              <a:extLst>
                <a:ext uri="{FF2B5EF4-FFF2-40B4-BE49-F238E27FC236}">
                  <a16:creationId xmlns:a16="http://schemas.microsoft.com/office/drawing/2014/main" id="{190453E0-AB57-409D-9D3F-E11143F63356}"/>
                </a:ext>
              </a:extLst>
            </p:cNvPr>
            <p:cNvSpPr/>
            <p:nvPr/>
          </p:nvSpPr>
          <p:spPr>
            <a:xfrm>
              <a:off x="9296802" y="612299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95" name="object 1594">
              <a:extLst>
                <a:ext uri="{FF2B5EF4-FFF2-40B4-BE49-F238E27FC236}">
                  <a16:creationId xmlns:a16="http://schemas.microsoft.com/office/drawing/2014/main" id="{DA7C8648-0EEA-4C37-A6B9-1324E0FDD23E}"/>
                </a:ext>
              </a:extLst>
            </p:cNvPr>
            <p:cNvSpPr/>
            <p:nvPr/>
          </p:nvSpPr>
          <p:spPr>
            <a:xfrm>
              <a:off x="9296802" y="638861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96" name="object 1595">
              <a:extLst>
                <a:ext uri="{FF2B5EF4-FFF2-40B4-BE49-F238E27FC236}">
                  <a16:creationId xmlns:a16="http://schemas.microsoft.com/office/drawing/2014/main" id="{EFF72E0E-BDDD-4EC6-A61A-1E9FAD6EEC6C}"/>
                </a:ext>
              </a:extLst>
            </p:cNvPr>
            <p:cNvSpPr/>
            <p:nvPr/>
          </p:nvSpPr>
          <p:spPr>
            <a:xfrm>
              <a:off x="8804523" y="6532486"/>
              <a:ext cx="492588" cy="66445"/>
            </a:xfrm>
            <a:custGeom>
              <a:avLst/>
              <a:gdLst/>
              <a:ahLst/>
              <a:cxnLst/>
              <a:rect l="l" t="t" r="r" b="b"/>
              <a:pathLst>
                <a:path w="365759" h="40640">
                  <a:moveTo>
                    <a:pt x="0" y="40614"/>
                  </a:moveTo>
                  <a:lnTo>
                    <a:pt x="365529" y="40614"/>
                  </a:lnTo>
                </a:path>
                <a:path w="365759" h="40640">
                  <a:moveTo>
                    <a:pt x="36552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97" name="object 1596">
              <a:extLst>
                <a:ext uri="{FF2B5EF4-FFF2-40B4-BE49-F238E27FC236}">
                  <a16:creationId xmlns:a16="http://schemas.microsoft.com/office/drawing/2014/main" id="{9DB859DE-3EC5-4B65-80CB-4930170BFA4D}"/>
                </a:ext>
              </a:extLst>
            </p:cNvPr>
            <p:cNvSpPr/>
            <p:nvPr/>
          </p:nvSpPr>
          <p:spPr>
            <a:xfrm>
              <a:off x="8804523" y="4761710"/>
              <a:ext cx="492588" cy="66445"/>
            </a:xfrm>
            <a:custGeom>
              <a:avLst/>
              <a:gdLst/>
              <a:ahLst/>
              <a:cxnLst/>
              <a:rect l="l" t="t" r="r" b="b"/>
              <a:pathLst>
                <a:path w="365759" h="40640">
                  <a:moveTo>
                    <a:pt x="0" y="40614"/>
                  </a:moveTo>
                  <a:lnTo>
                    <a:pt x="365529" y="40614"/>
                  </a:lnTo>
                </a:path>
                <a:path w="365759" h="40640">
                  <a:moveTo>
                    <a:pt x="36552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98" name="object 1597">
              <a:extLst>
                <a:ext uri="{FF2B5EF4-FFF2-40B4-BE49-F238E27FC236}">
                  <a16:creationId xmlns:a16="http://schemas.microsoft.com/office/drawing/2014/main" id="{10876A5B-DCDE-44F5-8312-723BEBD97756}"/>
                </a:ext>
              </a:extLst>
            </p:cNvPr>
            <p:cNvSpPr/>
            <p:nvPr/>
          </p:nvSpPr>
          <p:spPr>
            <a:xfrm>
              <a:off x="8804523" y="7639222"/>
              <a:ext cx="547319" cy="66445"/>
            </a:xfrm>
            <a:custGeom>
              <a:avLst/>
              <a:gdLst/>
              <a:ahLst/>
              <a:cxnLst/>
              <a:rect l="l" t="t" r="r" b="b"/>
              <a:pathLst>
                <a:path w="406400" h="40640">
                  <a:moveTo>
                    <a:pt x="406143" y="0"/>
                  </a:moveTo>
                  <a:lnTo>
                    <a:pt x="406143" y="40614"/>
                  </a:lnTo>
                </a:path>
                <a:path w="406400" h="40640">
                  <a:moveTo>
                    <a:pt x="0" y="40614"/>
                  </a:moveTo>
                  <a:lnTo>
                    <a:pt x="365529" y="40614"/>
                  </a:lnTo>
                </a:path>
                <a:path w="406400" h="40640">
                  <a:moveTo>
                    <a:pt x="36552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99" name="object 1598">
              <a:extLst>
                <a:ext uri="{FF2B5EF4-FFF2-40B4-BE49-F238E27FC236}">
                  <a16:creationId xmlns:a16="http://schemas.microsoft.com/office/drawing/2014/main" id="{2463228A-013A-464B-AE28-30B285E0A531}"/>
                </a:ext>
              </a:extLst>
            </p:cNvPr>
            <p:cNvSpPr/>
            <p:nvPr/>
          </p:nvSpPr>
          <p:spPr>
            <a:xfrm>
              <a:off x="8804523" y="8967304"/>
              <a:ext cx="547319" cy="66445"/>
            </a:xfrm>
            <a:custGeom>
              <a:avLst/>
              <a:gdLst/>
              <a:ahLst/>
              <a:cxnLst/>
              <a:rect l="l" t="t" r="r" b="b"/>
              <a:pathLst>
                <a:path w="406400" h="40640">
                  <a:moveTo>
                    <a:pt x="0" y="40614"/>
                  </a:moveTo>
                  <a:lnTo>
                    <a:pt x="406143" y="40614"/>
                  </a:lnTo>
                </a:path>
                <a:path w="406400" h="40640">
                  <a:moveTo>
                    <a:pt x="36552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00" name="object 1599">
              <a:extLst>
                <a:ext uri="{FF2B5EF4-FFF2-40B4-BE49-F238E27FC236}">
                  <a16:creationId xmlns:a16="http://schemas.microsoft.com/office/drawing/2014/main" id="{F54030DC-7F92-4FD2-BB9B-670349A7746F}"/>
                </a:ext>
              </a:extLst>
            </p:cNvPr>
            <p:cNvSpPr/>
            <p:nvPr/>
          </p:nvSpPr>
          <p:spPr>
            <a:xfrm>
              <a:off x="9296802" y="8823428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01" name="object 1600">
              <a:extLst>
                <a:ext uri="{FF2B5EF4-FFF2-40B4-BE49-F238E27FC236}">
                  <a16:creationId xmlns:a16="http://schemas.microsoft.com/office/drawing/2014/main" id="{707B9EBF-B8CD-4535-B091-F2409477C90A}"/>
                </a:ext>
              </a:extLst>
            </p:cNvPr>
            <p:cNvSpPr/>
            <p:nvPr/>
          </p:nvSpPr>
          <p:spPr>
            <a:xfrm>
              <a:off x="9296802" y="855781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02" name="object 1601">
              <a:extLst>
                <a:ext uri="{FF2B5EF4-FFF2-40B4-BE49-F238E27FC236}">
                  <a16:creationId xmlns:a16="http://schemas.microsoft.com/office/drawing/2014/main" id="{8BC74C00-4A3E-4144-B850-488B95C547CB}"/>
                </a:ext>
              </a:extLst>
            </p:cNvPr>
            <p:cNvSpPr/>
            <p:nvPr/>
          </p:nvSpPr>
          <p:spPr>
            <a:xfrm>
              <a:off x="9296802" y="815938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03" name="object 1602">
              <a:extLst>
                <a:ext uri="{FF2B5EF4-FFF2-40B4-BE49-F238E27FC236}">
                  <a16:creationId xmlns:a16="http://schemas.microsoft.com/office/drawing/2014/main" id="{52BE8D8A-C995-4430-A076-52153AEA228A}"/>
                </a:ext>
              </a:extLst>
            </p:cNvPr>
            <p:cNvSpPr/>
            <p:nvPr/>
          </p:nvSpPr>
          <p:spPr>
            <a:xfrm>
              <a:off x="9296802" y="7705626"/>
              <a:ext cx="54731" cy="188956"/>
            </a:xfrm>
            <a:custGeom>
              <a:avLst/>
              <a:gdLst/>
              <a:ahLst/>
              <a:cxnLst/>
              <a:rect l="l" t="t" r="r" b="b"/>
              <a:pathLst>
                <a:path w="40640" h="115570">
                  <a:moveTo>
                    <a:pt x="40614" y="115074"/>
                  </a:moveTo>
                  <a:lnTo>
                    <a:pt x="0" y="115074"/>
                  </a:lnTo>
                </a:path>
                <a:path w="40640" h="115570">
                  <a:moveTo>
                    <a:pt x="0" y="0"/>
                  </a:moveTo>
                  <a:lnTo>
                    <a:pt x="0" y="11507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04" name="object 1603">
              <a:extLst>
                <a:ext uri="{FF2B5EF4-FFF2-40B4-BE49-F238E27FC236}">
                  <a16:creationId xmlns:a16="http://schemas.microsoft.com/office/drawing/2014/main" id="{886ECDD9-5C82-4F3C-973D-EF222E923462}"/>
                </a:ext>
              </a:extLst>
            </p:cNvPr>
            <p:cNvSpPr/>
            <p:nvPr/>
          </p:nvSpPr>
          <p:spPr>
            <a:xfrm>
              <a:off x="9296801" y="8159386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87997"/>
                  </a:lnTo>
                </a:path>
                <a:path h="243840">
                  <a:moveTo>
                    <a:pt x="0" y="128612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05" name="object 1604">
              <a:extLst>
                <a:ext uri="{FF2B5EF4-FFF2-40B4-BE49-F238E27FC236}">
                  <a16:creationId xmlns:a16="http://schemas.microsoft.com/office/drawing/2014/main" id="{2E899F83-996A-46A4-946F-1F32BFD72F01}"/>
                </a:ext>
              </a:extLst>
            </p:cNvPr>
            <p:cNvSpPr/>
            <p:nvPr/>
          </p:nvSpPr>
          <p:spPr>
            <a:xfrm>
              <a:off x="9296802" y="8823430"/>
              <a:ext cx="54731" cy="144313"/>
            </a:xfrm>
            <a:custGeom>
              <a:avLst/>
              <a:gdLst/>
              <a:ahLst/>
              <a:cxnLst/>
              <a:rect l="l" t="t" r="r" b="b"/>
              <a:pathLst>
                <a:path w="40640" h="88265">
                  <a:moveTo>
                    <a:pt x="0" y="0"/>
                  </a:moveTo>
                  <a:lnTo>
                    <a:pt x="0" y="87997"/>
                  </a:lnTo>
                </a:path>
                <a:path w="40640" h="88265">
                  <a:moveTo>
                    <a:pt x="40614" y="87997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06" name="object 1605">
              <a:extLst>
                <a:ext uri="{FF2B5EF4-FFF2-40B4-BE49-F238E27FC236}">
                  <a16:creationId xmlns:a16="http://schemas.microsoft.com/office/drawing/2014/main" id="{FC1E55C0-7735-4806-B2EE-5C4AABCF5E9D}"/>
                </a:ext>
              </a:extLst>
            </p:cNvPr>
            <p:cNvSpPr/>
            <p:nvPr/>
          </p:nvSpPr>
          <p:spPr>
            <a:xfrm>
              <a:off x="9351498" y="8159386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07" name="object 1606">
              <a:extLst>
                <a:ext uri="{FF2B5EF4-FFF2-40B4-BE49-F238E27FC236}">
                  <a16:creationId xmlns:a16="http://schemas.microsoft.com/office/drawing/2014/main" id="{51B437BC-8440-4CBD-B81C-C1FEF64F7E5F}"/>
                </a:ext>
              </a:extLst>
            </p:cNvPr>
            <p:cNvSpPr/>
            <p:nvPr/>
          </p:nvSpPr>
          <p:spPr>
            <a:xfrm>
              <a:off x="9351498" y="7705626"/>
              <a:ext cx="0" cy="188956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11507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08" name="object 1607">
              <a:extLst>
                <a:ext uri="{FF2B5EF4-FFF2-40B4-BE49-F238E27FC236}">
                  <a16:creationId xmlns:a16="http://schemas.microsoft.com/office/drawing/2014/main" id="{41EB541F-7556-460E-9B31-1719FCB82053}"/>
                </a:ext>
              </a:extLst>
            </p:cNvPr>
            <p:cNvSpPr/>
            <p:nvPr/>
          </p:nvSpPr>
          <p:spPr>
            <a:xfrm>
              <a:off x="9296802" y="855781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09" name="object 1608">
              <a:extLst>
                <a:ext uri="{FF2B5EF4-FFF2-40B4-BE49-F238E27FC236}">
                  <a16:creationId xmlns:a16="http://schemas.microsoft.com/office/drawing/2014/main" id="{E19EDBDA-114A-4795-B76A-F0F265204AAC}"/>
                </a:ext>
              </a:extLst>
            </p:cNvPr>
            <p:cNvSpPr/>
            <p:nvPr/>
          </p:nvSpPr>
          <p:spPr>
            <a:xfrm>
              <a:off x="9296802" y="8823428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10" name="object 1609">
              <a:extLst>
                <a:ext uri="{FF2B5EF4-FFF2-40B4-BE49-F238E27FC236}">
                  <a16:creationId xmlns:a16="http://schemas.microsoft.com/office/drawing/2014/main" id="{FDA11162-3191-4FF9-AA04-54A778161DA5}"/>
                </a:ext>
              </a:extLst>
            </p:cNvPr>
            <p:cNvSpPr/>
            <p:nvPr/>
          </p:nvSpPr>
          <p:spPr>
            <a:xfrm>
              <a:off x="9296802" y="78937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11" name="object 1610">
              <a:extLst>
                <a:ext uri="{FF2B5EF4-FFF2-40B4-BE49-F238E27FC236}">
                  <a16:creationId xmlns:a16="http://schemas.microsoft.com/office/drawing/2014/main" id="{34D56D90-815F-46A6-B5ED-D1049EB65847}"/>
                </a:ext>
              </a:extLst>
            </p:cNvPr>
            <p:cNvSpPr/>
            <p:nvPr/>
          </p:nvSpPr>
          <p:spPr>
            <a:xfrm>
              <a:off x="9296802" y="815938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12" name="object 1611">
              <a:extLst>
                <a:ext uri="{FF2B5EF4-FFF2-40B4-BE49-F238E27FC236}">
                  <a16:creationId xmlns:a16="http://schemas.microsoft.com/office/drawing/2014/main" id="{6F8825D4-7792-490A-9CFA-A795C44B0FEA}"/>
                </a:ext>
              </a:extLst>
            </p:cNvPr>
            <p:cNvSpPr/>
            <p:nvPr/>
          </p:nvSpPr>
          <p:spPr>
            <a:xfrm>
              <a:off x="8804523" y="8303262"/>
              <a:ext cx="492588" cy="66445"/>
            </a:xfrm>
            <a:custGeom>
              <a:avLst/>
              <a:gdLst/>
              <a:ahLst/>
              <a:cxnLst/>
              <a:rect l="l" t="t" r="r" b="b"/>
              <a:pathLst>
                <a:path w="365759" h="40640">
                  <a:moveTo>
                    <a:pt x="0" y="40614"/>
                  </a:moveTo>
                  <a:lnTo>
                    <a:pt x="365529" y="40614"/>
                  </a:lnTo>
                </a:path>
                <a:path w="365759" h="40640">
                  <a:moveTo>
                    <a:pt x="36552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13" name="object 1612">
              <a:extLst>
                <a:ext uri="{FF2B5EF4-FFF2-40B4-BE49-F238E27FC236}">
                  <a16:creationId xmlns:a16="http://schemas.microsoft.com/office/drawing/2014/main" id="{B645C06C-EDE1-4A2C-B089-A8189FB098CA}"/>
                </a:ext>
              </a:extLst>
            </p:cNvPr>
            <p:cNvSpPr/>
            <p:nvPr/>
          </p:nvSpPr>
          <p:spPr>
            <a:xfrm>
              <a:off x="17346444" y="10826621"/>
              <a:ext cx="91505" cy="1826226"/>
            </a:xfrm>
            <a:custGeom>
              <a:avLst/>
              <a:gdLst/>
              <a:ahLst/>
              <a:cxnLst/>
              <a:rect l="l" t="t" r="r" b="b"/>
              <a:pathLst>
                <a:path w="67944" h="1116965">
                  <a:moveTo>
                    <a:pt x="67690" y="1116895"/>
                  </a:moveTo>
                  <a:lnTo>
                    <a:pt x="0" y="1116895"/>
                  </a:lnTo>
                </a:path>
                <a:path w="67944" h="1116965">
                  <a:moveTo>
                    <a:pt x="67690" y="1116895"/>
                  </a:moveTo>
                  <a:lnTo>
                    <a:pt x="67690" y="0"/>
                  </a:lnTo>
                </a:path>
                <a:path w="67944" h="1116965">
                  <a:moveTo>
                    <a:pt x="0" y="0"/>
                  </a:moveTo>
                  <a:lnTo>
                    <a:pt x="0" y="115074"/>
                  </a:lnTo>
                </a:path>
                <a:path w="67944" h="1116965">
                  <a:moveTo>
                    <a:pt x="0" y="155688"/>
                  </a:moveTo>
                  <a:lnTo>
                    <a:pt x="0" y="104920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14" name="object 1613">
              <a:extLst>
                <a:ext uri="{FF2B5EF4-FFF2-40B4-BE49-F238E27FC236}">
                  <a16:creationId xmlns:a16="http://schemas.microsoft.com/office/drawing/2014/main" id="{0F06ADCF-E434-4556-B5EF-BE7B8257BACD}"/>
                </a:ext>
              </a:extLst>
            </p:cNvPr>
            <p:cNvSpPr/>
            <p:nvPr/>
          </p:nvSpPr>
          <p:spPr>
            <a:xfrm>
              <a:off x="16635375" y="11933356"/>
              <a:ext cx="54731" cy="609434"/>
            </a:xfrm>
            <a:custGeom>
              <a:avLst/>
              <a:gdLst/>
              <a:ahLst/>
              <a:cxnLst/>
              <a:rect l="l" t="t" r="r" b="b"/>
              <a:pathLst>
                <a:path w="40640" h="372745">
                  <a:moveTo>
                    <a:pt x="0" y="0"/>
                  </a:moveTo>
                  <a:lnTo>
                    <a:pt x="0" y="372298"/>
                  </a:lnTo>
                </a:path>
                <a:path w="40640" h="372745">
                  <a:moveTo>
                    <a:pt x="40614" y="372298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15" name="object 1614">
              <a:extLst>
                <a:ext uri="{FF2B5EF4-FFF2-40B4-BE49-F238E27FC236}">
                  <a16:creationId xmlns:a16="http://schemas.microsoft.com/office/drawing/2014/main" id="{1CF90FAD-106A-41D8-8F7E-1B12A5DFDD46}"/>
                </a:ext>
              </a:extLst>
            </p:cNvPr>
            <p:cNvSpPr/>
            <p:nvPr/>
          </p:nvSpPr>
          <p:spPr>
            <a:xfrm>
              <a:off x="9661452" y="145257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16" name="object 1615">
              <a:extLst>
                <a:ext uri="{FF2B5EF4-FFF2-40B4-BE49-F238E27FC236}">
                  <a16:creationId xmlns:a16="http://schemas.microsoft.com/office/drawing/2014/main" id="{E71664C9-C67D-4C4B-A78F-7F8E893D3A0C}"/>
                </a:ext>
              </a:extLst>
            </p:cNvPr>
            <p:cNvSpPr/>
            <p:nvPr/>
          </p:nvSpPr>
          <p:spPr>
            <a:xfrm>
              <a:off x="9661452" y="1087348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40" h="101600">
                  <a:moveTo>
                    <a:pt x="40614" y="101535"/>
                  </a:moveTo>
                  <a:lnTo>
                    <a:pt x="0" y="101535"/>
                  </a:lnTo>
                </a:path>
                <a:path w="40640" h="101600">
                  <a:moveTo>
                    <a:pt x="0" y="0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17" name="object 1616">
              <a:extLst>
                <a:ext uri="{FF2B5EF4-FFF2-40B4-BE49-F238E27FC236}">
                  <a16:creationId xmlns:a16="http://schemas.microsoft.com/office/drawing/2014/main" id="{8F60EBBC-24D0-4F8C-BACF-2FB6861C49CD}"/>
                </a:ext>
              </a:extLst>
            </p:cNvPr>
            <p:cNvSpPr/>
            <p:nvPr/>
          </p:nvSpPr>
          <p:spPr>
            <a:xfrm>
              <a:off x="9661452" y="1452571"/>
              <a:ext cx="54731" cy="1096359"/>
            </a:xfrm>
            <a:custGeom>
              <a:avLst/>
              <a:gdLst/>
              <a:ahLst/>
              <a:cxnLst/>
              <a:rect l="l" t="t" r="r" b="b"/>
              <a:pathLst>
                <a:path w="40640" h="670560">
                  <a:moveTo>
                    <a:pt x="0" y="0"/>
                  </a:moveTo>
                  <a:lnTo>
                    <a:pt x="0" y="670137"/>
                  </a:lnTo>
                </a:path>
                <a:path w="40640" h="670560">
                  <a:moveTo>
                    <a:pt x="40614" y="670137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18" name="object 1617">
              <a:extLst>
                <a:ext uri="{FF2B5EF4-FFF2-40B4-BE49-F238E27FC236}">
                  <a16:creationId xmlns:a16="http://schemas.microsoft.com/office/drawing/2014/main" id="{B0C77126-F5D9-47E5-9B9D-A0404598A130}"/>
                </a:ext>
              </a:extLst>
            </p:cNvPr>
            <p:cNvSpPr/>
            <p:nvPr/>
          </p:nvSpPr>
          <p:spPr>
            <a:xfrm>
              <a:off x="9661452" y="1087348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40" h="101600">
                  <a:moveTo>
                    <a:pt x="40614" y="101535"/>
                  </a:moveTo>
                  <a:lnTo>
                    <a:pt x="40614" y="0"/>
                  </a:lnTo>
                </a:path>
                <a:path w="40640" h="101600">
                  <a:moveTo>
                    <a:pt x="40614" y="101535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19" name="object 1618">
              <a:extLst>
                <a:ext uri="{FF2B5EF4-FFF2-40B4-BE49-F238E27FC236}">
                  <a16:creationId xmlns:a16="http://schemas.microsoft.com/office/drawing/2014/main" id="{60D68072-7AD3-4FB0-9C78-4DD64E512FA9}"/>
                </a:ext>
              </a:extLst>
            </p:cNvPr>
            <p:cNvSpPr/>
            <p:nvPr/>
          </p:nvSpPr>
          <p:spPr>
            <a:xfrm>
              <a:off x="9661452" y="145257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20" name="object 1619">
              <a:extLst>
                <a:ext uri="{FF2B5EF4-FFF2-40B4-BE49-F238E27FC236}">
                  <a16:creationId xmlns:a16="http://schemas.microsoft.com/office/drawing/2014/main" id="{C67E7058-82C2-4AC2-8CA6-FFE6336D8ED2}"/>
                </a:ext>
              </a:extLst>
            </p:cNvPr>
            <p:cNvSpPr/>
            <p:nvPr/>
          </p:nvSpPr>
          <p:spPr>
            <a:xfrm>
              <a:off x="10208425" y="145257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21" name="object 1620">
              <a:extLst>
                <a:ext uri="{FF2B5EF4-FFF2-40B4-BE49-F238E27FC236}">
                  <a16:creationId xmlns:a16="http://schemas.microsoft.com/office/drawing/2014/main" id="{21A38991-639C-487E-8377-3EF164C24823}"/>
                </a:ext>
              </a:extLst>
            </p:cNvPr>
            <p:cNvSpPr/>
            <p:nvPr/>
          </p:nvSpPr>
          <p:spPr>
            <a:xfrm>
              <a:off x="10208425" y="1087348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40" h="101600">
                  <a:moveTo>
                    <a:pt x="40614" y="101535"/>
                  </a:moveTo>
                  <a:lnTo>
                    <a:pt x="0" y="101535"/>
                  </a:lnTo>
                </a:path>
                <a:path w="40640" h="101600">
                  <a:moveTo>
                    <a:pt x="0" y="0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22" name="object 1621">
              <a:extLst>
                <a:ext uri="{FF2B5EF4-FFF2-40B4-BE49-F238E27FC236}">
                  <a16:creationId xmlns:a16="http://schemas.microsoft.com/office/drawing/2014/main" id="{7168747B-BEE4-4DB5-A357-E5AD6764F3E3}"/>
                </a:ext>
              </a:extLst>
            </p:cNvPr>
            <p:cNvSpPr/>
            <p:nvPr/>
          </p:nvSpPr>
          <p:spPr>
            <a:xfrm>
              <a:off x="10208425" y="1452571"/>
              <a:ext cx="54731" cy="1096359"/>
            </a:xfrm>
            <a:custGeom>
              <a:avLst/>
              <a:gdLst/>
              <a:ahLst/>
              <a:cxnLst/>
              <a:rect l="l" t="t" r="r" b="b"/>
              <a:pathLst>
                <a:path w="40640" h="670560">
                  <a:moveTo>
                    <a:pt x="0" y="0"/>
                  </a:moveTo>
                  <a:lnTo>
                    <a:pt x="0" y="670137"/>
                  </a:lnTo>
                </a:path>
                <a:path w="40640" h="670560">
                  <a:moveTo>
                    <a:pt x="40614" y="670137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23" name="object 1622">
              <a:extLst>
                <a:ext uri="{FF2B5EF4-FFF2-40B4-BE49-F238E27FC236}">
                  <a16:creationId xmlns:a16="http://schemas.microsoft.com/office/drawing/2014/main" id="{007ABB15-018A-4346-891E-1CF2906251B2}"/>
                </a:ext>
              </a:extLst>
            </p:cNvPr>
            <p:cNvSpPr/>
            <p:nvPr/>
          </p:nvSpPr>
          <p:spPr>
            <a:xfrm>
              <a:off x="10208425" y="1087348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40" h="101600">
                  <a:moveTo>
                    <a:pt x="40614" y="101535"/>
                  </a:moveTo>
                  <a:lnTo>
                    <a:pt x="40614" y="0"/>
                  </a:lnTo>
                </a:path>
                <a:path w="40640" h="101600">
                  <a:moveTo>
                    <a:pt x="40614" y="101535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24" name="object 1623">
              <a:extLst>
                <a:ext uri="{FF2B5EF4-FFF2-40B4-BE49-F238E27FC236}">
                  <a16:creationId xmlns:a16="http://schemas.microsoft.com/office/drawing/2014/main" id="{413D3EE7-33A8-409B-AC6B-F99D13745595}"/>
                </a:ext>
              </a:extLst>
            </p:cNvPr>
            <p:cNvSpPr/>
            <p:nvPr/>
          </p:nvSpPr>
          <p:spPr>
            <a:xfrm>
              <a:off x="10208425" y="145257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25" name="object 1624">
              <a:extLst>
                <a:ext uri="{FF2B5EF4-FFF2-40B4-BE49-F238E27FC236}">
                  <a16:creationId xmlns:a16="http://schemas.microsoft.com/office/drawing/2014/main" id="{D9982032-B8BB-4396-9D65-D0D71576468C}"/>
                </a:ext>
              </a:extLst>
            </p:cNvPr>
            <p:cNvSpPr/>
            <p:nvPr/>
          </p:nvSpPr>
          <p:spPr>
            <a:xfrm>
              <a:off x="10737168" y="976674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26" name="object 1625">
              <a:extLst>
                <a:ext uri="{FF2B5EF4-FFF2-40B4-BE49-F238E27FC236}">
                  <a16:creationId xmlns:a16="http://schemas.microsoft.com/office/drawing/2014/main" id="{40164629-1424-464C-821A-628CC02FFBB6}"/>
                </a:ext>
              </a:extLst>
            </p:cNvPr>
            <p:cNvSpPr/>
            <p:nvPr/>
          </p:nvSpPr>
          <p:spPr>
            <a:xfrm>
              <a:off x="10737168" y="3079473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27" name="object 1626">
              <a:extLst>
                <a:ext uri="{FF2B5EF4-FFF2-40B4-BE49-F238E27FC236}">
                  <a16:creationId xmlns:a16="http://schemas.microsoft.com/office/drawing/2014/main" id="{5D17F73C-E026-4AAC-B3AC-B0A2D9E99BF6}"/>
                </a:ext>
              </a:extLst>
            </p:cNvPr>
            <p:cNvSpPr/>
            <p:nvPr/>
          </p:nvSpPr>
          <p:spPr>
            <a:xfrm>
              <a:off x="10737167" y="1087350"/>
              <a:ext cx="0" cy="1882290"/>
            </a:xfrm>
            <a:custGeom>
              <a:avLst/>
              <a:gdLst/>
              <a:ahLst/>
              <a:cxnLst/>
              <a:rect l="l" t="t" r="r" b="b"/>
              <a:pathLst>
                <a:path h="1151254">
                  <a:moveTo>
                    <a:pt x="0" y="0"/>
                  </a:moveTo>
                  <a:lnTo>
                    <a:pt x="0" y="893516"/>
                  </a:lnTo>
                </a:path>
                <a:path h="1151254">
                  <a:moveTo>
                    <a:pt x="0" y="934131"/>
                  </a:moveTo>
                  <a:lnTo>
                    <a:pt x="0" y="115074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28" name="object 1627">
              <a:extLst>
                <a:ext uri="{FF2B5EF4-FFF2-40B4-BE49-F238E27FC236}">
                  <a16:creationId xmlns:a16="http://schemas.microsoft.com/office/drawing/2014/main" id="{C56AFB38-8244-4D5B-A58B-071616868F9F}"/>
                </a:ext>
              </a:extLst>
            </p:cNvPr>
            <p:cNvSpPr/>
            <p:nvPr/>
          </p:nvSpPr>
          <p:spPr>
            <a:xfrm>
              <a:off x="10828330" y="976674"/>
              <a:ext cx="0" cy="2103431"/>
            </a:xfrm>
            <a:custGeom>
              <a:avLst/>
              <a:gdLst/>
              <a:ahLst/>
              <a:cxnLst/>
              <a:rect l="l" t="t" r="r" b="b"/>
              <a:pathLst>
                <a:path h="1286510">
                  <a:moveTo>
                    <a:pt x="0" y="1286122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29" name="object 1628">
              <a:extLst>
                <a:ext uri="{FF2B5EF4-FFF2-40B4-BE49-F238E27FC236}">
                  <a16:creationId xmlns:a16="http://schemas.microsoft.com/office/drawing/2014/main" id="{CFAB6CAD-7437-44EA-BEF0-1DB05388FA8A}"/>
                </a:ext>
              </a:extLst>
            </p:cNvPr>
            <p:cNvSpPr/>
            <p:nvPr/>
          </p:nvSpPr>
          <p:spPr>
            <a:xfrm>
              <a:off x="9324149" y="97667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30" name="object 1629">
              <a:extLst>
                <a:ext uri="{FF2B5EF4-FFF2-40B4-BE49-F238E27FC236}">
                  <a16:creationId xmlns:a16="http://schemas.microsoft.com/office/drawing/2014/main" id="{2AB12A8D-535D-4E77-9996-E2BF6324FC4D}"/>
                </a:ext>
              </a:extLst>
            </p:cNvPr>
            <p:cNvSpPr/>
            <p:nvPr/>
          </p:nvSpPr>
          <p:spPr>
            <a:xfrm>
              <a:off x="9488242" y="97667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31" name="object 1630">
              <a:extLst>
                <a:ext uri="{FF2B5EF4-FFF2-40B4-BE49-F238E27FC236}">
                  <a16:creationId xmlns:a16="http://schemas.microsoft.com/office/drawing/2014/main" id="{A59BEEA4-94C3-44FD-83BC-4F7875869248}"/>
                </a:ext>
              </a:extLst>
            </p:cNvPr>
            <p:cNvSpPr/>
            <p:nvPr/>
          </p:nvSpPr>
          <p:spPr>
            <a:xfrm>
              <a:off x="9871124" y="97667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32" name="object 1631">
              <a:extLst>
                <a:ext uri="{FF2B5EF4-FFF2-40B4-BE49-F238E27FC236}">
                  <a16:creationId xmlns:a16="http://schemas.microsoft.com/office/drawing/2014/main" id="{999C664D-2235-4D54-BC5C-3289BC5E7DE7}"/>
                </a:ext>
              </a:extLst>
            </p:cNvPr>
            <p:cNvSpPr/>
            <p:nvPr/>
          </p:nvSpPr>
          <p:spPr>
            <a:xfrm>
              <a:off x="10035216" y="97667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33" name="object 1632">
              <a:extLst>
                <a:ext uri="{FF2B5EF4-FFF2-40B4-BE49-F238E27FC236}">
                  <a16:creationId xmlns:a16="http://schemas.microsoft.com/office/drawing/2014/main" id="{1F8203ED-35B8-437D-B9B1-2321BE7BF6E3}"/>
                </a:ext>
              </a:extLst>
            </p:cNvPr>
            <p:cNvSpPr/>
            <p:nvPr/>
          </p:nvSpPr>
          <p:spPr>
            <a:xfrm>
              <a:off x="10418099" y="97667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34" name="object 1633">
              <a:extLst>
                <a:ext uri="{FF2B5EF4-FFF2-40B4-BE49-F238E27FC236}">
                  <a16:creationId xmlns:a16="http://schemas.microsoft.com/office/drawing/2014/main" id="{C45E3494-DA3A-44F3-A1A0-AA95ECACD4A2}"/>
                </a:ext>
              </a:extLst>
            </p:cNvPr>
            <p:cNvSpPr/>
            <p:nvPr/>
          </p:nvSpPr>
          <p:spPr>
            <a:xfrm>
              <a:off x="10582191" y="97667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35" name="object 1634">
              <a:extLst>
                <a:ext uri="{FF2B5EF4-FFF2-40B4-BE49-F238E27FC236}">
                  <a16:creationId xmlns:a16="http://schemas.microsoft.com/office/drawing/2014/main" id="{26AE767E-42BF-4B57-B5B0-08E17CFD3790}"/>
                </a:ext>
              </a:extLst>
            </p:cNvPr>
            <p:cNvSpPr/>
            <p:nvPr/>
          </p:nvSpPr>
          <p:spPr>
            <a:xfrm>
              <a:off x="9169173" y="1087348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7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36" name="object 1635">
              <a:extLst>
                <a:ext uri="{FF2B5EF4-FFF2-40B4-BE49-F238E27FC236}">
                  <a16:creationId xmlns:a16="http://schemas.microsoft.com/office/drawing/2014/main" id="{42F58152-F7B8-4B6B-BAF8-D89ED180E179}"/>
                </a:ext>
              </a:extLst>
            </p:cNvPr>
            <p:cNvSpPr/>
            <p:nvPr/>
          </p:nvSpPr>
          <p:spPr>
            <a:xfrm>
              <a:off x="9488242" y="108734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128612" y="0"/>
                  </a:lnTo>
                </a:path>
                <a:path w="284479">
                  <a:moveTo>
                    <a:pt x="169226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37" name="object 1636">
              <a:extLst>
                <a:ext uri="{FF2B5EF4-FFF2-40B4-BE49-F238E27FC236}">
                  <a16:creationId xmlns:a16="http://schemas.microsoft.com/office/drawing/2014/main" id="{D2F191FE-2A88-4B9B-A9AB-C7AE0337080B}"/>
                </a:ext>
              </a:extLst>
            </p:cNvPr>
            <p:cNvSpPr/>
            <p:nvPr/>
          </p:nvSpPr>
          <p:spPr>
            <a:xfrm>
              <a:off x="10035216" y="108734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128612" y="0"/>
                  </a:lnTo>
                </a:path>
                <a:path w="284479">
                  <a:moveTo>
                    <a:pt x="169226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38" name="object 1637">
              <a:extLst>
                <a:ext uri="{FF2B5EF4-FFF2-40B4-BE49-F238E27FC236}">
                  <a16:creationId xmlns:a16="http://schemas.microsoft.com/office/drawing/2014/main" id="{628B1A06-CB04-4294-ADF3-77623AFE1A8F}"/>
                </a:ext>
              </a:extLst>
            </p:cNvPr>
            <p:cNvSpPr/>
            <p:nvPr/>
          </p:nvSpPr>
          <p:spPr>
            <a:xfrm>
              <a:off x="10582191" y="1087348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7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39" name="object 1638">
              <a:extLst>
                <a:ext uri="{FF2B5EF4-FFF2-40B4-BE49-F238E27FC236}">
                  <a16:creationId xmlns:a16="http://schemas.microsoft.com/office/drawing/2014/main" id="{A3AC56CB-BD78-41F7-91DF-028BD45BFF55}"/>
                </a:ext>
              </a:extLst>
            </p:cNvPr>
            <p:cNvSpPr/>
            <p:nvPr/>
          </p:nvSpPr>
          <p:spPr>
            <a:xfrm>
              <a:off x="10582191" y="976674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40" name="object 1639">
              <a:extLst>
                <a:ext uri="{FF2B5EF4-FFF2-40B4-BE49-F238E27FC236}">
                  <a16:creationId xmlns:a16="http://schemas.microsoft.com/office/drawing/2014/main" id="{562A1C76-7571-475A-A495-2F033C1519E6}"/>
                </a:ext>
              </a:extLst>
            </p:cNvPr>
            <p:cNvSpPr/>
            <p:nvPr/>
          </p:nvSpPr>
          <p:spPr>
            <a:xfrm>
              <a:off x="10035216" y="976674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441" name="object 1640">
              <a:extLst>
                <a:ext uri="{FF2B5EF4-FFF2-40B4-BE49-F238E27FC236}">
                  <a16:creationId xmlns:a16="http://schemas.microsoft.com/office/drawing/2014/main" id="{6A272BEA-5561-4CFC-A5BC-76D4A1260F5E}"/>
                </a:ext>
              </a:extLst>
            </p:cNvPr>
            <p:cNvGrpSpPr/>
            <p:nvPr/>
          </p:nvGrpSpPr>
          <p:grpSpPr>
            <a:xfrm>
              <a:off x="9141826" y="968375"/>
              <a:ext cx="897091" cy="123547"/>
              <a:chOff x="8345716" y="4152009"/>
              <a:chExt cx="666115" cy="75565"/>
            </a:xfrm>
          </p:grpSpPr>
          <p:sp>
            <p:nvSpPr>
              <p:cNvPr id="1878" name="object 1641">
                <a:extLst>
                  <a:ext uri="{FF2B5EF4-FFF2-40B4-BE49-F238E27FC236}">
                    <a16:creationId xmlns:a16="http://schemas.microsoft.com/office/drawing/2014/main" id="{7660B45B-BB31-4E14-B47A-DD63ACF439DD}"/>
                  </a:ext>
                </a:extLst>
              </p:cNvPr>
              <p:cNvSpPr/>
              <p:nvPr/>
            </p:nvSpPr>
            <p:spPr>
              <a:xfrm>
                <a:off x="8602940" y="4157086"/>
                <a:ext cx="2844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4479">
                    <a:moveTo>
                      <a:pt x="284300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pic>
            <p:nvPicPr>
              <p:cNvPr id="1879" name="object 1642">
                <a:extLst>
                  <a:ext uri="{FF2B5EF4-FFF2-40B4-BE49-F238E27FC236}">
                    <a16:creationId xmlns:a16="http://schemas.microsoft.com/office/drawing/2014/main" id="{ECCF60D7-4F2E-4DFB-9BC2-37794E0413EC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8345716" y="4152009"/>
                <a:ext cx="259762" cy="75305"/>
              </a:xfrm>
              <a:prstGeom prst="rect">
                <a:avLst/>
              </a:prstGeom>
            </p:spPr>
          </p:pic>
          <p:pic>
            <p:nvPicPr>
              <p:cNvPr id="1880" name="object 1643">
                <a:extLst>
                  <a:ext uri="{FF2B5EF4-FFF2-40B4-BE49-F238E27FC236}">
                    <a16:creationId xmlns:a16="http://schemas.microsoft.com/office/drawing/2014/main" id="{D6C7B8A5-CC38-4D3F-B950-E9CA55E1D82B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8884702" y="4152009"/>
                <a:ext cx="126919" cy="75305"/>
              </a:xfrm>
              <a:prstGeom prst="rect">
                <a:avLst/>
              </a:prstGeom>
            </p:spPr>
          </p:pic>
        </p:grpSp>
        <p:pic>
          <p:nvPicPr>
            <p:cNvPr id="1442" name="object 1644">
              <a:extLst>
                <a:ext uri="{FF2B5EF4-FFF2-40B4-BE49-F238E27FC236}">
                  <a16:creationId xmlns:a16="http://schemas.microsoft.com/office/drawing/2014/main" id="{50CE0111-18AA-44D1-A300-B7936B34B540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14680" y="968375"/>
              <a:ext cx="170928" cy="123123"/>
            </a:xfrm>
            <a:prstGeom prst="rect">
              <a:avLst/>
            </a:prstGeom>
          </p:spPr>
        </p:pic>
        <p:sp>
          <p:nvSpPr>
            <p:cNvPr id="1443" name="object 1645">
              <a:extLst>
                <a:ext uri="{FF2B5EF4-FFF2-40B4-BE49-F238E27FC236}">
                  <a16:creationId xmlns:a16="http://schemas.microsoft.com/office/drawing/2014/main" id="{FC259C53-256C-4987-A7C1-C4A29F783C08}"/>
                </a:ext>
              </a:extLst>
            </p:cNvPr>
            <p:cNvSpPr/>
            <p:nvPr/>
          </p:nvSpPr>
          <p:spPr>
            <a:xfrm>
              <a:off x="9141825" y="3079473"/>
              <a:ext cx="1595778" cy="0"/>
            </a:xfrm>
            <a:custGeom>
              <a:avLst/>
              <a:gdLst/>
              <a:ahLst/>
              <a:cxnLst/>
              <a:rect l="l" t="t" r="r" b="b"/>
              <a:pathLst>
                <a:path w="1184909">
                  <a:moveTo>
                    <a:pt x="0" y="0"/>
                  </a:moveTo>
                  <a:lnTo>
                    <a:pt x="118458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44" name="object 1646">
              <a:extLst>
                <a:ext uri="{FF2B5EF4-FFF2-40B4-BE49-F238E27FC236}">
                  <a16:creationId xmlns:a16="http://schemas.microsoft.com/office/drawing/2014/main" id="{49296DF2-5ED6-4B54-BE61-BCA4BFCCBE1D}"/>
                </a:ext>
              </a:extLst>
            </p:cNvPr>
            <p:cNvSpPr/>
            <p:nvPr/>
          </p:nvSpPr>
          <p:spPr>
            <a:xfrm>
              <a:off x="9141825" y="2968799"/>
              <a:ext cx="1595778" cy="0"/>
            </a:xfrm>
            <a:custGeom>
              <a:avLst/>
              <a:gdLst/>
              <a:ahLst/>
              <a:cxnLst/>
              <a:rect l="l" t="t" r="r" b="b"/>
              <a:pathLst>
                <a:path w="1184909">
                  <a:moveTo>
                    <a:pt x="118458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45" name="object 1647">
              <a:extLst>
                <a:ext uri="{FF2B5EF4-FFF2-40B4-BE49-F238E27FC236}">
                  <a16:creationId xmlns:a16="http://schemas.microsoft.com/office/drawing/2014/main" id="{72F93561-CFB4-4A6D-9849-A352051C245A}"/>
                </a:ext>
              </a:extLst>
            </p:cNvPr>
            <p:cNvSpPr/>
            <p:nvPr/>
          </p:nvSpPr>
          <p:spPr>
            <a:xfrm>
              <a:off x="9488242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46" name="object 1648">
              <a:extLst>
                <a:ext uri="{FF2B5EF4-FFF2-40B4-BE49-F238E27FC236}">
                  <a16:creationId xmlns:a16="http://schemas.microsoft.com/office/drawing/2014/main" id="{645D32CC-2E63-4A3D-892D-D96B87BB6833}"/>
                </a:ext>
              </a:extLst>
            </p:cNvPr>
            <p:cNvSpPr/>
            <p:nvPr/>
          </p:nvSpPr>
          <p:spPr>
            <a:xfrm>
              <a:off x="9324149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47" name="object 1649">
              <a:extLst>
                <a:ext uri="{FF2B5EF4-FFF2-40B4-BE49-F238E27FC236}">
                  <a16:creationId xmlns:a16="http://schemas.microsoft.com/office/drawing/2014/main" id="{21334974-1870-4063-A26E-DC60DA339FD8}"/>
                </a:ext>
              </a:extLst>
            </p:cNvPr>
            <p:cNvSpPr/>
            <p:nvPr/>
          </p:nvSpPr>
          <p:spPr>
            <a:xfrm>
              <a:off x="10035216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48" name="object 1650">
              <a:extLst>
                <a:ext uri="{FF2B5EF4-FFF2-40B4-BE49-F238E27FC236}">
                  <a16:creationId xmlns:a16="http://schemas.microsoft.com/office/drawing/2014/main" id="{84535293-76DB-429F-88A8-E355075279D5}"/>
                </a:ext>
              </a:extLst>
            </p:cNvPr>
            <p:cNvSpPr/>
            <p:nvPr/>
          </p:nvSpPr>
          <p:spPr>
            <a:xfrm>
              <a:off x="9871124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49" name="object 1651">
              <a:extLst>
                <a:ext uri="{FF2B5EF4-FFF2-40B4-BE49-F238E27FC236}">
                  <a16:creationId xmlns:a16="http://schemas.microsoft.com/office/drawing/2014/main" id="{F74CB26C-4030-4C5F-8F47-E953E1FFD550}"/>
                </a:ext>
              </a:extLst>
            </p:cNvPr>
            <p:cNvSpPr/>
            <p:nvPr/>
          </p:nvSpPr>
          <p:spPr>
            <a:xfrm>
              <a:off x="10582191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50" name="object 1652">
              <a:extLst>
                <a:ext uri="{FF2B5EF4-FFF2-40B4-BE49-F238E27FC236}">
                  <a16:creationId xmlns:a16="http://schemas.microsoft.com/office/drawing/2014/main" id="{6D24AA5E-8C4D-4140-A742-3360EAE18F67}"/>
                </a:ext>
              </a:extLst>
            </p:cNvPr>
            <p:cNvSpPr/>
            <p:nvPr/>
          </p:nvSpPr>
          <p:spPr>
            <a:xfrm>
              <a:off x="10418099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51" name="object 1653">
              <a:extLst>
                <a:ext uri="{FF2B5EF4-FFF2-40B4-BE49-F238E27FC236}">
                  <a16:creationId xmlns:a16="http://schemas.microsoft.com/office/drawing/2014/main" id="{DB7D2548-0D45-4039-A38F-05AA73C7B324}"/>
                </a:ext>
              </a:extLst>
            </p:cNvPr>
            <p:cNvSpPr/>
            <p:nvPr/>
          </p:nvSpPr>
          <p:spPr>
            <a:xfrm>
              <a:off x="9141825" y="2614643"/>
              <a:ext cx="18301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38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52" name="object 1654">
              <a:extLst>
                <a:ext uri="{FF2B5EF4-FFF2-40B4-BE49-F238E27FC236}">
                  <a16:creationId xmlns:a16="http://schemas.microsoft.com/office/drawing/2014/main" id="{747D703A-6A2B-44C6-B956-57633DC9FA25}"/>
                </a:ext>
              </a:extLst>
            </p:cNvPr>
            <p:cNvSpPr/>
            <p:nvPr/>
          </p:nvSpPr>
          <p:spPr>
            <a:xfrm>
              <a:off x="9488242" y="2614643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53" name="object 1655">
              <a:extLst>
                <a:ext uri="{FF2B5EF4-FFF2-40B4-BE49-F238E27FC236}">
                  <a16:creationId xmlns:a16="http://schemas.microsoft.com/office/drawing/2014/main" id="{B5037915-2BFC-4D45-A90F-92BBDCBB3115}"/>
                </a:ext>
              </a:extLst>
            </p:cNvPr>
            <p:cNvSpPr/>
            <p:nvPr/>
          </p:nvSpPr>
          <p:spPr>
            <a:xfrm>
              <a:off x="10035216" y="2614643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54" name="object 1656">
              <a:extLst>
                <a:ext uri="{FF2B5EF4-FFF2-40B4-BE49-F238E27FC236}">
                  <a16:creationId xmlns:a16="http://schemas.microsoft.com/office/drawing/2014/main" id="{E89C4E06-F0CE-4567-9F44-3722C9B2B24B}"/>
                </a:ext>
              </a:extLst>
            </p:cNvPr>
            <p:cNvSpPr/>
            <p:nvPr/>
          </p:nvSpPr>
          <p:spPr>
            <a:xfrm>
              <a:off x="10582191" y="2548240"/>
              <a:ext cx="155644" cy="66445"/>
            </a:xfrm>
            <a:custGeom>
              <a:avLst/>
              <a:gdLst/>
              <a:ahLst/>
              <a:cxnLst/>
              <a:rect l="l" t="t" r="r" b="b"/>
              <a:pathLst>
                <a:path w="115570" h="40639">
                  <a:moveTo>
                    <a:pt x="0" y="40614"/>
                  </a:moveTo>
                  <a:lnTo>
                    <a:pt x="115074" y="40614"/>
                  </a:lnTo>
                </a:path>
                <a:path w="115570" h="40639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55" name="object 1657">
              <a:extLst>
                <a:ext uri="{FF2B5EF4-FFF2-40B4-BE49-F238E27FC236}">
                  <a16:creationId xmlns:a16="http://schemas.microsoft.com/office/drawing/2014/main" id="{85866D62-0485-40E8-B98D-8A0B00F93B5D}"/>
                </a:ext>
              </a:extLst>
            </p:cNvPr>
            <p:cNvSpPr/>
            <p:nvPr/>
          </p:nvSpPr>
          <p:spPr>
            <a:xfrm>
              <a:off x="10035216" y="2548240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169226" y="0"/>
                  </a:lnTo>
                </a:path>
                <a:path w="284479">
                  <a:moveTo>
                    <a:pt x="12861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56" name="object 1658">
              <a:extLst>
                <a:ext uri="{FF2B5EF4-FFF2-40B4-BE49-F238E27FC236}">
                  <a16:creationId xmlns:a16="http://schemas.microsoft.com/office/drawing/2014/main" id="{1D257022-A8E3-4A90-B7BB-EF2FA0954ECD}"/>
                </a:ext>
              </a:extLst>
            </p:cNvPr>
            <p:cNvSpPr/>
            <p:nvPr/>
          </p:nvSpPr>
          <p:spPr>
            <a:xfrm>
              <a:off x="9488242" y="2548240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169226" y="0"/>
                  </a:lnTo>
                </a:path>
                <a:path w="284479">
                  <a:moveTo>
                    <a:pt x="12861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57" name="object 1659">
              <a:extLst>
                <a:ext uri="{FF2B5EF4-FFF2-40B4-BE49-F238E27FC236}">
                  <a16:creationId xmlns:a16="http://schemas.microsoft.com/office/drawing/2014/main" id="{813AA9D8-507B-4BD7-ACB9-636CB45FB89C}"/>
                </a:ext>
              </a:extLst>
            </p:cNvPr>
            <p:cNvSpPr/>
            <p:nvPr/>
          </p:nvSpPr>
          <p:spPr>
            <a:xfrm>
              <a:off x="9169173" y="2548240"/>
              <a:ext cx="155644" cy="66445"/>
            </a:xfrm>
            <a:custGeom>
              <a:avLst/>
              <a:gdLst/>
              <a:ahLst/>
              <a:cxnLst/>
              <a:rect l="l" t="t" r="r" b="b"/>
              <a:pathLst>
                <a:path w="115570" h="40639">
                  <a:moveTo>
                    <a:pt x="115074" y="0"/>
                  </a:moveTo>
                  <a:lnTo>
                    <a:pt x="0" y="0"/>
                  </a:lnTo>
                </a:path>
                <a:path w="115570" h="40639">
                  <a:moveTo>
                    <a:pt x="115074" y="0"/>
                  </a:moveTo>
                  <a:lnTo>
                    <a:pt x="115074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58" name="object 1660">
              <a:extLst>
                <a:ext uri="{FF2B5EF4-FFF2-40B4-BE49-F238E27FC236}">
                  <a16:creationId xmlns:a16="http://schemas.microsoft.com/office/drawing/2014/main" id="{9BC491FC-E0A1-471C-88F3-D3A3BBADD398}"/>
                </a:ext>
              </a:extLst>
            </p:cNvPr>
            <p:cNvSpPr/>
            <p:nvPr/>
          </p:nvSpPr>
          <p:spPr>
            <a:xfrm>
              <a:off x="9488242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59" name="object 1661">
              <a:extLst>
                <a:ext uri="{FF2B5EF4-FFF2-40B4-BE49-F238E27FC236}">
                  <a16:creationId xmlns:a16="http://schemas.microsoft.com/office/drawing/2014/main" id="{E24CE101-407A-445B-A4AB-C07AB3635740}"/>
                </a:ext>
              </a:extLst>
            </p:cNvPr>
            <p:cNvSpPr/>
            <p:nvPr/>
          </p:nvSpPr>
          <p:spPr>
            <a:xfrm>
              <a:off x="9871124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60" name="object 1662">
              <a:extLst>
                <a:ext uri="{FF2B5EF4-FFF2-40B4-BE49-F238E27FC236}">
                  <a16:creationId xmlns:a16="http://schemas.microsoft.com/office/drawing/2014/main" id="{79B4879D-8611-4182-9DFD-48402C5FDFCB}"/>
                </a:ext>
              </a:extLst>
            </p:cNvPr>
            <p:cNvSpPr/>
            <p:nvPr/>
          </p:nvSpPr>
          <p:spPr>
            <a:xfrm>
              <a:off x="10035216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61" name="object 1663">
              <a:extLst>
                <a:ext uri="{FF2B5EF4-FFF2-40B4-BE49-F238E27FC236}">
                  <a16:creationId xmlns:a16="http://schemas.microsoft.com/office/drawing/2014/main" id="{877027C2-8086-4A2E-BD05-676E6F4D9142}"/>
                </a:ext>
              </a:extLst>
            </p:cNvPr>
            <p:cNvSpPr/>
            <p:nvPr/>
          </p:nvSpPr>
          <p:spPr>
            <a:xfrm>
              <a:off x="10418099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62" name="object 1664">
              <a:extLst>
                <a:ext uri="{FF2B5EF4-FFF2-40B4-BE49-F238E27FC236}">
                  <a16:creationId xmlns:a16="http://schemas.microsoft.com/office/drawing/2014/main" id="{4F155F8C-7A48-4357-9F86-36845AAA8133}"/>
                </a:ext>
              </a:extLst>
            </p:cNvPr>
            <p:cNvSpPr/>
            <p:nvPr/>
          </p:nvSpPr>
          <p:spPr>
            <a:xfrm>
              <a:off x="10582191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63" name="object 1665">
              <a:extLst>
                <a:ext uri="{FF2B5EF4-FFF2-40B4-BE49-F238E27FC236}">
                  <a16:creationId xmlns:a16="http://schemas.microsoft.com/office/drawing/2014/main" id="{6136B0F5-4E8A-4646-B786-B410040261F8}"/>
                </a:ext>
              </a:extLst>
            </p:cNvPr>
            <p:cNvSpPr/>
            <p:nvPr/>
          </p:nvSpPr>
          <p:spPr>
            <a:xfrm>
              <a:off x="6561928" y="5458953"/>
              <a:ext cx="54731" cy="410097"/>
            </a:xfrm>
            <a:custGeom>
              <a:avLst/>
              <a:gdLst/>
              <a:ahLst/>
              <a:cxnLst/>
              <a:rect l="l" t="t" r="r" b="b"/>
              <a:pathLst>
                <a:path w="40639" h="250825">
                  <a:moveTo>
                    <a:pt x="0" y="0"/>
                  </a:moveTo>
                  <a:lnTo>
                    <a:pt x="0" y="250455"/>
                  </a:lnTo>
                </a:path>
                <a:path w="40639" h="250825">
                  <a:moveTo>
                    <a:pt x="40614" y="250455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64" name="object 1666">
              <a:extLst>
                <a:ext uri="{FF2B5EF4-FFF2-40B4-BE49-F238E27FC236}">
                  <a16:creationId xmlns:a16="http://schemas.microsoft.com/office/drawing/2014/main" id="{EFB9139B-7B1B-438A-B908-CEEC3321A369}"/>
                </a:ext>
              </a:extLst>
            </p:cNvPr>
            <p:cNvSpPr/>
            <p:nvPr/>
          </p:nvSpPr>
          <p:spPr>
            <a:xfrm>
              <a:off x="6561928" y="7262933"/>
              <a:ext cx="54731" cy="376872"/>
            </a:xfrm>
            <a:custGeom>
              <a:avLst/>
              <a:gdLst/>
              <a:ahLst/>
              <a:cxnLst/>
              <a:rect l="l" t="t" r="r" b="b"/>
              <a:pathLst>
                <a:path w="40639" h="230504">
                  <a:moveTo>
                    <a:pt x="0" y="0"/>
                  </a:moveTo>
                  <a:lnTo>
                    <a:pt x="0" y="230148"/>
                  </a:lnTo>
                </a:path>
                <a:path w="40639" h="230504">
                  <a:moveTo>
                    <a:pt x="40614" y="230148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65" name="object 1667">
              <a:extLst>
                <a:ext uri="{FF2B5EF4-FFF2-40B4-BE49-F238E27FC236}">
                  <a16:creationId xmlns:a16="http://schemas.microsoft.com/office/drawing/2014/main" id="{1BBE5277-9E29-4C91-BC2D-8FFA4D10007E}"/>
                </a:ext>
              </a:extLst>
            </p:cNvPr>
            <p:cNvSpPr/>
            <p:nvPr/>
          </p:nvSpPr>
          <p:spPr>
            <a:xfrm>
              <a:off x="9296802" y="5492154"/>
              <a:ext cx="54731" cy="376872"/>
            </a:xfrm>
            <a:custGeom>
              <a:avLst/>
              <a:gdLst/>
              <a:ahLst/>
              <a:cxnLst/>
              <a:rect l="l" t="t" r="r" b="b"/>
              <a:pathLst>
                <a:path w="40640" h="230504">
                  <a:moveTo>
                    <a:pt x="0" y="0"/>
                  </a:moveTo>
                  <a:lnTo>
                    <a:pt x="0" y="230148"/>
                  </a:lnTo>
                </a:path>
                <a:path w="40640" h="230504">
                  <a:moveTo>
                    <a:pt x="40614" y="230148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66" name="object 1668">
              <a:extLst>
                <a:ext uri="{FF2B5EF4-FFF2-40B4-BE49-F238E27FC236}">
                  <a16:creationId xmlns:a16="http://schemas.microsoft.com/office/drawing/2014/main" id="{63A344D2-EC56-45C3-AE8B-8509D3560E04}"/>
                </a:ext>
              </a:extLst>
            </p:cNvPr>
            <p:cNvSpPr/>
            <p:nvPr/>
          </p:nvSpPr>
          <p:spPr>
            <a:xfrm>
              <a:off x="9296802" y="7262933"/>
              <a:ext cx="54731" cy="376872"/>
            </a:xfrm>
            <a:custGeom>
              <a:avLst/>
              <a:gdLst/>
              <a:ahLst/>
              <a:cxnLst/>
              <a:rect l="l" t="t" r="r" b="b"/>
              <a:pathLst>
                <a:path w="40640" h="230504">
                  <a:moveTo>
                    <a:pt x="0" y="0"/>
                  </a:moveTo>
                  <a:lnTo>
                    <a:pt x="0" y="230148"/>
                  </a:lnTo>
                </a:path>
                <a:path w="40640" h="230504">
                  <a:moveTo>
                    <a:pt x="40614" y="230148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67" name="object 1669">
              <a:extLst>
                <a:ext uri="{FF2B5EF4-FFF2-40B4-BE49-F238E27FC236}">
                  <a16:creationId xmlns:a16="http://schemas.microsoft.com/office/drawing/2014/main" id="{EAF83483-A20C-42B0-9C15-F796E2AC40F5}"/>
                </a:ext>
              </a:extLst>
            </p:cNvPr>
            <p:cNvSpPr/>
            <p:nvPr/>
          </p:nvSpPr>
          <p:spPr>
            <a:xfrm>
              <a:off x="9588521" y="8967304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61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68" name="object 1670">
              <a:extLst>
                <a:ext uri="{FF2B5EF4-FFF2-40B4-BE49-F238E27FC236}">
                  <a16:creationId xmlns:a16="http://schemas.microsoft.com/office/drawing/2014/main" id="{384BC0F5-D532-48BF-B0D9-412034CC8896}"/>
                </a:ext>
              </a:extLst>
            </p:cNvPr>
            <p:cNvSpPr/>
            <p:nvPr/>
          </p:nvSpPr>
          <p:spPr>
            <a:xfrm>
              <a:off x="9424428" y="8967304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61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69" name="object 1671">
              <a:extLst>
                <a:ext uri="{FF2B5EF4-FFF2-40B4-BE49-F238E27FC236}">
                  <a16:creationId xmlns:a16="http://schemas.microsoft.com/office/drawing/2014/main" id="{7D4E3AF7-5C0D-4049-AC58-AB1C237AD3AF}"/>
                </a:ext>
              </a:extLst>
            </p:cNvPr>
            <p:cNvSpPr/>
            <p:nvPr/>
          </p:nvSpPr>
          <p:spPr>
            <a:xfrm>
              <a:off x="9588521" y="8967303"/>
              <a:ext cx="73545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5415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70" name="object 1672">
              <a:extLst>
                <a:ext uri="{FF2B5EF4-FFF2-40B4-BE49-F238E27FC236}">
                  <a16:creationId xmlns:a16="http://schemas.microsoft.com/office/drawing/2014/main" id="{FD9AFD0E-44AA-4E2B-9566-09BDE3BB98C7}"/>
                </a:ext>
              </a:extLst>
            </p:cNvPr>
            <p:cNvSpPr/>
            <p:nvPr/>
          </p:nvSpPr>
          <p:spPr>
            <a:xfrm>
              <a:off x="9351498" y="8967304"/>
              <a:ext cx="73545" cy="66445"/>
            </a:xfrm>
            <a:custGeom>
              <a:avLst/>
              <a:gdLst/>
              <a:ahLst/>
              <a:cxnLst/>
              <a:rect l="l" t="t" r="r" b="b"/>
              <a:pathLst>
                <a:path w="54609" h="40640">
                  <a:moveTo>
                    <a:pt x="54152" y="0"/>
                  </a:moveTo>
                  <a:lnTo>
                    <a:pt x="0" y="0"/>
                  </a:lnTo>
                </a:path>
                <a:path w="54609" h="40640">
                  <a:moveTo>
                    <a:pt x="0" y="40614"/>
                  </a:moveTo>
                  <a:lnTo>
                    <a:pt x="54152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71" name="object 1673">
              <a:extLst>
                <a:ext uri="{FF2B5EF4-FFF2-40B4-BE49-F238E27FC236}">
                  <a16:creationId xmlns:a16="http://schemas.microsoft.com/office/drawing/2014/main" id="{07B19BFD-C754-436B-BEA5-5BF6C0A40DAC}"/>
                </a:ext>
              </a:extLst>
            </p:cNvPr>
            <p:cNvSpPr/>
            <p:nvPr/>
          </p:nvSpPr>
          <p:spPr>
            <a:xfrm>
              <a:off x="9588521" y="9033708"/>
              <a:ext cx="73545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0" y="0"/>
                  </a:moveTo>
                  <a:lnTo>
                    <a:pt x="5415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72" name="object 1674">
              <a:extLst>
                <a:ext uri="{FF2B5EF4-FFF2-40B4-BE49-F238E27FC236}">
                  <a16:creationId xmlns:a16="http://schemas.microsoft.com/office/drawing/2014/main" id="{DEB31964-49F3-4034-A098-0107C52DD537}"/>
                </a:ext>
              </a:extLst>
            </p:cNvPr>
            <p:cNvSpPr/>
            <p:nvPr/>
          </p:nvSpPr>
          <p:spPr>
            <a:xfrm>
              <a:off x="9424428" y="8967304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61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73" name="object 1675">
              <a:extLst>
                <a:ext uri="{FF2B5EF4-FFF2-40B4-BE49-F238E27FC236}">
                  <a16:creationId xmlns:a16="http://schemas.microsoft.com/office/drawing/2014/main" id="{951FC6C0-5CA5-41C6-A7B3-12CEDF7E48D6}"/>
                </a:ext>
              </a:extLst>
            </p:cNvPr>
            <p:cNvSpPr/>
            <p:nvPr/>
          </p:nvSpPr>
          <p:spPr>
            <a:xfrm>
              <a:off x="9588521" y="8967304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61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74" name="object 1676">
              <a:extLst>
                <a:ext uri="{FF2B5EF4-FFF2-40B4-BE49-F238E27FC236}">
                  <a16:creationId xmlns:a16="http://schemas.microsoft.com/office/drawing/2014/main" id="{F3697329-C3D9-4A43-AB1D-9AADEF737B8D}"/>
                </a:ext>
              </a:extLst>
            </p:cNvPr>
            <p:cNvSpPr/>
            <p:nvPr/>
          </p:nvSpPr>
          <p:spPr>
            <a:xfrm>
              <a:off x="11411768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75" name="object 1677">
              <a:extLst>
                <a:ext uri="{FF2B5EF4-FFF2-40B4-BE49-F238E27FC236}">
                  <a16:creationId xmlns:a16="http://schemas.microsoft.com/office/drawing/2014/main" id="{28DC4F58-F8D1-4285-8A19-7A1CF658587E}"/>
                </a:ext>
              </a:extLst>
            </p:cNvPr>
            <p:cNvSpPr/>
            <p:nvPr/>
          </p:nvSpPr>
          <p:spPr>
            <a:xfrm>
              <a:off x="11247677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76" name="object 1678">
              <a:extLst>
                <a:ext uri="{FF2B5EF4-FFF2-40B4-BE49-F238E27FC236}">
                  <a16:creationId xmlns:a16="http://schemas.microsoft.com/office/drawing/2014/main" id="{2D57C6B8-01F2-4F16-BD42-13722253D9C7}"/>
                </a:ext>
              </a:extLst>
            </p:cNvPr>
            <p:cNvSpPr/>
            <p:nvPr/>
          </p:nvSpPr>
          <p:spPr>
            <a:xfrm>
              <a:off x="12141068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77" name="object 1679">
              <a:extLst>
                <a:ext uri="{FF2B5EF4-FFF2-40B4-BE49-F238E27FC236}">
                  <a16:creationId xmlns:a16="http://schemas.microsoft.com/office/drawing/2014/main" id="{78E884F3-1917-4B03-988E-89DE39B6520A}"/>
                </a:ext>
              </a:extLst>
            </p:cNvPr>
            <p:cNvSpPr/>
            <p:nvPr/>
          </p:nvSpPr>
          <p:spPr>
            <a:xfrm>
              <a:off x="1197697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78" name="object 1680">
              <a:extLst>
                <a:ext uri="{FF2B5EF4-FFF2-40B4-BE49-F238E27FC236}">
                  <a16:creationId xmlns:a16="http://schemas.microsoft.com/office/drawing/2014/main" id="{40443DCA-119D-4238-A2A8-51B53778123A}"/>
                </a:ext>
              </a:extLst>
            </p:cNvPr>
            <p:cNvSpPr/>
            <p:nvPr/>
          </p:nvSpPr>
          <p:spPr>
            <a:xfrm>
              <a:off x="12688043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79" name="object 1681">
              <a:extLst>
                <a:ext uri="{FF2B5EF4-FFF2-40B4-BE49-F238E27FC236}">
                  <a16:creationId xmlns:a16="http://schemas.microsoft.com/office/drawing/2014/main" id="{20B12E02-3CBC-4B94-81CF-3EBF81D99B59}"/>
                </a:ext>
              </a:extLst>
            </p:cNvPr>
            <p:cNvSpPr/>
            <p:nvPr/>
          </p:nvSpPr>
          <p:spPr>
            <a:xfrm>
              <a:off x="12523950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80" name="object 1682">
              <a:extLst>
                <a:ext uri="{FF2B5EF4-FFF2-40B4-BE49-F238E27FC236}">
                  <a16:creationId xmlns:a16="http://schemas.microsoft.com/office/drawing/2014/main" id="{A20769D0-C82B-48E5-AD9B-D0CB7A5C1AEC}"/>
                </a:ext>
              </a:extLst>
            </p:cNvPr>
            <p:cNvSpPr/>
            <p:nvPr/>
          </p:nvSpPr>
          <p:spPr>
            <a:xfrm>
              <a:off x="13403668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81" name="object 1683">
              <a:extLst>
                <a:ext uri="{FF2B5EF4-FFF2-40B4-BE49-F238E27FC236}">
                  <a16:creationId xmlns:a16="http://schemas.microsoft.com/office/drawing/2014/main" id="{C7884BA1-52EE-4C99-AD6B-723FED242133}"/>
                </a:ext>
              </a:extLst>
            </p:cNvPr>
            <p:cNvSpPr/>
            <p:nvPr/>
          </p:nvSpPr>
          <p:spPr>
            <a:xfrm>
              <a:off x="13239577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82" name="object 1684">
              <a:extLst>
                <a:ext uri="{FF2B5EF4-FFF2-40B4-BE49-F238E27FC236}">
                  <a16:creationId xmlns:a16="http://schemas.microsoft.com/office/drawing/2014/main" id="{1A255523-A9A2-4A9B-8241-F9BA2A0C3DAF}"/>
                </a:ext>
              </a:extLst>
            </p:cNvPr>
            <p:cNvSpPr/>
            <p:nvPr/>
          </p:nvSpPr>
          <p:spPr>
            <a:xfrm>
              <a:off x="11038003" y="7689026"/>
              <a:ext cx="210376" cy="0"/>
            </a:xfrm>
            <a:custGeom>
              <a:avLst/>
              <a:gdLst/>
              <a:ahLst/>
              <a:cxnLst/>
              <a:rect l="l" t="t" r="r" b="b"/>
              <a:pathLst>
                <a:path w="156209">
                  <a:moveTo>
                    <a:pt x="0" y="0"/>
                  </a:moveTo>
                  <a:lnTo>
                    <a:pt x="15568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83" name="object 1685">
              <a:extLst>
                <a:ext uri="{FF2B5EF4-FFF2-40B4-BE49-F238E27FC236}">
                  <a16:creationId xmlns:a16="http://schemas.microsoft.com/office/drawing/2014/main" id="{1B3B9E8D-6AF1-404D-B20F-F09DE751093B}"/>
                </a:ext>
              </a:extLst>
            </p:cNvPr>
            <p:cNvSpPr/>
            <p:nvPr/>
          </p:nvSpPr>
          <p:spPr>
            <a:xfrm>
              <a:off x="11411770" y="7689026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4">
                  <a:moveTo>
                    <a:pt x="0" y="0"/>
                  </a:moveTo>
                  <a:lnTo>
                    <a:pt x="41968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84" name="object 1686">
              <a:extLst>
                <a:ext uri="{FF2B5EF4-FFF2-40B4-BE49-F238E27FC236}">
                  <a16:creationId xmlns:a16="http://schemas.microsoft.com/office/drawing/2014/main" id="{1432B80F-E4B1-427A-A0F4-7804497462C3}"/>
                </a:ext>
              </a:extLst>
            </p:cNvPr>
            <p:cNvSpPr/>
            <p:nvPr/>
          </p:nvSpPr>
          <p:spPr>
            <a:xfrm>
              <a:off x="12141068" y="768902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85" name="object 1687">
              <a:extLst>
                <a:ext uri="{FF2B5EF4-FFF2-40B4-BE49-F238E27FC236}">
                  <a16:creationId xmlns:a16="http://schemas.microsoft.com/office/drawing/2014/main" id="{4881AAA8-946D-4528-8AB9-737DB2AD5CCE}"/>
                </a:ext>
              </a:extLst>
            </p:cNvPr>
            <p:cNvSpPr/>
            <p:nvPr/>
          </p:nvSpPr>
          <p:spPr>
            <a:xfrm>
              <a:off x="12688043" y="7689026"/>
              <a:ext cx="551596" cy="0"/>
            </a:xfrm>
            <a:custGeom>
              <a:avLst/>
              <a:gdLst/>
              <a:ahLst/>
              <a:cxnLst/>
              <a:rect l="l" t="t" r="r" b="b"/>
              <a:pathLst>
                <a:path w="409575">
                  <a:moveTo>
                    <a:pt x="0" y="0"/>
                  </a:moveTo>
                  <a:lnTo>
                    <a:pt x="40952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86" name="object 1688">
              <a:extLst>
                <a:ext uri="{FF2B5EF4-FFF2-40B4-BE49-F238E27FC236}">
                  <a16:creationId xmlns:a16="http://schemas.microsoft.com/office/drawing/2014/main" id="{947A2F22-D204-46D9-9B0B-BF68E28D6D1E}"/>
                </a:ext>
              </a:extLst>
            </p:cNvPr>
            <p:cNvSpPr/>
            <p:nvPr/>
          </p:nvSpPr>
          <p:spPr>
            <a:xfrm>
              <a:off x="13403669" y="7655822"/>
              <a:ext cx="283067" cy="33223"/>
            </a:xfrm>
            <a:custGeom>
              <a:avLst/>
              <a:gdLst/>
              <a:ahLst/>
              <a:cxnLst/>
              <a:rect l="l" t="t" r="r" b="b"/>
              <a:pathLst>
                <a:path w="210184" h="20320">
                  <a:moveTo>
                    <a:pt x="0" y="20307"/>
                  </a:moveTo>
                  <a:lnTo>
                    <a:pt x="209841" y="20307"/>
                  </a:lnTo>
                </a:path>
                <a:path w="210184" h="20320">
                  <a:moveTo>
                    <a:pt x="20984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87" name="object 1689">
              <a:extLst>
                <a:ext uri="{FF2B5EF4-FFF2-40B4-BE49-F238E27FC236}">
                  <a16:creationId xmlns:a16="http://schemas.microsoft.com/office/drawing/2014/main" id="{142F5AF4-239B-442D-87BA-707437F50A35}"/>
                </a:ext>
              </a:extLst>
            </p:cNvPr>
            <p:cNvSpPr/>
            <p:nvPr/>
          </p:nvSpPr>
          <p:spPr>
            <a:xfrm>
              <a:off x="12688043" y="7655822"/>
              <a:ext cx="551596" cy="0"/>
            </a:xfrm>
            <a:custGeom>
              <a:avLst/>
              <a:gdLst/>
              <a:ahLst/>
              <a:cxnLst/>
              <a:rect l="l" t="t" r="r" b="b"/>
              <a:pathLst>
                <a:path w="409575">
                  <a:moveTo>
                    <a:pt x="409528" y="0"/>
                  </a:moveTo>
                  <a:lnTo>
                    <a:pt x="355375" y="0"/>
                  </a:lnTo>
                </a:path>
                <a:path w="409575">
                  <a:moveTo>
                    <a:pt x="33506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88" name="object 1690">
              <a:extLst>
                <a:ext uri="{FF2B5EF4-FFF2-40B4-BE49-F238E27FC236}">
                  <a16:creationId xmlns:a16="http://schemas.microsoft.com/office/drawing/2014/main" id="{A4EC2EF5-28CC-4C5B-AE8E-A996175E59A5}"/>
                </a:ext>
              </a:extLst>
            </p:cNvPr>
            <p:cNvSpPr/>
            <p:nvPr/>
          </p:nvSpPr>
          <p:spPr>
            <a:xfrm>
              <a:off x="12141068" y="765582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219994" y="0"/>
                  </a:lnTo>
                </a:path>
                <a:path w="284479">
                  <a:moveTo>
                    <a:pt x="19968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89" name="object 1691">
              <a:extLst>
                <a:ext uri="{FF2B5EF4-FFF2-40B4-BE49-F238E27FC236}">
                  <a16:creationId xmlns:a16="http://schemas.microsoft.com/office/drawing/2014/main" id="{924113E0-B7A9-48E2-A9DA-31338FC80C53}"/>
                </a:ext>
              </a:extLst>
            </p:cNvPr>
            <p:cNvSpPr/>
            <p:nvPr/>
          </p:nvSpPr>
          <p:spPr>
            <a:xfrm>
              <a:off x="11411770" y="7655822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4">
                  <a:moveTo>
                    <a:pt x="419682" y="0"/>
                  </a:moveTo>
                  <a:lnTo>
                    <a:pt x="219994" y="0"/>
                  </a:lnTo>
                </a:path>
                <a:path w="419734">
                  <a:moveTo>
                    <a:pt x="19968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90" name="object 1692">
              <a:extLst>
                <a:ext uri="{FF2B5EF4-FFF2-40B4-BE49-F238E27FC236}">
                  <a16:creationId xmlns:a16="http://schemas.microsoft.com/office/drawing/2014/main" id="{BB6C5927-9968-463C-B83F-C0BD199D161E}"/>
                </a:ext>
              </a:extLst>
            </p:cNvPr>
            <p:cNvSpPr/>
            <p:nvPr/>
          </p:nvSpPr>
          <p:spPr>
            <a:xfrm>
              <a:off x="11038003" y="7655822"/>
              <a:ext cx="210376" cy="33223"/>
            </a:xfrm>
            <a:custGeom>
              <a:avLst/>
              <a:gdLst/>
              <a:ahLst/>
              <a:cxnLst/>
              <a:rect l="l" t="t" r="r" b="b"/>
              <a:pathLst>
                <a:path w="156209" h="20320">
                  <a:moveTo>
                    <a:pt x="155688" y="0"/>
                  </a:moveTo>
                  <a:lnTo>
                    <a:pt x="0" y="0"/>
                  </a:lnTo>
                </a:path>
                <a:path w="156209" h="20320">
                  <a:moveTo>
                    <a:pt x="155688" y="0"/>
                  </a:moveTo>
                  <a:lnTo>
                    <a:pt x="155688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91" name="object 1693">
              <a:extLst>
                <a:ext uri="{FF2B5EF4-FFF2-40B4-BE49-F238E27FC236}">
                  <a16:creationId xmlns:a16="http://schemas.microsoft.com/office/drawing/2014/main" id="{1D45505B-BFA9-4911-9E80-335CC4997638}"/>
                </a:ext>
              </a:extLst>
            </p:cNvPr>
            <p:cNvSpPr/>
            <p:nvPr/>
          </p:nvSpPr>
          <p:spPr>
            <a:xfrm>
              <a:off x="11411768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92" name="object 1694">
              <a:extLst>
                <a:ext uri="{FF2B5EF4-FFF2-40B4-BE49-F238E27FC236}">
                  <a16:creationId xmlns:a16="http://schemas.microsoft.com/office/drawing/2014/main" id="{C625B34E-4328-405C-A8D0-E302F2E5A37E}"/>
                </a:ext>
              </a:extLst>
            </p:cNvPr>
            <p:cNvSpPr/>
            <p:nvPr/>
          </p:nvSpPr>
          <p:spPr>
            <a:xfrm>
              <a:off x="1197697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93" name="object 1695">
              <a:extLst>
                <a:ext uri="{FF2B5EF4-FFF2-40B4-BE49-F238E27FC236}">
                  <a16:creationId xmlns:a16="http://schemas.microsoft.com/office/drawing/2014/main" id="{74AE6BE3-1DE3-4321-86B0-2F1C80F891BA}"/>
                </a:ext>
              </a:extLst>
            </p:cNvPr>
            <p:cNvSpPr/>
            <p:nvPr/>
          </p:nvSpPr>
          <p:spPr>
            <a:xfrm>
              <a:off x="12141068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94" name="object 1696">
              <a:extLst>
                <a:ext uri="{FF2B5EF4-FFF2-40B4-BE49-F238E27FC236}">
                  <a16:creationId xmlns:a16="http://schemas.microsoft.com/office/drawing/2014/main" id="{69A23986-7CB7-4405-B2CC-28B5DCEE60AD}"/>
                </a:ext>
              </a:extLst>
            </p:cNvPr>
            <p:cNvSpPr/>
            <p:nvPr/>
          </p:nvSpPr>
          <p:spPr>
            <a:xfrm>
              <a:off x="12523950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95" name="object 1697">
              <a:extLst>
                <a:ext uri="{FF2B5EF4-FFF2-40B4-BE49-F238E27FC236}">
                  <a16:creationId xmlns:a16="http://schemas.microsoft.com/office/drawing/2014/main" id="{4DFE39AD-2E2C-4059-B6A6-171E0C37A369}"/>
                </a:ext>
              </a:extLst>
            </p:cNvPr>
            <p:cNvSpPr/>
            <p:nvPr/>
          </p:nvSpPr>
          <p:spPr>
            <a:xfrm>
              <a:off x="12688043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96" name="object 1698">
              <a:extLst>
                <a:ext uri="{FF2B5EF4-FFF2-40B4-BE49-F238E27FC236}">
                  <a16:creationId xmlns:a16="http://schemas.microsoft.com/office/drawing/2014/main" id="{87D924C3-5926-4776-88C5-EC80E46AD7C6}"/>
                </a:ext>
              </a:extLst>
            </p:cNvPr>
            <p:cNvSpPr/>
            <p:nvPr/>
          </p:nvSpPr>
          <p:spPr>
            <a:xfrm>
              <a:off x="13239577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97" name="object 1699">
              <a:extLst>
                <a:ext uri="{FF2B5EF4-FFF2-40B4-BE49-F238E27FC236}">
                  <a16:creationId xmlns:a16="http://schemas.microsoft.com/office/drawing/2014/main" id="{C4763061-063E-4884-A109-0AB128BF33C0}"/>
                </a:ext>
              </a:extLst>
            </p:cNvPr>
            <p:cNvSpPr/>
            <p:nvPr/>
          </p:nvSpPr>
          <p:spPr>
            <a:xfrm>
              <a:off x="13403668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98" name="object 1700">
              <a:extLst>
                <a:ext uri="{FF2B5EF4-FFF2-40B4-BE49-F238E27FC236}">
                  <a16:creationId xmlns:a16="http://schemas.microsoft.com/office/drawing/2014/main" id="{0C3BB08F-42E3-4F47-B598-3DA600BC2BEE}"/>
                </a:ext>
              </a:extLst>
            </p:cNvPr>
            <p:cNvSpPr/>
            <p:nvPr/>
          </p:nvSpPr>
          <p:spPr>
            <a:xfrm>
              <a:off x="6297557" y="4075535"/>
              <a:ext cx="4594916" cy="0"/>
            </a:xfrm>
            <a:custGeom>
              <a:avLst/>
              <a:gdLst/>
              <a:ahLst/>
              <a:cxnLst/>
              <a:rect l="l" t="t" r="r" b="b"/>
              <a:pathLst>
                <a:path w="3411854">
                  <a:moveTo>
                    <a:pt x="341160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99" name="object 1701">
              <a:extLst>
                <a:ext uri="{FF2B5EF4-FFF2-40B4-BE49-F238E27FC236}">
                  <a16:creationId xmlns:a16="http://schemas.microsoft.com/office/drawing/2014/main" id="{D441264B-A0BB-42EC-B15D-F6EF63CB4728}"/>
                </a:ext>
              </a:extLst>
            </p:cNvPr>
            <p:cNvSpPr/>
            <p:nvPr/>
          </p:nvSpPr>
          <p:spPr>
            <a:xfrm>
              <a:off x="6297557" y="4186207"/>
              <a:ext cx="4594916" cy="0"/>
            </a:xfrm>
            <a:custGeom>
              <a:avLst/>
              <a:gdLst/>
              <a:ahLst/>
              <a:cxnLst/>
              <a:rect l="l" t="t" r="r" b="b"/>
              <a:pathLst>
                <a:path w="3411854">
                  <a:moveTo>
                    <a:pt x="0" y="0"/>
                  </a:moveTo>
                  <a:lnTo>
                    <a:pt x="196302" y="0"/>
                  </a:lnTo>
                </a:path>
                <a:path w="3411854">
                  <a:moveTo>
                    <a:pt x="236917" y="0"/>
                  </a:moveTo>
                  <a:lnTo>
                    <a:pt x="873209" y="0"/>
                  </a:lnTo>
                </a:path>
                <a:path w="3411854">
                  <a:moveTo>
                    <a:pt x="913823" y="0"/>
                  </a:moveTo>
                  <a:lnTo>
                    <a:pt x="1820878" y="0"/>
                  </a:lnTo>
                </a:path>
                <a:path w="3411854">
                  <a:moveTo>
                    <a:pt x="1861492" y="0"/>
                  </a:moveTo>
                  <a:lnTo>
                    <a:pt x="2227022" y="0"/>
                  </a:lnTo>
                </a:path>
                <a:path w="3411854">
                  <a:moveTo>
                    <a:pt x="2267636" y="0"/>
                  </a:moveTo>
                  <a:lnTo>
                    <a:pt x="2497785" y="0"/>
                  </a:lnTo>
                </a:path>
                <a:path w="3411854">
                  <a:moveTo>
                    <a:pt x="2538399" y="0"/>
                  </a:moveTo>
                  <a:lnTo>
                    <a:pt x="341160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00" name="object 1702">
              <a:extLst>
                <a:ext uri="{FF2B5EF4-FFF2-40B4-BE49-F238E27FC236}">
                  <a16:creationId xmlns:a16="http://schemas.microsoft.com/office/drawing/2014/main" id="{DA79A49F-9A63-464B-9115-8200F00A7C68}"/>
                </a:ext>
              </a:extLst>
            </p:cNvPr>
            <p:cNvSpPr/>
            <p:nvPr/>
          </p:nvSpPr>
          <p:spPr>
            <a:xfrm>
              <a:off x="10764517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01" name="object 1703">
              <a:extLst>
                <a:ext uri="{FF2B5EF4-FFF2-40B4-BE49-F238E27FC236}">
                  <a16:creationId xmlns:a16="http://schemas.microsoft.com/office/drawing/2014/main" id="{B5375F8E-7CC0-4BDE-AE9C-A4DDD0B961DF}"/>
                </a:ext>
              </a:extLst>
            </p:cNvPr>
            <p:cNvSpPr/>
            <p:nvPr/>
          </p:nvSpPr>
          <p:spPr>
            <a:xfrm>
              <a:off x="10600424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02" name="object 1704">
              <a:extLst>
                <a:ext uri="{FF2B5EF4-FFF2-40B4-BE49-F238E27FC236}">
                  <a16:creationId xmlns:a16="http://schemas.microsoft.com/office/drawing/2014/main" id="{F57111B7-8D42-488C-8426-5725F0A4D1BC}"/>
                </a:ext>
              </a:extLst>
            </p:cNvPr>
            <p:cNvSpPr/>
            <p:nvPr/>
          </p:nvSpPr>
          <p:spPr>
            <a:xfrm>
              <a:off x="6571044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03" name="object 1705">
              <a:extLst>
                <a:ext uri="{FF2B5EF4-FFF2-40B4-BE49-F238E27FC236}">
                  <a16:creationId xmlns:a16="http://schemas.microsoft.com/office/drawing/2014/main" id="{9C176D01-995B-4844-B147-75CD96FC0EEB}"/>
                </a:ext>
              </a:extLst>
            </p:cNvPr>
            <p:cNvSpPr/>
            <p:nvPr/>
          </p:nvSpPr>
          <p:spPr>
            <a:xfrm>
              <a:off x="6406953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04" name="object 1706">
              <a:extLst>
                <a:ext uri="{FF2B5EF4-FFF2-40B4-BE49-F238E27FC236}">
                  <a16:creationId xmlns:a16="http://schemas.microsoft.com/office/drawing/2014/main" id="{FF487107-5E17-4AD9-8D55-10B52CCA7172}"/>
                </a:ext>
              </a:extLst>
            </p:cNvPr>
            <p:cNvSpPr/>
            <p:nvPr/>
          </p:nvSpPr>
          <p:spPr>
            <a:xfrm>
              <a:off x="8129922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05" name="object 1707">
              <a:extLst>
                <a:ext uri="{FF2B5EF4-FFF2-40B4-BE49-F238E27FC236}">
                  <a16:creationId xmlns:a16="http://schemas.microsoft.com/office/drawing/2014/main" id="{A7AE5480-1D39-4419-B1EA-35745CE78398}"/>
                </a:ext>
              </a:extLst>
            </p:cNvPr>
            <p:cNvSpPr/>
            <p:nvPr/>
          </p:nvSpPr>
          <p:spPr>
            <a:xfrm>
              <a:off x="7965829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06" name="object 1708">
              <a:extLst>
                <a:ext uri="{FF2B5EF4-FFF2-40B4-BE49-F238E27FC236}">
                  <a16:creationId xmlns:a16="http://schemas.microsoft.com/office/drawing/2014/main" id="{739CAD60-7365-4843-B90B-3A5EB2FF0C84}"/>
                </a:ext>
              </a:extLst>
            </p:cNvPr>
            <p:cNvSpPr/>
            <p:nvPr/>
          </p:nvSpPr>
          <p:spPr>
            <a:xfrm>
              <a:off x="9223872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07" name="object 1709">
              <a:extLst>
                <a:ext uri="{FF2B5EF4-FFF2-40B4-BE49-F238E27FC236}">
                  <a16:creationId xmlns:a16="http://schemas.microsoft.com/office/drawing/2014/main" id="{0125A871-5B8B-415E-A17B-751248BED8BA}"/>
                </a:ext>
              </a:extLst>
            </p:cNvPr>
            <p:cNvSpPr/>
            <p:nvPr/>
          </p:nvSpPr>
          <p:spPr>
            <a:xfrm>
              <a:off x="9059779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08" name="object 1710">
              <a:extLst>
                <a:ext uri="{FF2B5EF4-FFF2-40B4-BE49-F238E27FC236}">
                  <a16:creationId xmlns:a16="http://schemas.microsoft.com/office/drawing/2014/main" id="{F77DCE11-0A6B-4F3A-AC48-A61EF63AE978}"/>
                </a:ext>
              </a:extLst>
            </p:cNvPr>
            <p:cNvSpPr/>
            <p:nvPr/>
          </p:nvSpPr>
          <p:spPr>
            <a:xfrm>
              <a:off x="9852892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09" name="object 1711">
              <a:extLst>
                <a:ext uri="{FF2B5EF4-FFF2-40B4-BE49-F238E27FC236}">
                  <a16:creationId xmlns:a16="http://schemas.microsoft.com/office/drawing/2014/main" id="{17D6E6B2-6003-4699-BC12-FDA833A54274}"/>
                </a:ext>
              </a:extLst>
            </p:cNvPr>
            <p:cNvSpPr/>
            <p:nvPr/>
          </p:nvSpPr>
          <p:spPr>
            <a:xfrm>
              <a:off x="9688799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10" name="object 1712">
              <a:extLst>
                <a:ext uri="{FF2B5EF4-FFF2-40B4-BE49-F238E27FC236}">
                  <a16:creationId xmlns:a16="http://schemas.microsoft.com/office/drawing/2014/main" id="{40971198-A16D-43A7-A147-EC5D308E998B}"/>
                </a:ext>
              </a:extLst>
            </p:cNvPr>
            <p:cNvSpPr/>
            <p:nvPr/>
          </p:nvSpPr>
          <p:spPr>
            <a:xfrm>
              <a:off x="7482669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11" name="object 1713">
              <a:extLst>
                <a:ext uri="{FF2B5EF4-FFF2-40B4-BE49-F238E27FC236}">
                  <a16:creationId xmlns:a16="http://schemas.microsoft.com/office/drawing/2014/main" id="{511742E7-9A27-43A9-ADCD-3A8B0929E919}"/>
                </a:ext>
              </a:extLst>
            </p:cNvPr>
            <p:cNvSpPr/>
            <p:nvPr/>
          </p:nvSpPr>
          <p:spPr>
            <a:xfrm>
              <a:off x="7318576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12" name="object 1714">
              <a:extLst>
                <a:ext uri="{FF2B5EF4-FFF2-40B4-BE49-F238E27FC236}">
                  <a16:creationId xmlns:a16="http://schemas.microsoft.com/office/drawing/2014/main" id="{A9995063-1CB6-4323-8582-E4CF5E47F539}"/>
                </a:ext>
              </a:extLst>
            </p:cNvPr>
            <p:cNvSpPr/>
            <p:nvPr/>
          </p:nvSpPr>
          <p:spPr>
            <a:xfrm>
              <a:off x="6297557" y="9498536"/>
              <a:ext cx="109464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0" y="0"/>
                  </a:moveTo>
                  <a:lnTo>
                    <a:pt x="8122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13" name="object 1715">
              <a:extLst>
                <a:ext uri="{FF2B5EF4-FFF2-40B4-BE49-F238E27FC236}">
                  <a16:creationId xmlns:a16="http://schemas.microsoft.com/office/drawing/2014/main" id="{555FC51D-59E1-4335-9D01-E59B7E1F5735}"/>
                </a:ext>
              </a:extLst>
            </p:cNvPr>
            <p:cNvSpPr/>
            <p:nvPr/>
          </p:nvSpPr>
          <p:spPr>
            <a:xfrm>
              <a:off x="6571045" y="9498536"/>
              <a:ext cx="748288" cy="0"/>
            </a:xfrm>
            <a:custGeom>
              <a:avLst/>
              <a:gdLst/>
              <a:ahLst/>
              <a:cxnLst/>
              <a:rect l="l" t="t" r="r" b="b"/>
              <a:pathLst>
                <a:path w="555625">
                  <a:moveTo>
                    <a:pt x="0" y="0"/>
                  </a:moveTo>
                  <a:lnTo>
                    <a:pt x="55506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14" name="object 1716">
              <a:extLst>
                <a:ext uri="{FF2B5EF4-FFF2-40B4-BE49-F238E27FC236}">
                  <a16:creationId xmlns:a16="http://schemas.microsoft.com/office/drawing/2014/main" id="{F67C62FC-2F39-4980-8E0E-ACF1D877F501}"/>
                </a:ext>
              </a:extLst>
            </p:cNvPr>
            <p:cNvSpPr/>
            <p:nvPr/>
          </p:nvSpPr>
          <p:spPr>
            <a:xfrm>
              <a:off x="7482670" y="9498536"/>
              <a:ext cx="483180" cy="0"/>
            </a:xfrm>
            <a:custGeom>
              <a:avLst/>
              <a:gdLst/>
              <a:ahLst/>
              <a:cxnLst/>
              <a:rect l="l" t="t" r="r" b="b"/>
              <a:pathLst>
                <a:path w="358775">
                  <a:moveTo>
                    <a:pt x="0" y="0"/>
                  </a:moveTo>
                  <a:lnTo>
                    <a:pt x="135381" y="0"/>
                  </a:lnTo>
                </a:path>
                <a:path w="358775">
                  <a:moveTo>
                    <a:pt x="162457" y="0"/>
                  </a:moveTo>
                  <a:lnTo>
                    <a:pt x="35876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15" name="object 1717">
              <a:extLst>
                <a:ext uri="{FF2B5EF4-FFF2-40B4-BE49-F238E27FC236}">
                  <a16:creationId xmlns:a16="http://schemas.microsoft.com/office/drawing/2014/main" id="{430A3A25-263B-453D-99EA-F034FB859413}"/>
                </a:ext>
              </a:extLst>
            </p:cNvPr>
            <p:cNvSpPr/>
            <p:nvPr/>
          </p:nvSpPr>
          <p:spPr>
            <a:xfrm>
              <a:off x="8129922" y="9498536"/>
              <a:ext cx="930442" cy="0"/>
            </a:xfrm>
            <a:custGeom>
              <a:avLst/>
              <a:gdLst/>
              <a:ahLst/>
              <a:cxnLst/>
              <a:rect l="l" t="t" r="r" b="b"/>
              <a:pathLst>
                <a:path w="690879">
                  <a:moveTo>
                    <a:pt x="0" y="0"/>
                  </a:moveTo>
                  <a:lnTo>
                    <a:pt x="69044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16" name="object 1718">
              <a:extLst>
                <a:ext uri="{FF2B5EF4-FFF2-40B4-BE49-F238E27FC236}">
                  <a16:creationId xmlns:a16="http://schemas.microsoft.com/office/drawing/2014/main" id="{E34102BE-F674-40BF-8C31-8CE1C29A6D99}"/>
                </a:ext>
              </a:extLst>
            </p:cNvPr>
            <p:cNvSpPr/>
            <p:nvPr/>
          </p:nvSpPr>
          <p:spPr>
            <a:xfrm>
              <a:off x="9223872" y="9498536"/>
              <a:ext cx="465221" cy="0"/>
            </a:xfrm>
            <a:custGeom>
              <a:avLst/>
              <a:gdLst/>
              <a:ahLst/>
              <a:cxnLst/>
              <a:rect l="l" t="t" r="r" b="b"/>
              <a:pathLst>
                <a:path w="345440">
                  <a:moveTo>
                    <a:pt x="0" y="0"/>
                  </a:moveTo>
                  <a:lnTo>
                    <a:pt x="196302" y="0"/>
                  </a:lnTo>
                </a:path>
                <a:path w="345440">
                  <a:moveTo>
                    <a:pt x="223379" y="0"/>
                  </a:moveTo>
                  <a:lnTo>
                    <a:pt x="34522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17" name="object 1719">
              <a:extLst>
                <a:ext uri="{FF2B5EF4-FFF2-40B4-BE49-F238E27FC236}">
                  <a16:creationId xmlns:a16="http://schemas.microsoft.com/office/drawing/2014/main" id="{5424FCF7-8838-4A1E-B8A5-06293513C038}"/>
                </a:ext>
              </a:extLst>
            </p:cNvPr>
            <p:cNvSpPr/>
            <p:nvPr/>
          </p:nvSpPr>
          <p:spPr>
            <a:xfrm>
              <a:off x="9852893" y="9498536"/>
              <a:ext cx="748288" cy="0"/>
            </a:xfrm>
            <a:custGeom>
              <a:avLst/>
              <a:gdLst/>
              <a:ahLst/>
              <a:cxnLst/>
              <a:rect l="l" t="t" r="r" b="b"/>
              <a:pathLst>
                <a:path w="555625">
                  <a:moveTo>
                    <a:pt x="0" y="0"/>
                  </a:moveTo>
                  <a:lnTo>
                    <a:pt x="55506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18" name="object 1720">
              <a:extLst>
                <a:ext uri="{FF2B5EF4-FFF2-40B4-BE49-F238E27FC236}">
                  <a16:creationId xmlns:a16="http://schemas.microsoft.com/office/drawing/2014/main" id="{4DE9DA39-6D6B-47D8-B49C-40D00B50822F}"/>
                </a:ext>
              </a:extLst>
            </p:cNvPr>
            <p:cNvSpPr/>
            <p:nvPr/>
          </p:nvSpPr>
          <p:spPr>
            <a:xfrm>
              <a:off x="10764517" y="9498536"/>
              <a:ext cx="128278" cy="0"/>
            </a:xfrm>
            <a:custGeom>
              <a:avLst/>
              <a:gdLst/>
              <a:ahLst/>
              <a:cxnLst/>
              <a:rect l="l" t="t" r="r" b="b"/>
              <a:pathLst>
                <a:path w="95250">
                  <a:moveTo>
                    <a:pt x="0" y="0"/>
                  </a:moveTo>
                  <a:lnTo>
                    <a:pt x="9476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19" name="object 1721">
              <a:extLst>
                <a:ext uri="{FF2B5EF4-FFF2-40B4-BE49-F238E27FC236}">
                  <a16:creationId xmlns:a16="http://schemas.microsoft.com/office/drawing/2014/main" id="{FB7B62B2-D94F-4B83-AFF8-352EB6C32A0A}"/>
                </a:ext>
              </a:extLst>
            </p:cNvPr>
            <p:cNvSpPr/>
            <p:nvPr/>
          </p:nvSpPr>
          <p:spPr>
            <a:xfrm>
              <a:off x="10764517" y="9387864"/>
              <a:ext cx="128278" cy="0"/>
            </a:xfrm>
            <a:custGeom>
              <a:avLst/>
              <a:gdLst/>
              <a:ahLst/>
              <a:cxnLst/>
              <a:rect l="l" t="t" r="r" b="b"/>
              <a:pathLst>
                <a:path w="95250">
                  <a:moveTo>
                    <a:pt x="9476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20" name="object 1722">
              <a:extLst>
                <a:ext uri="{FF2B5EF4-FFF2-40B4-BE49-F238E27FC236}">
                  <a16:creationId xmlns:a16="http://schemas.microsoft.com/office/drawing/2014/main" id="{72C2A823-DD92-44EC-97F0-6582D72B05F8}"/>
                </a:ext>
              </a:extLst>
            </p:cNvPr>
            <p:cNvSpPr/>
            <p:nvPr/>
          </p:nvSpPr>
          <p:spPr>
            <a:xfrm>
              <a:off x="9852893" y="9387864"/>
              <a:ext cx="748288" cy="0"/>
            </a:xfrm>
            <a:custGeom>
              <a:avLst/>
              <a:gdLst/>
              <a:ahLst/>
              <a:cxnLst/>
              <a:rect l="l" t="t" r="r" b="b"/>
              <a:pathLst>
                <a:path w="555625">
                  <a:moveTo>
                    <a:pt x="55506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21" name="object 1723">
              <a:extLst>
                <a:ext uri="{FF2B5EF4-FFF2-40B4-BE49-F238E27FC236}">
                  <a16:creationId xmlns:a16="http://schemas.microsoft.com/office/drawing/2014/main" id="{8F55BD7A-EA6D-4308-9D2A-FFA42F30F6B1}"/>
                </a:ext>
              </a:extLst>
            </p:cNvPr>
            <p:cNvSpPr/>
            <p:nvPr/>
          </p:nvSpPr>
          <p:spPr>
            <a:xfrm>
              <a:off x="9223872" y="9387864"/>
              <a:ext cx="465221" cy="0"/>
            </a:xfrm>
            <a:custGeom>
              <a:avLst/>
              <a:gdLst/>
              <a:ahLst/>
              <a:cxnLst/>
              <a:rect l="l" t="t" r="r" b="b"/>
              <a:pathLst>
                <a:path w="345440">
                  <a:moveTo>
                    <a:pt x="34522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22" name="object 1724">
              <a:extLst>
                <a:ext uri="{FF2B5EF4-FFF2-40B4-BE49-F238E27FC236}">
                  <a16:creationId xmlns:a16="http://schemas.microsoft.com/office/drawing/2014/main" id="{7BEC96CA-82F5-4645-9D5D-D49718ADDB16}"/>
                </a:ext>
              </a:extLst>
            </p:cNvPr>
            <p:cNvSpPr/>
            <p:nvPr/>
          </p:nvSpPr>
          <p:spPr>
            <a:xfrm>
              <a:off x="8129922" y="9387864"/>
              <a:ext cx="930442" cy="0"/>
            </a:xfrm>
            <a:custGeom>
              <a:avLst/>
              <a:gdLst/>
              <a:ahLst/>
              <a:cxnLst/>
              <a:rect l="l" t="t" r="r" b="b"/>
              <a:pathLst>
                <a:path w="690879">
                  <a:moveTo>
                    <a:pt x="69044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23" name="object 1725">
              <a:extLst>
                <a:ext uri="{FF2B5EF4-FFF2-40B4-BE49-F238E27FC236}">
                  <a16:creationId xmlns:a16="http://schemas.microsoft.com/office/drawing/2014/main" id="{B5203BFB-7848-49B6-AF50-E8DCF4E357FF}"/>
                </a:ext>
              </a:extLst>
            </p:cNvPr>
            <p:cNvSpPr/>
            <p:nvPr/>
          </p:nvSpPr>
          <p:spPr>
            <a:xfrm>
              <a:off x="7482670" y="9387864"/>
              <a:ext cx="483180" cy="0"/>
            </a:xfrm>
            <a:custGeom>
              <a:avLst/>
              <a:gdLst/>
              <a:ahLst/>
              <a:cxnLst/>
              <a:rect l="l" t="t" r="r" b="b"/>
              <a:pathLst>
                <a:path w="358775">
                  <a:moveTo>
                    <a:pt x="35876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24" name="object 1726">
              <a:extLst>
                <a:ext uri="{FF2B5EF4-FFF2-40B4-BE49-F238E27FC236}">
                  <a16:creationId xmlns:a16="http://schemas.microsoft.com/office/drawing/2014/main" id="{9279E254-2868-4E08-8163-039664AAD9F3}"/>
                </a:ext>
              </a:extLst>
            </p:cNvPr>
            <p:cNvSpPr/>
            <p:nvPr/>
          </p:nvSpPr>
          <p:spPr>
            <a:xfrm>
              <a:off x="6571045" y="9387864"/>
              <a:ext cx="748288" cy="0"/>
            </a:xfrm>
            <a:custGeom>
              <a:avLst/>
              <a:gdLst/>
              <a:ahLst/>
              <a:cxnLst/>
              <a:rect l="l" t="t" r="r" b="b"/>
              <a:pathLst>
                <a:path w="555625">
                  <a:moveTo>
                    <a:pt x="55506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25" name="object 1727">
              <a:extLst>
                <a:ext uri="{FF2B5EF4-FFF2-40B4-BE49-F238E27FC236}">
                  <a16:creationId xmlns:a16="http://schemas.microsoft.com/office/drawing/2014/main" id="{AD9331E3-3584-40CD-A39E-14F65746B850}"/>
                </a:ext>
              </a:extLst>
            </p:cNvPr>
            <p:cNvSpPr/>
            <p:nvPr/>
          </p:nvSpPr>
          <p:spPr>
            <a:xfrm>
              <a:off x="6297557" y="9387864"/>
              <a:ext cx="109464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8122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26" name="object 1728">
              <a:extLst>
                <a:ext uri="{FF2B5EF4-FFF2-40B4-BE49-F238E27FC236}">
                  <a16:creationId xmlns:a16="http://schemas.microsoft.com/office/drawing/2014/main" id="{55EBC5B8-320B-4DFB-B5A3-171B1E986A32}"/>
                </a:ext>
              </a:extLst>
            </p:cNvPr>
            <p:cNvSpPr/>
            <p:nvPr/>
          </p:nvSpPr>
          <p:spPr>
            <a:xfrm>
              <a:off x="10600424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27" name="object 1729">
              <a:extLst>
                <a:ext uri="{FF2B5EF4-FFF2-40B4-BE49-F238E27FC236}">
                  <a16:creationId xmlns:a16="http://schemas.microsoft.com/office/drawing/2014/main" id="{DF09C755-46E9-41A0-A463-5BB5F6393956}"/>
                </a:ext>
              </a:extLst>
            </p:cNvPr>
            <p:cNvSpPr/>
            <p:nvPr/>
          </p:nvSpPr>
          <p:spPr>
            <a:xfrm>
              <a:off x="10764517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28" name="object 1730">
              <a:extLst>
                <a:ext uri="{FF2B5EF4-FFF2-40B4-BE49-F238E27FC236}">
                  <a16:creationId xmlns:a16="http://schemas.microsoft.com/office/drawing/2014/main" id="{A3D38F8B-B173-4F48-8699-F722A2376972}"/>
                </a:ext>
              </a:extLst>
            </p:cNvPr>
            <p:cNvSpPr/>
            <p:nvPr/>
          </p:nvSpPr>
          <p:spPr>
            <a:xfrm>
              <a:off x="6406953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29" name="object 1731">
              <a:extLst>
                <a:ext uri="{FF2B5EF4-FFF2-40B4-BE49-F238E27FC236}">
                  <a16:creationId xmlns:a16="http://schemas.microsoft.com/office/drawing/2014/main" id="{BE7D5033-D6F8-42C1-BEF9-2B662871A5C2}"/>
                </a:ext>
              </a:extLst>
            </p:cNvPr>
            <p:cNvSpPr/>
            <p:nvPr/>
          </p:nvSpPr>
          <p:spPr>
            <a:xfrm>
              <a:off x="6571044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30" name="object 1732">
              <a:extLst>
                <a:ext uri="{FF2B5EF4-FFF2-40B4-BE49-F238E27FC236}">
                  <a16:creationId xmlns:a16="http://schemas.microsoft.com/office/drawing/2014/main" id="{D5E476F9-E405-49C5-85F8-285043908E21}"/>
                </a:ext>
              </a:extLst>
            </p:cNvPr>
            <p:cNvSpPr/>
            <p:nvPr/>
          </p:nvSpPr>
          <p:spPr>
            <a:xfrm>
              <a:off x="7965829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31" name="object 1733">
              <a:extLst>
                <a:ext uri="{FF2B5EF4-FFF2-40B4-BE49-F238E27FC236}">
                  <a16:creationId xmlns:a16="http://schemas.microsoft.com/office/drawing/2014/main" id="{5C9C5BD3-126E-4060-839F-4B531AEB2B60}"/>
                </a:ext>
              </a:extLst>
            </p:cNvPr>
            <p:cNvSpPr/>
            <p:nvPr/>
          </p:nvSpPr>
          <p:spPr>
            <a:xfrm>
              <a:off x="8129922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32" name="object 1734">
              <a:extLst>
                <a:ext uri="{FF2B5EF4-FFF2-40B4-BE49-F238E27FC236}">
                  <a16:creationId xmlns:a16="http://schemas.microsoft.com/office/drawing/2014/main" id="{9CA92B75-DF9F-4FDC-8644-714FC25B9FD8}"/>
                </a:ext>
              </a:extLst>
            </p:cNvPr>
            <p:cNvSpPr/>
            <p:nvPr/>
          </p:nvSpPr>
          <p:spPr>
            <a:xfrm>
              <a:off x="9059779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33" name="object 1735">
              <a:extLst>
                <a:ext uri="{FF2B5EF4-FFF2-40B4-BE49-F238E27FC236}">
                  <a16:creationId xmlns:a16="http://schemas.microsoft.com/office/drawing/2014/main" id="{04201402-FDAF-4B37-B2D5-A7FF67A58F9A}"/>
                </a:ext>
              </a:extLst>
            </p:cNvPr>
            <p:cNvSpPr/>
            <p:nvPr/>
          </p:nvSpPr>
          <p:spPr>
            <a:xfrm>
              <a:off x="9223872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34" name="object 1736">
              <a:extLst>
                <a:ext uri="{FF2B5EF4-FFF2-40B4-BE49-F238E27FC236}">
                  <a16:creationId xmlns:a16="http://schemas.microsoft.com/office/drawing/2014/main" id="{A8E7779C-2F4B-4B32-B7DC-84B06AEAAB6D}"/>
                </a:ext>
              </a:extLst>
            </p:cNvPr>
            <p:cNvSpPr/>
            <p:nvPr/>
          </p:nvSpPr>
          <p:spPr>
            <a:xfrm>
              <a:off x="9688799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35" name="object 1737">
              <a:extLst>
                <a:ext uri="{FF2B5EF4-FFF2-40B4-BE49-F238E27FC236}">
                  <a16:creationId xmlns:a16="http://schemas.microsoft.com/office/drawing/2014/main" id="{B7123B24-4769-42C2-AD0D-68AB1A9FF357}"/>
                </a:ext>
              </a:extLst>
            </p:cNvPr>
            <p:cNvSpPr/>
            <p:nvPr/>
          </p:nvSpPr>
          <p:spPr>
            <a:xfrm>
              <a:off x="9852892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36" name="object 1738">
              <a:extLst>
                <a:ext uri="{FF2B5EF4-FFF2-40B4-BE49-F238E27FC236}">
                  <a16:creationId xmlns:a16="http://schemas.microsoft.com/office/drawing/2014/main" id="{CE8C5885-2D5C-4E1D-8338-9751F4419ED8}"/>
                </a:ext>
              </a:extLst>
            </p:cNvPr>
            <p:cNvSpPr/>
            <p:nvPr/>
          </p:nvSpPr>
          <p:spPr>
            <a:xfrm>
              <a:off x="7318576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37" name="object 1739">
              <a:extLst>
                <a:ext uri="{FF2B5EF4-FFF2-40B4-BE49-F238E27FC236}">
                  <a16:creationId xmlns:a16="http://schemas.microsoft.com/office/drawing/2014/main" id="{61620D1E-CE98-48A2-A439-0FBF49EF4A1B}"/>
                </a:ext>
              </a:extLst>
            </p:cNvPr>
            <p:cNvSpPr/>
            <p:nvPr/>
          </p:nvSpPr>
          <p:spPr>
            <a:xfrm>
              <a:off x="7482669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38" name="object 1740">
              <a:extLst>
                <a:ext uri="{FF2B5EF4-FFF2-40B4-BE49-F238E27FC236}">
                  <a16:creationId xmlns:a16="http://schemas.microsoft.com/office/drawing/2014/main" id="{7BCB3E80-7042-4CD7-A4C8-404D4C498AD0}"/>
                </a:ext>
              </a:extLst>
            </p:cNvPr>
            <p:cNvSpPr/>
            <p:nvPr/>
          </p:nvSpPr>
          <p:spPr>
            <a:xfrm>
              <a:off x="10892144" y="4075535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39" name="object 1741">
              <a:extLst>
                <a:ext uri="{FF2B5EF4-FFF2-40B4-BE49-F238E27FC236}">
                  <a16:creationId xmlns:a16="http://schemas.microsoft.com/office/drawing/2014/main" id="{5F02DEC7-DEEE-4FA3-B62A-E7C5BE142BAF}"/>
                </a:ext>
              </a:extLst>
            </p:cNvPr>
            <p:cNvSpPr/>
            <p:nvPr/>
          </p:nvSpPr>
          <p:spPr>
            <a:xfrm>
              <a:off x="11010654" y="9498536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40" name="object 1742">
              <a:extLst>
                <a:ext uri="{FF2B5EF4-FFF2-40B4-BE49-F238E27FC236}">
                  <a16:creationId xmlns:a16="http://schemas.microsoft.com/office/drawing/2014/main" id="{F6A8015D-A6CE-432A-A94A-887FCF3F1134}"/>
                </a:ext>
              </a:extLst>
            </p:cNvPr>
            <p:cNvSpPr/>
            <p:nvPr/>
          </p:nvSpPr>
          <p:spPr>
            <a:xfrm>
              <a:off x="10892144" y="8059781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41" name="object 1743">
              <a:extLst>
                <a:ext uri="{FF2B5EF4-FFF2-40B4-BE49-F238E27FC236}">
                  <a16:creationId xmlns:a16="http://schemas.microsoft.com/office/drawing/2014/main" id="{6C1AEC76-EE5F-4B99-88D6-49D3068D3878}"/>
                </a:ext>
              </a:extLst>
            </p:cNvPr>
            <p:cNvSpPr/>
            <p:nvPr/>
          </p:nvSpPr>
          <p:spPr>
            <a:xfrm>
              <a:off x="10892144" y="7727761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42" name="object 1744">
              <a:extLst>
                <a:ext uri="{FF2B5EF4-FFF2-40B4-BE49-F238E27FC236}">
                  <a16:creationId xmlns:a16="http://schemas.microsoft.com/office/drawing/2014/main" id="{F91CB33B-1241-4FE0-A66A-77538487DBF4}"/>
                </a:ext>
              </a:extLst>
            </p:cNvPr>
            <p:cNvSpPr/>
            <p:nvPr/>
          </p:nvSpPr>
          <p:spPr>
            <a:xfrm>
              <a:off x="10892144" y="9354662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43" name="object 1745">
              <a:extLst>
                <a:ext uri="{FF2B5EF4-FFF2-40B4-BE49-F238E27FC236}">
                  <a16:creationId xmlns:a16="http://schemas.microsoft.com/office/drawing/2014/main" id="{90E1323A-E2CE-4DE9-82A7-97765ABDA1E8}"/>
                </a:ext>
              </a:extLst>
            </p:cNvPr>
            <p:cNvSpPr/>
            <p:nvPr/>
          </p:nvSpPr>
          <p:spPr>
            <a:xfrm>
              <a:off x="10892144" y="9089045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44" name="object 1746">
              <a:extLst>
                <a:ext uri="{FF2B5EF4-FFF2-40B4-BE49-F238E27FC236}">
                  <a16:creationId xmlns:a16="http://schemas.microsoft.com/office/drawing/2014/main" id="{C3B1431B-8EBD-44A9-9B7A-46A2BA08BD55}"/>
                </a:ext>
              </a:extLst>
            </p:cNvPr>
            <p:cNvSpPr/>
            <p:nvPr/>
          </p:nvSpPr>
          <p:spPr>
            <a:xfrm>
              <a:off x="10892143" y="4186207"/>
              <a:ext cx="0" cy="288625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599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45" name="object 1747">
              <a:extLst>
                <a:ext uri="{FF2B5EF4-FFF2-40B4-BE49-F238E27FC236}">
                  <a16:creationId xmlns:a16="http://schemas.microsoft.com/office/drawing/2014/main" id="{86C71D28-E8D8-440D-9FB2-EF344EEE07B6}"/>
                </a:ext>
              </a:extLst>
            </p:cNvPr>
            <p:cNvSpPr/>
            <p:nvPr/>
          </p:nvSpPr>
          <p:spPr>
            <a:xfrm>
              <a:off x="10892143" y="4673172"/>
              <a:ext cx="0" cy="3055477"/>
            </a:xfrm>
            <a:custGeom>
              <a:avLst/>
              <a:gdLst/>
              <a:ahLst/>
              <a:cxnLst/>
              <a:rect l="l" t="t" r="r" b="b"/>
              <a:pathLst>
                <a:path h="1868804">
                  <a:moveTo>
                    <a:pt x="0" y="0"/>
                  </a:moveTo>
                  <a:lnTo>
                    <a:pt x="0" y="1868262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46" name="object 1748">
              <a:extLst>
                <a:ext uri="{FF2B5EF4-FFF2-40B4-BE49-F238E27FC236}">
                  <a16:creationId xmlns:a16="http://schemas.microsoft.com/office/drawing/2014/main" id="{BF00AC2E-20E4-41BD-999D-05719BF34331}"/>
                </a:ext>
              </a:extLst>
            </p:cNvPr>
            <p:cNvSpPr/>
            <p:nvPr/>
          </p:nvSpPr>
          <p:spPr>
            <a:xfrm>
              <a:off x="10892143" y="8059781"/>
              <a:ext cx="0" cy="1029912"/>
            </a:xfrm>
            <a:custGeom>
              <a:avLst/>
              <a:gdLst/>
              <a:ahLst/>
              <a:cxnLst/>
              <a:rect l="l" t="t" r="r" b="b"/>
              <a:pathLst>
                <a:path h="629920">
                  <a:moveTo>
                    <a:pt x="0" y="0"/>
                  </a:moveTo>
                  <a:lnTo>
                    <a:pt x="0" y="555063"/>
                  </a:lnTo>
                </a:path>
                <a:path h="629920">
                  <a:moveTo>
                    <a:pt x="0" y="595677"/>
                  </a:moveTo>
                  <a:lnTo>
                    <a:pt x="0" y="629523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47" name="object 1749">
              <a:extLst>
                <a:ext uri="{FF2B5EF4-FFF2-40B4-BE49-F238E27FC236}">
                  <a16:creationId xmlns:a16="http://schemas.microsoft.com/office/drawing/2014/main" id="{E6BC5F58-5F25-4AC6-878B-2D88BA1FC6AD}"/>
                </a:ext>
              </a:extLst>
            </p:cNvPr>
            <p:cNvSpPr/>
            <p:nvPr/>
          </p:nvSpPr>
          <p:spPr>
            <a:xfrm>
              <a:off x="10892143" y="935466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48" name="object 1750">
              <a:extLst>
                <a:ext uri="{FF2B5EF4-FFF2-40B4-BE49-F238E27FC236}">
                  <a16:creationId xmlns:a16="http://schemas.microsoft.com/office/drawing/2014/main" id="{86864BA0-222B-404E-8C36-C432887EEB23}"/>
                </a:ext>
              </a:extLst>
            </p:cNvPr>
            <p:cNvSpPr/>
            <p:nvPr/>
          </p:nvSpPr>
          <p:spPr>
            <a:xfrm>
              <a:off x="11038003" y="935466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30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49" name="object 1751">
              <a:extLst>
                <a:ext uri="{FF2B5EF4-FFF2-40B4-BE49-F238E27FC236}">
                  <a16:creationId xmlns:a16="http://schemas.microsoft.com/office/drawing/2014/main" id="{224314CA-BCD7-4AD8-A05E-86453A504904}"/>
                </a:ext>
              </a:extLst>
            </p:cNvPr>
            <p:cNvSpPr/>
            <p:nvPr/>
          </p:nvSpPr>
          <p:spPr>
            <a:xfrm>
              <a:off x="11038003" y="8059781"/>
              <a:ext cx="0" cy="1029912"/>
            </a:xfrm>
            <a:custGeom>
              <a:avLst/>
              <a:gdLst/>
              <a:ahLst/>
              <a:cxnLst/>
              <a:rect l="l" t="t" r="r" b="b"/>
              <a:pathLst>
                <a:path h="629920">
                  <a:moveTo>
                    <a:pt x="0" y="629523"/>
                  </a:moveTo>
                  <a:lnTo>
                    <a:pt x="0" y="585524"/>
                  </a:lnTo>
                </a:path>
                <a:path h="629920">
                  <a:moveTo>
                    <a:pt x="0" y="565216"/>
                  </a:moveTo>
                  <a:lnTo>
                    <a:pt x="0" y="43998"/>
                  </a:lnTo>
                </a:path>
                <a:path h="629920">
                  <a:moveTo>
                    <a:pt x="0" y="23691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50" name="object 1752">
              <a:extLst>
                <a:ext uri="{FF2B5EF4-FFF2-40B4-BE49-F238E27FC236}">
                  <a16:creationId xmlns:a16="http://schemas.microsoft.com/office/drawing/2014/main" id="{4E32FB9F-79E1-403C-B5EC-87E5F93BEF7C}"/>
                </a:ext>
              </a:extLst>
            </p:cNvPr>
            <p:cNvSpPr/>
            <p:nvPr/>
          </p:nvSpPr>
          <p:spPr>
            <a:xfrm>
              <a:off x="11038003" y="6842373"/>
              <a:ext cx="0" cy="885600"/>
            </a:xfrm>
            <a:custGeom>
              <a:avLst/>
              <a:gdLst/>
              <a:ahLst/>
              <a:cxnLst/>
              <a:rect l="l" t="t" r="r" b="b"/>
              <a:pathLst>
                <a:path h="541654">
                  <a:moveTo>
                    <a:pt x="0" y="541525"/>
                  </a:moveTo>
                  <a:lnTo>
                    <a:pt x="0" y="517833"/>
                  </a:lnTo>
                </a:path>
                <a:path h="541654">
                  <a:moveTo>
                    <a:pt x="0" y="49752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51" name="object 1753">
              <a:extLst>
                <a:ext uri="{FF2B5EF4-FFF2-40B4-BE49-F238E27FC236}">
                  <a16:creationId xmlns:a16="http://schemas.microsoft.com/office/drawing/2014/main" id="{188987A0-F16B-434E-91E9-858F0311356F}"/>
                </a:ext>
              </a:extLst>
            </p:cNvPr>
            <p:cNvSpPr/>
            <p:nvPr/>
          </p:nvSpPr>
          <p:spPr>
            <a:xfrm>
              <a:off x="11038003" y="4673172"/>
              <a:ext cx="0" cy="2058787"/>
            </a:xfrm>
            <a:custGeom>
              <a:avLst/>
              <a:gdLst/>
              <a:ahLst/>
              <a:cxnLst/>
              <a:rect l="l" t="t" r="r" b="b"/>
              <a:pathLst>
                <a:path h="1259204">
                  <a:moveTo>
                    <a:pt x="0" y="125904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52" name="object 1754">
              <a:extLst>
                <a:ext uri="{FF2B5EF4-FFF2-40B4-BE49-F238E27FC236}">
                  <a16:creationId xmlns:a16="http://schemas.microsoft.com/office/drawing/2014/main" id="{57A37123-BFA2-4423-9BDE-FA67BB52A6B1}"/>
                </a:ext>
              </a:extLst>
            </p:cNvPr>
            <p:cNvSpPr/>
            <p:nvPr/>
          </p:nvSpPr>
          <p:spPr>
            <a:xfrm>
              <a:off x="11038003" y="4075535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39">
                  <a:moveTo>
                    <a:pt x="0" y="24368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53" name="object 1755">
              <a:extLst>
                <a:ext uri="{FF2B5EF4-FFF2-40B4-BE49-F238E27FC236}">
                  <a16:creationId xmlns:a16="http://schemas.microsoft.com/office/drawing/2014/main" id="{77EA9C27-9322-4351-918E-EBFF46FA27C6}"/>
                </a:ext>
              </a:extLst>
            </p:cNvPr>
            <p:cNvSpPr/>
            <p:nvPr/>
          </p:nvSpPr>
          <p:spPr>
            <a:xfrm>
              <a:off x="10892144" y="7727761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54" name="object 1756">
              <a:extLst>
                <a:ext uri="{FF2B5EF4-FFF2-40B4-BE49-F238E27FC236}">
                  <a16:creationId xmlns:a16="http://schemas.microsoft.com/office/drawing/2014/main" id="{FA8A865A-F3BB-43A6-96A3-696A371B9887}"/>
                </a:ext>
              </a:extLst>
            </p:cNvPr>
            <p:cNvSpPr/>
            <p:nvPr/>
          </p:nvSpPr>
          <p:spPr>
            <a:xfrm>
              <a:off x="10892144" y="8059781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55" name="object 1757">
              <a:extLst>
                <a:ext uri="{FF2B5EF4-FFF2-40B4-BE49-F238E27FC236}">
                  <a16:creationId xmlns:a16="http://schemas.microsoft.com/office/drawing/2014/main" id="{A691D83A-0B7A-4CA9-A2D5-2E58320881B2}"/>
                </a:ext>
              </a:extLst>
            </p:cNvPr>
            <p:cNvSpPr/>
            <p:nvPr/>
          </p:nvSpPr>
          <p:spPr>
            <a:xfrm>
              <a:off x="10892144" y="4473959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56" name="object 1758">
              <a:extLst>
                <a:ext uri="{FF2B5EF4-FFF2-40B4-BE49-F238E27FC236}">
                  <a16:creationId xmlns:a16="http://schemas.microsoft.com/office/drawing/2014/main" id="{D6E5D7C0-1939-47FD-9A91-35E7E99B9A62}"/>
                </a:ext>
              </a:extLst>
            </p:cNvPr>
            <p:cNvSpPr/>
            <p:nvPr/>
          </p:nvSpPr>
          <p:spPr>
            <a:xfrm>
              <a:off x="10892144" y="4673171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57" name="object 1759">
              <a:extLst>
                <a:ext uri="{FF2B5EF4-FFF2-40B4-BE49-F238E27FC236}">
                  <a16:creationId xmlns:a16="http://schemas.microsoft.com/office/drawing/2014/main" id="{431C8E44-6A73-426F-A782-14C47DCC663A}"/>
                </a:ext>
              </a:extLst>
            </p:cNvPr>
            <p:cNvSpPr/>
            <p:nvPr/>
          </p:nvSpPr>
          <p:spPr>
            <a:xfrm>
              <a:off x="10892144" y="4473959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58" name="object 1760">
              <a:extLst>
                <a:ext uri="{FF2B5EF4-FFF2-40B4-BE49-F238E27FC236}">
                  <a16:creationId xmlns:a16="http://schemas.microsoft.com/office/drawing/2014/main" id="{06D2D5B6-A9AA-427E-83E2-1561ECF0FC9B}"/>
                </a:ext>
              </a:extLst>
            </p:cNvPr>
            <p:cNvSpPr/>
            <p:nvPr/>
          </p:nvSpPr>
          <p:spPr>
            <a:xfrm>
              <a:off x="10892144" y="4673171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59" name="object 1761">
              <a:extLst>
                <a:ext uri="{FF2B5EF4-FFF2-40B4-BE49-F238E27FC236}">
                  <a16:creationId xmlns:a16="http://schemas.microsoft.com/office/drawing/2014/main" id="{2ED550D9-D0AE-4960-82F6-DAC0354B840D}"/>
                </a:ext>
              </a:extLst>
            </p:cNvPr>
            <p:cNvSpPr/>
            <p:nvPr/>
          </p:nvSpPr>
          <p:spPr>
            <a:xfrm>
              <a:off x="10892144" y="9089045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60" name="object 1762">
              <a:extLst>
                <a:ext uri="{FF2B5EF4-FFF2-40B4-BE49-F238E27FC236}">
                  <a16:creationId xmlns:a16="http://schemas.microsoft.com/office/drawing/2014/main" id="{73392CBE-3A31-4E19-80DB-6CBEAA10CF77}"/>
                </a:ext>
              </a:extLst>
            </p:cNvPr>
            <p:cNvSpPr/>
            <p:nvPr/>
          </p:nvSpPr>
          <p:spPr>
            <a:xfrm>
              <a:off x="10892144" y="9354662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61" name="object 1763">
              <a:extLst>
                <a:ext uri="{FF2B5EF4-FFF2-40B4-BE49-F238E27FC236}">
                  <a16:creationId xmlns:a16="http://schemas.microsoft.com/office/drawing/2014/main" id="{2CC868B1-4C33-4E35-8C8D-01DB5EB21947}"/>
                </a:ext>
              </a:extLst>
            </p:cNvPr>
            <p:cNvSpPr/>
            <p:nvPr/>
          </p:nvSpPr>
          <p:spPr>
            <a:xfrm>
              <a:off x="6179047" y="14146825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62" name="object 1764">
              <a:extLst>
                <a:ext uri="{FF2B5EF4-FFF2-40B4-BE49-F238E27FC236}">
                  <a16:creationId xmlns:a16="http://schemas.microsoft.com/office/drawing/2014/main" id="{AEBEC408-37C9-4B31-90B8-4F00A796483A}"/>
                </a:ext>
              </a:extLst>
            </p:cNvPr>
            <p:cNvSpPr/>
            <p:nvPr/>
          </p:nvSpPr>
          <p:spPr>
            <a:xfrm>
              <a:off x="6179047" y="13870140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63" name="object 1765">
              <a:extLst>
                <a:ext uri="{FF2B5EF4-FFF2-40B4-BE49-F238E27FC236}">
                  <a16:creationId xmlns:a16="http://schemas.microsoft.com/office/drawing/2014/main" id="{EABDE553-7464-47B3-BCD7-FC15C4846ECD}"/>
                </a:ext>
              </a:extLst>
            </p:cNvPr>
            <p:cNvSpPr/>
            <p:nvPr/>
          </p:nvSpPr>
          <p:spPr>
            <a:xfrm>
              <a:off x="6179047" y="13670929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64" name="object 1766">
              <a:extLst>
                <a:ext uri="{FF2B5EF4-FFF2-40B4-BE49-F238E27FC236}">
                  <a16:creationId xmlns:a16="http://schemas.microsoft.com/office/drawing/2014/main" id="{479F0776-1FE2-4658-945B-521DC6CFE5DC}"/>
                </a:ext>
              </a:extLst>
            </p:cNvPr>
            <p:cNvSpPr/>
            <p:nvPr/>
          </p:nvSpPr>
          <p:spPr>
            <a:xfrm>
              <a:off x="6179047" y="9863760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65" name="object 1767">
              <a:extLst>
                <a:ext uri="{FF2B5EF4-FFF2-40B4-BE49-F238E27FC236}">
                  <a16:creationId xmlns:a16="http://schemas.microsoft.com/office/drawing/2014/main" id="{458FC87D-10AC-4157-9075-B34D70DBFDAF}"/>
                </a:ext>
              </a:extLst>
            </p:cNvPr>
            <p:cNvSpPr/>
            <p:nvPr/>
          </p:nvSpPr>
          <p:spPr>
            <a:xfrm>
              <a:off x="6179047" y="9498536"/>
              <a:ext cx="91505" cy="166116"/>
            </a:xfrm>
            <a:custGeom>
              <a:avLst/>
              <a:gdLst/>
              <a:ahLst/>
              <a:cxnLst/>
              <a:rect l="l" t="t" r="r" b="b"/>
              <a:pathLst>
                <a:path w="67945" h="101600">
                  <a:moveTo>
                    <a:pt x="67690" y="101535"/>
                  </a:moveTo>
                  <a:lnTo>
                    <a:pt x="0" y="101535"/>
                  </a:lnTo>
                </a:path>
                <a:path w="67945" h="101600">
                  <a:moveTo>
                    <a:pt x="0" y="0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66" name="object 1768">
              <a:extLst>
                <a:ext uri="{FF2B5EF4-FFF2-40B4-BE49-F238E27FC236}">
                  <a16:creationId xmlns:a16="http://schemas.microsoft.com/office/drawing/2014/main" id="{02937CBA-1EA3-4D20-BBF6-73751538B735}"/>
                </a:ext>
              </a:extLst>
            </p:cNvPr>
            <p:cNvSpPr/>
            <p:nvPr/>
          </p:nvSpPr>
          <p:spPr>
            <a:xfrm>
              <a:off x="6179045" y="9863760"/>
              <a:ext cx="0" cy="3808185"/>
            </a:xfrm>
            <a:custGeom>
              <a:avLst/>
              <a:gdLst/>
              <a:ahLst/>
              <a:cxnLst/>
              <a:rect l="l" t="t" r="r" b="b"/>
              <a:pathLst>
                <a:path h="2329179">
                  <a:moveTo>
                    <a:pt x="0" y="0"/>
                  </a:moveTo>
                  <a:lnTo>
                    <a:pt x="0" y="263993"/>
                  </a:lnTo>
                </a:path>
                <a:path h="2329179">
                  <a:moveTo>
                    <a:pt x="0" y="304607"/>
                  </a:moveTo>
                  <a:lnTo>
                    <a:pt x="0" y="2328558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67" name="object 1769">
              <a:extLst>
                <a:ext uri="{FF2B5EF4-FFF2-40B4-BE49-F238E27FC236}">
                  <a16:creationId xmlns:a16="http://schemas.microsoft.com/office/drawing/2014/main" id="{823A3F61-976E-419B-B988-77B563683B91}"/>
                </a:ext>
              </a:extLst>
            </p:cNvPr>
            <p:cNvSpPr/>
            <p:nvPr/>
          </p:nvSpPr>
          <p:spPr>
            <a:xfrm>
              <a:off x="6179045" y="13870142"/>
              <a:ext cx="0" cy="277205"/>
            </a:xfrm>
            <a:custGeom>
              <a:avLst/>
              <a:gdLst/>
              <a:ahLst/>
              <a:cxnLst/>
              <a:rect l="l" t="t" r="r" b="b"/>
              <a:pathLst>
                <a:path h="169545">
                  <a:moveTo>
                    <a:pt x="0" y="0"/>
                  </a:moveTo>
                  <a:lnTo>
                    <a:pt x="0" y="1692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68" name="object 1770">
              <a:extLst>
                <a:ext uri="{FF2B5EF4-FFF2-40B4-BE49-F238E27FC236}">
                  <a16:creationId xmlns:a16="http://schemas.microsoft.com/office/drawing/2014/main" id="{66D85D75-B065-4782-8E53-08C50A367146}"/>
                </a:ext>
              </a:extLst>
            </p:cNvPr>
            <p:cNvSpPr/>
            <p:nvPr/>
          </p:nvSpPr>
          <p:spPr>
            <a:xfrm>
              <a:off x="6270208" y="13870140"/>
              <a:ext cx="0" cy="166116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101535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69" name="object 1771">
              <a:extLst>
                <a:ext uri="{FF2B5EF4-FFF2-40B4-BE49-F238E27FC236}">
                  <a16:creationId xmlns:a16="http://schemas.microsoft.com/office/drawing/2014/main" id="{890F70FC-BFE8-4F15-BC68-6CCC886A9E09}"/>
                </a:ext>
              </a:extLst>
            </p:cNvPr>
            <p:cNvSpPr/>
            <p:nvPr/>
          </p:nvSpPr>
          <p:spPr>
            <a:xfrm>
              <a:off x="6270208" y="9863760"/>
              <a:ext cx="0" cy="3808185"/>
            </a:xfrm>
            <a:custGeom>
              <a:avLst/>
              <a:gdLst/>
              <a:ahLst/>
              <a:cxnLst/>
              <a:rect l="l" t="t" r="r" b="b"/>
              <a:pathLst>
                <a:path h="2329179">
                  <a:moveTo>
                    <a:pt x="0" y="2328558"/>
                  </a:moveTo>
                  <a:lnTo>
                    <a:pt x="0" y="1516270"/>
                  </a:lnTo>
                </a:path>
                <a:path h="2329179">
                  <a:moveTo>
                    <a:pt x="0" y="1489194"/>
                  </a:moveTo>
                  <a:lnTo>
                    <a:pt x="0" y="703982"/>
                  </a:lnTo>
                </a:path>
                <a:path h="2329179">
                  <a:moveTo>
                    <a:pt x="0" y="67690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70" name="object 1772">
              <a:extLst>
                <a:ext uri="{FF2B5EF4-FFF2-40B4-BE49-F238E27FC236}">
                  <a16:creationId xmlns:a16="http://schemas.microsoft.com/office/drawing/2014/main" id="{A733FB17-50BA-4282-8EA6-3F150E7F6AAB}"/>
                </a:ext>
              </a:extLst>
            </p:cNvPr>
            <p:cNvSpPr/>
            <p:nvPr/>
          </p:nvSpPr>
          <p:spPr>
            <a:xfrm>
              <a:off x="6270208" y="9498536"/>
              <a:ext cx="0" cy="166116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101535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71" name="object 1773">
              <a:extLst>
                <a:ext uri="{FF2B5EF4-FFF2-40B4-BE49-F238E27FC236}">
                  <a16:creationId xmlns:a16="http://schemas.microsoft.com/office/drawing/2014/main" id="{A049632B-6ACC-428F-BD85-B2514596E382}"/>
                </a:ext>
              </a:extLst>
            </p:cNvPr>
            <p:cNvSpPr/>
            <p:nvPr/>
          </p:nvSpPr>
          <p:spPr>
            <a:xfrm>
              <a:off x="6179047" y="13670929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72" name="object 1774">
              <a:extLst>
                <a:ext uri="{FF2B5EF4-FFF2-40B4-BE49-F238E27FC236}">
                  <a16:creationId xmlns:a16="http://schemas.microsoft.com/office/drawing/2014/main" id="{C63A9C14-30F8-40BE-877A-7413AEDAF215}"/>
                </a:ext>
              </a:extLst>
            </p:cNvPr>
            <p:cNvSpPr/>
            <p:nvPr/>
          </p:nvSpPr>
          <p:spPr>
            <a:xfrm>
              <a:off x="6179047" y="13870140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73" name="object 1775">
              <a:extLst>
                <a:ext uri="{FF2B5EF4-FFF2-40B4-BE49-F238E27FC236}">
                  <a16:creationId xmlns:a16="http://schemas.microsoft.com/office/drawing/2014/main" id="{AB7C4C25-5DC8-4736-80A2-9BCC294BEA94}"/>
                </a:ext>
              </a:extLst>
            </p:cNvPr>
            <p:cNvSpPr/>
            <p:nvPr/>
          </p:nvSpPr>
          <p:spPr>
            <a:xfrm>
              <a:off x="6179047" y="9664547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74" name="object 1776">
              <a:extLst>
                <a:ext uri="{FF2B5EF4-FFF2-40B4-BE49-F238E27FC236}">
                  <a16:creationId xmlns:a16="http://schemas.microsoft.com/office/drawing/2014/main" id="{E737D16C-ED15-474F-92D1-A24C593FDE57}"/>
                </a:ext>
              </a:extLst>
            </p:cNvPr>
            <p:cNvSpPr/>
            <p:nvPr/>
          </p:nvSpPr>
          <p:spPr>
            <a:xfrm>
              <a:off x="6179047" y="9863760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75" name="object 1777">
              <a:extLst>
                <a:ext uri="{FF2B5EF4-FFF2-40B4-BE49-F238E27FC236}">
                  <a16:creationId xmlns:a16="http://schemas.microsoft.com/office/drawing/2014/main" id="{276295A7-5C2B-4CE0-9EC8-3656C3F4D98B}"/>
                </a:ext>
              </a:extLst>
            </p:cNvPr>
            <p:cNvSpPr/>
            <p:nvPr/>
          </p:nvSpPr>
          <p:spPr>
            <a:xfrm>
              <a:off x="10919492" y="14146825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76" name="object 1778">
              <a:extLst>
                <a:ext uri="{FF2B5EF4-FFF2-40B4-BE49-F238E27FC236}">
                  <a16:creationId xmlns:a16="http://schemas.microsoft.com/office/drawing/2014/main" id="{A0751B1A-56E2-433A-B5EA-64E0ECB1E6E1}"/>
                </a:ext>
              </a:extLst>
            </p:cNvPr>
            <p:cNvSpPr/>
            <p:nvPr/>
          </p:nvSpPr>
          <p:spPr>
            <a:xfrm>
              <a:off x="10919492" y="13759468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0921" y="0"/>
                  </a:moveTo>
                  <a:lnTo>
                    <a:pt x="0" y="0"/>
                  </a:lnTo>
                </a:path>
                <a:path w="67945">
                  <a:moveTo>
                    <a:pt x="67690" y="0"/>
                  </a:moveTo>
                  <a:lnTo>
                    <a:pt x="6092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77" name="object 1779">
              <a:extLst>
                <a:ext uri="{FF2B5EF4-FFF2-40B4-BE49-F238E27FC236}">
                  <a16:creationId xmlns:a16="http://schemas.microsoft.com/office/drawing/2014/main" id="{665AEE6F-30FB-45D0-A02F-0BCB363A66D5}"/>
                </a:ext>
              </a:extLst>
            </p:cNvPr>
            <p:cNvSpPr/>
            <p:nvPr/>
          </p:nvSpPr>
          <p:spPr>
            <a:xfrm>
              <a:off x="10919492" y="13427447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0921" y="0"/>
                  </a:moveTo>
                  <a:lnTo>
                    <a:pt x="0" y="0"/>
                  </a:lnTo>
                </a:path>
                <a:path w="67945">
                  <a:moveTo>
                    <a:pt x="67690" y="0"/>
                  </a:moveTo>
                  <a:lnTo>
                    <a:pt x="6092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78" name="object 1780">
              <a:extLst>
                <a:ext uri="{FF2B5EF4-FFF2-40B4-BE49-F238E27FC236}">
                  <a16:creationId xmlns:a16="http://schemas.microsoft.com/office/drawing/2014/main" id="{ED2637B7-4A83-40DD-868D-1382C5AF421B}"/>
                </a:ext>
              </a:extLst>
            </p:cNvPr>
            <p:cNvSpPr/>
            <p:nvPr/>
          </p:nvSpPr>
          <p:spPr>
            <a:xfrm>
              <a:off x="10919492" y="9863760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79" name="object 1781">
              <a:extLst>
                <a:ext uri="{FF2B5EF4-FFF2-40B4-BE49-F238E27FC236}">
                  <a16:creationId xmlns:a16="http://schemas.microsoft.com/office/drawing/2014/main" id="{B93ADF92-D065-4A8C-B427-4F80CF5CCE31}"/>
                </a:ext>
              </a:extLst>
            </p:cNvPr>
            <p:cNvSpPr/>
            <p:nvPr/>
          </p:nvSpPr>
          <p:spPr>
            <a:xfrm>
              <a:off x="10919492" y="9498536"/>
              <a:ext cx="91505" cy="166116"/>
            </a:xfrm>
            <a:custGeom>
              <a:avLst/>
              <a:gdLst/>
              <a:ahLst/>
              <a:cxnLst/>
              <a:rect l="l" t="t" r="r" b="b"/>
              <a:pathLst>
                <a:path w="67945" h="101600">
                  <a:moveTo>
                    <a:pt x="67690" y="101535"/>
                  </a:moveTo>
                  <a:lnTo>
                    <a:pt x="0" y="101535"/>
                  </a:lnTo>
                </a:path>
                <a:path w="67945" h="101600">
                  <a:moveTo>
                    <a:pt x="0" y="0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80" name="object 1782">
              <a:extLst>
                <a:ext uri="{FF2B5EF4-FFF2-40B4-BE49-F238E27FC236}">
                  <a16:creationId xmlns:a16="http://schemas.microsoft.com/office/drawing/2014/main" id="{4FC4881E-E430-492E-A782-2789C9D04AAB}"/>
                </a:ext>
              </a:extLst>
            </p:cNvPr>
            <p:cNvSpPr/>
            <p:nvPr/>
          </p:nvSpPr>
          <p:spPr>
            <a:xfrm>
              <a:off x="10919491" y="9863762"/>
              <a:ext cx="0" cy="3564204"/>
            </a:xfrm>
            <a:custGeom>
              <a:avLst/>
              <a:gdLst/>
              <a:ahLst/>
              <a:cxnLst/>
              <a:rect l="l" t="t" r="r" b="b"/>
              <a:pathLst>
                <a:path h="2179954">
                  <a:moveTo>
                    <a:pt x="0" y="0"/>
                  </a:moveTo>
                  <a:lnTo>
                    <a:pt x="0" y="676906"/>
                  </a:lnTo>
                </a:path>
                <a:path h="2179954">
                  <a:moveTo>
                    <a:pt x="0" y="703982"/>
                  </a:moveTo>
                  <a:lnTo>
                    <a:pt x="0" y="1489194"/>
                  </a:lnTo>
                </a:path>
                <a:path h="2179954">
                  <a:moveTo>
                    <a:pt x="0" y="1516270"/>
                  </a:moveTo>
                  <a:lnTo>
                    <a:pt x="0" y="1895338"/>
                  </a:lnTo>
                </a:path>
                <a:path h="2179954">
                  <a:moveTo>
                    <a:pt x="0" y="1922414"/>
                  </a:moveTo>
                  <a:lnTo>
                    <a:pt x="0" y="217963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81" name="object 1783">
              <a:extLst>
                <a:ext uri="{FF2B5EF4-FFF2-40B4-BE49-F238E27FC236}">
                  <a16:creationId xmlns:a16="http://schemas.microsoft.com/office/drawing/2014/main" id="{9FB31421-C315-4719-A958-5E28397923ED}"/>
                </a:ext>
              </a:extLst>
            </p:cNvPr>
            <p:cNvSpPr/>
            <p:nvPr/>
          </p:nvSpPr>
          <p:spPr>
            <a:xfrm>
              <a:off x="10919491" y="13759469"/>
              <a:ext cx="0" cy="277205"/>
            </a:xfrm>
            <a:custGeom>
              <a:avLst/>
              <a:gdLst/>
              <a:ahLst/>
              <a:cxnLst/>
              <a:rect l="l" t="t" r="r" b="b"/>
              <a:pathLst>
                <a:path h="169545">
                  <a:moveTo>
                    <a:pt x="0" y="0"/>
                  </a:moveTo>
                  <a:lnTo>
                    <a:pt x="0" y="1692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82" name="object 1784">
              <a:extLst>
                <a:ext uri="{FF2B5EF4-FFF2-40B4-BE49-F238E27FC236}">
                  <a16:creationId xmlns:a16="http://schemas.microsoft.com/office/drawing/2014/main" id="{5309370D-7941-40AA-8625-21BFD412F21E}"/>
                </a:ext>
              </a:extLst>
            </p:cNvPr>
            <p:cNvSpPr/>
            <p:nvPr/>
          </p:nvSpPr>
          <p:spPr>
            <a:xfrm>
              <a:off x="11010654" y="13759468"/>
              <a:ext cx="0" cy="388294"/>
            </a:xfrm>
            <a:custGeom>
              <a:avLst/>
              <a:gdLst/>
              <a:ahLst/>
              <a:cxnLst/>
              <a:rect l="l" t="t" r="r" b="b"/>
              <a:pathLst>
                <a:path h="237490">
                  <a:moveTo>
                    <a:pt x="0" y="23691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83" name="object 1785">
              <a:extLst>
                <a:ext uri="{FF2B5EF4-FFF2-40B4-BE49-F238E27FC236}">
                  <a16:creationId xmlns:a16="http://schemas.microsoft.com/office/drawing/2014/main" id="{74C4E518-802B-43D3-8D5F-A2B8BE2CB2AE}"/>
                </a:ext>
              </a:extLst>
            </p:cNvPr>
            <p:cNvSpPr/>
            <p:nvPr/>
          </p:nvSpPr>
          <p:spPr>
            <a:xfrm>
              <a:off x="11010654" y="9863762"/>
              <a:ext cx="0" cy="3564204"/>
            </a:xfrm>
            <a:custGeom>
              <a:avLst/>
              <a:gdLst/>
              <a:ahLst/>
              <a:cxnLst/>
              <a:rect l="l" t="t" r="r" b="b"/>
              <a:pathLst>
                <a:path h="2179954">
                  <a:moveTo>
                    <a:pt x="0" y="2179639"/>
                  </a:moveTo>
                  <a:lnTo>
                    <a:pt x="0" y="304607"/>
                  </a:lnTo>
                </a:path>
                <a:path h="2179954">
                  <a:moveTo>
                    <a:pt x="0" y="263993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84" name="object 1786">
              <a:extLst>
                <a:ext uri="{FF2B5EF4-FFF2-40B4-BE49-F238E27FC236}">
                  <a16:creationId xmlns:a16="http://schemas.microsoft.com/office/drawing/2014/main" id="{81E90EB6-EBC3-4F5B-A62D-1B156CE34FCE}"/>
                </a:ext>
              </a:extLst>
            </p:cNvPr>
            <p:cNvSpPr/>
            <p:nvPr/>
          </p:nvSpPr>
          <p:spPr>
            <a:xfrm>
              <a:off x="11010654" y="9498536"/>
              <a:ext cx="0" cy="166116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101535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85" name="object 1787">
              <a:extLst>
                <a:ext uri="{FF2B5EF4-FFF2-40B4-BE49-F238E27FC236}">
                  <a16:creationId xmlns:a16="http://schemas.microsoft.com/office/drawing/2014/main" id="{8D852052-F895-4C0E-97AC-CBF4FA084665}"/>
                </a:ext>
              </a:extLst>
            </p:cNvPr>
            <p:cNvSpPr/>
            <p:nvPr/>
          </p:nvSpPr>
          <p:spPr>
            <a:xfrm>
              <a:off x="11010654" y="13427447"/>
              <a:ext cx="0" cy="332230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0"/>
                  </a:moveTo>
                  <a:lnTo>
                    <a:pt x="0" y="203071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86" name="object 1788">
              <a:extLst>
                <a:ext uri="{FF2B5EF4-FFF2-40B4-BE49-F238E27FC236}">
                  <a16:creationId xmlns:a16="http://schemas.microsoft.com/office/drawing/2014/main" id="{0C91412F-82FB-4B9C-934F-81DEAD70E7C2}"/>
                </a:ext>
              </a:extLst>
            </p:cNvPr>
            <p:cNvSpPr/>
            <p:nvPr/>
          </p:nvSpPr>
          <p:spPr>
            <a:xfrm>
              <a:off x="10919491" y="13427447"/>
              <a:ext cx="0" cy="332230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0"/>
                  </a:moveTo>
                  <a:lnTo>
                    <a:pt x="0" y="203071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87" name="object 1789">
              <a:extLst>
                <a:ext uri="{FF2B5EF4-FFF2-40B4-BE49-F238E27FC236}">
                  <a16:creationId xmlns:a16="http://schemas.microsoft.com/office/drawing/2014/main" id="{81059EE3-B700-4390-AE95-17A9318AC087}"/>
                </a:ext>
              </a:extLst>
            </p:cNvPr>
            <p:cNvSpPr/>
            <p:nvPr/>
          </p:nvSpPr>
          <p:spPr>
            <a:xfrm>
              <a:off x="11001538" y="13427447"/>
              <a:ext cx="9407" cy="16611"/>
            </a:xfrm>
            <a:custGeom>
              <a:avLst/>
              <a:gdLst/>
              <a:ahLst/>
              <a:cxnLst/>
              <a:rect l="l" t="t" r="r" b="b"/>
              <a:pathLst>
                <a:path w="6984" h="10159">
                  <a:moveTo>
                    <a:pt x="6769" y="0"/>
                  </a:moveTo>
                  <a:lnTo>
                    <a:pt x="6769" y="10153"/>
                  </a:lnTo>
                </a:path>
                <a:path w="6984" h="10159">
                  <a:moveTo>
                    <a:pt x="6769" y="10153"/>
                  </a:moveTo>
                  <a:lnTo>
                    <a:pt x="0" y="10153"/>
                  </a:lnTo>
                </a:path>
                <a:path w="6984" h="10159">
                  <a:moveTo>
                    <a:pt x="0" y="10153"/>
                  </a:moveTo>
                  <a:lnTo>
                    <a:pt x="0" y="0"/>
                  </a:lnTo>
                </a:path>
              </a:pathLst>
            </a:custGeom>
            <a:ln w="10153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588" name="object 1790">
              <a:extLst>
                <a:ext uri="{FF2B5EF4-FFF2-40B4-BE49-F238E27FC236}">
                  <a16:creationId xmlns:a16="http://schemas.microsoft.com/office/drawing/2014/main" id="{7C2CDCF4-5A02-4F53-8136-784F650F9F20}"/>
                </a:ext>
              </a:extLst>
            </p:cNvPr>
            <p:cNvGrpSpPr/>
            <p:nvPr/>
          </p:nvGrpSpPr>
          <p:grpSpPr>
            <a:xfrm>
              <a:off x="10994702" y="13444047"/>
              <a:ext cx="23090" cy="174421"/>
              <a:chOff x="9721528" y="11782438"/>
              <a:chExt cx="17145" cy="106680"/>
            </a:xfrm>
          </p:grpSpPr>
          <p:sp>
            <p:nvSpPr>
              <p:cNvPr id="1875" name="object 1791">
                <a:extLst>
                  <a:ext uri="{FF2B5EF4-FFF2-40B4-BE49-F238E27FC236}">
                    <a16:creationId xmlns:a16="http://schemas.microsoft.com/office/drawing/2014/main" id="{FDB87FF3-81DD-430E-BE01-81685EB06FEB}"/>
                  </a:ext>
                </a:extLst>
              </p:cNvPr>
              <p:cNvSpPr/>
              <p:nvPr/>
            </p:nvSpPr>
            <p:spPr>
              <a:xfrm>
                <a:off x="9726605" y="11863667"/>
                <a:ext cx="698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0159">
                    <a:moveTo>
                      <a:pt x="0" y="10153"/>
                    </a:moveTo>
                    <a:lnTo>
                      <a:pt x="0" y="0"/>
                    </a:lnTo>
                  </a:path>
                  <a:path w="6984" h="10159">
                    <a:moveTo>
                      <a:pt x="0" y="0"/>
                    </a:moveTo>
                    <a:lnTo>
                      <a:pt x="6769" y="0"/>
                    </a:lnTo>
                  </a:path>
                  <a:path w="6984" h="10159">
                    <a:moveTo>
                      <a:pt x="6769" y="0"/>
                    </a:moveTo>
                    <a:lnTo>
                      <a:pt x="6769" y="10153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76" name="object 1792">
                <a:extLst>
                  <a:ext uri="{FF2B5EF4-FFF2-40B4-BE49-F238E27FC236}">
                    <a16:creationId xmlns:a16="http://schemas.microsoft.com/office/drawing/2014/main" id="{3EBC5C58-73D6-4111-B0E3-D66524CF812A}"/>
                  </a:ext>
                </a:extLst>
              </p:cNvPr>
              <p:cNvSpPr/>
              <p:nvPr/>
            </p:nvSpPr>
            <p:spPr>
              <a:xfrm>
                <a:off x="9726605" y="11782438"/>
                <a:ext cx="698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81279">
                    <a:moveTo>
                      <a:pt x="6769" y="0"/>
                    </a:moveTo>
                    <a:lnTo>
                      <a:pt x="6769" y="81228"/>
                    </a:lnTo>
                  </a:path>
                  <a:path w="6984" h="81279">
                    <a:moveTo>
                      <a:pt x="0" y="81228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77" name="object 1793">
                <a:extLst>
                  <a:ext uri="{FF2B5EF4-FFF2-40B4-BE49-F238E27FC236}">
                    <a16:creationId xmlns:a16="http://schemas.microsoft.com/office/drawing/2014/main" id="{EC4EFE09-A8B8-41A8-89BF-84E83741A322}"/>
                  </a:ext>
                </a:extLst>
              </p:cNvPr>
              <p:cNvSpPr/>
              <p:nvPr/>
            </p:nvSpPr>
            <p:spPr>
              <a:xfrm>
                <a:off x="9726605" y="11873821"/>
                <a:ext cx="698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0159">
                    <a:moveTo>
                      <a:pt x="6769" y="0"/>
                    </a:moveTo>
                    <a:lnTo>
                      <a:pt x="6769" y="10153"/>
                    </a:lnTo>
                  </a:path>
                  <a:path w="6984" h="10159">
                    <a:moveTo>
                      <a:pt x="6769" y="10153"/>
                    </a:moveTo>
                    <a:lnTo>
                      <a:pt x="0" y="10153"/>
                    </a:lnTo>
                  </a:path>
                  <a:path w="6984" h="10159">
                    <a:moveTo>
                      <a:pt x="0" y="10153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grpSp>
          <p:nvGrpSpPr>
            <p:cNvPr id="1589" name="object 1794">
              <a:extLst>
                <a:ext uri="{FF2B5EF4-FFF2-40B4-BE49-F238E27FC236}">
                  <a16:creationId xmlns:a16="http://schemas.microsoft.com/office/drawing/2014/main" id="{6C73E6C8-7457-48E8-AE1E-213A8D0CBCD3}"/>
                </a:ext>
              </a:extLst>
            </p:cNvPr>
            <p:cNvGrpSpPr/>
            <p:nvPr/>
          </p:nvGrpSpPr>
          <p:grpSpPr>
            <a:xfrm>
              <a:off x="10994702" y="13610058"/>
              <a:ext cx="23090" cy="149503"/>
              <a:chOff x="9721528" y="11883974"/>
              <a:chExt cx="17145" cy="91440"/>
            </a:xfrm>
          </p:grpSpPr>
          <p:sp>
            <p:nvSpPr>
              <p:cNvPr id="1873" name="object 1795">
                <a:extLst>
                  <a:ext uri="{FF2B5EF4-FFF2-40B4-BE49-F238E27FC236}">
                    <a16:creationId xmlns:a16="http://schemas.microsoft.com/office/drawing/2014/main" id="{E505C831-109D-46CF-8CE5-5D0DC609C978}"/>
                  </a:ext>
                </a:extLst>
              </p:cNvPr>
              <p:cNvSpPr/>
              <p:nvPr/>
            </p:nvSpPr>
            <p:spPr>
              <a:xfrm>
                <a:off x="9726605" y="11965203"/>
                <a:ext cx="698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0159">
                    <a:moveTo>
                      <a:pt x="0" y="10153"/>
                    </a:moveTo>
                    <a:lnTo>
                      <a:pt x="0" y="0"/>
                    </a:lnTo>
                  </a:path>
                  <a:path w="6984" h="10159">
                    <a:moveTo>
                      <a:pt x="0" y="0"/>
                    </a:moveTo>
                    <a:lnTo>
                      <a:pt x="6769" y="0"/>
                    </a:lnTo>
                  </a:path>
                  <a:path w="6984" h="10159">
                    <a:moveTo>
                      <a:pt x="6769" y="0"/>
                    </a:moveTo>
                    <a:lnTo>
                      <a:pt x="6769" y="10153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74" name="object 1796">
                <a:extLst>
                  <a:ext uri="{FF2B5EF4-FFF2-40B4-BE49-F238E27FC236}">
                    <a16:creationId xmlns:a16="http://schemas.microsoft.com/office/drawing/2014/main" id="{FEB1460D-7298-42FE-B8B6-382CEB509200}"/>
                  </a:ext>
                </a:extLst>
              </p:cNvPr>
              <p:cNvSpPr/>
              <p:nvPr/>
            </p:nvSpPr>
            <p:spPr>
              <a:xfrm>
                <a:off x="9726605" y="11883974"/>
                <a:ext cx="698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81279">
                    <a:moveTo>
                      <a:pt x="6769" y="0"/>
                    </a:moveTo>
                    <a:lnTo>
                      <a:pt x="6769" y="81228"/>
                    </a:lnTo>
                  </a:path>
                  <a:path w="6984" h="81279">
                    <a:moveTo>
                      <a:pt x="0" y="81228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590" name="object 1797">
              <a:extLst>
                <a:ext uri="{FF2B5EF4-FFF2-40B4-BE49-F238E27FC236}">
                  <a16:creationId xmlns:a16="http://schemas.microsoft.com/office/drawing/2014/main" id="{8C02AE50-639D-4732-8AD2-3695B6063A51}"/>
                </a:ext>
              </a:extLst>
            </p:cNvPr>
            <p:cNvSpPr/>
            <p:nvPr/>
          </p:nvSpPr>
          <p:spPr>
            <a:xfrm>
              <a:off x="10919492" y="13427447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60921" y="0"/>
                  </a:lnTo>
                </a:path>
                <a:path w="67945">
                  <a:moveTo>
                    <a:pt x="67690" y="0"/>
                  </a:moveTo>
                  <a:lnTo>
                    <a:pt x="60921" y="0"/>
                  </a:lnTo>
                </a:path>
                <a:path w="67945">
                  <a:moveTo>
                    <a:pt x="6092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91" name="object 1798">
              <a:extLst>
                <a:ext uri="{FF2B5EF4-FFF2-40B4-BE49-F238E27FC236}">
                  <a16:creationId xmlns:a16="http://schemas.microsoft.com/office/drawing/2014/main" id="{4845435E-5089-4E4F-84A2-0AF93B325E92}"/>
                </a:ext>
              </a:extLst>
            </p:cNvPr>
            <p:cNvSpPr/>
            <p:nvPr/>
          </p:nvSpPr>
          <p:spPr>
            <a:xfrm>
              <a:off x="10919492" y="13759468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60921" y="0"/>
                  </a:lnTo>
                </a:path>
                <a:path w="67945">
                  <a:moveTo>
                    <a:pt x="67690" y="0"/>
                  </a:moveTo>
                  <a:lnTo>
                    <a:pt x="60921" y="0"/>
                  </a:lnTo>
                </a:path>
                <a:path w="67945">
                  <a:moveTo>
                    <a:pt x="6092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92" name="object 1799">
              <a:extLst>
                <a:ext uri="{FF2B5EF4-FFF2-40B4-BE49-F238E27FC236}">
                  <a16:creationId xmlns:a16="http://schemas.microsoft.com/office/drawing/2014/main" id="{975D80B7-2561-4F64-8854-D7D22184FFF6}"/>
                </a:ext>
              </a:extLst>
            </p:cNvPr>
            <p:cNvSpPr/>
            <p:nvPr/>
          </p:nvSpPr>
          <p:spPr>
            <a:xfrm>
              <a:off x="10919492" y="9664547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93" name="object 1800">
              <a:extLst>
                <a:ext uri="{FF2B5EF4-FFF2-40B4-BE49-F238E27FC236}">
                  <a16:creationId xmlns:a16="http://schemas.microsoft.com/office/drawing/2014/main" id="{712D0E71-5C24-480E-B025-C2D7E6690D4E}"/>
                </a:ext>
              </a:extLst>
            </p:cNvPr>
            <p:cNvSpPr/>
            <p:nvPr/>
          </p:nvSpPr>
          <p:spPr>
            <a:xfrm>
              <a:off x="10919492" y="9863760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94" name="object 1801">
              <a:extLst>
                <a:ext uri="{FF2B5EF4-FFF2-40B4-BE49-F238E27FC236}">
                  <a16:creationId xmlns:a16="http://schemas.microsoft.com/office/drawing/2014/main" id="{29A61B3B-6CCD-4D57-8361-6992F647EDEE}"/>
                </a:ext>
              </a:extLst>
            </p:cNvPr>
            <p:cNvSpPr/>
            <p:nvPr/>
          </p:nvSpPr>
          <p:spPr>
            <a:xfrm>
              <a:off x="9232986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95" name="object 1802">
              <a:extLst>
                <a:ext uri="{FF2B5EF4-FFF2-40B4-BE49-F238E27FC236}">
                  <a16:creationId xmlns:a16="http://schemas.microsoft.com/office/drawing/2014/main" id="{E77DEB29-7CD8-491D-A161-C9DC3CF3BC69}"/>
                </a:ext>
              </a:extLst>
            </p:cNvPr>
            <p:cNvSpPr/>
            <p:nvPr/>
          </p:nvSpPr>
          <p:spPr>
            <a:xfrm>
              <a:off x="8959499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96" name="object 1803">
              <a:extLst>
                <a:ext uri="{FF2B5EF4-FFF2-40B4-BE49-F238E27FC236}">
                  <a16:creationId xmlns:a16="http://schemas.microsoft.com/office/drawing/2014/main" id="{8B17BE80-90AE-41F7-B8D7-B205E1863D8A}"/>
                </a:ext>
              </a:extLst>
            </p:cNvPr>
            <p:cNvSpPr/>
            <p:nvPr/>
          </p:nvSpPr>
          <p:spPr>
            <a:xfrm>
              <a:off x="9779961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97" name="object 1804">
              <a:extLst>
                <a:ext uri="{FF2B5EF4-FFF2-40B4-BE49-F238E27FC236}">
                  <a16:creationId xmlns:a16="http://schemas.microsoft.com/office/drawing/2014/main" id="{CD4A4988-441F-4DE9-907D-FE904AE468EF}"/>
                </a:ext>
              </a:extLst>
            </p:cNvPr>
            <p:cNvSpPr/>
            <p:nvPr/>
          </p:nvSpPr>
          <p:spPr>
            <a:xfrm>
              <a:off x="9506474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98" name="object 1805">
              <a:extLst>
                <a:ext uri="{FF2B5EF4-FFF2-40B4-BE49-F238E27FC236}">
                  <a16:creationId xmlns:a16="http://schemas.microsoft.com/office/drawing/2014/main" id="{B2E51ADF-566E-484E-9130-B7A2F6DB02A9}"/>
                </a:ext>
              </a:extLst>
            </p:cNvPr>
            <p:cNvSpPr/>
            <p:nvPr/>
          </p:nvSpPr>
          <p:spPr>
            <a:xfrm>
              <a:off x="10326937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99" name="object 1806">
              <a:extLst>
                <a:ext uri="{FF2B5EF4-FFF2-40B4-BE49-F238E27FC236}">
                  <a16:creationId xmlns:a16="http://schemas.microsoft.com/office/drawing/2014/main" id="{BAECD76E-1F04-4542-80A0-1F7ADA11A151}"/>
                </a:ext>
              </a:extLst>
            </p:cNvPr>
            <p:cNvSpPr/>
            <p:nvPr/>
          </p:nvSpPr>
          <p:spPr>
            <a:xfrm>
              <a:off x="10053448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00" name="object 1807">
              <a:extLst>
                <a:ext uri="{FF2B5EF4-FFF2-40B4-BE49-F238E27FC236}">
                  <a16:creationId xmlns:a16="http://schemas.microsoft.com/office/drawing/2014/main" id="{CBDC3066-65DC-49AF-9CAC-95DBB2C41C0E}"/>
                </a:ext>
              </a:extLst>
            </p:cNvPr>
            <p:cNvSpPr/>
            <p:nvPr/>
          </p:nvSpPr>
          <p:spPr>
            <a:xfrm>
              <a:off x="6589277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01" name="object 1808">
              <a:extLst>
                <a:ext uri="{FF2B5EF4-FFF2-40B4-BE49-F238E27FC236}">
                  <a16:creationId xmlns:a16="http://schemas.microsoft.com/office/drawing/2014/main" id="{86FED3BD-6D72-41DA-9666-107785628399}"/>
                </a:ext>
              </a:extLst>
            </p:cNvPr>
            <p:cNvSpPr/>
            <p:nvPr/>
          </p:nvSpPr>
          <p:spPr>
            <a:xfrm>
              <a:off x="6862764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02" name="object 1809">
              <a:extLst>
                <a:ext uri="{FF2B5EF4-FFF2-40B4-BE49-F238E27FC236}">
                  <a16:creationId xmlns:a16="http://schemas.microsoft.com/office/drawing/2014/main" id="{2E08A47B-2790-44F5-BC4E-A9BC9254DF2E}"/>
                </a:ext>
              </a:extLst>
            </p:cNvPr>
            <p:cNvSpPr/>
            <p:nvPr/>
          </p:nvSpPr>
          <p:spPr>
            <a:xfrm>
              <a:off x="8412526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03" name="object 1810">
              <a:extLst>
                <a:ext uri="{FF2B5EF4-FFF2-40B4-BE49-F238E27FC236}">
                  <a16:creationId xmlns:a16="http://schemas.microsoft.com/office/drawing/2014/main" id="{103F2007-458E-421F-8CBE-C572F697D609}"/>
                </a:ext>
              </a:extLst>
            </p:cNvPr>
            <p:cNvSpPr/>
            <p:nvPr/>
          </p:nvSpPr>
          <p:spPr>
            <a:xfrm>
              <a:off x="8139037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04" name="object 1811">
              <a:extLst>
                <a:ext uri="{FF2B5EF4-FFF2-40B4-BE49-F238E27FC236}">
                  <a16:creationId xmlns:a16="http://schemas.microsoft.com/office/drawing/2014/main" id="{CFCC4478-F215-482B-94B3-EE1F07004C84}"/>
                </a:ext>
              </a:extLst>
            </p:cNvPr>
            <p:cNvSpPr/>
            <p:nvPr/>
          </p:nvSpPr>
          <p:spPr>
            <a:xfrm>
              <a:off x="6270208" y="14146825"/>
              <a:ext cx="319840" cy="0"/>
            </a:xfrm>
            <a:custGeom>
              <a:avLst/>
              <a:gdLst/>
              <a:ahLst/>
              <a:cxnLst/>
              <a:rect l="l" t="t" r="r" b="b"/>
              <a:pathLst>
                <a:path w="237489">
                  <a:moveTo>
                    <a:pt x="0" y="0"/>
                  </a:moveTo>
                  <a:lnTo>
                    <a:pt x="23691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05" name="object 1812">
              <a:extLst>
                <a:ext uri="{FF2B5EF4-FFF2-40B4-BE49-F238E27FC236}">
                  <a16:creationId xmlns:a16="http://schemas.microsoft.com/office/drawing/2014/main" id="{FCFBF7CA-2AC1-4D12-BDEE-7618E6E1DE98}"/>
                </a:ext>
              </a:extLst>
            </p:cNvPr>
            <p:cNvSpPr/>
            <p:nvPr/>
          </p:nvSpPr>
          <p:spPr>
            <a:xfrm>
              <a:off x="6862764" y="14146825"/>
              <a:ext cx="1276794" cy="0"/>
            </a:xfrm>
            <a:custGeom>
              <a:avLst/>
              <a:gdLst/>
              <a:ahLst/>
              <a:cxnLst/>
              <a:rect l="l" t="t" r="r" b="b"/>
              <a:pathLst>
                <a:path w="948054">
                  <a:moveTo>
                    <a:pt x="0" y="0"/>
                  </a:moveTo>
                  <a:lnTo>
                    <a:pt x="94766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06" name="object 1813">
              <a:extLst>
                <a:ext uri="{FF2B5EF4-FFF2-40B4-BE49-F238E27FC236}">
                  <a16:creationId xmlns:a16="http://schemas.microsoft.com/office/drawing/2014/main" id="{3D6506D6-54DA-4DB1-8A60-AF01173A011A}"/>
                </a:ext>
              </a:extLst>
            </p:cNvPr>
            <p:cNvSpPr/>
            <p:nvPr/>
          </p:nvSpPr>
          <p:spPr>
            <a:xfrm>
              <a:off x="8412526" y="14146825"/>
              <a:ext cx="547319" cy="0"/>
            </a:xfrm>
            <a:custGeom>
              <a:avLst/>
              <a:gdLst/>
              <a:ahLst/>
              <a:cxnLst/>
              <a:rect l="l" t="t" r="r" b="b"/>
              <a:pathLst>
                <a:path w="406400">
                  <a:moveTo>
                    <a:pt x="0" y="0"/>
                  </a:moveTo>
                  <a:lnTo>
                    <a:pt x="40614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07" name="object 1814">
              <a:extLst>
                <a:ext uri="{FF2B5EF4-FFF2-40B4-BE49-F238E27FC236}">
                  <a16:creationId xmlns:a16="http://schemas.microsoft.com/office/drawing/2014/main" id="{2F594823-2B18-4904-AD48-B93248B45A44}"/>
                </a:ext>
              </a:extLst>
            </p:cNvPr>
            <p:cNvSpPr/>
            <p:nvPr/>
          </p:nvSpPr>
          <p:spPr>
            <a:xfrm>
              <a:off x="9232986" y="14146825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08" name="object 1815">
              <a:extLst>
                <a:ext uri="{FF2B5EF4-FFF2-40B4-BE49-F238E27FC236}">
                  <a16:creationId xmlns:a16="http://schemas.microsoft.com/office/drawing/2014/main" id="{35ED6E9C-20FB-4829-ABE5-CE9A2A839208}"/>
                </a:ext>
              </a:extLst>
            </p:cNvPr>
            <p:cNvSpPr/>
            <p:nvPr/>
          </p:nvSpPr>
          <p:spPr>
            <a:xfrm>
              <a:off x="9779961" y="14146825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09" name="object 1816">
              <a:extLst>
                <a:ext uri="{FF2B5EF4-FFF2-40B4-BE49-F238E27FC236}">
                  <a16:creationId xmlns:a16="http://schemas.microsoft.com/office/drawing/2014/main" id="{900050FF-38EA-402E-958A-F9FFA9283EA4}"/>
                </a:ext>
              </a:extLst>
            </p:cNvPr>
            <p:cNvSpPr/>
            <p:nvPr/>
          </p:nvSpPr>
          <p:spPr>
            <a:xfrm>
              <a:off x="10326937" y="14146825"/>
              <a:ext cx="592645" cy="0"/>
            </a:xfrm>
            <a:custGeom>
              <a:avLst/>
              <a:gdLst/>
              <a:ahLst/>
              <a:cxnLst/>
              <a:rect l="l" t="t" r="r" b="b"/>
              <a:pathLst>
                <a:path w="440054">
                  <a:moveTo>
                    <a:pt x="0" y="0"/>
                  </a:moveTo>
                  <a:lnTo>
                    <a:pt x="43998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10" name="object 1817">
              <a:extLst>
                <a:ext uri="{FF2B5EF4-FFF2-40B4-BE49-F238E27FC236}">
                  <a16:creationId xmlns:a16="http://schemas.microsoft.com/office/drawing/2014/main" id="{82DEAF66-DBB5-4E87-8554-274A0689D552}"/>
                </a:ext>
              </a:extLst>
            </p:cNvPr>
            <p:cNvSpPr/>
            <p:nvPr/>
          </p:nvSpPr>
          <p:spPr>
            <a:xfrm>
              <a:off x="10326937" y="14036151"/>
              <a:ext cx="592645" cy="0"/>
            </a:xfrm>
            <a:custGeom>
              <a:avLst/>
              <a:gdLst/>
              <a:ahLst/>
              <a:cxnLst/>
              <a:rect l="l" t="t" r="r" b="b"/>
              <a:pathLst>
                <a:path w="440054">
                  <a:moveTo>
                    <a:pt x="43998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11" name="object 1818">
              <a:extLst>
                <a:ext uri="{FF2B5EF4-FFF2-40B4-BE49-F238E27FC236}">
                  <a16:creationId xmlns:a16="http://schemas.microsoft.com/office/drawing/2014/main" id="{196EEBB1-2E58-4090-9C6A-2D22A76C3872}"/>
                </a:ext>
              </a:extLst>
            </p:cNvPr>
            <p:cNvSpPr/>
            <p:nvPr/>
          </p:nvSpPr>
          <p:spPr>
            <a:xfrm>
              <a:off x="9779961" y="14036151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20307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12" name="object 1819">
              <a:extLst>
                <a:ext uri="{FF2B5EF4-FFF2-40B4-BE49-F238E27FC236}">
                  <a16:creationId xmlns:a16="http://schemas.microsoft.com/office/drawing/2014/main" id="{4CA665B2-54D5-4AE1-9395-D6B25E2DC197}"/>
                </a:ext>
              </a:extLst>
            </p:cNvPr>
            <p:cNvSpPr/>
            <p:nvPr/>
          </p:nvSpPr>
          <p:spPr>
            <a:xfrm>
              <a:off x="9232986" y="14036151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20307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13" name="object 1820">
              <a:extLst>
                <a:ext uri="{FF2B5EF4-FFF2-40B4-BE49-F238E27FC236}">
                  <a16:creationId xmlns:a16="http://schemas.microsoft.com/office/drawing/2014/main" id="{0F1FC9F4-E93F-4F17-9C2C-D4FEB4EC41EC}"/>
                </a:ext>
              </a:extLst>
            </p:cNvPr>
            <p:cNvSpPr/>
            <p:nvPr/>
          </p:nvSpPr>
          <p:spPr>
            <a:xfrm>
              <a:off x="8412526" y="14036151"/>
              <a:ext cx="547319" cy="0"/>
            </a:xfrm>
            <a:custGeom>
              <a:avLst/>
              <a:gdLst/>
              <a:ahLst/>
              <a:cxnLst/>
              <a:rect l="l" t="t" r="r" b="b"/>
              <a:pathLst>
                <a:path w="406400">
                  <a:moveTo>
                    <a:pt x="406143" y="0"/>
                  </a:moveTo>
                  <a:lnTo>
                    <a:pt x="148919" y="0"/>
                  </a:lnTo>
                </a:path>
                <a:path w="40640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14" name="object 1821">
              <a:extLst>
                <a:ext uri="{FF2B5EF4-FFF2-40B4-BE49-F238E27FC236}">
                  <a16:creationId xmlns:a16="http://schemas.microsoft.com/office/drawing/2014/main" id="{87F0442D-332A-4045-B9B9-2299EEBFC3AF}"/>
                </a:ext>
              </a:extLst>
            </p:cNvPr>
            <p:cNvSpPr/>
            <p:nvPr/>
          </p:nvSpPr>
          <p:spPr>
            <a:xfrm>
              <a:off x="6862764" y="14036151"/>
              <a:ext cx="1276794" cy="0"/>
            </a:xfrm>
            <a:custGeom>
              <a:avLst/>
              <a:gdLst/>
              <a:ahLst/>
              <a:cxnLst/>
              <a:rect l="l" t="t" r="r" b="b"/>
              <a:pathLst>
                <a:path w="948054">
                  <a:moveTo>
                    <a:pt x="947669" y="0"/>
                  </a:moveTo>
                  <a:lnTo>
                    <a:pt x="893516" y="0"/>
                  </a:lnTo>
                </a:path>
                <a:path w="948054">
                  <a:moveTo>
                    <a:pt x="866440" y="0"/>
                  </a:moveTo>
                  <a:lnTo>
                    <a:pt x="216610" y="0"/>
                  </a:lnTo>
                </a:path>
                <a:path w="948054">
                  <a:moveTo>
                    <a:pt x="18953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15" name="object 1822">
              <a:extLst>
                <a:ext uri="{FF2B5EF4-FFF2-40B4-BE49-F238E27FC236}">
                  <a16:creationId xmlns:a16="http://schemas.microsoft.com/office/drawing/2014/main" id="{03DF8A0C-737C-4A4F-994F-96E55C11B8AB}"/>
                </a:ext>
              </a:extLst>
            </p:cNvPr>
            <p:cNvSpPr/>
            <p:nvPr/>
          </p:nvSpPr>
          <p:spPr>
            <a:xfrm>
              <a:off x="6270208" y="14036151"/>
              <a:ext cx="319840" cy="0"/>
            </a:xfrm>
            <a:custGeom>
              <a:avLst/>
              <a:gdLst/>
              <a:ahLst/>
              <a:cxnLst/>
              <a:rect l="l" t="t" r="r" b="b"/>
              <a:pathLst>
                <a:path w="237489">
                  <a:moveTo>
                    <a:pt x="23691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pic>
          <p:nvPicPr>
            <p:cNvPr id="1616" name="object 1823">
              <a:extLst>
                <a:ext uri="{FF2B5EF4-FFF2-40B4-BE49-F238E27FC236}">
                  <a16:creationId xmlns:a16="http://schemas.microsoft.com/office/drawing/2014/main" id="{FCB2CCE7-D090-4887-B469-643CD87F98B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6081" y="14027852"/>
              <a:ext cx="280323" cy="123123"/>
            </a:xfrm>
            <a:prstGeom prst="rect">
              <a:avLst/>
            </a:prstGeom>
          </p:spPr>
        </p:pic>
        <p:pic>
          <p:nvPicPr>
            <p:cNvPr id="1617" name="object 1824">
              <a:extLst>
                <a:ext uri="{FF2B5EF4-FFF2-40B4-BE49-F238E27FC236}">
                  <a16:creationId xmlns:a16="http://schemas.microsoft.com/office/drawing/2014/main" id="{D5772F68-0D83-4CD7-9E44-B7A657D39C0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3055" y="14027852"/>
              <a:ext cx="280323" cy="123123"/>
            </a:xfrm>
            <a:prstGeom prst="rect">
              <a:avLst/>
            </a:prstGeom>
          </p:spPr>
        </p:pic>
        <p:pic>
          <p:nvPicPr>
            <p:cNvPr id="1618" name="object 1825">
              <a:extLst>
                <a:ext uri="{FF2B5EF4-FFF2-40B4-BE49-F238E27FC236}">
                  <a16:creationId xmlns:a16="http://schemas.microsoft.com/office/drawing/2014/main" id="{B14795DC-CEE8-4EAB-A342-7A0EEB69337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0031" y="14027852"/>
              <a:ext cx="280323" cy="123123"/>
            </a:xfrm>
            <a:prstGeom prst="rect">
              <a:avLst/>
            </a:prstGeom>
          </p:spPr>
        </p:pic>
        <p:sp>
          <p:nvSpPr>
            <p:cNvPr id="1619" name="object 1826">
              <a:extLst>
                <a:ext uri="{FF2B5EF4-FFF2-40B4-BE49-F238E27FC236}">
                  <a16:creationId xmlns:a16="http://schemas.microsoft.com/office/drawing/2014/main" id="{72CD3196-139C-44CE-8B1C-6D5DA5EF26A7}"/>
                </a:ext>
              </a:extLst>
            </p:cNvPr>
            <p:cNvSpPr/>
            <p:nvPr/>
          </p:nvSpPr>
          <p:spPr>
            <a:xfrm>
              <a:off x="6589277" y="14036151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20307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20" name="object 1827">
              <a:extLst>
                <a:ext uri="{FF2B5EF4-FFF2-40B4-BE49-F238E27FC236}">
                  <a16:creationId xmlns:a16="http://schemas.microsoft.com/office/drawing/2014/main" id="{B70A6D1B-55EA-40A3-80BB-D4834A82EC35}"/>
                </a:ext>
              </a:extLst>
            </p:cNvPr>
            <p:cNvSpPr/>
            <p:nvPr/>
          </p:nvSpPr>
          <p:spPr>
            <a:xfrm>
              <a:off x="6589277" y="14146825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20307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21" name="object 1828">
              <a:extLst>
                <a:ext uri="{FF2B5EF4-FFF2-40B4-BE49-F238E27FC236}">
                  <a16:creationId xmlns:a16="http://schemas.microsoft.com/office/drawing/2014/main" id="{BBD2998E-F87E-47C5-8810-572EA8AF048D}"/>
                </a:ext>
              </a:extLst>
            </p:cNvPr>
            <p:cNvSpPr/>
            <p:nvPr/>
          </p:nvSpPr>
          <p:spPr>
            <a:xfrm>
              <a:off x="6849091" y="14036151"/>
              <a:ext cx="13683" cy="11420"/>
            </a:xfrm>
            <a:custGeom>
              <a:avLst/>
              <a:gdLst/>
              <a:ahLst/>
              <a:cxnLst/>
              <a:rect l="l" t="t" r="r" b="b"/>
              <a:pathLst>
                <a:path w="10159" h="6984">
                  <a:moveTo>
                    <a:pt x="10153" y="6769"/>
                  </a:moveTo>
                  <a:lnTo>
                    <a:pt x="0" y="6769"/>
                  </a:lnTo>
                </a:path>
                <a:path w="10159" h="6984">
                  <a:moveTo>
                    <a:pt x="0" y="6769"/>
                  </a:moveTo>
                  <a:lnTo>
                    <a:pt x="0" y="0"/>
                  </a:lnTo>
                </a:path>
                <a:path w="10159" h="6984">
                  <a:moveTo>
                    <a:pt x="0" y="0"/>
                  </a:moveTo>
                  <a:lnTo>
                    <a:pt x="10153" y="0"/>
                  </a:lnTo>
                </a:path>
              </a:pathLst>
            </a:custGeom>
            <a:ln w="10153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622" name="object 1829">
              <a:extLst>
                <a:ext uri="{FF2B5EF4-FFF2-40B4-BE49-F238E27FC236}">
                  <a16:creationId xmlns:a16="http://schemas.microsoft.com/office/drawing/2014/main" id="{57719054-EEB0-4823-8D29-3A41D458B784}"/>
                </a:ext>
              </a:extLst>
            </p:cNvPr>
            <p:cNvGrpSpPr/>
            <p:nvPr/>
          </p:nvGrpSpPr>
          <p:grpSpPr>
            <a:xfrm>
              <a:off x="6705509" y="14027852"/>
              <a:ext cx="143672" cy="28031"/>
              <a:chOff x="6536683" y="12139507"/>
              <a:chExt cx="106680" cy="17145"/>
            </a:xfrm>
          </p:grpSpPr>
          <p:sp>
            <p:nvSpPr>
              <p:cNvPr id="1870" name="object 1830">
                <a:extLst>
                  <a:ext uri="{FF2B5EF4-FFF2-40B4-BE49-F238E27FC236}">
                    <a16:creationId xmlns:a16="http://schemas.microsoft.com/office/drawing/2014/main" id="{27AA1100-C1E2-454F-86DD-D0C9D376C001}"/>
                  </a:ext>
                </a:extLst>
              </p:cNvPr>
              <p:cNvSpPr/>
              <p:nvPr/>
            </p:nvSpPr>
            <p:spPr>
              <a:xfrm>
                <a:off x="6551913" y="12144583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101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101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71" name="object 1831">
                <a:extLst>
                  <a:ext uri="{FF2B5EF4-FFF2-40B4-BE49-F238E27FC236}">
                    <a16:creationId xmlns:a16="http://schemas.microsoft.com/office/drawing/2014/main" id="{578FDA3E-D140-415A-A7AD-33108116152C}"/>
                  </a:ext>
                </a:extLst>
              </p:cNvPr>
              <p:cNvSpPr/>
              <p:nvPr/>
            </p:nvSpPr>
            <p:spPr>
              <a:xfrm>
                <a:off x="6562067" y="12144583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6984">
                    <a:moveTo>
                      <a:pt x="81228" y="6769"/>
                    </a:moveTo>
                    <a:lnTo>
                      <a:pt x="0" y="6769"/>
                    </a:lnTo>
                  </a:path>
                  <a:path w="81279" h="6984">
                    <a:moveTo>
                      <a:pt x="0" y="0"/>
                    </a:moveTo>
                    <a:lnTo>
                      <a:pt x="81228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72" name="object 1832">
                <a:extLst>
                  <a:ext uri="{FF2B5EF4-FFF2-40B4-BE49-F238E27FC236}">
                    <a16:creationId xmlns:a16="http://schemas.microsoft.com/office/drawing/2014/main" id="{C592708E-9F75-4F36-AAB0-48D252592195}"/>
                  </a:ext>
                </a:extLst>
              </p:cNvPr>
              <p:cNvSpPr/>
              <p:nvPr/>
            </p:nvSpPr>
            <p:spPr>
              <a:xfrm>
                <a:off x="6541759" y="12144583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10159" h="6984">
                    <a:moveTo>
                      <a:pt x="0" y="6769"/>
                    </a:moveTo>
                    <a:lnTo>
                      <a:pt x="0" y="0"/>
                    </a:lnTo>
                  </a:path>
                  <a:path w="10159" h="6984">
                    <a:moveTo>
                      <a:pt x="0" y="0"/>
                    </a:moveTo>
                    <a:lnTo>
                      <a:pt x="10153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grpSp>
          <p:nvGrpSpPr>
            <p:cNvPr id="1623" name="object 1833">
              <a:extLst>
                <a:ext uri="{FF2B5EF4-FFF2-40B4-BE49-F238E27FC236}">
                  <a16:creationId xmlns:a16="http://schemas.microsoft.com/office/drawing/2014/main" id="{3A5BB164-CBD3-4E36-8921-431D53BAA925}"/>
                </a:ext>
              </a:extLst>
            </p:cNvPr>
            <p:cNvGrpSpPr/>
            <p:nvPr/>
          </p:nvGrpSpPr>
          <p:grpSpPr>
            <a:xfrm>
              <a:off x="6589277" y="14027852"/>
              <a:ext cx="123147" cy="28031"/>
              <a:chOff x="6450377" y="12139507"/>
              <a:chExt cx="91440" cy="17145"/>
            </a:xfrm>
          </p:grpSpPr>
          <p:sp>
            <p:nvSpPr>
              <p:cNvPr id="1868" name="object 1834">
                <a:extLst>
                  <a:ext uri="{FF2B5EF4-FFF2-40B4-BE49-F238E27FC236}">
                    <a16:creationId xmlns:a16="http://schemas.microsoft.com/office/drawing/2014/main" id="{72948EDD-3AE4-474E-BF79-5E76A4469396}"/>
                  </a:ext>
                </a:extLst>
              </p:cNvPr>
              <p:cNvSpPr/>
              <p:nvPr/>
            </p:nvSpPr>
            <p:spPr>
              <a:xfrm>
                <a:off x="6450377" y="12144583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101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10160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69" name="object 1835">
                <a:extLst>
                  <a:ext uri="{FF2B5EF4-FFF2-40B4-BE49-F238E27FC236}">
                    <a16:creationId xmlns:a16="http://schemas.microsoft.com/office/drawing/2014/main" id="{C9CB0BFA-14BE-404F-A147-B11BE8D3E3F4}"/>
                  </a:ext>
                </a:extLst>
              </p:cNvPr>
              <p:cNvSpPr/>
              <p:nvPr/>
            </p:nvSpPr>
            <p:spPr>
              <a:xfrm>
                <a:off x="6460531" y="12144583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6984">
                    <a:moveTo>
                      <a:pt x="81228" y="6769"/>
                    </a:moveTo>
                    <a:lnTo>
                      <a:pt x="0" y="6769"/>
                    </a:lnTo>
                  </a:path>
                  <a:path w="81279" h="6984">
                    <a:moveTo>
                      <a:pt x="0" y="0"/>
                    </a:moveTo>
                    <a:lnTo>
                      <a:pt x="81228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624" name="object 1836">
              <a:extLst>
                <a:ext uri="{FF2B5EF4-FFF2-40B4-BE49-F238E27FC236}">
                  <a16:creationId xmlns:a16="http://schemas.microsoft.com/office/drawing/2014/main" id="{5F6AE86C-6DF5-4D4E-B61C-1E3F2DB62FC2}"/>
                </a:ext>
              </a:extLst>
            </p:cNvPr>
            <p:cNvSpPr/>
            <p:nvPr/>
          </p:nvSpPr>
          <p:spPr>
            <a:xfrm>
              <a:off x="6862764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25" name="object 1837">
              <a:extLst>
                <a:ext uri="{FF2B5EF4-FFF2-40B4-BE49-F238E27FC236}">
                  <a16:creationId xmlns:a16="http://schemas.microsoft.com/office/drawing/2014/main" id="{93382B98-4432-4815-A5A8-C2EF32A8D7F5}"/>
                </a:ext>
              </a:extLst>
            </p:cNvPr>
            <p:cNvSpPr/>
            <p:nvPr/>
          </p:nvSpPr>
          <p:spPr>
            <a:xfrm>
              <a:off x="6589277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26" name="object 1838">
              <a:extLst>
                <a:ext uri="{FF2B5EF4-FFF2-40B4-BE49-F238E27FC236}">
                  <a16:creationId xmlns:a16="http://schemas.microsoft.com/office/drawing/2014/main" id="{49D04A39-F807-45AA-86BA-60B5BA793921}"/>
                </a:ext>
              </a:extLst>
            </p:cNvPr>
            <p:cNvSpPr/>
            <p:nvPr/>
          </p:nvSpPr>
          <p:spPr>
            <a:xfrm>
              <a:off x="8139037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27" name="object 1839">
              <a:extLst>
                <a:ext uri="{FF2B5EF4-FFF2-40B4-BE49-F238E27FC236}">
                  <a16:creationId xmlns:a16="http://schemas.microsoft.com/office/drawing/2014/main" id="{D30F5643-39E5-4911-8FF9-1538EA39CABA}"/>
                </a:ext>
              </a:extLst>
            </p:cNvPr>
            <p:cNvSpPr/>
            <p:nvPr/>
          </p:nvSpPr>
          <p:spPr>
            <a:xfrm>
              <a:off x="8412526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28" name="object 1840">
              <a:extLst>
                <a:ext uri="{FF2B5EF4-FFF2-40B4-BE49-F238E27FC236}">
                  <a16:creationId xmlns:a16="http://schemas.microsoft.com/office/drawing/2014/main" id="{5CCBE23B-0676-4899-AC1D-A5537B3A2D6B}"/>
                </a:ext>
              </a:extLst>
            </p:cNvPr>
            <p:cNvSpPr/>
            <p:nvPr/>
          </p:nvSpPr>
          <p:spPr>
            <a:xfrm>
              <a:off x="15523194" y="10328588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29" name="object 1841">
              <a:extLst>
                <a:ext uri="{FF2B5EF4-FFF2-40B4-BE49-F238E27FC236}">
                  <a16:creationId xmlns:a16="http://schemas.microsoft.com/office/drawing/2014/main" id="{3615D4A5-0C6F-4018-A204-9981E879E525}"/>
                </a:ext>
              </a:extLst>
            </p:cNvPr>
            <p:cNvSpPr/>
            <p:nvPr/>
          </p:nvSpPr>
          <p:spPr>
            <a:xfrm>
              <a:off x="15523194" y="10328588"/>
              <a:ext cx="729474" cy="111089"/>
            </a:xfrm>
            <a:custGeom>
              <a:avLst/>
              <a:gdLst/>
              <a:ahLst/>
              <a:cxnLst/>
              <a:rect l="l" t="t" r="r" b="b"/>
              <a:pathLst>
                <a:path w="541655" h="67945">
                  <a:moveTo>
                    <a:pt x="67690" y="67690"/>
                  </a:moveTo>
                  <a:lnTo>
                    <a:pt x="541525" y="67690"/>
                  </a:lnTo>
                </a:path>
                <a:path w="541655" h="67945">
                  <a:moveTo>
                    <a:pt x="541525" y="67690"/>
                  </a:moveTo>
                  <a:lnTo>
                    <a:pt x="541525" y="0"/>
                  </a:lnTo>
                </a:path>
                <a:path w="541655" h="67945">
                  <a:moveTo>
                    <a:pt x="54152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30" name="object 1842">
              <a:extLst>
                <a:ext uri="{FF2B5EF4-FFF2-40B4-BE49-F238E27FC236}">
                  <a16:creationId xmlns:a16="http://schemas.microsoft.com/office/drawing/2014/main" id="{09975D2B-7B0A-4292-A7A5-7ED8EFAF0DD5}"/>
                </a:ext>
              </a:extLst>
            </p:cNvPr>
            <p:cNvSpPr/>
            <p:nvPr/>
          </p:nvSpPr>
          <p:spPr>
            <a:xfrm>
              <a:off x="15523194" y="1254206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31" name="object 1843">
              <a:extLst>
                <a:ext uri="{FF2B5EF4-FFF2-40B4-BE49-F238E27FC236}">
                  <a16:creationId xmlns:a16="http://schemas.microsoft.com/office/drawing/2014/main" id="{18836D32-D9E7-45E6-A75C-EC3BC841D31C}"/>
                </a:ext>
              </a:extLst>
            </p:cNvPr>
            <p:cNvSpPr/>
            <p:nvPr/>
          </p:nvSpPr>
          <p:spPr>
            <a:xfrm>
              <a:off x="15915194" y="1254206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32" name="object 1844">
              <a:extLst>
                <a:ext uri="{FF2B5EF4-FFF2-40B4-BE49-F238E27FC236}">
                  <a16:creationId xmlns:a16="http://schemas.microsoft.com/office/drawing/2014/main" id="{0FDDDECA-8965-41C0-9FEB-21E2961DC490}"/>
                </a:ext>
              </a:extLst>
            </p:cNvPr>
            <p:cNvSpPr/>
            <p:nvPr/>
          </p:nvSpPr>
          <p:spPr>
            <a:xfrm>
              <a:off x="15523194" y="12542061"/>
              <a:ext cx="228335" cy="111089"/>
            </a:xfrm>
            <a:custGeom>
              <a:avLst/>
              <a:gdLst/>
              <a:ahLst/>
              <a:cxnLst/>
              <a:rect l="l" t="t" r="r" b="b"/>
              <a:pathLst>
                <a:path w="169544" h="67945">
                  <a:moveTo>
                    <a:pt x="169226" y="6769"/>
                  </a:moveTo>
                  <a:lnTo>
                    <a:pt x="169226" y="67690"/>
                  </a:lnTo>
                </a:path>
                <a:path w="169544" h="67945">
                  <a:moveTo>
                    <a:pt x="169226" y="0"/>
                  </a:moveTo>
                  <a:lnTo>
                    <a:pt x="169226" y="6769"/>
                  </a:lnTo>
                </a:path>
                <a:path w="169544" h="67945">
                  <a:moveTo>
                    <a:pt x="0" y="67690"/>
                  </a:moveTo>
                  <a:lnTo>
                    <a:pt x="169226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33" name="object 1845">
              <a:extLst>
                <a:ext uri="{FF2B5EF4-FFF2-40B4-BE49-F238E27FC236}">
                  <a16:creationId xmlns:a16="http://schemas.microsoft.com/office/drawing/2014/main" id="{3453357F-C635-4C21-9A5A-356F110AE4FC}"/>
                </a:ext>
              </a:extLst>
            </p:cNvPr>
            <p:cNvSpPr/>
            <p:nvPr/>
          </p:nvSpPr>
          <p:spPr>
            <a:xfrm>
              <a:off x="15915194" y="12652732"/>
              <a:ext cx="18814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5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34" name="object 1846">
              <a:extLst>
                <a:ext uri="{FF2B5EF4-FFF2-40B4-BE49-F238E27FC236}">
                  <a16:creationId xmlns:a16="http://schemas.microsoft.com/office/drawing/2014/main" id="{697EFABA-1B83-43D5-86F2-C97C2E2845FB}"/>
                </a:ext>
              </a:extLst>
            </p:cNvPr>
            <p:cNvSpPr/>
            <p:nvPr/>
          </p:nvSpPr>
          <p:spPr>
            <a:xfrm>
              <a:off x="15915194" y="12542060"/>
              <a:ext cx="18814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1353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635" name="object 1847">
              <a:extLst>
                <a:ext uri="{FF2B5EF4-FFF2-40B4-BE49-F238E27FC236}">
                  <a16:creationId xmlns:a16="http://schemas.microsoft.com/office/drawing/2014/main" id="{77CDCD9D-C538-493C-B0F3-5FF8FD0D2304}"/>
                </a:ext>
              </a:extLst>
            </p:cNvPr>
            <p:cNvGrpSpPr/>
            <p:nvPr/>
          </p:nvGrpSpPr>
          <p:grpSpPr>
            <a:xfrm>
              <a:off x="15614357" y="12537908"/>
              <a:ext cx="301026" cy="8305"/>
              <a:chOff x="13151752" y="11228221"/>
              <a:chExt cx="223520" cy="5080"/>
            </a:xfrm>
          </p:grpSpPr>
          <p:sp>
            <p:nvSpPr>
              <p:cNvPr id="1866" name="object 1848">
                <a:extLst>
                  <a:ext uri="{FF2B5EF4-FFF2-40B4-BE49-F238E27FC236}">
                    <a16:creationId xmlns:a16="http://schemas.microsoft.com/office/drawing/2014/main" id="{C4D332DA-823A-491A-8686-9BBB3B70FD7A}"/>
                  </a:ext>
                </a:extLst>
              </p:cNvPr>
              <p:cNvSpPr/>
              <p:nvPr/>
            </p:nvSpPr>
            <p:spPr>
              <a:xfrm>
                <a:off x="13151752" y="11230760"/>
                <a:ext cx="101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1600">
                    <a:moveTo>
                      <a:pt x="101535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67" name="object 1849">
                <a:extLst>
                  <a:ext uri="{FF2B5EF4-FFF2-40B4-BE49-F238E27FC236}">
                    <a16:creationId xmlns:a16="http://schemas.microsoft.com/office/drawing/2014/main" id="{286890C0-F40B-4A22-BFED-C54684087C90}"/>
                  </a:ext>
                </a:extLst>
              </p:cNvPr>
              <p:cNvSpPr/>
              <p:nvPr/>
            </p:nvSpPr>
            <p:spPr>
              <a:xfrm>
                <a:off x="13253288" y="11230760"/>
                <a:ext cx="1219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1919">
                    <a:moveTo>
                      <a:pt x="0" y="0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636" name="object 1850">
              <a:extLst>
                <a:ext uri="{FF2B5EF4-FFF2-40B4-BE49-F238E27FC236}">
                  <a16:creationId xmlns:a16="http://schemas.microsoft.com/office/drawing/2014/main" id="{C718E0BE-7067-4B3B-960B-49AF8ECA0ACB}"/>
                </a:ext>
              </a:extLst>
            </p:cNvPr>
            <p:cNvSpPr/>
            <p:nvPr/>
          </p:nvSpPr>
          <p:spPr>
            <a:xfrm>
              <a:off x="15751100" y="1265273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637" name="object 1851">
              <a:extLst>
                <a:ext uri="{FF2B5EF4-FFF2-40B4-BE49-F238E27FC236}">
                  <a16:creationId xmlns:a16="http://schemas.microsoft.com/office/drawing/2014/main" id="{95E71498-F0B7-4613-9213-8AAFA9AC12C1}"/>
                </a:ext>
              </a:extLst>
            </p:cNvPr>
            <p:cNvGrpSpPr/>
            <p:nvPr/>
          </p:nvGrpSpPr>
          <p:grpSpPr>
            <a:xfrm>
              <a:off x="15747680" y="12533760"/>
              <a:ext cx="171037" cy="119395"/>
              <a:chOff x="13250749" y="11225683"/>
              <a:chExt cx="127000" cy="73025"/>
            </a:xfrm>
          </p:grpSpPr>
          <p:sp>
            <p:nvSpPr>
              <p:cNvPr id="1861" name="object 1852">
                <a:extLst>
                  <a:ext uri="{FF2B5EF4-FFF2-40B4-BE49-F238E27FC236}">
                    <a16:creationId xmlns:a16="http://schemas.microsoft.com/office/drawing/2014/main" id="{882DAF47-47C9-45BB-B7A5-9CCEC9EC2D8D}"/>
                  </a:ext>
                </a:extLst>
              </p:cNvPr>
              <p:cNvSpPr/>
              <p:nvPr/>
            </p:nvSpPr>
            <p:spPr>
              <a:xfrm>
                <a:off x="13253287" y="11230759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62" name="object 1853">
                <a:extLst>
                  <a:ext uri="{FF2B5EF4-FFF2-40B4-BE49-F238E27FC236}">
                    <a16:creationId xmlns:a16="http://schemas.microsoft.com/office/drawing/2014/main" id="{6DCF3BC6-8677-4954-AFF0-59D031EFE9E3}"/>
                  </a:ext>
                </a:extLst>
              </p:cNvPr>
              <p:cNvSpPr/>
              <p:nvPr/>
            </p:nvSpPr>
            <p:spPr>
              <a:xfrm>
                <a:off x="13263441" y="11230759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63" name="object 1854">
                <a:extLst>
                  <a:ext uri="{FF2B5EF4-FFF2-40B4-BE49-F238E27FC236}">
                    <a16:creationId xmlns:a16="http://schemas.microsoft.com/office/drawing/2014/main" id="{261D5005-19B5-4206-914D-38B3469F5229}"/>
                  </a:ext>
                </a:extLst>
              </p:cNvPr>
              <p:cNvSpPr/>
              <p:nvPr/>
            </p:nvSpPr>
            <p:spPr>
              <a:xfrm>
                <a:off x="13314209" y="11230759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64" name="object 1855">
                <a:extLst>
                  <a:ext uri="{FF2B5EF4-FFF2-40B4-BE49-F238E27FC236}">
                    <a16:creationId xmlns:a16="http://schemas.microsoft.com/office/drawing/2014/main" id="{4503727E-B1D1-400D-BD40-78F1BD5DA337}"/>
                  </a:ext>
                </a:extLst>
              </p:cNvPr>
              <p:cNvSpPr/>
              <p:nvPr/>
            </p:nvSpPr>
            <p:spPr>
              <a:xfrm>
                <a:off x="13324362" y="11230759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65" name="object 1856">
                <a:extLst>
                  <a:ext uri="{FF2B5EF4-FFF2-40B4-BE49-F238E27FC236}">
                    <a16:creationId xmlns:a16="http://schemas.microsoft.com/office/drawing/2014/main" id="{9C67DB3E-297F-43FB-B160-C3AAC5E09E2E}"/>
                  </a:ext>
                </a:extLst>
              </p:cNvPr>
              <p:cNvSpPr/>
              <p:nvPr/>
            </p:nvSpPr>
            <p:spPr>
              <a:xfrm>
                <a:off x="13253287" y="11230759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19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19" h="67945">
                    <a:moveTo>
                      <a:pt x="0" y="6769"/>
                    </a:moveTo>
                    <a:lnTo>
                      <a:pt x="0" y="67690"/>
                    </a:lnTo>
                  </a:path>
                  <a:path w="121919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19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19" h="67945">
                    <a:moveTo>
                      <a:pt x="121843" y="6769"/>
                    </a:moveTo>
                    <a:lnTo>
                      <a:pt x="121843" y="6769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638" name="object 1857">
              <a:extLst>
                <a:ext uri="{FF2B5EF4-FFF2-40B4-BE49-F238E27FC236}">
                  <a16:creationId xmlns:a16="http://schemas.microsoft.com/office/drawing/2014/main" id="{F393F330-B6A0-487F-8F3A-D5609D3B3F1A}"/>
                </a:ext>
              </a:extLst>
            </p:cNvPr>
            <p:cNvSpPr/>
            <p:nvPr/>
          </p:nvSpPr>
          <p:spPr>
            <a:xfrm>
              <a:off x="15523194" y="10439262"/>
              <a:ext cx="0" cy="2103431"/>
            </a:xfrm>
            <a:custGeom>
              <a:avLst/>
              <a:gdLst/>
              <a:ahLst/>
              <a:cxnLst/>
              <a:rect l="l" t="t" r="r" b="b"/>
              <a:pathLst>
                <a:path h="1286509">
                  <a:moveTo>
                    <a:pt x="0" y="0"/>
                  </a:moveTo>
                  <a:lnTo>
                    <a:pt x="0" y="1286122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39" name="object 1858">
              <a:extLst>
                <a:ext uri="{FF2B5EF4-FFF2-40B4-BE49-F238E27FC236}">
                  <a16:creationId xmlns:a16="http://schemas.microsoft.com/office/drawing/2014/main" id="{2C9C9001-1875-4ADD-A138-92CCEAFC5840}"/>
                </a:ext>
              </a:extLst>
            </p:cNvPr>
            <p:cNvSpPr/>
            <p:nvPr/>
          </p:nvSpPr>
          <p:spPr>
            <a:xfrm>
              <a:off x="15614357" y="10439262"/>
              <a:ext cx="0" cy="2103431"/>
            </a:xfrm>
            <a:custGeom>
              <a:avLst/>
              <a:gdLst/>
              <a:ahLst/>
              <a:cxnLst/>
              <a:rect l="l" t="t" r="r" b="b"/>
              <a:pathLst>
                <a:path h="1286509">
                  <a:moveTo>
                    <a:pt x="0" y="1286122"/>
                  </a:moveTo>
                  <a:lnTo>
                    <a:pt x="0" y="392605"/>
                  </a:lnTo>
                </a:path>
                <a:path h="1286509">
                  <a:moveTo>
                    <a:pt x="0" y="351991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40" name="object 1859">
              <a:extLst>
                <a:ext uri="{FF2B5EF4-FFF2-40B4-BE49-F238E27FC236}">
                  <a16:creationId xmlns:a16="http://schemas.microsoft.com/office/drawing/2014/main" id="{2FB17628-AD42-409B-9B70-9167C9B0C280}"/>
                </a:ext>
              </a:extLst>
            </p:cNvPr>
            <p:cNvSpPr/>
            <p:nvPr/>
          </p:nvSpPr>
          <p:spPr>
            <a:xfrm>
              <a:off x="17437604" y="10328588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41" name="object 1860">
              <a:extLst>
                <a:ext uri="{FF2B5EF4-FFF2-40B4-BE49-F238E27FC236}">
                  <a16:creationId xmlns:a16="http://schemas.microsoft.com/office/drawing/2014/main" id="{0B3AB4CC-9E5C-408B-BA7D-D2E831DEAF72}"/>
                </a:ext>
              </a:extLst>
            </p:cNvPr>
            <p:cNvSpPr/>
            <p:nvPr/>
          </p:nvSpPr>
          <p:spPr>
            <a:xfrm>
              <a:off x="16434817" y="10439262"/>
              <a:ext cx="911628" cy="0"/>
            </a:xfrm>
            <a:custGeom>
              <a:avLst/>
              <a:gdLst/>
              <a:ahLst/>
              <a:cxnLst/>
              <a:rect l="l" t="t" r="r" b="b"/>
              <a:pathLst>
                <a:path w="676909">
                  <a:moveTo>
                    <a:pt x="0" y="0"/>
                  </a:moveTo>
                  <a:lnTo>
                    <a:pt x="67690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42" name="object 1861">
              <a:extLst>
                <a:ext uri="{FF2B5EF4-FFF2-40B4-BE49-F238E27FC236}">
                  <a16:creationId xmlns:a16="http://schemas.microsoft.com/office/drawing/2014/main" id="{0CEEFCBF-1378-4796-9F4A-39EDC6463B0B}"/>
                </a:ext>
              </a:extLst>
            </p:cNvPr>
            <p:cNvSpPr/>
            <p:nvPr/>
          </p:nvSpPr>
          <p:spPr>
            <a:xfrm>
              <a:off x="16434817" y="10328588"/>
              <a:ext cx="1003134" cy="111089"/>
            </a:xfrm>
            <a:custGeom>
              <a:avLst/>
              <a:gdLst/>
              <a:ahLst/>
              <a:cxnLst/>
              <a:rect l="l" t="t" r="r" b="b"/>
              <a:pathLst>
                <a:path w="744855" h="67945">
                  <a:moveTo>
                    <a:pt x="744597" y="0"/>
                  </a:moveTo>
                  <a:lnTo>
                    <a:pt x="0" y="0"/>
                  </a:lnTo>
                </a:path>
                <a:path w="744855"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43" name="object 1862">
              <a:extLst>
                <a:ext uri="{FF2B5EF4-FFF2-40B4-BE49-F238E27FC236}">
                  <a16:creationId xmlns:a16="http://schemas.microsoft.com/office/drawing/2014/main" id="{689B18F6-E46F-4B74-9E29-4DC6484E6AC3}"/>
                </a:ext>
              </a:extLst>
            </p:cNvPr>
            <p:cNvSpPr/>
            <p:nvPr/>
          </p:nvSpPr>
          <p:spPr>
            <a:xfrm>
              <a:off x="16298074" y="1254206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44" name="object 1863">
              <a:extLst>
                <a:ext uri="{FF2B5EF4-FFF2-40B4-BE49-F238E27FC236}">
                  <a16:creationId xmlns:a16="http://schemas.microsoft.com/office/drawing/2014/main" id="{FAD5AF6F-5DB6-4007-80AB-069395EE8B37}"/>
                </a:ext>
              </a:extLst>
            </p:cNvPr>
            <p:cNvSpPr/>
            <p:nvPr/>
          </p:nvSpPr>
          <p:spPr>
            <a:xfrm>
              <a:off x="16462167" y="1254206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45" name="object 1864">
              <a:extLst>
                <a:ext uri="{FF2B5EF4-FFF2-40B4-BE49-F238E27FC236}">
                  <a16:creationId xmlns:a16="http://schemas.microsoft.com/office/drawing/2014/main" id="{91715BFF-073A-4E7F-B7C0-64985BC8439F}"/>
                </a:ext>
              </a:extLst>
            </p:cNvPr>
            <p:cNvSpPr/>
            <p:nvPr/>
          </p:nvSpPr>
          <p:spPr>
            <a:xfrm>
              <a:off x="17209699" y="1254206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46" name="object 1865">
              <a:extLst>
                <a:ext uri="{FF2B5EF4-FFF2-40B4-BE49-F238E27FC236}">
                  <a16:creationId xmlns:a16="http://schemas.microsoft.com/office/drawing/2014/main" id="{A52B0FFF-555A-48E4-9F39-8966E5EF840C}"/>
                </a:ext>
              </a:extLst>
            </p:cNvPr>
            <p:cNvSpPr/>
            <p:nvPr/>
          </p:nvSpPr>
          <p:spPr>
            <a:xfrm>
              <a:off x="17045606" y="1254206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47" name="object 1866">
              <a:extLst>
                <a:ext uri="{FF2B5EF4-FFF2-40B4-BE49-F238E27FC236}">
                  <a16:creationId xmlns:a16="http://schemas.microsoft.com/office/drawing/2014/main" id="{93A88424-298E-4175-B163-EE7A4C60D3D3}"/>
                </a:ext>
              </a:extLst>
            </p:cNvPr>
            <p:cNvSpPr/>
            <p:nvPr/>
          </p:nvSpPr>
          <p:spPr>
            <a:xfrm>
              <a:off x="15933425" y="12652732"/>
              <a:ext cx="365164" cy="0"/>
            </a:xfrm>
            <a:custGeom>
              <a:avLst/>
              <a:gdLst/>
              <a:ahLst/>
              <a:cxnLst/>
              <a:rect l="l" t="t" r="r" b="b"/>
              <a:pathLst>
                <a:path w="271144">
                  <a:moveTo>
                    <a:pt x="0" y="0"/>
                  </a:moveTo>
                  <a:lnTo>
                    <a:pt x="27076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48" name="object 1867">
              <a:extLst>
                <a:ext uri="{FF2B5EF4-FFF2-40B4-BE49-F238E27FC236}">
                  <a16:creationId xmlns:a16="http://schemas.microsoft.com/office/drawing/2014/main" id="{27FB6C52-9474-4212-9AC3-E6E4F921B6B6}"/>
                </a:ext>
              </a:extLst>
            </p:cNvPr>
            <p:cNvSpPr/>
            <p:nvPr/>
          </p:nvSpPr>
          <p:spPr>
            <a:xfrm>
              <a:off x="16462167" y="12652732"/>
              <a:ext cx="584092" cy="0"/>
            </a:xfrm>
            <a:custGeom>
              <a:avLst/>
              <a:gdLst/>
              <a:ahLst/>
              <a:cxnLst/>
              <a:rect l="l" t="t" r="r" b="b"/>
              <a:pathLst>
                <a:path w="433705">
                  <a:moveTo>
                    <a:pt x="0" y="0"/>
                  </a:moveTo>
                  <a:lnTo>
                    <a:pt x="43322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49" name="object 1868">
              <a:extLst>
                <a:ext uri="{FF2B5EF4-FFF2-40B4-BE49-F238E27FC236}">
                  <a16:creationId xmlns:a16="http://schemas.microsoft.com/office/drawing/2014/main" id="{A757C8D7-6E8A-4B80-9474-D504658799DF}"/>
                </a:ext>
              </a:extLst>
            </p:cNvPr>
            <p:cNvSpPr/>
            <p:nvPr/>
          </p:nvSpPr>
          <p:spPr>
            <a:xfrm>
              <a:off x="17209697" y="12652732"/>
              <a:ext cx="13683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53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50" name="object 1869">
              <a:extLst>
                <a:ext uri="{FF2B5EF4-FFF2-40B4-BE49-F238E27FC236}">
                  <a16:creationId xmlns:a16="http://schemas.microsoft.com/office/drawing/2014/main" id="{2BE7C863-6620-4ACE-9939-EAF68E48F56D}"/>
                </a:ext>
              </a:extLst>
            </p:cNvPr>
            <p:cNvSpPr/>
            <p:nvPr/>
          </p:nvSpPr>
          <p:spPr>
            <a:xfrm>
              <a:off x="17209697" y="12542060"/>
              <a:ext cx="13683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53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51" name="object 1870">
              <a:extLst>
                <a:ext uri="{FF2B5EF4-FFF2-40B4-BE49-F238E27FC236}">
                  <a16:creationId xmlns:a16="http://schemas.microsoft.com/office/drawing/2014/main" id="{E76E7CFF-5B5E-491E-96FE-16A765641CF0}"/>
                </a:ext>
              </a:extLst>
            </p:cNvPr>
            <p:cNvSpPr/>
            <p:nvPr/>
          </p:nvSpPr>
          <p:spPr>
            <a:xfrm>
              <a:off x="16462167" y="12542060"/>
              <a:ext cx="584092" cy="0"/>
            </a:xfrm>
            <a:custGeom>
              <a:avLst/>
              <a:gdLst/>
              <a:ahLst/>
              <a:cxnLst/>
              <a:rect l="l" t="t" r="r" b="b"/>
              <a:pathLst>
                <a:path w="433705">
                  <a:moveTo>
                    <a:pt x="433220" y="0"/>
                  </a:moveTo>
                  <a:lnTo>
                    <a:pt x="169226" y="0"/>
                  </a:lnTo>
                </a:path>
                <a:path w="433705">
                  <a:moveTo>
                    <a:pt x="12861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652" name="object 1871">
              <a:extLst>
                <a:ext uri="{FF2B5EF4-FFF2-40B4-BE49-F238E27FC236}">
                  <a16:creationId xmlns:a16="http://schemas.microsoft.com/office/drawing/2014/main" id="{71AEB88E-AA1A-4C95-AD45-C5B2B74E3F95}"/>
                </a:ext>
              </a:extLst>
            </p:cNvPr>
            <p:cNvGrpSpPr/>
            <p:nvPr/>
          </p:nvGrpSpPr>
          <p:grpSpPr>
            <a:xfrm>
              <a:off x="15933425" y="12537908"/>
              <a:ext cx="529361" cy="8305"/>
              <a:chOff x="13388669" y="11228221"/>
              <a:chExt cx="393065" cy="5080"/>
            </a:xfrm>
          </p:grpSpPr>
          <p:sp>
            <p:nvSpPr>
              <p:cNvPr id="1859" name="object 1872">
                <a:extLst>
                  <a:ext uri="{FF2B5EF4-FFF2-40B4-BE49-F238E27FC236}">
                    <a16:creationId xmlns:a16="http://schemas.microsoft.com/office/drawing/2014/main" id="{C715D2A8-4CA2-489A-BB85-D9C0CC9885A2}"/>
                  </a:ext>
                </a:extLst>
              </p:cNvPr>
              <p:cNvSpPr/>
              <p:nvPr/>
            </p:nvSpPr>
            <p:spPr>
              <a:xfrm>
                <a:off x="13388669" y="11230760"/>
                <a:ext cx="2711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71144">
                    <a:moveTo>
                      <a:pt x="270762" y="0"/>
                    </a:moveTo>
                    <a:lnTo>
                      <a:pt x="155688" y="0"/>
                    </a:lnTo>
                  </a:path>
                  <a:path w="271144">
                    <a:moveTo>
                      <a:pt x="11507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60" name="object 1873">
                <a:extLst>
                  <a:ext uri="{FF2B5EF4-FFF2-40B4-BE49-F238E27FC236}">
                    <a16:creationId xmlns:a16="http://schemas.microsoft.com/office/drawing/2014/main" id="{80953BE3-0B3E-451A-9395-34314E24DEB1}"/>
                  </a:ext>
                </a:extLst>
              </p:cNvPr>
              <p:cNvSpPr/>
              <p:nvPr/>
            </p:nvSpPr>
            <p:spPr>
              <a:xfrm>
                <a:off x="13659432" y="11230760"/>
                <a:ext cx="1219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1919">
                    <a:moveTo>
                      <a:pt x="121843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653" name="object 1874">
              <a:extLst>
                <a:ext uri="{FF2B5EF4-FFF2-40B4-BE49-F238E27FC236}">
                  <a16:creationId xmlns:a16="http://schemas.microsoft.com/office/drawing/2014/main" id="{BB1F1334-68AE-41F0-82E9-D8D398C3DC21}"/>
                </a:ext>
              </a:extLst>
            </p:cNvPr>
            <p:cNvSpPr/>
            <p:nvPr/>
          </p:nvSpPr>
          <p:spPr>
            <a:xfrm>
              <a:off x="16298075" y="1265273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654" name="object 1875">
              <a:extLst>
                <a:ext uri="{FF2B5EF4-FFF2-40B4-BE49-F238E27FC236}">
                  <a16:creationId xmlns:a16="http://schemas.microsoft.com/office/drawing/2014/main" id="{621884C0-51ED-4B49-9E1B-E782E4B862BA}"/>
                </a:ext>
              </a:extLst>
            </p:cNvPr>
            <p:cNvGrpSpPr/>
            <p:nvPr/>
          </p:nvGrpSpPr>
          <p:grpSpPr>
            <a:xfrm>
              <a:off x="16294656" y="12533760"/>
              <a:ext cx="171037" cy="119395"/>
              <a:chOff x="13656893" y="11225683"/>
              <a:chExt cx="127000" cy="73025"/>
            </a:xfrm>
          </p:grpSpPr>
          <p:sp>
            <p:nvSpPr>
              <p:cNvPr id="1854" name="object 1876">
                <a:extLst>
                  <a:ext uri="{FF2B5EF4-FFF2-40B4-BE49-F238E27FC236}">
                    <a16:creationId xmlns:a16="http://schemas.microsoft.com/office/drawing/2014/main" id="{2A9BDBDF-278D-4598-985B-5764F6A7C93B}"/>
                  </a:ext>
                </a:extLst>
              </p:cNvPr>
              <p:cNvSpPr/>
              <p:nvPr/>
            </p:nvSpPr>
            <p:spPr>
              <a:xfrm>
                <a:off x="13720353" y="11230759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55" name="object 1877">
                <a:extLst>
                  <a:ext uri="{FF2B5EF4-FFF2-40B4-BE49-F238E27FC236}">
                    <a16:creationId xmlns:a16="http://schemas.microsoft.com/office/drawing/2014/main" id="{64AB3B84-9670-4C43-888C-E7A0C67C70C8}"/>
                  </a:ext>
                </a:extLst>
              </p:cNvPr>
              <p:cNvSpPr/>
              <p:nvPr/>
            </p:nvSpPr>
            <p:spPr>
              <a:xfrm>
                <a:off x="13730507" y="11230759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56" name="object 1878">
                <a:extLst>
                  <a:ext uri="{FF2B5EF4-FFF2-40B4-BE49-F238E27FC236}">
                    <a16:creationId xmlns:a16="http://schemas.microsoft.com/office/drawing/2014/main" id="{374B6217-3B96-4EE2-A5AE-A6924B88C636}"/>
                  </a:ext>
                </a:extLst>
              </p:cNvPr>
              <p:cNvSpPr/>
              <p:nvPr/>
            </p:nvSpPr>
            <p:spPr>
              <a:xfrm>
                <a:off x="13659431" y="11230759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57" name="object 1879">
                <a:extLst>
                  <a:ext uri="{FF2B5EF4-FFF2-40B4-BE49-F238E27FC236}">
                    <a16:creationId xmlns:a16="http://schemas.microsoft.com/office/drawing/2014/main" id="{A726BD37-3B03-4FA9-880F-BCF09EA159D9}"/>
                  </a:ext>
                </a:extLst>
              </p:cNvPr>
              <p:cNvSpPr/>
              <p:nvPr/>
            </p:nvSpPr>
            <p:spPr>
              <a:xfrm>
                <a:off x="13669585" y="11230759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58" name="object 1880">
                <a:extLst>
                  <a:ext uri="{FF2B5EF4-FFF2-40B4-BE49-F238E27FC236}">
                    <a16:creationId xmlns:a16="http://schemas.microsoft.com/office/drawing/2014/main" id="{A0AE5DD0-2259-4DEB-A88D-7441ACEE2903}"/>
                  </a:ext>
                </a:extLst>
              </p:cNvPr>
              <p:cNvSpPr/>
              <p:nvPr/>
            </p:nvSpPr>
            <p:spPr>
              <a:xfrm>
                <a:off x="13659431" y="11230759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19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19" h="67945">
                    <a:moveTo>
                      <a:pt x="121843" y="6769"/>
                    </a:moveTo>
                    <a:lnTo>
                      <a:pt x="121843" y="67690"/>
                    </a:lnTo>
                  </a:path>
                  <a:path w="121919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19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19" h="67945">
                    <a:moveTo>
                      <a:pt x="0" y="6769"/>
                    </a:moveTo>
                    <a:lnTo>
                      <a:pt x="0" y="6769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pic>
          <p:nvPicPr>
            <p:cNvPr id="1655" name="object 1881">
              <a:extLst>
                <a:ext uri="{FF2B5EF4-FFF2-40B4-BE49-F238E27FC236}">
                  <a16:creationId xmlns:a16="http://schemas.microsoft.com/office/drawing/2014/main" id="{3A132F82-497E-444F-B78F-C228651221A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042189" y="12533759"/>
              <a:ext cx="170928" cy="123123"/>
            </a:xfrm>
            <a:prstGeom prst="rect">
              <a:avLst/>
            </a:prstGeom>
          </p:spPr>
        </p:pic>
        <p:sp>
          <p:nvSpPr>
            <p:cNvPr id="1656" name="object 1882">
              <a:extLst>
                <a:ext uri="{FF2B5EF4-FFF2-40B4-BE49-F238E27FC236}">
                  <a16:creationId xmlns:a16="http://schemas.microsoft.com/office/drawing/2014/main" id="{0E11731C-6897-4432-9D22-43F66A82BF3D}"/>
                </a:ext>
              </a:extLst>
            </p:cNvPr>
            <p:cNvSpPr/>
            <p:nvPr/>
          </p:nvSpPr>
          <p:spPr>
            <a:xfrm>
              <a:off x="8549269" y="97667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57" name="object 1883">
              <a:extLst>
                <a:ext uri="{FF2B5EF4-FFF2-40B4-BE49-F238E27FC236}">
                  <a16:creationId xmlns:a16="http://schemas.microsoft.com/office/drawing/2014/main" id="{5FFA59C6-580E-4F9E-9EA4-ABE5FA49754D}"/>
                </a:ext>
              </a:extLst>
            </p:cNvPr>
            <p:cNvSpPr/>
            <p:nvPr/>
          </p:nvSpPr>
          <p:spPr>
            <a:xfrm>
              <a:off x="8959499" y="97667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58" name="object 1884">
              <a:extLst>
                <a:ext uri="{FF2B5EF4-FFF2-40B4-BE49-F238E27FC236}">
                  <a16:creationId xmlns:a16="http://schemas.microsoft.com/office/drawing/2014/main" id="{D29A059A-8487-4CAD-8960-4EFAD7631E79}"/>
                </a:ext>
              </a:extLst>
            </p:cNvPr>
            <p:cNvSpPr/>
            <p:nvPr/>
          </p:nvSpPr>
          <p:spPr>
            <a:xfrm>
              <a:off x="8795408" y="97667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59" name="object 1885">
              <a:extLst>
                <a:ext uri="{FF2B5EF4-FFF2-40B4-BE49-F238E27FC236}">
                  <a16:creationId xmlns:a16="http://schemas.microsoft.com/office/drawing/2014/main" id="{203A8FCD-71A9-45C7-B767-B6363DABBCEE}"/>
                </a:ext>
              </a:extLst>
            </p:cNvPr>
            <p:cNvSpPr/>
            <p:nvPr/>
          </p:nvSpPr>
          <p:spPr>
            <a:xfrm>
              <a:off x="8959499" y="976674"/>
              <a:ext cx="18301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13538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60" name="object 1886">
              <a:extLst>
                <a:ext uri="{FF2B5EF4-FFF2-40B4-BE49-F238E27FC236}">
                  <a16:creationId xmlns:a16="http://schemas.microsoft.com/office/drawing/2014/main" id="{7373A4A4-3E08-4521-84F8-5F4020F5F77C}"/>
                </a:ext>
              </a:extLst>
            </p:cNvPr>
            <p:cNvSpPr/>
            <p:nvPr/>
          </p:nvSpPr>
          <p:spPr>
            <a:xfrm>
              <a:off x="8549269" y="976674"/>
              <a:ext cx="246293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18276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61" name="object 1887">
              <a:extLst>
                <a:ext uri="{FF2B5EF4-FFF2-40B4-BE49-F238E27FC236}">
                  <a16:creationId xmlns:a16="http://schemas.microsoft.com/office/drawing/2014/main" id="{2F38E4EF-D7E4-4510-B6DA-D7E08D451DF5}"/>
                </a:ext>
              </a:extLst>
            </p:cNvPr>
            <p:cNvSpPr/>
            <p:nvPr/>
          </p:nvSpPr>
          <p:spPr>
            <a:xfrm>
              <a:off x="8640430" y="1087348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7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662" name="object 1888">
              <a:extLst>
                <a:ext uri="{FF2B5EF4-FFF2-40B4-BE49-F238E27FC236}">
                  <a16:creationId xmlns:a16="http://schemas.microsoft.com/office/drawing/2014/main" id="{319324C2-35CC-4B51-9E5A-105D11816F73}"/>
                </a:ext>
              </a:extLst>
            </p:cNvPr>
            <p:cNvGrpSpPr/>
            <p:nvPr/>
          </p:nvGrpSpPr>
          <p:grpSpPr>
            <a:xfrm>
              <a:off x="8795408" y="1083197"/>
              <a:ext cx="319840" cy="8305"/>
              <a:chOff x="8088491" y="4222238"/>
              <a:chExt cx="237490" cy="5080"/>
            </a:xfrm>
          </p:grpSpPr>
          <p:sp>
            <p:nvSpPr>
              <p:cNvPr id="1852" name="object 1889">
                <a:extLst>
                  <a:ext uri="{FF2B5EF4-FFF2-40B4-BE49-F238E27FC236}">
                    <a16:creationId xmlns:a16="http://schemas.microsoft.com/office/drawing/2014/main" id="{EA2E2304-CBDF-439D-A774-38AF9EAAD3AB}"/>
                  </a:ext>
                </a:extLst>
              </p:cNvPr>
              <p:cNvSpPr/>
              <p:nvPr/>
            </p:nvSpPr>
            <p:spPr>
              <a:xfrm>
                <a:off x="8210334" y="4224777"/>
                <a:ext cx="1155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5570">
                    <a:moveTo>
                      <a:pt x="0" y="0"/>
                    </a:moveTo>
                    <a:lnTo>
                      <a:pt x="115074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53" name="object 1890">
                <a:extLst>
                  <a:ext uri="{FF2B5EF4-FFF2-40B4-BE49-F238E27FC236}">
                    <a16:creationId xmlns:a16="http://schemas.microsoft.com/office/drawing/2014/main" id="{1E87D42C-00E7-4A19-95AB-35753692C9B1}"/>
                  </a:ext>
                </a:extLst>
              </p:cNvPr>
              <p:cNvSpPr/>
              <p:nvPr/>
            </p:nvSpPr>
            <p:spPr>
              <a:xfrm>
                <a:off x="8088491" y="4224777"/>
                <a:ext cx="1219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1920">
                    <a:moveTo>
                      <a:pt x="0" y="0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663" name="object 1891">
              <a:extLst>
                <a:ext uri="{FF2B5EF4-FFF2-40B4-BE49-F238E27FC236}">
                  <a16:creationId xmlns:a16="http://schemas.microsoft.com/office/drawing/2014/main" id="{FBF26A51-BABC-4192-85A9-FB1F650F3695}"/>
                </a:ext>
              </a:extLst>
            </p:cNvPr>
            <p:cNvSpPr/>
            <p:nvPr/>
          </p:nvSpPr>
          <p:spPr>
            <a:xfrm>
              <a:off x="8795408" y="976674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664" name="object 1892">
              <a:extLst>
                <a:ext uri="{FF2B5EF4-FFF2-40B4-BE49-F238E27FC236}">
                  <a16:creationId xmlns:a16="http://schemas.microsoft.com/office/drawing/2014/main" id="{21E0492C-FC37-48EF-BBF0-925F6D4EAF2A}"/>
                </a:ext>
              </a:extLst>
            </p:cNvPr>
            <p:cNvGrpSpPr/>
            <p:nvPr/>
          </p:nvGrpSpPr>
          <p:grpSpPr>
            <a:xfrm>
              <a:off x="8791988" y="976676"/>
              <a:ext cx="171037" cy="119395"/>
              <a:chOff x="8085952" y="4157086"/>
              <a:chExt cx="127000" cy="73025"/>
            </a:xfrm>
          </p:grpSpPr>
          <p:sp>
            <p:nvSpPr>
              <p:cNvPr id="1847" name="object 1893">
                <a:extLst>
                  <a:ext uri="{FF2B5EF4-FFF2-40B4-BE49-F238E27FC236}">
                    <a16:creationId xmlns:a16="http://schemas.microsoft.com/office/drawing/2014/main" id="{E24B2E23-B5F5-4E99-B2DE-B198BF784831}"/>
                  </a:ext>
                </a:extLst>
              </p:cNvPr>
              <p:cNvSpPr/>
              <p:nvPr/>
            </p:nvSpPr>
            <p:spPr>
              <a:xfrm>
                <a:off x="8088491" y="4218008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5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5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5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5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5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5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48" name="object 1894">
                <a:extLst>
                  <a:ext uri="{FF2B5EF4-FFF2-40B4-BE49-F238E27FC236}">
                    <a16:creationId xmlns:a16="http://schemas.microsoft.com/office/drawing/2014/main" id="{5F421641-39C0-4B74-B5BC-FE8DC389C00E}"/>
                  </a:ext>
                </a:extLst>
              </p:cNvPr>
              <p:cNvSpPr/>
              <p:nvPr/>
            </p:nvSpPr>
            <p:spPr>
              <a:xfrm>
                <a:off x="8098644" y="4218008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5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5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49" name="object 1895">
                <a:extLst>
                  <a:ext uri="{FF2B5EF4-FFF2-40B4-BE49-F238E27FC236}">
                    <a16:creationId xmlns:a16="http://schemas.microsoft.com/office/drawing/2014/main" id="{ECA910BF-DBA6-4679-A385-3B4D5E86B31C}"/>
                  </a:ext>
                </a:extLst>
              </p:cNvPr>
              <p:cNvSpPr/>
              <p:nvPr/>
            </p:nvSpPr>
            <p:spPr>
              <a:xfrm>
                <a:off x="8149412" y="4218008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5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5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5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5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5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5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50" name="object 1896">
                <a:extLst>
                  <a:ext uri="{FF2B5EF4-FFF2-40B4-BE49-F238E27FC236}">
                    <a16:creationId xmlns:a16="http://schemas.microsoft.com/office/drawing/2014/main" id="{8DDF29FC-808A-4BFE-9753-B0D9603F6F47}"/>
                  </a:ext>
                </a:extLst>
              </p:cNvPr>
              <p:cNvSpPr/>
              <p:nvPr/>
            </p:nvSpPr>
            <p:spPr>
              <a:xfrm>
                <a:off x="8159566" y="4218008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5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5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51" name="object 1897">
                <a:extLst>
                  <a:ext uri="{FF2B5EF4-FFF2-40B4-BE49-F238E27FC236}">
                    <a16:creationId xmlns:a16="http://schemas.microsoft.com/office/drawing/2014/main" id="{498EE863-BB10-4D5A-BE61-75CD954CBD73}"/>
                  </a:ext>
                </a:extLst>
              </p:cNvPr>
              <p:cNvSpPr/>
              <p:nvPr/>
            </p:nvSpPr>
            <p:spPr>
              <a:xfrm>
                <a:off x="8088491" y="4157086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665" name="object 1898">
              <a:extLst>
                <a:ext uri="{FF2B5EF4-FFF2-40B4-BE49-F238E27FC236}">
                  <a16:creationId xmlns:a16="http://schemas.microsoft.com/office/drawing/2014/main" id="{FC1648DD-9D3C-4690-9B5A-6FC721B366F5}"/>
                </a:ext>
              </a:extLst>
            </p:cNvPr>
            <p:cNvSpPr/>
            <p:nvPr/>
          </p:nvSpPr>
          <p:spPr>
            <a:xfrm>
              <a:off x="8549269" y="3079473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66" name="object 1899">
              <a:extLst>
                <a:ext uri="{FF2B5EF4-FFF2-40B4-BE49-F238E27FC236}">
                  <a16:creationId xmlns:a16="http://schemas.microsoft.com/office/drawing/2014/main" id="{0F251547-E2E6-41EB-8EFD-3DB0119817A4}"/>
                </a:ext>
              </a:extLst>
            </p:cNvPr>
            <p:cNvSpPr/>
            <p:nvPr/>
          </p:nvSpPr>
          <p:spPr>
            <a:xfrm>
              <a:off x="8549269" y="2935597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67" name="object 1900">
              <a:extLst>
                <a:ext uri="{FF2B5EF4-FFF2-40B4-BE49-F238E27FC236}">
                  <a16:creationId xmlns:a16="http://schemas.microsoft.com/office/drawing/2014/main" id="{A4CCEA5D-B3AF-4899-B0A3-FF4D6D645FAB}"/>
                </a:ext>
              </a:extLst>
            </p:cNvPr>
            <p:cNvSpPr/>
            <p:nvPr/>
          </p:nvSpPr>
          <p:spPr>
            <a:xfrm>
              <a:off x="8549269" y="1087350"/>
              <a:ext cx="91505" cy="1583283"/>
            </a:xfrm>
            <a:custGeom>
              <a:avLst/>
              <a:gdLst/>
              <a:ahLst/>
              <a:cxnLst/>
              <a:rect l="l" t="t" r="r" b="b"/>
              <a:pathLst>
                <a:path w="67945" h="968375">
                  <a:moveTo>
                    <a:pt x="67690" y="967976"/>
                  </a:moveTo>
                  <a:lnTo>
                    <a:pt x="0" y="967976"/>
                  </a:lnTo>
                </a:path>
                <a:path w="67945" h="968375">
                  <a:moveTo>
                    <a:pt x="0" y="0"/>
                  </a:moveTo>
                  <a:lnTo>
                    <a:pt x="0" y="9679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68" name="object 1901">
              <a:extLst>
                <a:ext uri="{FF2B5EF4-FFF2-40B4-BE49-F238E27FC236}">
                  <a16:creationId xmlns:a16="http://schemas.microsoft.com/office/drawing/2014/main" id="{A370D1EE-84BD-4A0A-9E17-10EA4AF2AFAB}"/>
                </a:ext>
              </a:extLst>
            </p:cNvPr>
            <p:cNvSpPr/>
            <p:nvPr/>
          </p:nvSpPr>
          <p:spPr>
            <a:xfrm>
              <a:off x="8549269" y="2935597"/>
              <a:ext cx="0" cy="144313"/>
            </a:xfrm>
            <a:custGeom>
              <a:avLst/>
              <a:gdLst/>
              <a:ahLst/>
              <a:cxnLst/>
              <a:rect l="l" t="t" r="r" b="b"/>
              <a:pathLst>
                <a:path h="88264">
                  <a:moveTo>
                    <a:pt x="0" y="0"/>
                  </a:moveTo>
                  <a:lnTo>
                    <a:pt x="0" y="8799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69" name="object 1902">
              <a:extLst>
                <a:ext uri="{FF2B5EF4-FFF2-40B4-BE49-F238E27FC236}">
                  <a16:creationId xmlns:a16="http://schemas.microsoft.com/office/drawing/2014/main" id="{62208F75-58FC-488D-AB0A-EA947A2B2276}"/>
                </a:ext>
              </a:extLst>
            </p:cNvPr>
            <p:cNvSpPr/>
            <p:nvPr/>
          </p:nvSpPr>
          <p:spPr>
            <a:xfrm>
              <a:off x="8640432" y="293559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30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70" name="object 1903">
              <a:extLst>
                <a:ext uri="{FF2B5EF4-FFF2-40B4-BE49-F238E27FC236}">
                  <a16:creationId xmlns:a16="http://schemas.microsoft.com/office/drawing/2014/main" id="{8ED852BD-B6A5-4B34-AE32-8326E7591B05}"/>
                </a:ext>
              </a:extLst>
            </p:cNvPr>
            <p:cNvSpPr/>
            <p:nvPr/>
          </p:nvSpPr>
          <p:spPr>
            <a:xfrm>
              <a:off x="8549269" y="1087350"/>
              <a:ext cx="91505" cy="1583283"/>
            </a:xfrm>
            <a:custGeom>
              <a:avLst/>
              <a:gdLst/>
              <a:ahLst/>
              <a:cxnLst/>
              <a:rect l="l" t="t" r="r" b="b"/>
              <a:pathLst>
                <a:path w="67945" h="968375">
                  <a:moveTo>
                    <a:pt x="67690" y="967976"/>
                  </a:moveTo>
                  <a:lnTo>
                    <a:pt x="67690" y="934131"/>
                  </a:lnTo>
                </a:path>
                <a:path w="67945" h="968375">
                  <a:moveTo>
                    <a:pt x="67690" y="893516"/>
                  </a:moveTo>
                  <a:lnTo>
                    <a:pt x="67690" y="0"/>
                  </a:lnTo>
                </a:path>
                <a:path w="67945" h="968375">
                  <a:moveTo>
                    <a:pt x="67690" y="967976"/>
                  </a:moveTo>
                  <a:lnTo>
                    <a:pt x="0" y="9679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71" name="object 1904">
              <a:extLst>
                <a:ext uri="{FF2B5EF4-FFF2-40B4-BE49-F238E27FC236}">
                  <a16:creationId xmlns:a16="http://schemas.microsoft.com/office/drawing/2014/main" id="{53CE2CDA-29AB-48D7-B636-9C50C682B08D}"/>
                </a:ext>
              </a:extLst>
            </p:cNvPr>
            <p:cNvSpPr/>
            <p:nvPr/>
          </p:nvSpPr>
          <p:spPr>
            <a:xfrm>
              <a:off x="8549269" y="2935597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72" name="object 1905">
              <a:extLst>
                <a:ext uri="{FF2B5EF4-FFF2-40B4-BE49-F238E27FC236}">
                  <a16:creationId xmlns:a16="http://schemas.microsoft.com/office/drawing/2014/main" id="{6554136F-91DA-4275-9FA1-3BC355243346}"/>
                </a:ext>
              </a:extLst>
            </p:cNvPr>
            <p:cNvSpPr/>
            <p:nvPr/>
          </p:nvSpPr>
          <p:spPr>
            <a:xfrm>
              <a:off x="8640432" y="3079473"/>
              <a:ext cx="501995" cy="0"/>
            </a:xfrm>
            <a:custGeom>
              <a:avLst/>
              <a:gdLst/>
              <a:ahLst/>
              <a:cxnLst/>
              <a:rect l="l" t="t" r="r" b="b"/>
              <a:pathLst>
                <a:path w="372745">
                  <a:moveTo>
                    <a:pt x="0" y="0"/>
                  </a:moveTo>
                  <a:lnTo>
                    <a:pt x="37229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73" name="object 1906">
              <a:extLst>
                <a:ext uri="{FF2B5EF4-FFF2-40B4-BE49-F238E27FC236}">
                  <a16:creationId xmlns:a16="http://schemas.microsoft.com/office/drawing/2014/main" id="{9077CF1F-09C2-425F-99B6-545994F4E6BA}"/>
                </a:ext>
              </a:extLst>
            </p:cNvPr>
            <p:cNvSpPr/>
            <p:nvPr/>
          </p:nvSpPr>
          <p:spPr>
            <a:xfrm>
              <a:off x="8640432" y="2968799"/>
              <a:ext cx="501995" cy="0"/>
            </a:xfrm>
            <a:custGeom>
              <a:avLst/>
              <a:gdLst/>
              <a:ahLst/>
              <a:cxnLst/>
              <a:rect l="l" t="t" r="r" b="b"/>
              <a:pathLst>
                <a:path w="372745">
                  <a:moveTo>
                    <a:pt x="37229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74" name="object 1907">
              <a:extLst>
                <a:ext uri="{FF2B5EF4-FFF2-40B4-BE49-F238E27FC236}">
                  <a16:creationId xmlns:a16="http://schemas.microsoft.com/office/drawing/2014/main" id="{6793C7FB-7B7C-4C49-9874-C0E59E32D86A}"/>
                </a:ext>
              </a:extLst>
            </p:cNvPr>
            <p:cNvSpPr/>
            <p:nvPr/>
          </p:nvSpPr>
          <p:spPr>
            <a:xfrm>
              <a:off x="8959499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4061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75" name="object 1908">
              <a:extLst>
                <a:ext uri="{FF2B5EF4-FFF2-40B4-BE49-F238E27FC236}">
                  <a16:creationId xmlns:a16="http://schemas.microsoft.com/office/drawing/2014/main" id="{4BCE6553-5A13-4115-8CE2-6C536BF656ED}"/>
                </a:ext>
              </a:extLst>
            </p:cNvPr>
            <p:cNvSpPr/>
            <p:nvPr/>
          </p:nvSpPr>
          <p:spPr>
            <a:xfrm>
              <a:off x="8740709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4061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76" name="object 1909">
              <a:extLst>
                <a:ext uri="{FF2B5EF4-FFF2-40B4-BE49-F238E27FC236}">
                  <a16:creationId xmlns:a16="http://schemas.microsoft.com/office/drawing/2014/main" id="{4861A36D-81B2-4A50-AE46-B24514CB54C9}"/>
                </a:ext>
              </a:extLst>
            </p:cNvPr>
            <p:cNvSpPr/>
            <p:nvPr/>
          </p:nvSpPr>
          <p:spPr>
            <a:xfrm>
              <a:off x="8959499" y="2548240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77" name="object 1910">
              <a:extLst>
                <a:ext uri="{FF2B5EF4-FFF2-40B4-BE49-F238E27FC236}">
                  <a16:creationId xmlns:a16="http://schemas.microsoft.com/office/drawing/2014/main" id="{2195A6C7-7307-4734-91FC-B6F192CC6A04}"/>
                </a:ext>
              </a:extLst>
            </p:cNvPr>
            <p:cNvSpPr/>
            <p:nvPr/>
          </p:nvSpPr>
          <p:spPr>
            <a:xfrm>
              <a:off x="8640432" y="2548240"/>
              <a:ext cx="100912" cy="66445"/>
            </a:xfrm>
            <a:custGeom>
              <a:avLst/>
              <a:gdLst/>
              <a:ahLst/>
              <a:cxnLst/>
              <a:rect l="l" t="t" r="r" b="b"/>
              <a:pathLst>
                <a:path w="74929" h="40639">
                  <a:moveTo>
                    <a:pt x="74459" y="0"/>
                  </a:moveTo>
                  <a:lnTo>
                    <a:pt x="0" y="0"/>
                  </a:lnTo>
                </a:path>
                <a:path w="74929" h="40639">
                  <a:moveTo>
                    <a:pt x="0" y="40614"/>
                  </a:moveTo>
                  <a:lnTo>
                    <a:pt x="74459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78" name="object 1911">
              <a:extLst>
                <a:ext uri="{FF2B5EF4-FFF2-40B4-BE49-F238E27FC236}">
                  <a16:creationId xmlns:a16="http://schemas.microsoft.com/office/drawing/2014/main" id="{162D25CA-C441-41FF-9FA2-AFF90A135EB8}"/>
                </a:ext>
              </a:extLst>
            </p:cNvPr>
            <p:cNvSpPr/>
            <p:nvPr/>
          </p:nvSpPr>
          <p:spPr>
            <a:xfrm>
              <a:off x="8959499" y="2614643"/>
              <a:ext cx="18301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38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79" name="object 1912">
              <a:extLst>
                <a:ext uri="{FF2B5EF4-FFF2-40B4-BE49-F238E27FC236}">
                  <a16:creationId xmlns:a16="http://schemas.microsoft.com/office/drawing/2014/main" id="{938B8195-EF80-47EE-AE21-59F776880B57}"/>
                </a:ext>
              </a:extLst>
            </p:cNvPr>
            <p:cNvSpPr/>
            <p:nvPr/>
          </p:nvSpPr>
          <p:spPr>
            <a:xfrm>
              <a:off x="8740709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4061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80" name="object 1913">
              <a:extLst>
                <a:ext uri="{FF2B5EF4-FFF2-40B4-BE49-F238E27FC236}">
                  <a16:creationId xmlns:a16="http://schemas.microsoft.com/office/drawing/2014/main" id="{C41F5501-D792-4086-ADB0-F16658FB8FE9}"/>
                </a:ext>
              </a:extLst>
            </p:cNvPr>
            <p:cNvSpPr/>
            <p:nvPr/>
          </p:nvSpPr>
          <p:spPr>
            <a:xfrm>
              <a:off x="8959499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4061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81" name="object 1914">
              <a:extLst>
                <a:ext uri="{FF2B5EF4-FFF2-40B4-BE49-F238E27FC236}">
                  <a16:creationId xmlns:a16="http://schemas.microsoft.com/office/drawing/2014/main" id="{15EE6374-5794-4DFE-B8E5-5F458C713540}"/>
                </a:ext>
              </a:extLst>
            </p:cNvPr>
            <p:cNvSpPr/>
            <p:nvPr/>
          </p:nvSpPr>
          <p:spPr>
            <a:xfrm>
              <a:off x="9114476" y="15189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82" name="object 1915">
              <a:extLst>
                <a:ext uri="{FF2B5EF4-FFF2-40B4-BE49-F238E27FC236}">
                  <a16:creationId xmlns:a16="http://schemas.microsoft.com/office/drawing/2014/main" id="{25D91F07-7946-48DB-9F14-AA6537610D96}"/>
                </a:ext>
              </a:extLst>
            </p:cNvPr>
            <p:cNvSpPr/>
            <p:nvPr/>
          </p:nvSpPr>
          <p:spPr>
            <a:xfrm>
              <a:off x="9114476" y="1087348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40" h="101600">
                  <a:moveTo>
                    <a:pt x="40614" y="101535"/>
                  </a:moveTo>
                  <a:lnTo>
                    <a:pt x="0" y="101535"/>
                  </a:lnTo>
                </a:path>
                <a:path w="40640" h="101600">
                  <a:moveTo>
                    <a:pt x="0" y="0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83" name="object 1916">
              <a:extLst>
                <a:ext uri="{FF2B5EF4-FFF2-40B4-BE49-F238E27FC236}">
                  <a16:creationId xmlns:a16="http://schemas.microsoft.com/office/drawing/2014/main" id="{840A70E9-5605-4FB2-958C-BE1C724277F0}"/>
                </a:ext>
              </a:extLst>
            </p:cNvPr>
            <p:cNvSpPr/>
            <p:nvPr/>
          </p:nvSpPr>
          <p:spPr>
            <a:xfrm>
              <a:off x="9114476" y="1518975"/>
              <a:ext cx="54731" cy="1029912"/>
            </a:xfrm>
            <a:custGeom>
              <a:avLst/>
              <a:gdLst/>
              <a:ahLst/>
              <a:cxnLst/>
              <a:rect l="l" t="t" r="r" b="b"/>
              <a:pathLst>
                <a:path w="40640" h="629920">
                  <a:moveTo>
                    <a:pt x="0" y="0"/>
                  </a:moveTo>
                  <a:lnTo>
                    <a:pt x="0" y="629523"/>
                  </a:lnTo>
                </a:path>
                <a:path w="40640" h="629920">
                  <a:moveTo>
                    <a:pt x="40614" y="629523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84" name="object 1917">
              <a:extLst>
                <a:ext uri="{FF2B5EF4-FFF2-40B4-BE49-F238E27FC236}">
                  <a16:creationId xmlns:a16="http://schemas.microsoft.com/office/drawing/2014/main" id="{48A27103-9BA3-4FE5-A481-091F70C58D98}"/>
                </a:ext>
              </a:extLst>
            </p:cNvPr>
            <p:cNvSpPr/>
            <p:nvPr/>
          </p:nvSpPr>
          <p:spPr>
            <a:xfrm>
              <a:off x="9114476" y="1087348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40" h="101600">
                  <a:moveTo>
                    <a:pt x="40614" y="101535"/>
                  </a:moveTo>
                  <a:lnTo>
                    <a:pt x="40614" y="0"/>
                  </a:lnTo>
                </a:path>
                <a:path w="40640" h="101600">
                  <a:moveTo>
                    <a:pt x="40614" y="101535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85" name="object 1918">
              <a:extLst>
                <a:ext uri="{FF2B5EF4-FFF2-40B4-BE49-F238E27FC236}">
                  <a16:creationId xmlns:a16="http://schemas.microsoft.com/office/drawing/2014/main" id="{A2DED38B-7D93-4734-A28E-96E171FBDA4F}"/>
                </a:ext>
              </a:extLst>
            </p:cNvPr>
            <p:cNvSpPr/>
            <p:nvPr/>
          </p:nvSpPr>
          <p:spPr>
            <a:xfrm>
              <a:off x="9114476" y="15189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86" name="object 1919">
              <a:extLst>
                <a:ext uri="{FF2B5EF4-FFF2-40B4-BE49-F238E27FC236}">
                  <a16:creationId xmlns:a16="http://schemas.microsoft.com/office/drawing/2014/main" id="{E35E73E4-0275-460B-8595-28D34F1DFF71}"/>
                </a:ext>
              </a:extLst>
            </p:cNvPr>
            <p:cNvSpPr/>
            <p:nvPr/>
          </p:nvSpPr>
          <p:spPr>
            <a:xfrm>
              <a:off x="5103331" y="9498536"/>
              <a:ext cx="54731" cy="863798"/>
            </a:xfrm>
            <a:custGeom>
              <a:avLst/>
              <a:gdLst/>
              <a:ahLst/>
              <a:cxnLst/>
              <a:rect l="l" t="t" r="r" b="b"/>
              <a:pathLst>
                <a:path w="40639" h="528320">
                  <a:moveTo>
                    <a:pt x="0" y="527987"/>
                  </a:moveTo>
                  <a:lnTo>
                    <a:pt x="40614" y="527987"/>
                  </a:lnTo>
                </a:path>
                <a:path w="40639" h="528320">
                  <a:moveTo>
                    <a:pt x="0" y="0"/>
                  </a:moveTo>
                  <a:lnTo>
                    <a:pt x="0" y="527987"/>
                  </a:lnTo>
                </a:path>
                <a:path w="40639" h="528320">
                  <a:moveTo>
                    <a:pt x="40614" y="487372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87" name="object 1920">
              <a:extLst>
                <a:ext uri="{FF2B5EF4-FFF2-40B4-BE49-F238E27FC236}">
                  <a16:creationId xmlns:a16="http://schemas.microsoft.com/office/drawing/2014/main" id="{BDF64119-AE0B-40BE-824E-DB8A77C5CD50}"/>
                </a:ext>
              </a:extLst>
            </p:cNvPr>
            <p:cNvSpPr/>
            <p:nvPr/>
          </p:nvSpPr>
          <p:spPr>
            <a:xfrm>
              <a:off x="5477095" y="10295386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6769"/>
                  </a:moveTo>
                  <a:lnTo>
                    <a:pt x="0" y="40614"/>
                  </a:lnTo>
                </a:path>
                <a:path h="40640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88" name="object 1921">
              <a:extLst>
                <a:ext uri="{FF2B5EF4-FFF2-40B4-BE49-F238E27FC236}">
                  <a16:creationId xmlns:a16="http://schemas.microsoft.com/office/drawing/2014/main" id="{0C6487D7-7B23-4FD4-85C2-2E534201324E}"/>
                </a:ext>
              </a:extLst>
            </p:cNvPr>
            <p:cNvSpPr/>
            <p:nvPr/>
          </p:nvSpPr>
          <p:spPr>
            <a:xfrm>
              <a:off x="5313002" y="10295386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6769"/>
                  </a:moveTo>
                  <a:lnTo>
                    <a:pt x="0" y="40614"/>
                  </a:lnTo>
                </a:path>
                <a:path h="40640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89" name="object 1922">
              <a:extLst>
                <a:ext uri="{FF2B5EF4-FFF2-40B4-BE49-F238E27FC236}">
                  <a16:creationId xmlns:a16="http://schemas.microsoft.com/office/drawing/2014/main" id="{EB608BB3-1067-4E6F-8069-C475E42D8CD6}"/>
                </a:ext>
              </a:extLst>
            </p:cNvPr>
            <p:cNvSpPr/>
            <p:nvPr/>
          </p:nvSpPr>
          <p:spPr>
            <a:xfrm>
              <a:off x="5859978" y="10295386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6769"/>
                  </a:moveTo>
                  <a:lnTo>
                    <a:pt x="0" y="40614"/>
                  </a:lnTo>
                </a:path>
                <a:path h="40640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90" name="object 1923">
              <a:extLst>
                <a:ext uri="{FF2B5EF4-FFF2-40B4-BE49-F238E27FC236}">
                  <a16:creationId xmlns:a16="http://schemas.microsoft.com/office/drawing/2014/main" id="{2AAE3C0D-8DD5-4277-BA9E-1A96ED2990A7}"/>
                </a:ext>
              </a:extLst>
            </p:cNvPr>
            <p:cNvSpPr/>
            <p:nvPr/>
          </p:nvSpPr>
          <p:spPr>
            <a:xfrm>
              <a:off x="6024070" y="10295386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6769"/>
                  </a:moveTo>
                  <a:lnTo>
                    <a:pt x="0" y="40614"/>
                  </a:lnTo>
                </a:path>
                <a:path h="40640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91" name="object 1924">
              <a:extLst>
                <a:ext uri="{FF2B5EF4-FFF2-40B4-BE49-F238E27FC236}">
                  <a16:creationId xmlns:a16="http://schemas.microsoft.com/office/drawing/2014/main" id="{0A894662-60B5-4300-84A5-0A709DF01F9C}"/>
                </a:ext>
              </a:extLst>
            </p:cNvPr>
            <p:cNvSpPr/>
            <p:nvPr/>
          </p:nvSpPr>
          <p:spPr>
            <a:xfrm>
              <a:off x="5158027" y="10361790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7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92" name="object 1925">
              <a:extLst>
                <a:ext uri="{FF2B5EF4-FFF2-40B4-BE49-F238E27FC236}">
                  <a16:creationId xmlns:a16="http://schemas.microsoft.com/office/drawing/2014/main" id="{549FE6F0-F1BF-410A-8FC8-B77FC8F12572}"/>
                </a:ext>
              </a:extLst>
            </p:cNvPr>
            <p:cNvSpPr/>
            <p:nvPr/>
          </p:nvSpPr>
          <p:spPr>
            <a:xfrm>
              <a:off x="5477095" y="10361790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93" name="object 1926">
              <a:extLst>
                <a:ext uri="{FF2B5EF4-FFF2-40B4-BE49-F238E27FC236}">
                  <a16:creationId xmlns:a16="http://schemas.microsoft.com/office/drawing/2014/main" id="{1ED4863E-90B3-44AC-BC53-A6AECC7F53E4}"/>
                </a:ext>
              </a:extLst>
            </p:cNvPr>
            <p:cNvSpPr/>
            <p:nvPr/>
          </p:nvSpPr>
          <p:spPr>
            <a:xfrm>
              <a:off x="6024070" y="10295386"/>
              <a:ext cx="155644" cy="66445"/>
            </a:xfrm>
            <a:custGeom>
              <a:avLst/>
              <a:gdLst/>
              <a:ahLst/>
              <a:cxnLst/>
              <a:rect l="l" t="t" r="r" b="b"/>
              <a:pathLst>
                <a:path w="115570" h="40640">
                  <a:moveTo>
                    <a:pt x="0" y="40614"/>
                  </a:moveTo>
                  <a:lnTo>
                    <a:pt x="115074" y="40614"/>
                  </a:lnTo>
                </a:path>
                <a:path w="115570" h="40640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94" name="object 1927">
              <a:extLst>
                <a:ext uri="{FF2B5EF4-FFF2-40B4-BE49-F238E27FC236}">
                  <a16:creationId xmlns:a16="http://schemas.microsoft.com/office/drawing/2014/main" id="{7EBBFA9B-7B65-4CA8-8758-A1A12387E26D}"/>
                </a:ext>
              </a:extLst>
            </p:cNvPr>
            <p:cNvSpPr/>
            <p:nvPr/>
          </p:nvSpPr>
          <p:spPr>
            <a:xfrm>
              <a:off x="5477095" y="1029538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695" name="object 1928">
              <a:extLst>
                <a:ext uri="{FF2B5EF4-FFF2-40B4-BE49-F238E27FC236}">
                  <a16:creationId xmlns:a16="http://schemas.microsoft.com/office/drawing/2014/main" id="{7B39E614-454E-4BB9-9381-41691D89B51B}"/>
                </a:ext>
              </a:extLst>
            </p:cNvPr>
            <p:cNvGrpSpPr/>
            <p:nvPr/>
          </p:nvGrpSpPr>
          <p:grpSpPr>
            <a:xfrm>
              <a:off x="5158028" y="10287087"/>
              <a:ext cx="323259" cy="78905"/>
              <a:chOff x="5387634" y="9851563"/>
              <a:chExt cx="240029" cy="48260"/>
            </a:xfrm>
          </p:grpSpPr>
          <p:sp>
            <p:nvSpPr>
              <p:cNvPr id="1840" name="object 1929">
                <a:extLst>
                  <a:ext uri="{FF2B5EF4-FFF2-40B4-BE49-F238E27FC236}">
                    <a16:creationId xmlns:a16="http://schemas.microsoft.com/office/drawing/2014/main" id="{756563AE-9194-43A1-9514-5DDCD67783D6}"/>
                  </a:ext>
                </a:extLst>
              </p:cNvPr>
              <p:cNvSpPr/>
              <p:nvPr/>
            </p:nvSpPr>
            <p:spPr>
              <a:xfrm>
                <a:off x="5387634" y="9856639"/>
                <a:ext cx="1155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5570">
                    <a:moveTo>
                      <a:pt x="11507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41" name="object 1930">
                <a:extLst>
                  <a:ext uri="{FF2B5EF4-FFF2-40B4-BE49-F238E27FC236}">
                    <a16:creationId xmlns:a16="http://schemas.microsoft.com/office/drawing/2014/main" id="{5C13B999-048D-406D-AB51-C44A5568188D}"/>
                  </a:ext>
                </a:extLst>
              </p:cNvPr>
              <p:cNvSpPr/>
              <p:nvPr/>
            </p:nvSpPr>
            <p:spPr>
              <a:xfrm>
                <a:off x="5502708" y="9856639"/>
                <a:ext cx="121920" cy="40640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40640">
                    <a:moveTo>
                      <a:pt x="0" y="0"/>
                    </a:moveTo>
                    <a:lnTo>
                      <a:pt x="121843" y="0"/>
                    </a:lnTo>
                  </a:path>
                  <a:path w="121920" h="40640">
                    <a:moveTo>
                      <a:pt x="0" y="40614"/>
                    </a:moveTo>
                    <a:lnTo>
                      <a:pt x="121843" y="40614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42" name="object 1931">
                <a:extLst>
                  <a:ext uri="{FF2B5EF4-FFF2-40B4-BE49-F238E27FC236}">
                    <a16:creationId xmlns:a16="http://schemas.microsoft.com/office/drawing/2014/main" id="{62C82DDF-933D-49F7-835D-09BDD05A7E58}"/>
                  </a:ext>
                </a:extLst>
              </p:cNvPr>
              <p:cNvSpPr/>
              <p:nvPr/>
            </p:nvSpPr>
            <p:spPr>
              <a:xfrm>
                <a:off x="5502708" y="9856639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43" name="object 1932">
                <a:extLst>
                  <a:ext uri="{FF2B5EF4-FFF2-40B4-BE49-F238E27FC236}">
                    <a16:creationId xmlns:a16="http://schemas.microsoft.com/office/drawing/2014/main" id="{819109FA-1A97-43B5-ABF8-1BF0F3E9F927}"/>
                  </a:ext>
                </a:extLst>
              </p:cNvPr>
              <p:cNvSpPr/>
              <p:nvPr/>
            </p:nvSpPr>
            <p:spPr>
              <a:xfrm>
                <a:off x="5512862" y="9856639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44" name="object 1933">
                <a:extLst>
                  <a:ext uri="{FF2B5EF4-FFF2-40B4-BE49-F238E27FC236}">
                    <a16:creationId xmlns:a16="http://schemas.microsoft.com/office/drawing/2014/main" id="{47B2F87D-0FDD-4F19-884A-A2D0AB3BB27E}"/>
                  </a:ext>
                </a:extLst>
              </p:cNvPr>
              <p:cNvSpPr/>
              <p:nvPr/>
            </p:nvSpPr>
            <p:spPr>
              <a:xfrm>
                <a:off x="5563630" y="9856639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45" name="object 1934">
                <a:extLst>
                  <a:ext uri="{FF2B5EF4-FFF2-40B4-BE49-F238E27FC236}">
                    <a16:creationId xmlns:a16="http://schemas.microsoft.com/office/drawing/2014/main" id="{1C34DBAE-49C8-4E48-B0CA-178B48D509FB}"/>
                  </a:ext>
                </a:extLst>
              </p:cNvPr>
              <p:cNvSpPr/>
              <p:nvPr/>
            </p:nvSpPr>
            <p:spPr>
              <a:xfrm>
                <a:off x="5573784" y="9856639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46" name="object 1935">
                <a:extLst>
                  <a:ext uri="{FF2B5EF4-FFF2-40B4-BE49-F238E27FC236}">
                    <a16:creationId xmlns:a16="http://schemas.microsoft.com/office/drawing/2014/main" id="{402DBC3B-D2E0-4624-8963-670E54BE8C03}"/>
                  </a:ext>
                </a:extLst>
              </p:cNvPr>
              <p:cNvSpPr/>
              <p:nvPr/>
            </p:nvSpPr>
            <p:spPr>
              <a:xfrm>
                <a:off x="5502708" y="9856639"/>
                <a:ext cx="121920" cy="40640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40640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40640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40640">
                    <a:moveTo>
                      <a:pt x="0" y="6769"/>
                    </a:moveTo>
                    <a:lnTo>
                      <a:pt x="0" y="40614"/>
                    </a:lnTo>
                  </a:path>
                  <a:path w="121920" h="40640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40640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40640">
                    <a:moveTo>
                      <a:pt x="121843" y="6769"/>
                    </a:moveTo>
                    <a:lnTo>
                      <a:pt x="121843" y="40614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grpSp>
          <p:nvGrpSpPr>
            <p:cNvPr id="1696" name="object 1936">
              <a:extLst>
                <a:ext uri="{FF2B5EF4-FFF2-40B4-BE49-F238E27FC236}">
                  <a16:creationId xmlns:a16="http://schemas.microsoft.com/office/drawing/2014/main" id="{1437CB69-4521-4F05-9897-A44837E3CF4F}"/>
                </a:ext>
              </a:extLst>
            </p:cNvPr>
            <p:cNvGrpSpPr/>
            <p:nvPr/>
          </p:nvGrpSpPr>
          <p:grpSpPr>
            <a:xfrm>
              <a:off x="5856560" y="10287087"/>
              <a:ext cx="171037" cy="78905"/>
              <a:chOff x="5906314" y="9851563"/>
              <a:chExt cx="127000" cy="48260"/>
            </a:xfrm>
          </p:grpSpPr>
          <p:sp>
            <p:nvSpPr>
              <p:cNvPr id="1834" name="object 1937">
                <a:extLst>
                  <a:ext uri="{FF2B5EF4-FFF2-40B4-BE49-F238E27FC236}">
                    <a16:creationId xmlns:a16="http://schemas.microsoft.com/office/drawing/2014/main" id="{C13CF7E9-BA9E-4CDD-90DB-896176E7668D}"/>
                  </a:ext>
                </a:extLst>
              </p:cNvPr>
              <p:cNvSpPr/>
              <p:nvPr/>
            </p:nvSpPr>
            <p:spPr>
              <a:xfrm>
                <a:off x="5908852" y="9856639"/>
                <a:ext cx="121920" cy="40640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40640">
                    <a:moveTo>
                      <a:pt x="121843" y="0"/>
                    </a:moveTo>
                    <a:lnTo>
                      <a:pt x="0" y="0"/>
                    </a:lnTo>
                  </a:path>
                  <a:path w="121920" h="40640">
                    <a:moveTo>
                      <a:pt x="121843" y="40614"/>
                    </a:moveTo>
                    <a:lnTo>
                      <a:pt x="0" y="40614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35" name="object 1938">
                <a:extLst>
                  <a:ext uri="{FF2B5EF4-FFF2-40B4-BE49-F238E27FC236}">
                    <a16:creationId xmlns:a16="http://schemas.microsoft.com/office/drawing/2014/main" id="{99E5485D-E649-48C8-9606-7AC68AF37138}"/>
                  </a:ext>
                </a:extLst>
              </p:cNvPr>
              <p:cNvSpPr/>
              <p:nvPr/>
            </p:nvSpPr>
            <p:spPr>
              <a:xfrm>
                <a:off x="5969774" y="9856639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36" name="object 1939">
                <a:extLst>
                  <a:ext uri="{FF2B5EF4-FFF2-40B4-BE49-F238E27FC236}">
                    <a16:creationId xmlns:a16="http://schemas.microsoft.com/office/drawing/2014/main" id="{23A99F1C-7458-4B98-80D7-D792F4B63BE2}"/>
                  </a:ext>
                </a:extLst>
              </p:cNvPr>
              <p:cNvSpPr/>
              <p:nvPr/>
            </p:nvSpPr>
            <p:spPr>
              <a:xfrm>
                <a:off x="5979927" y="9856639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37" name="object 1940">
                <a:extLst>
                  <a:ext uri="{FF2B5EF4-FFF2-40B4-BE49-F238E27FC236}">
                    <a16:creationId xmlns:a16="http://schemas.microsoft.com/office/drawing/2014/main" id="{2DAC09A5-EA06-496C-8DB8-25D48EF62EC0}"/>
                  </a:ext>
                </a:extLst>
              </p:cNvPr>
              <p:cNvSpPr/>
              <p:nvPr/>
            </p:nvSpPr>
            <p:spPr>
              <a:xfrm>
                <a:off x="5908852" y="9856639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38" name="object 1941">
                <a:extLst>
                  <a:ext uri="{FF2B5EF4-FFF2-40B4-BE49-F238E27FC236}">
                    <a16:creationId xmlns:a16="http://schemas.microsoft.com/office/drawing/2014/main" id="{DD831823-E586-44D7-AD59-0F2702A929CC}"/>
                  </a:ext>
                </a:extLst>
              </p:cNvPr>
              <p:cNvSpPr/>
              <p:nvPr/>
            </p:nvSpPr>
            <p:spPr>
              <a:xfrm>
                <a:off x="5919006" y="9856639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39" name="object 1942">
                <a:extLst>
                  <a:ext uri="{FF2B5EF4-FFF2-40B4-BE49-F238E27FC236}">
                    <a16:creationId xmlns:a16="http://schemas.microsoft.com/office/drawing/2014/main" id="{703818CC-1A05-4F94-82EE-C509CCE4E901}"/>
                  </a:ext>
                </a:extLst>
              </p:cNvPr>
              <p:cNvSpPr/>
              <p:nvPr/>
            </p:nvSpPr>
            <p:spPr>
              <a:xfrm>
                <a:off x="5908852" y="9856639"/>
                <a:ext cx="121920" cy="40640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40640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40640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40640">
                    <a:moveTo>
                      <a:pt x="121843" y="6769"/>
                    </a:moveTo>
                    <a:lnTo>
                      <a:pt x="121843" y="40614"/>
                    </a:lnTo>
                  </a:path>
                  <a:path w="121920" h="40640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40640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40640">
                    <a:moveTo>
                      <a:pt x="0" y="6769"/>
                    </a:moveTo>
                    <a:lnTo>
                      <a:pt x="0" y="40614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697" name="object 1943">
              <a:extLst>
                <a:ext uri="{FF2B5EF4-FFF2-40B4-BE49-F238E27FC236}">
                  <a16:creationId xmlns:a16="http://schemas.microsoft.com/office/drawing/2014/main" id="{C1111D5F-AD99-4DB5-9174-734A6B0F08A7}"/>
                </a:ext>
              </a:extLst>
            </p:cNvPr>
            <p:cNvSpPr/>
            <p:nvPr/>
          </p:nvSpPr>
          <p:spPr>
            <a:xfrm>
              <a:off x="12031673" y="9498536"/>
              <a:ext cx="54731" cy="863798"/>
            </a:xfrm>
            <a:custGeom>
              <a:avLst/>
              <a:gdLst/>
              <a:ahLst/>
              <a:cxnLst/>
              <a:rect l="l" t="t" r="r" b="b"/>
              <a:pathLst>
                <a:path w="40640" h="528320">
                  <a:moveTo>
                    <a:pt x="40614" y="527987"/>
                  </a:moveTo>
                  <a:lnTo>
                    <a:pt x="0" y="527987"/>
                  </a:lnTo>
                </a:path>
                <a:path w="40640" h="528320">
                  <a:moveTo>
                    <a:pt x="0" y="0"/>
                  </a:moveTo>
                  <a:lnTo>
                    <a:pt x="0" y="487372"/>
                  </a:lnTo>
                </a:path>
                <a:path w="40640" h="528320">
                  <a:moveTo>
                    <a:pt x="40614" y="527987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98" name="object 1944">
              <a:extLst>
                <a:ext uri="{FF2B5EF4-FFF2-40B4-BE49-F238E27FC236}">
                  <a16:creationId xmlns:a16="http://schemas.microsoft.com/office/drawing/2014/main" id="{729D4CF6-4E37-4F75-8720-ED2739BE55DC}"/>
                </a:ext>
              </a:extLst>
            </p:cNvPr>
            <p:cNvSpPr/>
            <p:nvPr/>
          </p:nvSpPr>
          <p:spPr>
            <a:xfrm>
              <a:off x="11329723" y="10295386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33845"/>
                  </a:moveTo>
                  <a:lnTo>
                    <a:pt x="0" y="0"/>
                  </a:lnTo>
                </a:path>
                <a:path h="40640">
                  <a:moveTo>
                    <a:pt x="0" y="40614"/>
                  </a:moveTo>
                  <a:lnTo>
                    <a:pt x="0" y="3384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99" name="object 1945">
              <a:extLst>
                <a:ext uri="{FF2B5EF4-FFF2-40B4-BE49-F238E27FC236}">
                  <a16:creationId xmlns:a16="http://schemas.microsoft.com/office/drawing/2014/main" id="{3FB8042C-A998-4A20-92FB-D506ACF3DB53}"/>
                </a:ext>
              </a:extLst>
            </p:cNvPr>
            <p:cNvSpPr/>
            <p:nvPr/>
          </p:nvSpPr>
          <p:spPr>
            <a:xfrm>
              <a:off x="11165630" y="10295386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33845"/>
                  </a:moveTo>
                  <a:lnTo>
                    <a:pt x="0" y="0"/>
                  </a:lnTo>
                </a:path>
                <a:path h="40640">
                  <a:moveTo>
                    <a:pt x="0" y="40614"/>
                  </a:moveTo>
                  <a:lnTo>
                    <a:pt x="0" y="3384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00" name="object 1946">
              <a:extLst>
                <a:ext uri="{FF2B5EF4-FFF2-40B4-BE49-F238E27FC236}">
                  <a16:creationId xmlns:a16="http://schemas.microsoft.com/office/drawing/2014/main" id="{84479F5C-4090-4427-B669-50C78F8DCF23}"/>
                </a:ext>
              </a:extLst>
            </p:cNvPr>
            <p:cNvSpPr/>
            <p:nvPr/>
          </p:nvSpPr>
          <p:spPr>
            <a:xfrm>
              <a:off x="11712604" y="10295386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33845"/>
                  </a:moveTo>
                  <a:lnTo>
                    <a:pt x="0" y="0"/>
                  </a:lnTo>
                </a:path>
                <a:path h="40640">
                  <a:moveTo>
                    <a:pt x="0" y="40614"/>
                  </a:moveTo>
                  <a:lnTo>
                    <a:pt x="0" y="3384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01" name="object 1947">
              <a:extLst>
                <a:ext uri="{FF2B5EF4-FFF2-40B4-BE49-F238E27FC236}">
                  <a16:creationId xmlns:a16="http://schemas.microsoft.com/office/drawing/2014/main" id="{89490B4B-0181-48FB-A2B6-7B0EDCB826F9}"/>
                </a:ext>
              </a:extLst>
            </p:cNvPr>
            <p:cNvSpPr/>
            <p:nvPr/>
          </p:nvSpPr>
          <p:spPr>
            <a:xfrm>
              <a:off x="11876697" y="10295386"/>
              <a:ext cx="155644" cy="66445"/>
            </a:xfrm>
            <a:custGeom>
              <a:avLst/>
              <a:gdLst/>
              <a:ahLst/>
              <a:cxnLst/>
              <a:rect l="l" t="t" r="r" b="b"/>
              <a:pathLst>
                <a:path w="115570" h="40640">
                  <a:moveTo>
                    <a:pt x="0" y="33845"/>
                  </a:moveTo>
                  <a:lnTo>
                    <a:pt x="0" y="0"/>
                  </a:lnTo>
                </a:path>
                <a:path w="115570" h="40640">
                  <a:moveTo>
                    <a:pt x="0" y="40614"/>
                  </a:moveTo>
                  <a:lnTo>
                    <a:pt x="0" y="33845"/>
                  </a:lnTo>
                </a:path>
                <a:path w="115570" h="40640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02" name="object 1948">
              <a:extLst>
                <a:ext uri="{FF2B5EF4-FFF2-40B4-BE49-F238E27FC236}">
                  <a16:creationId xmlns:a16="http://schemas.microsoft.com/office/drawing/2014/main" id="{256CEB07-4314-49B1-9232-71347E26B027}"/>
                </a:ext>
              </a:extLst>
            </p:cNvPr>
            <p:cNvSpPr/>
            <p:nvPr/>
          </p:nvSpPr>
          <p:spPr>
            <a:xfrm>
              <a:off x="11329723" y="1029538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03" name="object 1949">
              <a:extLst>
                <a:ext uri="{FF2B5EF4-FFF2-40B4-BE49-F238E27FC236}">
                  <a16:creationId xmlns:a16="http://schemas.microsoft.com/office/drawing/2014/main" id="{FE213664-2E6C-4A35-9203-613E5E6E450A}"/>
                </a:ext>
              </a:extLst>
            </p:cNvPr>
            <p:cNvSpPr/>
            <p:nvPr/>
          </p:nvSpPr>
          <p:spPr>
            <a:xfrm>
              <a:off x="11010654" y="10295386"/>
              <a:ext cx="155644" cy="66445"/>
            </a:xfrm>
            <a:custGeom>
              <a:avLst/>
              <a:gdLst/>
              <a:ahLst/>
              <a:cxnLst/>
              <a:rect l="l" t="t" r="r" b="b"/>
              <a:pathLst>
                <a:path w="115570" h="40640">
                  <a:moveTo>
                    <a:pt x="115074" y="0"/>
                  </a:moveTo>
                  <a:lnTo>
                    <a:pt x="0" y="0"/>
                  </a:lnTo>
                </a:path>
                <a:path w="115570" h="40640">
                  <a:moveTo>
                    <a:pt x="0" y="40614"/>
                  </a:moveTo>
                  <a:lnTo>
                    <a:pt x="115074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04" name="object 1950">
              <a:extLst>
                <a:ext uri="{FF2B5EF4-FFF2-40B4-BE49-F238E27FC236}">
                  <a16:creationId xmlns:a16="http://schemas.microsoft.com/office/drawing/2014/main" id="{26290EE1-C8D7-4CDB-A9D8-34470972E24A}"/>
                </a:ext>
              </a:extLst>
            </p:cNvPr>
            <p:cNvSpPr/>
            <p:nvPr/>
          </p:nvSpPr>
          <p:spPr>
            <a:xfrm>
              <a:off x="11329723" y="10361790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05" name="object 1951">
              <a:extLst>
                <a:ext uri="{FF2B5EF4-FFF2-40B4-BE49-F238E27FC236}">
                  <a16:creationId xmlns:a16="http://schemas.microsoft.com/office/drawing/2014/main" id="{E987B021-620E-4E13-A857-F53FE67265E3}"/>
                </a:ext>
              </a:extLst>
            </p:cNvPr>
            <p:cNvSpPr/>
            <p:nvPr/>
          </p:nvSpPr>
          <p:spPr>
            <a:xfrm>
              <a:off x="11876697" y="10361790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7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706" name="object 1952">
              <a:extLst>
                <a:ext uri="{FF2B5EF4-FFF2-40B4-BE49-F238E27FC236}">
                  <a16:creationId xmlns:a16="http://schemas.microsoft.com/office/drawing/2014/main" id="{088A58C2-868F-434C-9BBD-83018D6BA210}"/>
                </a:ext>
              </a:extLst>
            </p:cNvPr>
            <p:cNvGrpSpPr/>
            <p:nvPr/>
          </p:nvGrpSpPr>
          <p:grpSpPr>
            <a:xfrm>
              <a:off x="11162212" y="10291235"/>
              <a:ext cx="171037" cy="78905"/>
              <a:chOff x="9845909" y="9854101"/>
              <a:chExt cx="127000" cy="48260"/>
            </a:xfrm>
          </p:grpSpPr>
          <p:sp>
            <p:nvSpPr>
              <p:cNvPr id="1828" name="object 1953">
                <a:extLst>
                  <a:ext uri="{FF2B5EF4-FFF2-40B4-BE49-F238E27FC236}">
                    <a16:creationId xmlns:a16="http://schemas.microsoft.com/office/drawing/2014/main" id="{5F3E2BC7-76D1-4ED3-80DA-07445ADE5F70}"/>
                  </a:ext>
                </a:extLst>
              </p:cNvPr>
              <p:cNvSpPr/>
              <p:nvPr/>
            </p:nvSpPr>
            <p:spPr>
              <a:xfrm>
                <a:off x="9848448" y="9856640"/>
                <a:ext cx="121920" cy="40640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40640">
                    <a:moveTo>
                      <a:pt x="0" y="40614"/>
                    </a:moveTo>
                    <a:lnTo>
                      <a:pt x="121843" y="40614"/>
                    </a:lnTo>
                  </a:path>
                  <a:path w="121920" h="40640">
                    <a:moveTo>
                      <a:pt x="0" y="0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29" name="object 1954">
                <a:extLst>
                  <a:ext uri="{FF2B5EF4-FFF2-40B4-BE49-F238E27FC236}">
                    <a16:creationId xmlns:a16="http://schemas.microsoft.com/office/drawing/2014/main" id="{91079ACD-5FAE-4AFE-906F-9DCCAB336C55}"/>
                  </a:ext>
                </a:extLst>
              </p:cNvPr>
              <p:cNvSpPr/>
              <p:nvPr/>
            </p:nvSpPr>
            <p:spPr>
              <a:xfrm>
                <a:off x="9848448" y="9890485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30" name="object 1955">
                <a:extLst>
                  <a:ext uri="{FF2B5EF4-FFF2-40B4-BE49-F238E27FC236}">
                    <a16:creationId xmlns:a16="http://schemas.microsoft.com/office/drawing/2014/main" id="{DAA3FA9B-F46F-4093-A01F-4ACE3F390B58}"/>
                  </a:ext>
                </a:extLst>
              </p:cNvPr>
              <p:cNvSpPr/>
              <p:nvPr/>
            </p:nvSpPr>
            <p:spPr>
              <a:xfrm>
                <a:off x="9858601" y="9890485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31" name="object 1956">
                <a:extLst>
                  <a:ext uri="{FF2B5EF4-FFF2-40B4-BE49-F238E27FC236}">
                    <a16:creationId xmlns:a16="http://schemas.microsoft.com/office/drawing/2014/main" id="{FF02DFCE-E048-4C86-9028-42BC9ED09D70}"/>
                  </a:ext>
                </a:extLst>
              </p:cNvPr>
              <p:cNvSpPr/>
              <p:nvPr/>
            </p:nvSpPr>
            <p:spPr>
              <a:xfrm>
                <a:off x="9909369" y="9890485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32" name="object 1957">
                <a:extLst>
                  <a:ext uri="{FF2B5EF4-FFF2-40B4-BE49-F238E27FC236}">
                    <a16:creationId xmlns:a16="http://schemas.microsoft.com/office/drawing/2014/main" id="{A30A56FE-3454-4D79-996D-241727599841}"/>
                  </a:ext>
                </a:extLst>
              </p:cNvPr>
              <p:cNvSpPr/>
              <p:nvPr/>
            </p:nvSpPr>
            <p:spPr>
              <a:xfrm>
                <a:off x="9919523" y="9890485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33" name="object 1958">
                <a:extLst>
                  <a:ext uri="{FF2B5EF4-FFF2-40B4-BE49-F238E27FC236}">
                    <a16:creationId xmlns:a16="http://schemas.microsoft.com/office/drawing/2014/main" id="{FAF6A781-371F-494E-A498-6CA73C9B6091}"/>
                  </a:ext>
                </a:extLst>
              </p:cNvPr>
              <p:cNvSpPr/>
              <p:nvPr/>
            </p:nvSpPr>
            <p:spPr>
              <a:xfrm>
                <a:off x="9848448" y="9856640"/>
                <a:ext cx="121920" cy="40640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40640">
                    <a:moveTo>
                      <a:pt x="0" y="40614"/>
                    </a:moveTo>
                    <a:lnTo>
                      <a:pt x="0" y="33845"/>
                    </a:lnTo>
                  </a:path>
                  <a:path w="121920" h="40640">
                    <a:moveTo>
                      <a:pt x="0" y="40614"/>
                    </a:moveTo>
                    <a:lnTo>
                      <a:pt x="0" y="33845"/>
                    </a:lnTo>
                  </a:path>
                  <a:path w="121920" h="40640">
                    <a:moveTo>
                      <a:pt x="0" y="33845"/>
                    </a:moveTo>
                    <a:lnTo>
                      <a:pt x="0" y="0"/>
                    </a:lnTo>
                  </a:path>
                  <a:path w="121920" h="40640">
                    <a:moveTo>
                      <a:pt x="121843" y="40614"/>
                    </a:moveTo>
                    <a:lnTo>
                      <a:pt x="121843" y="33845"/>
                    </a:lnTo>
                  </a:path>
                  <a:path w="121920" h="40640">
                    <a:moveTo>
                      <a:pt x="121843" y="40614"/>
                    </a:moveTo>
                    <a:lnTo>
                      <a:pt x="121843" y="33845"/>
                    </a:lnTo>
                  </a:path>
                  <a:path w="121920" h="40640">
                    <a:moveTo>
                      <a:pt x="121843" y="33845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grpSp>
          <p:nvGrpSpPr>
            <p:cNvPr id="1707" name="object 1959">
              <a:extLst>
                <a:ext uri="{FF2B5EF4-FFF2-40B4-BE49-F238E27FC236}">
                  <a16:creationId xmlns:a16="http://schemas.microsoft.com/office/drawing/2014/main" id="{FA566114-FF8C-45F4-A3EB-AF0493142C13}"/>
                </a:ext>
              </a:extLst>
            </p:cNvPr>
            <p:cNvGrpSpPr/>
            <p:nvPr/>
          </p:nvGrpSpPr>
          <p:grpSpPr>
            <a:xfrm>
              <a:off x="11709187" y="10291235"/>
              <a:ext cx="171037" cy="78905"/>
              <a:chOff x="10252054" y="9854101"/>
              <a:chExt cx="127000" cy="48260"/>
            </a:xfrm>
          </p:grpSpPr>
          <p:sp>
            <p:nvSpPr>
              <p:cNvPr id="1822" name="object 1960">
                <a:extLst>
                  <a:ext uri="{FF2B5EF4-FFF2-40B4-BE49-F238E27FC236}">
                    <a16:creationId xmlns:a16="http://schemas.microsoft.com/office/drawing/2014/main" id="{431264F0-5A85-48E7-BF78-E81449D91F24}"/>
                  </a:ext>
                </a:extLst>
              </p:cNvPr>
              <p:cNvSpPr/>
              <p:nvPr/>
            </p:nvSpPr>
            <p:spPr>
              <a:xfrm>
                <a:off x="10254592" y="9856640"/>
                <a:ext cx="121920" cy="40640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40640">
                    <a:moveTo>
                      <a:pt x="121843" y="40614"/>
                    </a:moveTo>
                    <a:lnTo>
                      <a:pt x="0" y="40614"/>
                    </a:lnTo>
                  </a:path>
                  <a:path w="121920" h="40640">
                    <a:moveTo>
                      <a:pt x="121843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23" name="object 1961">
                <a:extLst>
                  <a:ext uri="{FF2B5EF4-FFF2-40B4-BE49-F238E27FC236}">
                    <a16:creationId xmlns:a16="http://schemas.microsoft.com/office/drawing/2014/main" id="{8F486E02-0847-469A-A189-A7099C6671FE}"/>
                  </a:ext>
                </a:extLst>
              </p:cNvPr>
              <p:cNvSpPr/>
              <p:nvPr/>
            </p:nvSpPr>
            <p:spPr>
              <a:xfrm>
                <a:off x="10315514" y="9890485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24" name="object 1962">
                <a:extLst>
                  <a:ext uri="{FF2B5EF4-FFF2-40B4-BE49-F238E27FC236}">
                    <a16:creationId xmlns:a16="http://schemas.microsoft.com/office/drawing/2014/main" id="{CBB2C807-C6D8-4B9D-9F12-537FFED1C720}"/>
                  </a:ext>
                </a:extLst>
              </p:cNvPr>
              <p:cNvSpPr/>
              <p:nvPr/>
            </p:nvSpPr>
            <p:spPr>
              <a:xfrm>
                <a:off x="10325667" y="9890485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25" name="object 1963">
                <a:extLst>
                  <a:ext uri="{FF2B5EF4-FFF2-40B4-BE49-F238E27FC236}">
                    <a16:creationId xmlns:a16="http://schemas.microsoft.com/office/drawing/2014/main" id="{C2F0EEE7-F9D4-4E67-92E3-3C803CC823AE}"/>
                  </a:ext>
                </a:extLst>
              </p:cNvPr>
              <p:cNvSpPr/>
              <p:nvPr/>
            </p:nvSpPr>
            <p:spPr>
              <a:xfrm>
                <a:off x="10254592" y="9890485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26" name="object 1964">
                <a:extLst>
                  <a:ext uri="{FF2B5EF4-FFF2-40B4-BE49-F238E27FC236}">
                    <a16:creationId xmlns:a16="http://schemas.microsoft.com/office/drawing/2014/main" id="{FFDF2411-7EB0-4A0D-8DDF-31B54F9C13BE}"/>
                  </a:ext>
                </a:extLst>
              </p:cNvPr>
              <p:cNvSpPr/>
              <p:nvPr/>
            </p:nvSpPr>
            <p:spPr>
              <a:xfrm>
                <a:off x="10264746" y="9890485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27" name="object 1965">
                <a:extLst>
                  <a:ext uri="{FF2B5EF4-FFF2-40B4-BE49-F238E27FC236}">
                    <a16:creationId xmlns:a16="http://schemas.microsoft.com/office/drawing/2014/main" id="{8433BBD3-B11B-458B-8FE8-743618564637}"/>
                  </a:ext>
                </a:extLst>
              </p:cNvPr>
              <p:cNvSpPr/>
              <p:nvPr/>
            </p:nvSpPr>
            <p:spPr>
              <a:xfrm>
                <a:off x="10254592" y="9856640"/>
                <a:ext cx="121920" cy="40640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40640">
                    <a:moveTo>
                      <a:pt x="121843" y="40614"/>
                    </a:moveTo>
                    <a:lnTo>
                      <a:pt x="121843" y="33845"/>
                    </a:lnTo>
                  </a:path>
                  <a:path w="121920" h="40640">
                    <a:moveTo>
                      <a:pt x="121843" y="40614"/>
                    </a:moveTo>
                    <a:lnTo>
                      <a:pt x="121843" y="33845"/>
                    </a:lnTo>
                  </a:path>
                  <a:path w="121920" h="40640">
                    <a:moveTo>
                      <a:pt x="121843" y="33845"/>
                    </a:moveTo>
                    <a:lnTo>
                      <a:pt x="121843" y="0"/>
                    </a:lnTo>
                  </a:path>
                  <a:path w="121920" h="40640">
                    <a:moveTo>
                      <a:pt x="0" y="40614"/>
                    </a:moveTo>
                    <a:lnTo>
                      <a:pt x="0" y="33845"/>
                    </a:lnTo>
                  </a:path>
                  <a:path w="121920" h="40640">
                    <a:moveTo>
                      <a:pt x="0" y="40614"/>
                    </a:moveTo>
                    <a:lnTo>
                      <a:pt x="0" y="33845"/>
                    </a:lnTo>
                  </a:path>
                  <a:path w="121920" h="40640">
                    <a:moveTo>
                      <a:pt x="0" y="33845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708" name="object 1966">
              <a:extLst>
                <a:ext uri="{FF2B5EF4-FFF2-40B4-BE49-F238E27FC236}">
                  <a16:creationId xmlns:a16="http://schemas.microsoft.com/office/drawing/2014/main" id="{9185FE29-0C94-4A37-8DAA-639AFD23F101}"/>
                </a:ext>
              </a:extLst>
            </p:cNvPr>
            <p:cNvSpPr/>
            <p:nvPr/>
          </p:nvSpPr>
          <p:spPr>
            <a:xfrm>
              <a:off x="8029643" y="12984753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09" name="object 1967">
              <a:extLst>
                <a:ext uri="{FF2B5EF4-FFF2-40B4-BE49-F238E27FC236}">
                  <a16:creationId xmlns:a16="http://schemas.microsoft.com/office/drawing/2014/main" id="{3486CA64-E26C-44C9-A593-D4C47E0A8512}"/>
                </a:ext>
              </a:extLst>
            </p:cNvPr>
            <p:cNvSpPr/>
            <p:nvPr/>
          </p:nvSpPr>
          <p:spPr>
            <a:xfrm>
              <a:off x="8029643" y="12652732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10" name="object 1968">
              <a:extLst>
                <a:ext uri="{FF2B5EF4-FFF2-40B4-BE49-F238E27FC236}">
                  <a16:creationId xmlns:a16="http://schemas.microsoft.com/office/drawing/2014/main" id="{C0F329C1-BB90-4709-A823-899F4DAEA78E}"/>
                </a:ext>
              </a:extLst>
            </p:cNvPr>
            <p:cNvSpPr/>
            <p:nvPr/>
          </p:nvSpPr>
          <p:spPr>
            <a:xfrm>
              <a:off x="8029643" y="13870140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11" name="object 1969">
              <a:extLst>
                <a:ext uri="{FF2B5EF4-FFF2-40B4-BE49-F238E27FC236}">
                  <a16:creationId xmlns:a16="http://schemas.microsoft.com/office/drawing/2014/main" id="{410E1E70-E6DE-4957-BB22-CC516EC75AD0}"/>
                </a:ext>
              </a:extLst>
            </p:cNvPr>
            <p:cNvSpPr/>
            <p:nvPr/>
          </p:nvSpPr>
          <p:spPr>
            <a:xfrm>
              <a:off x="8029643" y="13538120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12" name="object 1970">
              <a:extLst>
                <a:ext uri="{FF2B5EF4-FFF2-40B4-BE49-F238E27FC236}">
                  <a16:creationId xmlns:a16="http://schemas.microsoft.com/office/drawing/2014/main" id="{0172C5CD-C76B-4B94-BE99-F9873E415C65}"/>
                </a:ext>
              </a:extLst>
            </p:cNvPr>
            <p:cNvSpPr/>
            <p:nvPr/>
          </p:nvSpPr>
          <p:spPr>
            <a:xfrm>
              <a:off x="8029642" y="12342847"/>
              <a:ext cx="0" cy="310427"/>
            </a:xfrm>
            <a:custGeom>
              <a:avLst/>
              <a:gdLst/>
              <a:ahLst/>
              <a:cxnLst/>
              <a:rect l="l" t="t" r="r" b="b"/>
              <a:pathLst>
                <a:path h="189865">
                  <a:moveTo>
                    <a:pt x="0" y="0"/>
                  </a:moveTo>
                  <a:lnTo>
                    <a:pt x="0" y="189533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13" name="object 1971">
              <a:extLst>
                <a:ext uri="{FF2B5EF4-FFF2-40B4-BE49-F238E27FC236}">
                  <a16:creationId xmlns:a16="http://schemas.microsoft.com/office/drawing/2014/main" id="{B41FF65C-A810-4B5B-9D2E-B5C25518E3A9}"/>
                </a:ext>
              </a:extLst>
            </p:cNvPr>
            <p:cNvSpPr/>
            <p:nvPr/>
          </p:nvSpPr>
          <p:spPr>
            <a:xfrm>
              <a:off x="8029642" y="12984754"/>
              <a:ext cx="0" cy="553370"/>
            </a:xfrm>
            <a:custGeom>
              <a:avLst/>
              <a:gdLst/>
              <a:ahLst/>
              <a:cxnLst/>
              <a:rect l="l" t="t" r="r" b="b"/>
              <a:pathLst>
                <a:path h="338454">
                  <a:moveTo>
                    <a:pt x="0" y="0"/>
                  </a:moveTo>
                  <a:lnTo>
                    <a:pt x="0" y="121843"/>
                  </a:lnTo>
                </a:path>
                <a:path h="338454">
                  <a:moveTo>
                    <a:pt x="0" y="148919"/>
                  </a:moveTo>
                  <a:lnTo>
                    <a:pt x="0" y="338453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14" name="object 1972">
              <a:extLst>
                <a:ext uri="{FF2B5EF4-FFF2-40B4-BE49-F238E27FC236}">
                  <a16:creationId xmlns:a16="http://schemas.microsoft.com/office/drawing/2014/main" id="{72390D65-FDDA-4061-B4D0-93C7AD18ED0A}"/>
                </a:ext>
              </a:extLst>
            </p:cNvPr>
            <p:cNvSpPr/>
            <p:nvPr/>
          </p:nvSpPr>
          <p:spPr>
            <a:xfrm>
              <a:off x="8029643" y="13870140"/>
              <a:ext cx="36773" cy="166116"/>
            </a:xfrm>
            <a:custGeom>
              <a:avLst/>
              <a:gdLst/>
              <a:ahLst/>
              <a:cxnLst/>
              <a:rect l="l" t="t" r="r" b="b"/>
              <a:pathLst>
                <a:path w="27304" h="101600">
                  <a:moveTo>
                    <a:pt x="0" y="0"/>
                  </a:moveTo>
                  <a:lnTo>
                    <a:pt x="0" y="101535"/>
                  </a:lnTo>
                </a:path>
                <a:path w="27304" h="101600">
                  <a:moveTo>
                    <a:pt x="27076" y="101535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15" name="object 1973">
              <a:extLst>
                <a:ext uri="{FF2B5EF4-FFF2-40B4-BE49-F238E27FC236}">
                  <a16:creationId xmlns:a16="http://schemas.microsoft.com/office/drawing/2014/main" id="{3B798E7B-A1D0-441C-BFDA-E4E6CBDD7C38}"/>
                </a:ext>
              </a:extLst>
            </p:cNvPr>
            <p:cNvSpPr/>
            <p:nvPr/>
          </p:nvSpPr>
          <p:spPr>
            <a:xfrm>
              <a:off x="8066109" y="12984754"/>
              <a:ext cx="0" cy="553370"/>
            </a:xfrm>
            <a:custGeom>
              <a:avLst/>
              <a:gdLst/>
              <a:ahLst/>
              <a:cxnLst/>
              <a:rect l="l" t="t" r="r" b="b"/>
              <a:pathLst>
                <a:path h="338454">
                  <a:moveTo>
                    <a:pt x="0" y="338453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16" name="object 1974">
              <a:extLst>
                <a:ext uri="{FF2B5EF4-FFF2-40B4-BE49-F238E27FC236}">
                  <a16:creationId xmlns:a16="http://schemas.microsoft.com/office/drawing/2014/main" id="{ED7F84C2-3037-4FB1-AEE4-D99B72AB9BD3}"/>
                </a:ext>
              </a:extLst>
            </p:cNvPr>
            <p:cNvSpPr/>
            <p:nvPr/>
          </p:nvSpPr>
          <p:spPr>
            <a:xfrm>
              <a:off x="8029643" y="12342847"/>
              <a:ext cx="36773" cy="310427"/>
            </a:xfrm>
            <a:custGeom>
              <a:avLst/>
              <a:gdLst/>
              <a:ahLst/>
              <a:cxnLst/>
              <a:rect l="l" t="t" r="r" b="b"/>
              <a:pathLst>
                <a:path w="27304" h="189865">
                  <a:moveTo>
                    <a:pt x="27076" y="189533"/>
                  </a:moveTo>
                  <a:lnTo>
                    <a:pt x="27076" y="0"/>
                  </a:lnTo>
                </a:path>
                <a:path w="27304" h="189865">
                  <a:moveTo>
                    <a:pt x="27076" y="189533"/>
                  </a:moveTo>
                  <a:lnTo>
                    <a:pt x="0" y="189533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17" name="object 1975">
              <a:extLst>
                <a:ext uri="{FF2B5EF4-FFF2-40B4-BE49-F238E27FC236}">
                  <a16:creationId xmlns:a16="http://schemas.microsoft.com/office/drawing/2014/main" id="{7742A5F7-783E-4BF9-B4D7-3319921DB833}"/>
                </a:ext>
              </a:extLst>
            </p:cNvPr>
            <p:cNvSpPr/>
            <p:nvPr/>
          </p:nvSpPr>
          <p:spPr>
            <a:xfrm>
              <a:off x="8029643" y="12984753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18" name="object 1976">
              <a:extLst>
                <a:ext uri="{FF2B5EF4-FFF2-40B4-BE49-F238E27FC236}">
                  <a16:creationId xmlns:a16="http://schemas.microsoft.com/office/drawing/2014/main" id="{F09FED9C-F02B-452F-BECF-45C101E54E20}"/>
                </a:ext>
              </a:extLst>
            </p:cNvPr>
            <p:cNvSpPr/>
            <p:nvPr/>
          </p:nvSpPr>
          <p:spPr>
            <a:xfrm>
              <a:off x="8029643" y="13538120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19" name="object 1977">
              <a:extLst>
                <a:ext uri="{FF2B5EF4-FFF2-40B4-BE49-F238E27FC236}">
                  <a16:creationId xmlns:a16="http://schemas.microsoft.com/office/drawing/2014/main" id="{D81190D1-2DCF-4444-AE4D-401606C335C3}"/>
                </a:ext>
              </a:extLst>
            </p:cNvPr>
            <p:cNvSpPr/>
            <p:nvPr/>
          </p:nvSpPr>
          <p:spPr>
            <a:xfrm>
              <a:off x="8029643" y="13870140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20" name="object 1978">
              <a:extLst>
                <a:ext uri="{FF2B5EF4-FFF2-40B4-BE49-F238E27FC236}">
                  <a16:creationId xmlns:a16="http://schemas.microsoft.com/office/drawing/2014/main" id="{FB542189-33CD-46BB-B5CD-705CA4B0CD5C}"/>
                </a:ext>
              </a:extLst>
            </p:cNvPr>
            <p:cNvSpPr/>
            <p:nvPr/>
          </p:nvSpPr>
          <p:spPr>
            <a:xfrm>
              <a:off x="7154483" y="13183966"/>
              <a:ext cx="875711" cy="44644"/>
            </a:xfrm>
            <a:custGeom>
              <a:avLst/>
              <a:gdLst/>
              <a:ahLst/>
              <a:cxnLst/>
              <a:rect l="l" t="t" r="r" b="b"/>
              <a:pathLst>
                <a:path w="650240" h="27304">
                  <a:moveTo>
                    <a:pt x="0" y="27076"/>
                  </a:moveTo>
                  <a:lnTo>
                    <a:pt x="649830" y="27076"/>
                  </a:lnTo>
                </a:path>
                <a:path w="650240" h="27304">
                  <a:moveTo>
                    <a:pt x="64983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21" name="object 1979">
              <a:extLst>
                <a:ext uri="{FF2B5EF4-FFF2-40B4-BE49-F238E27FC236}">
                  <a16:creationId xmlns:a16="http://schemas.microsoft.com/office/drawing/2014/main" id="{3E846FA8-3F31-48B8-B8F1-CC2B3CED3A16}"/>
                </a:ext>
              </a:extLst>
            </p:cNvPr>
            <p:cNvSpPr/>
            <p:nvPr/>
          </p:nvSpPr>
          <p:spPr>
            <a:xfrm>
              <a:off x="8576619" y="13648794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22" name="object 1980">
              <a:extLst>
                <a:ext uri="{FF2B5EF4-FFF2-40B4-BE49-F238E27FC236}">
                  <a16:creationId xmlns:a16="http://schemas.microsoft.com/office/drawing/2014/main" id="{0C1A5140-AA60-420C-9BB6-6F8DBD7A2843}"/>
                </a:ext>
              </a:extLst>
            </p:cNvPr>
            <p:cNvSpPr/>
            <p:nvPr/>
          </p:nvSpPr>
          <p:spPr>
            <a:xfrm>
              <a:off x="8576619" y="12342847"/>
              <a:ext cx="36773" cy="974887"/>
            </a:xfrm>
            <a:custGeom>
              <a:avLst/>
              <a:gdLst/>
              <a:ahLst/>
              <a:cxnLst/>
              <a:rect l="l" t="t" r="r" b="b"/>
              <a:pathLst>
                <a:path w="27304" h="596265">
                  <a:moveTo>
                    <a:pt x="27076" y="595677"/>
                  </a:moveTo>
                  <a:lnTo>
                    <a:pt x="0" y="595677"/>
                  </a:lnTo>
                </a:path>
                <a:path w="27304" h="596265">
                  <a:moveTo>
                    <a:pt x="0" y="0"/>
                  </a:moveTo>
                  <a:lnTo>
                    <a:pt x="0" y="59567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23" name="object 1981">
              <a:extLst>
                <a:ext uri="{FF2B5EF4-FFF2-40B4-BE49-F238E27FC236}">
                  <a16:creationId xmlns:a16="http://schemas.microsoft.com/office/drawing/2014/main" id="{0F34CD37-1D2D-4207-B75C-10529CCBE3EE}"/>
                </a:ext>
              </a:extLst>
            </p:cNvPr>
            <p:cNvSpPr/>
            <p:nvPr/>
          </p:nvSpPr>
          <p:spPr>
            <a:xfrm>
              <a:off x="8576619" y="13648794"/>
              <a:ext cx="36773" cy="388294"/>
            </a:xfrm>
            <a:custGeom>
              <a:avLst/>
              <a:gdLst/>
              <a:ahLst/>
              <a:cxnLst/>
              <a:rect l="l" t="t" r="r" b="b"/>
              <a:pathLst>
                <a:path w="27304" h="237490">
                  <a:moveTo>
                    <a:pt x="0" y="0"/>
                  </a:moveTo>
                  <a:lnTo>
                    <a:pt x="0" y="236917"/>
                  </a:lnTo>
                </a:path>
                <a:path w="27304" h="237490">
                  <a:moveTo>
                    <a:pt x="27076" y="236917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24" name="object 1982">
              <a:extLst>
                <a:ext uri="{FF2B5EF4-FFF2-40B4-BE49-F238E27FC236}">
                  <a16:creationId xmlns:a16="http://schemas.microsoft.com/office/drawing/2014/main" id="{B832AFB9-58D7-4A38-89A3-D44BF38D691F}"/>
                </a:ext>
              </a:extLst>
            </p:cNvPr>
            <p:cNvSpPr/>
            <p:nvPr/>
          </p:nvSpPr>
          <p:spPr>
            <a:xfrm>
              <a:off x="8576619" y="12342847"/>
              <a:ext cx="36773" cy="974887"/>
            </a:xfrm>
            <a:custGeom>
              <a:avLst/>
              <a:gdLst/>
              <a:ahLst/>
              <a:cxnLst/>
              <a:rect l="l" t="t" r="r" b="b"/>
              <a:pathLst>
                <a:path w="27304" h="596265">
                  <a:moveTo>
                    <a:pt x="27076" y="595677"/>
                  </a:moveTo>
                  <a:lnTo>
                    <a:pt x="27076" y="406143"/>
                  </a:lnTo>
                </a:path>
                <a:path w="27304" h="596265">
                  <a:moveTo>
                    <a:pt x="27076" y="379067"/>
                  </a:moveTo>
                  <a:lnTo>
                    <a:pt x="27076" y="0"/>
                  </a:lnTo>
                </a:path>
                <a:path w="27304" h="596265">
                  <a:moveTo>
                    <a:pt x="27076" y="595677"/>
                  </a:moveTo>
                  <a:lnTo>
                    <a:pt x="0" y="59567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25" name="object 1983">
              <a:extLst>
                <a:ext uri="{FF2B5EF4-FFF2-40B4-BE49-F238E27FC236}">
                  <a16:creationId xmlns:a16="http://schemas.microsoft.com/office/drawing/2014/main" id="{564E740B-22FE-4629-AE58-147911402BBD}"/>
                </a:ext>
              </a:extLst>
            </p:cNvPr>
            <p:cNvSpPr/>
            <p:nvPr/>
          </p:nvSpPr>
          <p:spPr>
            <a:xfrm>
              <a:off x="8576619" y="13648794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26" name="object 1984">
              <a:extLst>
                <a:ext uri="{FF2B5EF4-FFF2-40B4-BE49-F238E27FC236}">
                  <a16:creationId xmlns:a16="http://schemas.microsoft.com/office/drawing/2014/main" id="{53F8DEE8-FCC8-4BBD-9ACE-6F68501E0FEA}"/>
                </a:ext>
              </a:extLst>
            </p:cNvPr>
            <p:cNvSpPr/>
            <p:nvPr/>
          </p:nvSpPr>
          <p:spPr>
            <a:xfrm>
              <a:off x="10418099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27" name="object 1985">
              <a:extLst>
                <a:ext uri="{FF2B5EF4-FFF2-40B4-BE49-F238E27FC236}">
                  <a16:creationId xmlns:a16="http://schemas.microsoft.com/office/drawing/2014/main" id="{679CF413-DBE2-45F2-9A32-9232D38459CC}"/>
                </a:ext>
              </a:extLst>
            </p:cNvPr>
            <p:cNvSpPr/>
            <p:nvPr/>
          </p:nvSpPr>
          <p:spPr>
            <a:xfrm>
              <a:off x="10254005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28" name="object 1986">
              <a:extLst>
                <a:ext uri="{FF2B5EF4-FFF2-40B4-BE49-F238E27FC236}">
                  <a16:creationId xmlns:a16="http://schemas.microsoft.com/office/drawing/2014/main" id="{4CCEA60A-1357-4EA7-B605-C4899DD3C100}"/>
                </a:ext>
              </a:extLst>
            </p:cNvPr>
            <p:cNvSpPr/>
            <p:nvPr/>
          </p:nvSpPr>
          <p:spPr>
            <a:xfrm>
              <a:off x="9588521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29" name="object 1987">
              <a:extLst>
                <a:ext uri="{FF2B5EF4-FFF2-40B4-BE49-F238E27FC236}">
                  <a16:creationId xmlns:a16="http://schemas.microsoft.com/office/drawing/2014/main" id="{73644CDC-FD61-47D1-B90E-BB59F5F11C87}"/>
                </a:ext>
              </a:extLst>
            </p:cNvPr>
            <p:cNvSpPr/>
            <p:nvPr/>
          </p:nvSpPr>
          <p:spPr>
            <a:xfrm>
              <a:off x="9424428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30" name="object 1988">
              <a:extLst>
                <a:ext uri="{FF2B5EF4-FFF2-40B4-BE49-F238E27FC236}">
                  <a16:creationId xmlns:a16="http://schemas.microsoft.com/office/drawing/2014/main" id="{EA71857D-DAB0-459B-AF58-39B4B479CCB8}"/>
                </a:ext>
              </a:extLst>
            </p:cNvPr>
            <p:cNvSpPr/>
            <p:nvPr/>
          </p:nvSpPr>
          <p:spPr>
            <a:xfrm>
              <a:off x="9041546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31" name="object 1989">
              <a:extLst>
                <a:ext uri="{FF2B5EF4-FFF2-40B4-BE49-F238E27FC236}">
                  <a16:creationId xmlns:a16="http://schemas.microsoft.com/office/drawing/2014/main" id="{D4FD4955-80C3-4572-A1C3-469563763D5A}"/>
                </a:ext>
              </a:extLst>
            </p:cNvPr>
            <p:cNvSpPr/>
            <p:nvPr/>
          </p:nvSpPr>
          <p:spPr>
            <a:xfrm>
              <a:off x="8877455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32" name="object 1990">
              <a:extLst>
                <a:ext uri="{FF2B5EF4-FFF2-40B4-BE49-F238E27FC236}">
                  <a16:creationId xmlns:a16="http://schemas.microsoft.com/office/drawing/2014/main" id="{C7404ACE-EFF6-4D77-8BBA-B78E168598F1}"/>
                </a:ext>
              </a:extLst>
            </p:cNvPr>
            <p:cNvSpPr/>
            <p:nvPr/>
          </p:nvSpPr>
          <p:spPr>
            <a:xfrm>
              <a:off x="10864794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33" name="object 1991">
              <a:extLst>
                <a:ext uri="{FF2B5EF4-FFF2-40B4-BE49-F238E27FC236}">
                  <a16:creationId xmlns:a16="http://schemas.microsoft.com/office/drawing/2014/main" id="{3B72DD74-D8B4-4D3A-AA72-7509B7551B43}"/>
                </a:ext>
              </a:extLst>
            </p:cNvPr>
            <p:cNvSpPr/>
            <p:nvPr/>
          </p:nvSpPr>
          <p:spPr>
            <a:xfrm>
              <a:off x="10700702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34" name="object 1992">
              <a:extLst>
                <a:ext uri="{FF2B5EF4-FFF2-40B4-BE49-F238E27FC236}">
                  <a16:creationId xmlns:a16="http://schemas.microsoft.com/office/drawing/2014/main" id="{0CE91AA0-B4F4-464E-9121-40CB9B8F7356}"/>
                </a:ext>
              </a:extLst>
            </p:cNvPr>
            <p:cNvSpPr/>
            <p:nvPr/>
          </p:nvSpPr>
          <p:spPr>
            <a:xfrm>
              <a:off x="8613083" y="13006888"/>
              <a:ext cx="265107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30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35" name="object 1993">
              <a:extLst>
                <a:ext uri="{FF2B5EF4-FFF2-40B4-BE49-F238E27FC236}">
                  <a16:creationId xmlns:a16="http://schemas.microsoft.com/office/drawing/2014/main" id="{2BA578D2-F1B5-4DC2-BFBA-FBB9B88F6F17}"/>
                </a:ext>
              </a:extLst>
            </p:cNvPr>
            <p:cNvSpPr/>
            <p:nvPr/>
          </p:nvSpPr>
          <p:spPr>
            <a:xfrm>
              <a:off x="9041546" y="1300688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36" name="object 1994">
              <a:extLst>
                <a:ext uri="{FF2B5EF4-FFF2-40B4-BE49-F238E27FC236}">
                  <a16:creationId xmlns:a16="http://schemas.microsoft.com/office/drawing/2014/main" id="{F9BAD42B-01ED-4EE6-90FE-2BC50C0EB65B}"/>
                </a:ext>
              </a:extLst>
            </p:cNvPr>
            <p:cNvSpPr/>
            <p:nvPr/>
          </p:nvSpPr>
          <p:spPr>
            <a:xfrm>
              <a:off x="9588522" y="13006888"/>
              <a:ext cx="666190" cy="0"/>
            </a:xfrm>
            <a:custGeom>
              <a:avLst/>
              <a:gdLst/>
              <a:ahLst/>
              <a:cxnLst/>
              <a:rect l="l" t="t" r="r" b="b"/>
              <a:pathLst>
                <a:path w="494665">
                  <a:moveTo>
                    <a:pt x="0" y="0"/>
                  </a:moveTo>
                  <a:lnTo>
                    <a:pt x="49414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37" name="object 1995">
              <a:extLst>
                <a:ext uri="{FF2B5EF4-FFF2-40B4-BE49-F238E27FC236}">
                  <a16:creationId xmlns:a16="http://schemas.microsoft.com/office/drawing/2014/main" id="{99286AB6-C7CD-43E3-9BF4-5DB5EFD65520}"/>
                </a:ext>
              </a:extLst>
            </p:cNvPr>
            <p:cNvSpPr/>
            <p:nvPr/>
          </p:nvSpPr>
          <p:spPr>
            <a:xfrm>
              <a:off x="10418099" y="13006888"/>
              <a:ext cx="283067" cy="0"/>
            </a:xfrm>
            <a:custGeom>
              <a:avLst/>
              <a:gdLst/>
              <a:ahLst/>
              <a:cxnLst/>
              <a:rect l="l" t="t" r="r" b="b"/>
              <a:pathLst>
                <a:path w="210184">
                  <a:moveTo>
                    <a:pt x="0" y="0"/>
                  </a:moveTo>
                  <a:lnTo>
                    <a:pt x="20984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38" name="object 1996">
              <a:extLst>
                <a:ext uri="{FF2B5EF4-FFF2-40B4-BE49-F238E27FC236}">
                  <a16:creationId xmlns:a16="http://schemas.microsoft.com/office/drawing/2014/main" id="{D521436A-F53B-4392-B980-B684FA3F281E}"/>
                </a:ext>
              </a:extLst>
            </p:cNvPr>
            <p:cNvSpPr/>
            <p:nvPr/>
          </p:nvSpPr>
          <p:spPr>
            <a:xfrm>
              <a:off x="10864795" y="12962619"/>
              <a:ext cx="54731" cy="44644"/>
            </a:xfrm>
            <a:custGeom>
              <a:avLst/>
              <a:gdLst/>
              <a:ahLst/>
              <a:cxnLst/>
              <a:rect l="l" t="t" r="r" b="b"/>
              <a:pathLst>
                <a:path w="40640" h="27304">
                  <a:moveTo>
                    <a:pt x="0" y="27076"/>
                  </a:moveTo>
                  <a:lnTo>
                    <a:pt x="40614" y="27076"/>
                  </a:lnTo>
                </a:path>
                <a:path w="40640" h="27304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39" name="object 1997">
              <a:extLst>
                <a:ext uri="{FF2B5EF4-FFF2-40B4-BE49-F238E27FC236}">
                  <a16:creationId xmlns:a16="http://schemas.microsoft.com/office/drawing/2014/main" id="{06288961-10AE-4C80-B7B1-A7700C036219}"/>
                </a:ext>
              </a:extLst>
            </p:cNvPr>
            <p:cNvSpPr/>
            <p:nvPr/>
          </p:nvSpPr>
          <p:spPr>
            <a:xfrm>
              <a:off x="10418099" y="12962618"/>
              <a:ext cx="283067" cy="0"/>
            </a:xfrm>
            <a:custGeom>
              <a:avLst/>
              <a:gdLst/>
              <a:ahLst/>
              <a:cxnLst/>
              <a:rect l="l" t="t" r="r" b="b"/>
              <a:pathLst>
                <a:path w="210184">
                  <a:moveTo>
                    <a:pt x="209841" y="0"/>
                  </a:moveTo>
                  <a:lnTo>
                    <a:pt x="148919" y="0"/>
                  </a:lnTo>
                </a:path>
                <a:path w="210184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40" name="object 1998">
              <a:extLst>
                <a:ext uri="{FF2B5EF4-FFF2-40B4-BE49-F238E27FC236}">
                  <a16:creationId xmlns:a16="http://schemas.microsoft.com/office/drawing/2014/main" id="{7687B18F-88C2-4528-A869-6BAB919D2757}"/>
                </a:ext>
              </a:extLst>
            </p:cNvPr>
            <p:cNvSpPr/>
            <p:nvPr/>
          </p:nvSpPr>
          <p:spPr>
            <a:xfrm>
              <a:off x="9588522" y="12962618"/>
              <a:ext cx="666190" cy="0"/>
            </a:xfrm>
            <a:custGeom>
              <a:avLst/>
              <a:gdLst/>
              <a:ahLst/>
              <a:cxnLst/>
              <a:rect l="l" t="t" r="r" b="b"/>
              <a:pathLst>
                <a:path w="494665">
                  <a:moveTo>
                    <a:pt x="494141" y="0"/>
                  </a:moveTo>
                  <a:lnTo>
                    <a:pt x="223379" y="0"/>
                  </a:lnTo>
                </a:path>
                <a:path w="494665">
                  <a:moveTo>
                    <a:pt x="19630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41" name="object 1999">
              <a:extLst>
                <a:ext uri="{FF2B5EF4-FFF2-40B4-BE49-F238E27FC236}">
                  <a16:creationId xmlns:a16="http://schemas.microsoft.com/office/drawing/2014/main" id="{CCDAAAB8-38CD-4CA8-BEDD-1CCEB06155E9}"/>
                </a:ext>
              </a:extLst>
            </p:cNvPr>
            <p:cNvSpPr/>
            <p:nvPr/>
          </p:nvSpPr>
          <p:spPr>
            <a:xfrm>
              <a:off x="9041546" y="1296261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87997" y="0"/>
                  </a:lnTo>
                </a:path>
                <a:path w="284479">
                  <a:moveTo>
                    <a:pt x="6092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42" name="object 2000">
              <a:extLst>
                <a:ext uri="{FF2B5EF4-FFF2-40B4-BE49-F238E27FC236}">
                  <a16:creationId xmlns:a16="http://schemas.microsoft.com/office/drawing/2014/main" id="{66B146BA-FCEB-4B25-A834-8E6E153193B5}"/>
                </a:ext>
              </a:extLst>
            </p:cNvPr>
            <p:cNvSpPr/>
            <p:nvPr/>
          </p:nvSpPr>
          <p:spPr>
            <a:xfrm>
              <a:off x="8613083" y="12962618"/>
              <a:ext cx="265107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19630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43" name="object 2001">
              <a:extLst>
                <a:ext uri="{FF2B5EF4-FFF2-40B4-BE49-F238E27FC236}">
                  <a16:creationId xmlns:a16="http://schemas.microsoft.com/office/drawing/2014/main" id="{52A23E93-958B-434C-8568-079A77CD8ADC}"/>
                </a:ext>
              </a:extLst>
            </p:cNvPr>
            <p:cNvSpPr/>
            <p:nvPr/>
          </p:nvSpPr>
          <p:spPr>
            <a:xfrm>
              <a:off x="10254005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44" name="object 2002">
              <a:extLst>
                <a:ext uri="{FF2B5EF4-FFF2-40B4-BE49-F238E27FC236}">
                  <a16:creationId xmlns:a16="http://schemas.microsoft.com/office/drawing/2014/main" id="{813CE89B-F6D0-49BD-876E-BA639E31F8E6}"/>
                </a:ext>
              </a:extLst>
            </p:cNvPr>
            <p:cNvSpPr/>
            <p:nvPr/>
          </p:nvSpPr>
          <p:spPr>
            <a:xfrm>
              <a:off x="10418099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45" name="object 2003">
              <a:extLst>
                <a:ext uri="{FF2B5EF4-FFF2-40B4-BE49-F238E27FC236}">
                  <a16:creationId xmlns:a16="http://schemas.microsoft.com/office/drawing/2014/main" id="{A398C6E7-6D9A-458E-A471-0C6AE92CE0B5}"/>
                </a:ext>
              </a:extLst>
            </p:cNvPr>
            <p:cNvSpPr/>
            <p:nvPr/>
          </p:nvSpPr>
          <p:spPr>
            <a:xfrm>
              <a:off x="9424428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46" name="object 2004">
              <a:extLst>
                <a:ext uri="{FF2B5EF4-FFF2-40B4-BE49-F238E27FC236}">
                  <a16:creationId xmlns:a16="http://schemas.microsoft.com/office/drawing/2014/main" id="{982F22A7-888A-4E6A-9752-0CE0FDF2CA18}"/>
                </a:ext>
              </a:extLst>
            </p:cNvPr>
            <p:cNvSpPr/>
            <p:nvPr/>
          </p:nvSpPr>
          <p:spPr>
            <a:xfrm>
              <a:off x="9588521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47" name="object 2005">
              <a:extLst>
                <a:ext uri="{FF2B5EF4-FFF2-40B4-BE49-F238E27FC236}">
                  <a16:creationId xmlns:a16="http://schemas.microsoft.com/office/drawing/2014/main" id="{15282D6A-FED1-4191-B811-82E79688B51C}"/>
                </a:ext>
              </a:extLst>
            </p:cNvPr>
            <p:cNvSpPr/>
            <p:nvPr/>
          </p:nvSpPr>
          <p:spPr>
            <a:xfrm>
              <a:off x="8877455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48" name="object 2006">
              <a:extLst>
                <a:ext uri="{FF2B5EF4-FFF2-40B4-BE49-F238E27FC236}">
                  <a16:creationId xmlns:a16="http://schemas.microsoft.com/office/drawing/2014/main" id="{641347E1-D71F-4976-9DC8-E11B77A62330}"/>
                </a:ext>
              </a:extLst>
            </p:cNvPr>
            <p:cNvSpPr/>
            <p:nvPr/>
          </p:nvSpPr>
          <p:spPr>
            <a:xfrm>
              <a:off x="9041546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49" name="object 2007">
              <a:extLst>
                <a:ext uri="{FF2B5EF4-FFF2-40B4-BE49-F238E27FC236}">
                  <a16:creationId xmlns:a16="http://schemas.microsoft.com/office/drawing/2014/main" id="{5882DF3E-BAFC-47BB-AF69-11ADBA6CF562}"/>
                </a:ext>
              </a:extLst>
            </p:cNvPr>
            <p:cNvSpPr/>
            <p:nvPr/>
          </p:nvSpPr>
          <p:spPr>
            <a:xfrm>
              <a:off x="10700702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50" name="object 2008">
              <a:extLst>
                <a:ext uri="{FF2B5EF4-FFF2-40B4-BE49-F238E27FC236}">
                  <a16:creationId xmlns:a16="http://schemas.microsoft.com/office/drawing/2014/main" id="{88927993-BEF3-47FE-A853-8C2B0D9B2450}"/>
                </a:ext>
              </a:extLst>
            </p:cNvPr>
            <p:cNvSpPr/>
            <p:nvPr/>
          </p:nvSpPr>
          <p:spPr>
            <a:xfrm>
              <a:off x="10864794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51" name="object 2009">
              <a:extLst>
                <a:ext uri="{FF2B5EF4-FFF2-40B4-BE49-F238E27FC236}">
                  <a16:creationId xmlns:a16="http://schemas.microsoft.com/office/drawing/2014/main" id="{8EF33271-624A-4DF8-AF3A-D52D765BA344}"/>
                </a:ext>
              </a:extLst>
            </p:cNvPr>
            <p:cNvSpPr/>
            <p:nvPr/>
          </p:nvSpPr>
          <p:spPr>
            <a:xfrm>
              <a:off x="9123593" y="12342847"/>
              <a:ext cx="36773" cy="619817"/>
            </a:xfrm>
            <a:custGeom>
              <a:avLst/>
              <a:gdLst/>
              <a:ahLst/>
              <a:cxnLst/>
              <a:rect l="l" t="t" r="r" b="b"/>
              <a:pathLst>
                <a:path w="27304" h="379095">
                  <a:moveTo>
                    <a:pt x="0" y="0"/>
                  </a:moveTo>
                  <a:lnTo>
                    <a:pt x="0" y="379067"/>
                  </a:lnTo>
                </a:path>
                <a:path w="27304" h="379095">
                  <a:moveTo>
                    <a:pt x="27076" y="379067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52" name="object 2010">
              <a:extLst>
                <a:ext uri="{FF2B5EF4-FFF2-40B4-BE49-F238E27FC236}">
                  <a16:creationId xmlns:a16="http://schemas.microsoft.com/office/drawing/2014/main" id="{F552FA25-01B6-419E-9D30-520825A85E36}"/>
                </a:ext>
              </a:extLst>
            </p:cNvPr>
            <p:cNvSpPr/>
            <p:nvPr/>
          </p:nvSpPr>
          <p:spPr>
            <a:xfrm>
              <a:off x="10582191" y="12342847"/>
              <a:ext cx="36773" cy="619817"/>
            </a:xfrm>
            <a:custGeom>
              <a:avLst/>
              <a:gdLst/>
              <a:ahLst/>
              <a:cxnLst/>
              <a:rect l="l" t="t" r="r" b="b"/>
              <a:pathLst>
                <a:path w="27304" h="379095">
                  <a:moveTo>
                    <a:pt x="0" y="0"/>
                  </a:moveTo>
                  <a:lnTo>
                    <a:pt x="0" y="379067"/>
                  </a:lnTo>
                </a:path>
                <a:path w="27304" h="379095">
                  <a:moveTo>
                    <a:pt x="27076" y="379067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53" name="object 2011">
              <a:extLst>
                <a:ext uri="{FF2B5EF4-FFF2-40B4-BE49-F238E27FC236}">
                  <a16:creationId xmlns:a16="http://schemas.microsoft.com/office/drawing/2014/main" id="{98F1516D-E4F4-46EE-AB15-00C492773B96}"/>
                </a:ext>
              </a:extLst>
            </p:cNvPr>
            <p:cNvSpPr/>
            <p:nvPr/>
          </p:nvSpPr>
          <p:spPr>
            <a:xfrm>
              <a:off x="9852892" y="12342847"/>
              <a:ext cx="36773" cy="619817"/>
            </a:xfrm>
            <a:custGeom>
              <a:avLst/>
              <a:gdLst/>
              <a:ahLst/>
              <a:cxnLst/>
              <a:rect l="l" t="t" r="r" b="b"/>
              <a:pathLst>
                <a:path w="27304" h="379095">
                  <a:moveTo>
                    <a:pt x="0" y="0"/>
                  </a:moveTo>
                  <a:lnTo>
                    <a:pt x="0" y="379067"/>
                  </a:lnTo>
                </a:path>
                <a:path w="27304" h="379095">
                  <a:moveTo>
                    <a:pt x="27076" y="379067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54" name="object 2012">
              <a:extLst>
                <a:ext uri="{FF2B5EF4-FFF2-40B4-BE49-F238E27FC236}">
                  <a16:creationId xmlns:a16="http://schemas.microsoft.com/office/drawing/2014/main" id="{2D8AF6F2-FC8D-46CD-9329-A46D399F7178}"/>
                </a:ext>
              </a:extLst>
            </p:cNvPr>
            <p:cNvSpPr/>
            <p:nvPr/>
          </p:nvSpPr>
          <p:spPr>
            <a:xfrm>
              <a:off x="6953927" y="122985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55" name="object 2013">
              <a:extLst>
                <a:ext uri="{FF2B5EF4-FFF2-40B4-BE49-F238E27FC236}">
                  <a16:creationId xmlns:a16="http://schemas.microsoft.com/office/drawing/2014/main" id="{E0F5BAC6-BEC5-4C59-B410-1C453A8ED123}"/>
                </a:ext>
              </a:extLst>
            </p:cNvPr>
            <p:cNvSpPr/>
            <p:nvPr/>
          </p:nvSpPr>
          <p:spPr>
            <a:xfrm>
              <a:off x="6680440" y="122985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56" name="object 2014">
              <a:extLst>
                <a:ext uri="{FF2B5EF4-FFF2-40B4-BE49-F238E27FC236}">
                  <a16:creationId xmlns:a16="http://schemas.microsoft.com/office/drawing/2014/main" id="{A99E908B-4F19-4794-941E-0352644C847D}"/>
                </a:ext>
              </a:extLst>
            </p:cNvPr>
            <p:cNvSpPr/>
            <p:nvPr/>
          </p:nvSpPr>
          <p:spPr>
            <a:xfrm>
              <a:off x="8412526" y="122985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57" name="object 2015">
              <a:extLst>
                <a:ext uri="{FF2B5EF4-FFF2-40B4-BE49-F238E27FC236}">
                  <a16:creationId xmlns:a16="http://schemas.microsoft.com/office/drawing/2014/main" id="{7212061D-D258-45A6-A77A-DB80F3FD482B}"/>
                </a:ext>
              </a:extLst>
            </p:cNvPr>
            <p:cNvSpPr/>
            <p:nvPr/>
          </p:nvSpPr>
          <p:spPr>
            <a:xfrm>
              <a:off x="8139037" y="122985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58" name="object 2016">
              <a:extLst>
                <a:ext uri="{FF2B5EF4-FFF2-40B4-BE49-F238E27FC236}">
                  <a16:creationId xmlns:a16="http://schemas.microsoft.com/office/drawing/2014/main" id="{4C5CB764-7356-4AD6-AE22-5FD2FE11E9E7}"/>
                </a:ext>
              </a:extLst>
            </p:cNvPr>
            <p:cNvSpPr/>
            <p:nvPr/>
          </p:nvSpPr>
          <p:spPr>
            <a:xfrm>
              <a:off x="6270208" y="12342845"/>
              <a:ext cx="41049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0" y="0"/>
                  </a:moveTo>
                  <a:lnTo>
                    <a:pt x="3046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59" name="object 2017">
              <a:extLst>
                <a:ext uri="{FF2B5EF4-FFF2-40B4-BE49-F238E27FC236}">
                  <a16:creationId xmlns:a16="http://schemas.microsoft.com/office/drawing/2014/main" id="{E6A334CA-92FE-4DAB-87D4-6BB4C16BF5FD}"/>
                </a:ext>
              </a:extLst>
            </p:cNvPr>
            <p:cNvSpPr/>
            <p:nvPr/>
          </p:nvSpPr>
          <p:spPr>
            <a:xfrm>
              <a:off x="6953927" y="12342845"/>
              <a:ext cx="1185289" cy="0"/>
            </a:xfrm>
            <a:custGeom>
              <a:avLst/>
              <a:gdLst/>
              <a:ahLst/>
              <a:cxnLst/>
              <a:rect l="l" t="t" r="r" b="b"/>
              <a:pathLst>
                <a:path w="880109">
                  <a:moveTo>
                    <a:pt x="0" y="0"/>
                  </a:moveTo>
                  <a:lnTo>
                    <a:pt x="121843" y="0"/>
                  </a:lnTo>
                </a:path>
                <a:path w="880109">
                  <a:moveTo>
                    <a:pt x="148919" y="0"/>
                  </a:moveTo>
                  <a:lnTo>
                    <a:pt x="798749" y="0"/>
                  </a:lnTo>
                </a:path>
                <a:path w="880109">
                  <a:moveTo>
                    <a:pt x="825825" y="0"/>
                  </a:moveTo>
                  <a:lnTo>
                    <a:pt x="87997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60" name="object 2018">
              <a:extLst>
                <a:ext uri="{FF2B5EF4-FFF2-40B4-BE49-F238E27FC236}">
                  <a16:creationId xmlns:a16="http://schemas.microsoft.com/office/drawing/2014/main" id="{1BC81F05-F13C-4302-9E0B-A354DFD47E68}"/>
                </a:ext>
              </a:extLst>
            </p:cNvPr>
            <p:cNvSpPr/>
            <p:nvPr/>
          </p:nvSpPr>
          <p:spPr>
            <a:xfrm>
              <a:off x="8412526" y="12298578"/>
              <a:ext cx="2507407" cy="44644"/>
            </a:xfrm>
            <a:custGeom>
              <a:avLst/>
              <a:gdLst/>
              <a:ahLst/>
              <a:cxnLst/>
              <a:rect l="l" t="t" r="r" b="b"/>
              <a:pathLst>
                <a:path w="1861820" h="27304">
                  <a:moveTo>
                    <a:pt x="0" y="27076"/>
                  </a:moveTo>
                  <a:lnTo>
                    <a:pt x="121843" y="27076"/>
                  </a:lnTo>
                </a:path>
                <a:path w="1861820" h="27304">
                  <a:moveTo>
                    <a:pt x="148919" y="27076"/>
                  </a:moveTo>
                  <a:lnTo>
                    <a:pt x="527987" y="27076"/>
                  </a:lnTo>
                </a:path>
                <a:path w="1861820" h="27304">
                  <a:moveTo>
                    <a:pt x="555063" y="27076"/>
                  </a:moveTo>
                  <a:lnTo>
                    <a:pt x="1069512" y="27076"/>
                  </a:lnTo>
                </a:path>
                <a:path w="1861820" h="27304">
                  <a:moveTo>
                    <a:pt x="1096588" y="27076"/>
                  </a:moveTo>
                  <a:lnTo>
                    <a:pt x="1611037" y="27076"/>
                  </a:lnTo>
                </a:path>
                <a:path w="1861820" h="27304">
                  <a:moveTo>
                    <a:pt x="1638113" y="27076"/>
                  </a:moveTo>
                  <a:lnTo>
                    <a:pt x="1861492" y="27076"/>
                  </a:lnTo>
                </a:path>
                <a:path w="1861820" h="27304">
                  <a:moveTo>
                    <a:pt x="1861492" y="0"/>
                  </a:moveTo>
                  <a:lnTo>
                    <a:pt x="825825" y="0"/>
                  </a:lnTo>
                </a:path>
                <a:path w="1861820" h="27304">
                  <a:moveTo>
                    <a:pt x="79874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61" name="object 2019">
              <a:extLst>
                <a:ext uri="{FF2B5EF4-FFF2-40B4-BE49-F238E27FC236}">
                  <a16:creationId xmlns:a16="http://schemas.microsoft.com/office/drawing/2014/main" id="{ADB9B219-CEA5-4029-BFFB-CE6B37632229}"/>
                </a:ext>
              </a:extLst>
            </p:cNvPr>
            <p:cNvSpPr/>
            <p:nvPr/>
          </p:nvSpPr>
          <p:spPr>
            <a:xfrm>
              <a:off x="6953927" y="12298576"/>
              <a:ext cx="1185289" cy="0"/>
            </a:xfrm>
            <a:custGeom>
              <a:avLst/>
              <a:gdLst/>
              <a:ahLst/>
              <a:cxnLst/>
              <a:rect l="l" t="t" r="r" b="b"/>
              <a:pathLst>
                <a:path w="880109">
                  <a:moveTo>
                    <a:pt x="879978" y="0"/>
                  </a:moveTo>
                  <a:lnTo>
                    <a:pt x="555063" y="0"/>
                  </a:lnTo>
                </a:path>
                <a:path w="880109">
                  <a:moveTo>
                    <a:pt x="52798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62" name="object 2020">
              <a:extLst>
                <a:ext uri="{FF2B5EF4-FFF2-40B4-BE49-F238E27FC236}">
                  <a16:creationId xmlns:a16="http://schemas.microsoft.com/office/drawing/2014/main" id="{31B21B4C-3A65-45B8-A48D-EC3FF2DD4CB9}"/>
                </a:ext>
              </a:extLst>
            </p:cNvPr>
            <p:cNvSpPr/>
            <p:nvPr/>
          </p:nvSpPr>
          <p:spPr>
            <a:xfrm>
              <a:off x="6270208" y="12298578"/>
              <a:ext cx="410490" cy="44644"/>
            </a:xfrm>
            <a:custGeom>
              <a:avLst/>
              <a:gdLst/>
              <a:ahLst/>
              <a:cxnLst/>
              <a:rect l="l" t="t" r="r" b="b"/>
              <a:pathLst>
                <a:path w="304800" h="27304">
                  <a:moveTo>
                    <a:pt x="304607" y="0"/>
                  </a:moveTo>
                  <a:lnTo>
                    <a:pt x="0" y="0"/>
                  </a:lnTo>
                </a:path>
                <a:path w="304800" h="27304">
                  <a:moveTo>
                    <a:pt x="304607" y="0"/>
                  </a:moveTo>
                  <a:lnTo>
                    <a:pt x="304607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63" name="object 2021">
              <a:extLst>
                <a:ext uri="{FF2B5EF4-FFF2-40B4-BE49-F238E27FC236}">
                  <a16:creationId xmlns:a16="http://schemas.microsoft.com/office/drawing/2014/main" id="{A77DCFA9-D8C3-4DA6-9FA3-66E2EAA38FF8}"/>
                </a:ext>
              </a:extLst>
            </p:cNvPr>
            <p:cNvSpPr/>
            <p:nvPr/>
          </p:nvSpPr>
          <p:spPr>
            <a:xfrm>
              <a:off x="6953927" y="122985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64" name="object 2022">
              <a:extLst>
                <a:ext uri="{FF2B5EF4-FFF2-40B4-BE49-F238E27FC236}">
                  <a16:creationId xmlns:a16="http://schemas.microsoft.com/office/drawing/2014/main" id="{631905A0-483D-4172-93F3-F1F372D34E19}"/>
                </a:ext>
              </a:extLst>
            </p:cNvPr>
            <p:cNvSpPr/>
            <p:nvPr/>
          </p:nvSpPr>
          <p:spPr>
            <a:xfrm>
              <a:off x="8139037" y="122985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65" name="object 2023">
              <a:extLst>
                <a:ext uri="{FF2B5EF4-FFF2-40B4-BE49-F238E27FC236}">
                  <a16:creationId xmlns:a16="http://schemas.microsoft.com/office/drawing/2014/main" id="{90DD6867-C694-4493-ADB9-49CAFB1F1727}"/>
                </a:ext>
              </a:extLst>
            </p:cNvPr>
            <p:cNvSpPr/>
            <p:nvPr/>
          </p:nvSpPr>
          <p:spPr>
            <a:xfrm>
              <a:off x="8412526" y="122985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66" name="object 2024">
              <a:extLst>
                <a:ext uri="{FF2B5EF4-FFF2-40B4-BE49-F238E27FC236}">
                  <a16:creationId xmlns:a16="http://schemas.microsoft.com/office/drawing/2014/main" id="{816A4BC6-40E0-4667-B76E-A1D566D06605}"/>
                </a:ext>
              </a:extLst>
            </p:cNvPr>
            <p:cNvSpPr/>
            <p:nvPr/>
          </p:nvSpPr>
          <p:spPr>
            <a:xfrm>
              <a:off x="7118020" y="12342847"/>
              <a:ext cx="36773" cy="1693334"/>
            </a:xfrm>
            <a:custGeom>
              <a:avLst/>
              <a:gdLst/>
              <a:ahLst/>
              <a:cxnLst/>
              <a:rect l="l" t="t" r="r" b="b"/>
              <a:pathLst>
                <a:path w="27304" h="1035684">
                  <a:moveTo>
                    <a:pt x="0" y="0"/>
                  </a:moveTo>
                  <a:lnTo>
                    <a:pt x="0" y="1035667"/>
                  </a:lnTo>
                </a:path>
                <a:path w="27304" h="1035684">
                  <a:moveTo>
                    <a:pt x="27076" y="1035667"/>
                  </a:moveTo>
                  <a:lnTo>
                    <a:pt x="27076" y="541525"/>
                  </a:lnTo>
                </a:path>
                <a:path w="27304" h="1035684">
                  <a:moveTo>
                    <a:pt x="27076" y="514448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67" name="object 2025">
              <a:extLst>
                <a:ext uri="{FF2B5EF4-FFF2-40B4-BE49-F238E27FC236}">
                  <a16:creationId xmlns:a16="http://schemas.microsoft.com/office/drawing/2014/main" id="{79B0A0BE-8DBA-4D29-B21D-C5F6B3DDA969}"/>
                </a:ext>
              </a:extLst>
            </p:cNvPr>
            <p:cNvSpPr/>
            <p:nvPr/>
          </p:nvSpPr>
          <p:spPr>
            <a:xfrm>
              <a:off x="7664994" y="9498536"/>
              <a:ext cx="36773" cy="1051715"/>
            </a:xfrm>
            <a:custGeom>
              <a:avLst/>
              <a:gdLst/>
              <a:ahLst/>
              <a:cxnLst/>
              <a:rect l="l" t="t" r="r" b="b"/>
              <a:pathLst>
                <a:path w="27304" h="643254">
                  <a:moveTo>
                    <a:pt x="0" y="0"/>
                  </a:moveTo>
                  <a:lnTo>
                    <a:pt x="0" y="643061"/>
                  </a:lnTo>
                </a:path>
                <a:path w="27304" h="643254">
                  <a:moveTo>
                    <a:pt x="0" y="643061"/>
                  </a:moveTo>
                  <a:lnTo>
                    <a:pt x="27076" y="643061"/>
                  </a:lnTo>
                </a:path>
                <a:path w="27304" h="643254">
                  <a:moveTo>
                    <a:pt x="27076" y="643061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68" name="object 2026">
              <a:extLst>
                <a:ext uri="{FF2B5EF4-FFF2-40B4-BE49-F238E27FC236}">
                  <a16:creationId xmlns:a16="http://schemas.microsoft.com/office/drawing/2014/main" id="{ABBC64AA-02E7-45FD-AEA9-F5DCE73465CC}"/>
                </a:ext>
              </a:extLst>
            </p:cNvPr>
            <p:cNvSpPr/>
            <p:nvPr/>
          </p:nvSpPr>
          <p:spPr>
            <a:xfrm>
              <a:off x="9488242" y="9498536"/>
              <a:ext cx="36773" cy="1051715"/>
            </a:xfrm>
            <a:custGeom>
              <a:avLst/>
              <a:gdLst/>
              <a:ahLst/>
              <a:cxnLst/>
              <a:rect l="l" t="t" r="r" b="b"/>
              <a:pathLst>
                <a:path w="27304" h="643254">
                  <a:moveTo>
                    <a:pt x="0" y="0"/>
                  </a:moveTo>
                  <a:lnTo>
                    <a:pt x="0" y="643061"/>
                  </a:lnTo>
                </a:path>
                <a:path w="27304" h="643254">
                  <a:moveTo>
                    <a:pt x="0" y="643061"/>
                  </a:moveTo>
                  <a:lnTo>
                    <a:pt x="27076" y="643061"/>
                  </a:lnTo>
                </a:path>
                <a:path w="27304" h="643254">
                  <a:moveTo>
                    <a:pt x="27076" y="643061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69" name="object 2027">
              <a:extLst>
                <a:ext uri="{FF2B5EF4-FFF2-40B4-BE49-F238E27FC236}">
                  <a16:creationId xmlns:a16="http://schemas.microsoft.com/office/drawing/2014/main" id="{0F792981-BB2E-438A-BEBB-3021DB69361C}"/>
                </a:ext>
              </a:extLst>
            </p:cNvPr>
            <p:cNvSpPr/>
            <p:nvPr/>
          </p:nvSpPr>
          <p:spPr>
            <a:xfrm>
              <a:off x="7664994" y="11435324"/>
              <a:ext cx="36773" cy="863798"/>
            </a:xfrm>
            <a:custGeom>
              <a:avLst/>
              <a:gdLst/>
              <a:ahLst/>
              <a:cxnLst/>
              <a:rect l="l" t="t" r="r" b="b"/>
              <a:pathLst>
                <a:path w="27304" h="528320">
                  <a:moveTo>
                    <a:pt x="27076" y="527987"/>
                  </a:moveTo>
                  <a:lnTo>
                    <a:pt x="27076" y="0"/>
                  </a:lnTo>
                </a:path>
                <a:path w="27304" h="528320">
                  <a:moveTo>
                    <a:pt x="27076" y="0"/>
                  </a:moveTo>
                  <a:lnTo>
                    <a:pt x="0" y="0"/>
                  </a:lnTo>
                </a:path>
                <a:path w="27304" h="528320">
                  <a:moveTo>
                    <a:pt x="0" y="0"/>
                  </a:moveTo>
                  <a:lnTo>
                    <a:pt x="0" y="52798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70" name="object 2028">
              <a:extLst>
                <a:ext uri="{FF2B5EF4-FFF2-40B4-BE49-F238E27FC236}">
                  <a16:creationId xmlns:a16="http://schemas.microsoft.com/office/drawing/2014/main" id="{BFCD960F-F75D-4420-B78B-01A663C7541C}"/>
                </a:ext>
              </a:extLst>
            </p:cNvPr>
            <p:cNvSpPr/>
            <p:nvPr/>
          </p:nvSpPr>
          <p:spPr>
            <a:xfrm>
              <a:off x="9488242" y="11435324"/>
              <a:ext cx="36773" cy="863798"/>
            </a:xfrm>
            <a:custGeom>
              <a:avLst/>
              <a:gdLst/>
              <a:ahLst/>
              <a:cxnLst/>
              <a:rect l="l" t="t" r="r" b="b"/>
              <a:pathLst>
                <a:path w="27304" h="528320">
                  <a:moveTo>
                    <a:pt x="27076" y="527987"/>
                  </a:moveTo>
                  <a:lnTo>
                    <a:pt x="27076" y="0"/>
                  </a:lnTo>
                </a:path>
                <a:path w="27304" h="528320">
                  <a:moveTo>
                    <a:pt x="27076" y="0"/>
                  </a:moveTo>
                  <a:lnTo>
                    <a:pt x="0" y="0"/>
                  </a:lnTo>
                </a:path>
                <a:path w="27304" h="528320">
                  <a:moveTo>
                    <a:pt x="0" y="0"/>
                  </a:moveTo>
                  <a:lnTo>
                    <a:pt x="0" y="52798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71" name="object 2029">
              <a:extLst>
                <a:ext uri="{FF2B5EF4-FFF2-40B4-BE49-F238E27FC236}">
                  <a16:creationId xmlns:a16="http://schemas.microsoft.com/office/drawing/2014/main" id="{D019DA16-0756-4E09-9B9D-9B1A8B03095E}"/>
                </a:ext>
              </a:extLst>
            </p:cNvPr>
            <p:cNvSpPr/>
            <p:nvPr/>
          </p:nvSpPr>
          <p:spPr>
            <a:xfrm>
              <a:off x="6270208" y="10970496"/>
              <a:ext cx="1048459" cy="44644"/>
            </a:xfrm>
            <a:custGeom>
              <a:avLst/>
              <a:gdLst/>
              <a:ahLst/>
              <a:cxnLst/>
              <a:rect l="l" t="t" r="r" b="b"/>
              <a:pathLst>
                <a:path w="778509" h="27304">
                  <a:moveTo>
                    <a:pt x="0" y="27076"/>
                  </a:moveTo>
                  <a:lnTo>
                    <a:pt x="778442" y="27076"/>
                  </a:lnTo>
                </a:path>
                <a:path w="778509" h="27304">
                  <a:moveTo>
                    <a:pt x="778442" y="27076"/>
                  </a:moveTo>
                  <a:lnTo>
                    <a:pt x="778442" y="0"/>
                  </a:lnTo>
                </a:path>
                <a:path w="778509" h="27304">
                  <a:moveTo>
                    <a:pt x="77844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72" name="object 2030">
              <a:extLst>
                <a:ext uri="{FF2B5EF4-FFF2-40B4-BE49-F238E27FC236}">
                  <a16:creationId xmlns:a16="http://schemas.microsoft.com/office/drawing/2014/main" id="{82A916EE-0FFE-4473-8C4D-17AB0687FBAC}"/>
                </a:ext>
              </a:extLst>
            </p:cNvPr>
            <p:cNvSpPr/>
            <p:nvPr/>
          </p:nvSpPr>
          <p:spPr>
            <a:xfrm>
              <a:off x="8047876" y="10970496"/>
              <a:ext cx="1094639" cy="44644"/>
            </a:xfrm>
            <a:custGeom>
              <a:avLst/>
              <a:gdLst/>
              <a:ahLst/>
              <a:cxnLst/>
              <a:rect l="l" t="t" r="r" b="b"/>
              <a:pathLst>
                <a:path w="812800" h="27304">
                  <a:moveTo>
                    <a:pt x="0" y="27076"/>
                  </a:moveTo>
                  <a:lnTo>
                    <a:pt x="812287" y="27076"/>
                  </a:lnTo>
                </a:path>
                <a:path w="812800" h="27304">
                  <a:moveTo>
                    <a:pt x="812287" y="27076"/>
                  </a:moveTo>
                  <a:lnTo>
                    <a:pt x="812287" y="0"/>
                  </a:lnTo>
                </a:path>
                <a:path w="812800" h="27304">
                  <a:moveTo>
                    <a:pt x="812287" y="0"/>
                  </a:moveTo>
                  <a:lnTo>
                    <a:pt x="0" y="0"/>
                  </a:lnTo>
                </a:path>
                <a:path w="812800"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73" name="object 2031">
              <a:extLst>
                <a:ext uri="{FF2B5EF4-FFF2-40B4-BE49-F238E27FC236}">
                  <a16:creationId xmlns:a16="http://schemas.microsoft.com/office/drawing/2014/main" id="{0F94624D-8ABB-43EE-934C-BD596C9255C0}"/>
                </a:ext>
              </a:extLst>
            </p:cNvPr>
            <p:cNvSpPr/>
            <p:nvPr/>
          </p:nvSpPr>
          <p:spPr>
            <a:xfrm>
              <a:off x="9871124" y="10970496"/>
              <a:ext cx="1048459" cy="44644"/>
            </a:xfrm>
            <a:custGeom>
              <a:avLst/>
              <a:gdLst/>
              <a:ahLst/>
              <a:cxnLst/>
              <a:rect l="l" t="t" r="r" b="b"/>
              <a:pathLst>
                <a:path w="778509" h="27304">
                  <a:moveTo>
                    <a:pt x="0" y="27076"/>
                  </a:moveTo>
                  <a:lnTo>
                    <a:pt x="778442" y="27076"/>
                  </a:lnTo>
                </a:path>
                <a:path w="778509" h="27304">
                  <a:moveTo>
                    <a:pt x="778442" y="0"/>
                  </a:moveTo>
                  <a:lnTo>
                    <a:pt x="0" y="0"/>
                  </a:lnTo>
                </a:path>
                <a:path w="778509"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74" name="object 2032">
              <a:extLst>
                <a:ext uri="{FF2B5EF4-FFF2-40B4-BE49-F238E27FC236}">
                  <a16:creationId xmlns:a16="http://schemas.microsoft.com/office/drawing/2014/main" id="{90B9FE8E-9CFA-43D2-AF28-19DB3A5395D0}"/>
                </a:ext>
              </a:extLst>
            </p:cNvPr>
            <p:cNvSpPr/>
            <p:nvPr/>
          </p:nvSpPr>
          <p:spPr>
            <a:xfrm>
              <a:off x="1803269" y="4230476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75" name="object 2033">
              <a:extLst>
                <a:ext uri="{FF2B5EF4-FFF2-40B4-BE49-F238E27FC236}">
                  <a16:creationId xmlns:a16="http://schemas.microsoft.com/office/drawing/2014/main" id="{802549A0-2000-46EB-A44C-28639F544AD7}"/>
                </a:ext>
              </a:extLst>
            </p:cNvPr>
            <p:cNvSpPr/>
            <p:nvPr/>
          </p:nvSpPr>
          <p:spPr>
            <a:xfrm>
              <a:off x="1803269" y="4031265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76" name="object 2034">
              <a:extLst>
                <a:ext uri="{FF2B5EF4-FFF2-40B4-BE49-F238E27FC236}">
                  <a16:creationId xmlns:a16="http://schemas.microsoft.com/office/drawing/2014/main" id="{8D4D2F1A-5B65-4F91-830F-B6F354747E45}"/>
                </a:ext>
              </a:extLst>
            </p:cNvPr>
            <p:cNvSpPr/>
            <p:nvPr/>
          </p:nvSpPr>
          <p:spPr>
            <a:xfrm>
              <a:off x="1803268" y="3079473"/>
              <a:ext cx="0" cy="952047"/>
            </a:xfrm>
            <a:custGeom>
              <a:avLst/>
              <a:gdLst/>
              <a:ahLst/>
              <a:cxnLst/>
              <a:rect l="l" t="t" r="r" b="b"/>
              <a:pathLst>
                <a:path h="582295">
                  <a:moveTo>
                    <a:pt x="0" y="0"/>
                  </a:moveTo>
                  <a:lnTo>
                    <a:pt x="0" y="494141"/>
                  </a:lnTo>
                </a:path>
                <a:path h="582295">
                  <a:moveTo>
                    <a:pt x="0" y="521218"/>
                  </a:moveTo>
                  <a:lnTo>
                    <a:pt x="0" y="58213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77" name="object 2035">
              <a:extLst>
                <a:ext uri="{FF2B5EF4-FFF2-40B4-BE49-F238E27FC236}">
                  <a16:creationId xmlns:a16="http://schemas.microsoft.com/office/drawing/2014/main" id="{551D5DA0-A497-4141-9D85-24FEDB754871}"/>
                </a:ext>
              </a:extLst>
            </p:cNvPr>
            <p:cNvSpPr/>
            <p:nvPr/>
          </p:nvSpPr>
          <p:spPr>
            <a:xfrm>
              <a:off x="1803268" y="4230476"/>
              <a:ext cx="0" cy="730906"/>
            </a:xfrm>
            <a:custGeom>
              <a:avLst/>
              <a:gdLst/>
              <a:ahLst/>
              <a:cxnLst/>
              <a:rect l="l" t="t" r="r" b="b"/>
              <a:pathLst>
                <a:path h="447040">
                  <a:moveTo>
                    <a:pt x="0" y="0"/>
                  </a:moveTo>
                  <a:lnTo>
                    <a:pt x="0" y="60921"/>
                  </a:lnTo>
                </a:path>
                <a:path h="447040">
                  <a:moveTo>
                    <a:pt x="0" y="87997"/>
                  </a:moveTo>
                  <a:lnTo>
                    <a:pt x="0" y="446758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78" name="object 2036">
              <a:extLst>
                <a:ext uri="{FF2B5EF4-FFF2-40B4-BE49-F238E27FC236}">
                  <a16:creationId xmlns:a16="http://schemas.microsoft.com/office/drawing/2014/main" id="{172A4FA3-183F-4F4F-8853-20F7E28008E9}"/>
                </a:ext>
              </a:extLst>
            </p:cNvPr>
            <p:cNvSpPr/>
            <p:nvPr/>
          </p:nvSpPr>
          <p:spPr>
            <a:xfrm>
              <a:off x="1894430" y="4230476"/>
              <a:ext cx="0" cy="730906"/>
            </a:xfrm>
            <a:custGeom>
              <a:avLst/>
              <a:gdLst/>
              <a:ahLst/>
              <a:cxnLst/>
              <a:rect l="l" t="t" r="r" b="b"/>
              <a:pathLst>
                <a:path h="447040">
                  <a:moveTo>
                    <a:pt x="0" y="446758"/>
                  </a:moveTo>
                  <a:lnTo>
                    <a:pt x="0" y="87997"/>
                  </a:lnTo>
                </a:path>
                <a:path h="447040">
                  <a:moveTo>
                    <a:pt x="0" y="60921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79" name="object 2037">
              <a:extLst>
                <a:ext uri="{FF2B5EF4-FFF2-40B4-BE49-F238E27FC236}">
                  <a16:creationId xmlns:a16="http://schemas.microsoft.com/office/drawing/2014/main" id="{772359D6-E1D1-4192-8461-52661F0F9B53}"/>
                </a:ext>
              </a:extLst>
            </p:cNvPr>
            <p:cNvSpPr/>
            <p:nvPr/>
          </p:nvSpPr>
          <p:spPr>
            <a:xfrm>
              <a:off x="1803269" y="3079473"/>
              <a:ext cx="91505" cy="952047"/>
            </a:xfrm>
            <a:custGeom>
              <a:avLst/>
              <a:gdLst/>
              <a:ahLst/>
              <a:cxnLst/>
              <a:rect l="l" t="t" r="r" b="b"/>
              <a:pathLst>
                <a:path w="67944" h="582295">
                  <a:moveTo>
                    <a:pt x="67690" y="582139"/>
                  </a:moveTo>
                  <a:lnTo>
                    <a:pt x="67690" y="521218"/>
                  </a:lnTo>
                </a:path>
                <a:path w="67944" h="582295">
                  <a:moveTo>
                    <a:pt x="67690" y="494141"/>
                  </a:moveTo>
                  <a:lnTo>
                    <a:pt x="67690" y="0"/>
                  </a:lnTo>
                </a:path>
                <a:path w="67944" h="582295">
                  <a:moveTo>
                    <a:pt x="67690" y="582139"/>
                  </a:moveTo>
                  <a:lnTo>
                    <a:pt x="0" y="58213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80" name="object 2038">
              <a:extLst>
                <a:ext uri="{FF2B5EF4-FFF2-40B4-BE49-F238E27FC236}">
                  <a16:creationId xmlns:a16="http://schemas.microsoft.com/office/drawing/2014/main" id="{587EB56D-FA21-419E-A803-FC2B8019D0F4}"/>
                </a:ext>
              </a:extLst>
            </p:cNvPr>
            <p:cNvSpPr/>
            <p:nvPr/>
          </p:nvSpPr>
          <p:spPr>
            <a:xfrm>
              <a:off x="1803269" y="4230476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81" name="object 2039">
              <a:extLst>
                <a:ext uri="{FF2B5EF4-FFF2-40B4-BE49-F238E27FC236}">
                  <a16:creationId xmlns:a16="http://schemas.microsoft.com/office/drawing/2014/main" id="{B085F60A-503C-4611-811F-A918F5ED5B23}"/>
                </a:ext>
              </a:extLst>
            </p:cNvPr>
            <p:cNvSpPr/>
            <p:nvPr/>
          </p:nvSpPr>
          <p:spPr>
            <a:xfrm>
              <a:off x="1274527" y="4374352"/>
              <a:ext cx="54731" cy="586594"/>
            </a:xfrm>
            <a:custGeom>
              <a:avLst/>
              <a:gdLst/>
              <a:ahLst/>
              <a:cxnLst/>
              <a:rect l="l" t="t" r="r" b="b"/>
              <a:pathLst>
                <a:path w="40639" h="358775">
                  <a:moveTo>
                    <a:pt x="0" y="0"/>
                  </a:moveTo>
                  <a:lnTo>
                    <a:pt x="0" y="358760"/>
                  </a:lnTo>
                </a:path>
                <a:path w="40639" h="358775">
                  <a:moveTo>
                    <a:pt x="40614" y="358760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82" name="object 2040">
              <a:extLst>
                <a:ext uri="{FF2B5EF4-FFF2-40B4-BE49-F238E27FC236}">
                  <a16:creationId xmlns:a16="http://schemas.microsoft.com/office/drawing/2014/main" id="{F14D1C61-7FB5-49F2-969A-08563E9C337F}"/>
                </a:ext>
              </a:extLst>
            </p:cNvPr>
            <p:cNvSpPr/>
            <p:nvPr/>
          </p:nvSpPr>
          <p:spPr>
            <a:xfrm>
              <a:off x="15842264" y="4673171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83" name="object 2041">
              <a:extLst>
                <a:ext uri="{FF2B5EF4-FFF2-40B4-BE49-F238E27FC236}">
                  <a16:creationId xmlns:a16="http://schemas.microsoft.com/office/drawing/2014/main" id="{F0678580-8B4B-4F41-AABC-7D618B9548A2}"/>
                </a:ext>
              </a:extLst>
            </p:cNvPr>
            <p:cNvSpPr/>
            <p:nvPr/>
          </p:nvSpPr>
          <p:spPr>
            <a:xfrm>
              <a:off x="15842264" y="4473959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84" name="object 2042">
              <a:extLst>
                <a:ext uri="{FF2B5EF4-FFF2-40B4-BE49-F238E27FC236}">
                  <a16:creationId xmlns:a16="http://schemas.microsoft.com/office/drawing/2014/main" id="{192FE1AC-445C-4F1B-B981-1E66B31BD9E3}"/>
                </a:ext>
              </a:extLst>
            </p:cNvPr>
            <p:cNvSpPr/>
            <p:nvPr/>
          </p:nvSpPr>
          <p:spPr>
            <a:xfrm>
              <a:off x="15842262" y="3300820"/>
              <a:ext cx="0" cy="1173187"/>
            </a:xfrm>
            <a:custGeom>
              <a:avLst/>
              <a:gdLst/>
              <a:ahLst/>
              <a:cxnLst/>
              <a:rect l="l" t="t" r="r" b="b"/>
              <a:pathLst>
                <a:path h="717550">
                  <a:moveTo>
                    <a:pt x="0" y="0"/>
                  </a:moveTo>
                  <a:lnTo>
                    <a:pt x="0" y="629523"/>
                  </a:lnTo>
                </a:path>
                <a:path h="717550">
                  <a:moveTo>
                    <a:pt x="0" y="656599"/>
                  </a:moveTo>
                  <a:lnTo>
                    <a:pt x="0" y="71752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85" name="object 2043">
              <a:extLst>
                <a:ext uri="{FF2B5EF4-FFF2-40B4-BE49-F238E27FC236}">
                  <a16:creationId xmlns:a16="http://schemas.microsoft.com/office/drawing/2014/main" id="{417E2627-6696-498D-BD56-C9FE0CE2DBE2}"/>
                </a:ext>
              </a:extLst>
            </p:cNvPr>
            <p:cNvSpPr/>
            <p:nvPr/>
          </p:nvSpPr>
          <p:spPr>
            <a:xfrm>
              <a:off x="15842262" y="4673172"/>
              <a:ext cx="0" cy="952047"/>
            </a:xfrm>
            <a:custGeom>
              <a:avLst/>
              <a:gdLst/>
              <a:ahLst/>
              <a:cxnLst/>
              <a:rect l="l" t="t" r="r" b="b"/>
              <a:pathLst>
                <a:path h="582295">
                  <a:moveTo>
                    <a:pt x="0" y="0"/>
                  </a:moveTo>
                  <a:lnTo>
                    <a:pt x="0" y="60921"/>
                  </a:lnTo>
                </a:path>
                <a:path h="582295">
                  <a:moveTo>
                    <a:pt x="0" y="87997"/>
                  </a:moveTo>
                  <a:lnTo>
                    <a:pt x="0" y="58213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86" name="object 2044">
              <a:extLst>
                <a:ext uri="{FF2B5EF4-FFF2-40B4-BE49-F238E27FC236}">
                  <a16:creationId xmlns:a16="http://schemas.microsoft.com/office/drawing/2014/main" id="{F0263F2B-DF6A-438A-A9BC-F36385D59B5E}"/>
                </a:ext>
              </a:extLst>
            </p:cNvPr>
            <p:cNvSpPr/>
            <p:nvPr/>
          </p:nvSpPr>
          <p:spPr>
            <a:xfrm>
              <a:off x="15933424" y="4673172"/>
              <a:ext cx="0" cy="952047"/>
            </a:xfrm>
            <a:custGeom>
              <a:avLst/>
              <a:gdLst/>
              <a:ahLst/>
              <a:cxnLst/>
              <a:rect l="l" t="t" r="r" b="b"/>
              <a:pathLst>
                <a:path h="582295">
                  <a:moveTo>
                    <a:pt x="0" y="582139"/>
                  </a:moveTo>
                  <a:lnTo>
                    <a:pt x="0" y="87997"/>
                  </a:lnTo>
                </a:path>
                <a:path h="582295">
                  <a:moveTo>
                    <a:pt x="0" y="60921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87" name="object 2045">
              <a:extLst>
                <a:ext uri="{FF2B5EF4-FFF2-40B4-BE49-F238E27FC236}">
                  <a16:creationId xmlns:a16="http://schemas.microsoft.com/office/drawing/2014/main" id="{E3A08491-5975-4C3C-8464-A837F23ADDA4}"/>
                </a:ext>
              </a:extLst>
            </p:cNvPr>
            <p:cNvSpPr/>
            <p:nvPr/>
          </p:nvSpPr>
          <p:spPr>
            <a:xfrm>
              <a:off x="15842264" y="3300820"/>
              <a:ext cx="91505" cy="1173187"/>
            </a:xfrm>
            <a:custGeom>
              <a:avLst/>
              <a:gdLst/>
              <a:ahLst/>
              <a:cxnLst/>
              <a:rect l="l" t="t" r="r" b="b"/>
              <a:pathLst>
                <a:path w="67944" h="717550">
                  <a:moveTo>
                    <a:pt x="67690" y="717520"/>
                  </a:moveTo>
                  <a:lnTo>
                    <a:pt x="67690" y="656599"/>
                  </a:lnTo>
                </a:path>
                <a:path w="67944" h="717550">
                  <a:moveTo>
                    <a:pt x="67690" y="629523"/>
                  </a:moveTo>
                  <a:lnTo>
                    <a:pt x="67690" y="0"/>
                  </a:lnTo>
                </a:path>
                <a:path w="67944" h="717550">
                  <a:moveTo>
                    <a:pt x="67690" y="717520"/>
                  </a:moveTo>
                  <a:lnTo>
                    <a:pt x="0" y="71752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88" name="object 2046">
              <a:extLst>
                <a:ext uri="{FF2B5EF4-FFF2-40B4-BE49-F238E27FC236}">
                  <a16:creationId xmlns:a16="http://schemas.microsoft.com/office/drawing/2014/main" id="{D96BBAF7-2917-477B-A454-88F6D9B6536E}"/>
                </a:ext>
              </a:extLst>
            </p:cNvPr>
            <p:cNvSpPr/>
            <p:nvPr/>
          </p:nvSpPr>
          <p:spPr>
            <a:xfrm>
              <a:off x="15842264" y="4673171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89" name="object 2047">
              <a:extLst>
                <a:ext uri="{FF2B5EF4-FFF2-40B4-BE49-F238E27FC236}">
                  <a16:creationId xmlns:a16="http://schemas.microsoft.com/office/drawing/2014/main" id="{201E98C0-F0F9-442E-8C1C-7D61EBD55BEF}"/>
                </a:ext>
              </a:extLst>
            </p:cNvPr>
            <p:cNvSpPr/>
            <p:nvPr/>
          </p:nvSpPr>
          <p:spPr>
            <a:xfrm>
              <a:off x="16407468" y="4817048"/>
              <a:ext cx="54731" cy="808772"/>
            </a:xfrm>
            <a:custGeom>
              <a:avLst/>
              <a:gdLst/>
              <a:ahLst/>
              <a:cxnLst/>
              <a:rect l="l" t="t" r="r" b="b"/>
              <a:pathLst>
                <a:path w="40640" h="494665">
                  <a:moveTo>
                    <a:pt x="0" y="0"/>
                  </a:moveTo>
                  <a:lnTo>
                    <a:pt x="0" y="494141"/>
                  </a:lnTo>
                </a:path>
                <a:path w="40640" h="494665">
                  <a:moveTo>
                    <a:pt x="40614" y="494141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90" name="object 2048">
              <a:extLst>
                <a:ext uri="{FF2B5EF4-FFF2-40B4-BE49-F238E27FC236}">
                  <a16:creationId xmlns:a16="http://schemas.microsoft.com/office/drawing/2014/main" id="{B89302D1-7FAE-4855-92A1-979EAFE1B200}"/>
                </a:ext>
              </a:extLst>
            </p:cNvPr>
            <p:cNvSpPr/>
            <p:nvPr/>
          </p:nvSpPr>
          <p:spPr>
            <a:xfrm>
              <a:off x="17437604" y="10439261"/>
              <a:ext cx="0" cy="388294"/>
            </a:xfrm>
            <a:custGeom>
              <a:avLst/>
              <a:gdLst/>
              <a:ahLst/>
              <a:cxnLst/>
              <a:rect l="l" t="t" r="r" b="b"/>
              <a:pathLst>
                <a:path h="237490">
                  <a:moveTo>
                    <a:pt x="0" y="23691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91" name="object 2049">
              <a:extLst>
                <a:ext uri="{FF2B5EF4-FFF2-40B4-BE49-F238E27FC236}">
                  <a16:creationId xmlns:a16="http://schemas.microsoft.com/office/drawing/2014/main" id="{4C5501AA-CF83-46BD-AE9D-9FAF719E8A93}"/>
                </a:ext>
              </a:extLst>
            </p:cNvPr>
            <p:cNvSpPr/>
            <p:nvPr/>
          </p:nvSpPr>
          <p:spPr>
            <a:xfrm>
              <a:off x="17346443" y="10439261"/>
              <a:ext cx="0" cy="388294"/>
            </a:xfrm>
            <a:custGeom>
              <a:avLst/>
              <a:gdLst/>
              <a:ahLst/>
              <a:cxnLst/>
              <a:rect l="l" t="t" r="r" b="b"/>
              <a:pathLst>
                <a:path h="237490">
                  <a:moveTo>
                    <a:pt x="0" y="0"/>
                  </a:moveTo>
                  <a:lnTo>
                    <a:pt x="0" y="23691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92" name="object 2050">
              <a:extLst>
                <a:ext uri="{FF2B5EF4-FFF2-40B4-BE49-F238E27FC236}">
                  <a16:creationId xmlns:a16="http://schemas.microsoft.com/office/drawing/2014/main" id="{EC6F5E72-FD0C-4FB1-AF5D-0807D9EAB2A6}"/>
                </a:ext>
              </a:extLst>
            </p:cNvPr>
            <p:cNvSpPr/>
            <p:nvPr/>
          </p:nvSpPr>
          <p:spPr>
            <a:xfrm>
              <a:off x="16480398" y="11014763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93" name="object 2051">
              <a:extLst>
                <a:ext uri="{FF2B5EF4-FFF2-40B4-BE49-F238E27FC236}">
                  <a16:creationId xmlns:a16="http://schemas.microsoft.com/office/drawing/2014/main" id="{D1C45C5B-0715-471B-9F9E-A29B2B8C0732}"/>
                </a:ext>
              </a:extLst>
            </p:cNvPr>
            <p:cNvSpPr/>
            <p:nvPr/>
          </p:nvSpPr>
          <p:spPr>
            <a:xfrm>
              <a:off x="16316307" y="11014763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94" name="object 2052">
              <a:extLst>
                <a:ext uri="{FF2B5EF4-FFF2-40B4-BE49-F238E27FC236}">
                  <a16:creationId xmlns:a16="http://schemas.microsoft.com/office/drawing/2014/main" id="{52583610-E654-4AF4-8620-D3761B14485C}"/>
                </a:ext>
              </a:extLst>
            </p:cNvPr>
            <p:cNvSpPr/>
            <p:nvPr/>
          </p:nvSpPr>
          <p:spPr>
            <a:xfrm>
              <a:off x="17109420" y="11014763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95" name="object 2053">
              <a:extLst>
                <a:ext uri="{FF2B5EF4-FFF2-40B4-BE49-F238E27FC236}">
                  <a16:creationId xmlns:a16="http://schemas.microsoft.com/office/drawing/2014/main" id="{E8B45691-1E81-4E6F-87E2-2402090B95AF}"/>
                </a:ext>
              </a:extLst>
            </p:cNvPr>
            <p:cNvSpPr/>
            <p:nvPr/>
          </p:nvSpPr>
          <p:spPr>
            <a:xfrm>
              <a:off x="16945328" y="11014763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96" name="object 2054">
              <a:extLst>
                <a:ext uri="{FF2B5EF4-FFF2-40B4-BE49-F238E27FC236}">
                  <a16:creationId xmlns:a16="http://schemas.microsoft.com/office/drawing/2014/main" id="{11A7E719-9FAA-4712-93AE-628DBA91BC6F}"/>
                </a:ext>
              </a:extLst>
            </p:cNvPr>
            <p:cNvSpPr/>
            <p:nvPr/>
          </p:nvSpPr>
          <p:spPr>
            <a:xfrm>
              <a:off x="15933424" y="11014763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97" name="object 2055">
              <a:extLst>
                <a:ext uri="{FF2B5EF4-FFF2-40B4-BE49-F238E27FC236}">
                  <a16:creationId xmlns:a16="http://schemas.microsoft.com/office/drawing/2014/main" id="{9BA04317-4283-4F55-927E-D68A9DB95076}"/>
                </a:ext>
              </a:extLst>
            </p:cNvPr>
            <p:cNvSpPr/>
            <p:nvPr/>
          </p:nvSpPr>
          <p:spPr>
            <a:xfrm>
              <a:off x="15614357" y="11014763"/>
              <a:ext cx="155644" cy="66445"/>
            </a:xfrm>
            <a:custGeom>
              <a:avLst/>
              <a:gdLst/>
              <a:ahLst/>
              <a:cxnLst/>
              <a:rect l="l" t="t" r="r" b="b"/>
              <a:pathLst>
                <a:path w="115569" h="40640">
                  <a:moveTo>
                    <a:pt x="115074" y="0"/>
                  </a:moveTo>
                  <a:lnTo>
                    <a:pt x="115074" y="40614"/>
                  </a:lnTo>
                </a:path>
                <a:path w="115569" h="40640">
                  <a:moveTo>
                    <a:pt x="0" y="40614"/>
                  </a:moveTo>
                  <a:lnTo>
                    <a:pt x="115074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98" name="object 2056">
              <a:extLst>
                <a:ext uri="{FF2B5EF4-FFF2-40B4-BE49-F238E27FC236}">
                  <a16:creationId xmlns:a16="http://schemas.microsoft.com/office/drawing/2014/main" id="{75F40E2B-C310-46FF-93C7-2DF42F51238D}"/>
                </a:ext>
              </a:extLst>
            </p:cNvPr>
            <p:cNvSpPr/>
            <p:nvPr/>
          </p:nvSpPr>
          <p:spPr>
            <a:xfrm>
              <a:off x="15933424" y="1108116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115074" y="0"/>
                  </a:lnTo>
                </a:path>
                <a:path w="284480">
                  <a:moveTo>
                    <a:pt x="155688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99" name="object 2057">
              <a:extLst>
                <a:ext uri="{FF2B5EF4-FFF2-40B4-BE49-F238E27FC236}">
                  <a16:creationId xmlns:a16="http://schemas.microsoft.com/office/drawing/2014/main" id="{9BAB964D-DBED-4236-9DF2-10B41218159A}"/>
                </a:ext>
              </a:extLst>
            </p:cNvPr>
            <p:cNvSpPr/>
            <p:nvPr/>
          </p:nvSpPr>
          <p:spPr>
            <a:xfrm>
              <a:off x="16480400" y="11081168"/>
              <a:ext cx="465221" cy="0"/>
            </a:xfrm>
            <a:custGeom>
              <a:avLst/>
              <a:gdLst/>
              <a:ahLst/>
              <a:cxnLst/>
              <a:rect l="l" t="t" r="r" b="b"/>
              <a:pathLst>
                <a:path w="345440">
                  <a:moveTo>
                    <a:pt x="0" y="0"/>
                  </a:moveTo>
                  <a:lnTo>
                    <a:pt x="115074" y="0"/>
                  </a:lnTo>
                </a:path>
                <a:path w="345440">
                  <a:moveTo>
                    <a:pt x="155688" y="0"/>
                  </a:moveTo>
                  <a:lnTo>
                    <a:pt x="34522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00" name="object 2058">
              <a:extLst>
                <a:ext uri="{FF2B5EF4-FFF2-40B4-BE49-F238E27FC236}">
                  <a16:creationId xmlns:a16="http://schemas.microsoft.com/office/drawing/2014/main" id="{1CD9F4EA-C878-433B-9E84-201810CC5AB8}"/>
                </a:ext>
              </a:extLst>
            </p:cNvPr>
            <p:cNvSpPr/>
            <p:nvPr/>
          </p:nvSpPr>
          <p:spPr>
            <a:xfrm>
              <a:off x="17109420" y="11014763"/>
              <a:ext cx="237742" cy="66445"/>
            </a:xfrm>
            <a:custGeom>
              <a:avLst/>
              <a:gdLst/>
              <a:ahLst/>
              <a:cxnLst/>
              <a:rect l="l" t="t" r="r" b="b"/>
              <a:pathLst>
                <a:path w="176530" h="40640">
                  <a:moveTo>
                    <a:pt x="0" y="40614"/>
                  </a:moveTo>
                  <a:lnTo>
                    <a:pt x="175995" y="40614"/>
                  </a:lnTo>
                </a:path>
                <a:path w="176530" h="40640">
                  <a:moveTo>
                    <a:pt x="17599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01" name="object 2059">
              <a:extLst>
                <a:ext uri="{FF2B5EF4-FFF2-40B4-BE49-F238E27FC236}">
                  <a16:creationId xmlns:a16="http://schemas.microsoft.com/office/drawing/2014/main" id="{26CF85AE-EEB6-4286-A0F2-76573018EC18}"/>
                </a:ext>
              </a:extLst>
            </p:cNvPr>
            <p:cNvSpPr/>
            <p:nvPr/>
          </p:nvSpPr>
          <p:spPr>
            <a:xfrm>
              <a:off x="16480400" y="11014763"/>
              <a:ext cx="465221" cy="0"/>
            </a:xfrm>
            <a:custGeom>
              <a:avLst/>
              <a:gdLst/>
              <a:ahLst/>
              <a:cxnLst/>
              <a:rect l="l" t="t" r="r" b="b"/>
              <a:pathLst>
                <a:path w="345440">
                  <a:moveTo>
                    <a:pt x="34522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02" name="object 2060">
              <a:extLst>
                <a:ext uri="{FF2B5EF4-FFF2-40B4-BE49-F238E27FC236}">
                  <a16:creationId xmlns:a16="http://schemas.microsoft.com/office/drawing/2014/main" id="{2DC3B6CE-B519-4CD2-834D-A065E51497D4}"/>
                </a:ext>
              </a:extLst>
            </p:cNvPr>
            <p:cNvSpPr/>
            <p:nvPr/>
          </p:nvSpPr>
          <p:spPr>
            <a:xfrm>
              <a:off x="15933424" y="11014763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03" name="object 2061">
              <a:extLst>
                <a:ext uri="{FF2B5EF4-FFF2-40B4-BE49-F238E27FC236}">
                  <a16:creationId xmlns:a16="http://schemas.microsoft.com/office/drawing/2014/main" id="{15B12F65-256E-4B78-95E2-74363D498428}"/>
                </a:ext>
              </a:extLst>
            </p:cNvPr>
            <p:cNvSpPr/>
            <p:nvPr/>
          </p:nvSpPr>
          <p:spPr>
            <a:xfrm>
              <a:off x="15614357" y="11014763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04" name="object 2062">
              <a:extLst>
                <a:ext uri="{FF2B5EF4-FFF2-40B4-BE49-F238E27FC236}">
                  <a16:creationId xmlns:a16="http://schemas.microsoft.com/office/drawing/2014/main" id="{87397126-AC92-4166-AD31-12C800B218F9}"/>
                </a:ext>
              </a:extLst>
            </p:cNvPr>
            <p:cNvSpPr/>
            <p:nvPr/>
          </p:nvSpPr>
          <p:spPr>
            <a:xfrm>
              <a:off x="16316307" y="11014763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05" name="object 2063">
              <a:extLst>
                <a:ext uri="{FF2B5EF4-FFF2-40B4-BE49-F238E27FC236}">
                  <a16:creationId xmlns:a16="http://schemas.microsoft.com/office/drawing/2014/main" id="{75D3C3BA-1E44-4D3B-B0B1-E9FC1AED0E06}"/>
                </a:ext>
              </a:extLst>
            </p:cNvPr>
            <p:cNvSpPr/>
            <p:nvPr/>
          </p:nvSpPr>
          <p:spPr>
            <a:xfrm>
              <a:off x="16480398" y="11014763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06" name="object 2064">
              <a:extLst>
                <a:ext uri="{FF2B5EF4-FFF2-40B4-BE49-F238E27FC236}">
                  <a16:creationId xmlns:a16="http://schemas.microsoft.com/office/drawing/2014/main" id="{0EF68FD5-8668-4F17-840B-8E7D91E8EBE9}"/>
                </a:ext>
              </a:extLst>
            </p:cNvPr>
            <p:cNvSpPr/>
            <p:nvPr/>
          </p:nvSpPr>
          <p:spPr>
            <a:xfrm>
              <a:off x="16945328" y="11014763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07" name="object 2065">
              <a:extLst>
                <a:ext uri="{FF2B5EF4-FFF2-40B4-BE49-F238E27FC236}">
                  <a16:creationId xmlns:a16="http://schemas.microsoft.com/office/drawing/2014/main" id="{91A2E9A6-1826-4406-8224-1E6E84CCBBCC}"/>
                </a:ext>
              </a:extLst>
            </p:cNvPr>
            <p:cNvSpPr/>
            <p:nvPr/>
          </p:nvSpPr>
          <p:spPr>
            <a:xfrm>
              <a:off x="17109420" y="11014763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08" name="object 2066">
              <a:extLst>
                <a:ext uri="{FF2B5EF4-FFF2-40B4-BE49-F238E27FC236}">
                  <a16:creationId xmlns:a16="http://schemas.microsoft.com/office/drawing/2014/main" id="{30F257A3-7DA5-4BD4-9ABC-0C86804F8D28}"/>
                </a:ext>
              </a:extLst>
            </p:cNvPr>
            <p:cNvSpPr/>
            <p:nvPr/>
          </p:nvSpPr>
          <p:spPr>
            <a:xfrm>
              <a:off x="15769331" y="11014763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09" name="object 2067">
              <a:extLst>
                <a:ext uri="{FF2B5EF4-FFF2-40B4-BE49-F238E27FC236}">
                  <a16:creationId xmlns:a16="http://schemas.microsoft.com/office/drawing/2014/main" id="{EB10D983-AA49-4960-9372-387F85FED55D}"/>
                </a:ext>
              </a:extLst>
            </p:cNvPr>
            <p:cNvSpPr/>
            <p:nvPr/>
          </p:nvSpPr>
          <p:spPr>
            <a:xfrm>
              <a:off x="15933424" y="11014763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10" name="object 2068">
              <a:extLst>
                <a:ext uri="{FF2B5EF4-FFF2-40B4-BE49-F238E27FC236}">
                  <a16:creationId xmlns:a16="http://schemas.microsoft.com/office/drawing/2014/main" id="{E6813A25-80BA-4DD2-8FDA-AA8E0631D78C}"/>
                </a:ext>
              </a:extLst>
            </p:cNvPr>
            <p:cNvSpPr/>
            <p:nvPr/>
          </p:nvSpPr>
          <p:spPr>
            <a:xfrm>
              <a:off x="16088401" y="11081168"/>
              <a:ext cx="54731" cy="1461812"/>
            </a:xfrm>
            <a:custGeom>
              <a:avLst/>
              <a:gdLst/>
              <a:ahLst/>
              <a:cxnLst/>
              <a:rect l="l" t="t" r="r" b="b"/>
              <a:pathLst>
                <a:path w="40640" h="894079">
                  <a:moveTo>
                    <a:pt x="0" y="0"/>
                  </a:moveTo>
                  <a:lnTo>
                    <a:pt x="0" y="893516"/>
                  </a:lnTo>
                </a:path>
                <a:path w="40640" h="894079">
                  <a:moveTo>
                    <a:pt x="40614" y="893516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11" name="object 2069">
              <a:extLst>
                <a:ext uri="{FF2B5EF4-FFF2-40B4-BE49-F238E27FC236}">
                  <a16:creationId xmlns:a16="http://schemas.microsoft.com/office/drawing/2014/main" id="{327EFF5A-7C1A-4CC1-96BB-0D3BA7C21505}"/>
                </a:ext>
              </a:extLst>
            </p:cNvPr>
            <p:cNvSpPr/>
            <p:nvPr/>
          </p:nvSpPr>
          <p:spPr>
            <a:xfrm>
              <a:off x="16635375" y="11081168"/>
              <a:ext cx="54731" cy="852376"/>
            </a:xfrm>
            <a:custGeom>
              <a:avLst/>
              <a:gdLst/>
              <a:ahLst/>
              <a:cxnLst/>
              <a:rect l="l" t="t" r="r" b="b"/>
              <a:pathLst>
                <a:path w="40640" h="521334">
                  <a:moveTo>
                    <a:pt x="40614" y="521218"/>
                  </a:moveTo>
                  <a:lnTo>
                    <a:pt x="40614" y="0"/>
                  </a:lnTo>
                </a:path>
                <a:path w="40640" h="521334">
                  <a:moveTo>
                    <a:pt x="0" y="0"/>
                  </a:moveTo>
                  <a:lnTo>
                    <a:pt x="0" y="521218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12" name="object 2070">
              <a:extLst>
                <a:ext uri="{FF2B5EF4-FFF2-40B4-BE49-F238E27FC236}">
                  <a16:creationId xmlns:a16="http://schemas.microsoft.com/office/drawing/2014/main" id="{22A2B05A-E011-48CA-8F49-C49BA6C36458}"/>
                </a:ext>
              </a:extLst>
            </p:cNvPr>
            <p:cNvSpPr/>
            <p:nvPr/>
          </p:nvSpPr>
          <p:spPr>
            <a:xfrm>
              <a:off x="11284142" y="4673171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13" name="object 2071">
              <a:extLst>
                <a:ext uri="{FF2B5EF4-FFF2-40B4-BE49-F238E27FC236}">
                  <a16:creationId xmlns:a16="http://schemas.microsoft.com/office/drawing/2014/main" id="{4B7D212A-4AB5-442C-BA14-91CFF5753231}"/>
                </a:ext>
              </a:extLst>
            </p:cNvPr>
            <p:cNvSpPr/>
            <p:nvPr/>
          </p:nvSpPr>
          <p:spPr>
            <a:xfrm>
              <a:off x="11284142" y="4473959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14" name="object 2072">
              <a:extLst>
                <a:ext uri="{FF2B5EF4-FFF2-40B4-BE49-F238E27FC236}">
                  <a16:creationId xmlns:a16="http://schemas.microsoft.com/office/drawing/2014/main" id="{27EDF1C9-5FC2-476D-982D-801A86257541}"/>
                </a:ext>
              </a:extLst>
            </p:cNvPr>
            <p:cNvSpPr/>
            <p:nvPr/>
          </p:nvSpPr>
          <p:spPr>
            <a:xfrm>
              <a:off x="11375304" y="4673172"/>
              <a:ext cx="0" cy="952047"/>
            </a:xfrm>
            <a:custGeom>
              <a:avLst/>
              <a:gdLst/>
              <a:ahLst/>
              <a:cxnLst/>
              <a:rect l="l" t="t" r="r" b="b"/>
              <a:pathLst>
                <a:path h="582295">
                  <a:moveTo>
                    <a:pt x="0" y="582139"/>
                  </a:moveTo>
                  <a:lnTo>
                    <a:pt x="0" y="87997"/>
                  </a:lnTo>
                </a:path>
                <a:path h="582295">
                  <a:moveTo>
                    <a:pt x="0" y="60921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15" name="object 2073">
              <a:extLst>
                <a:ext uri="{FF2B5EF4-FFF2-40B4-BE49-F238E27FC236}">
                  <a16:creationId xmlns:a16="http://schemas.microsoft.com/office/drawing/2014/main" id="{C3516798-054F-4F23-9519-DB0FD69347AC}"/>
                </a:ext>
              </a:extLst>
            </p:cNvPr>
            <p:cNvSpPr/>
            <p:nvPr/>
          </p:nvSpPr>
          <p:spPr>
            <a:xfrm>
              <a:off x="11375304" y="3300820"/>
              <a:ext cx="0" cy="1173187"/>
            </a:xfrm>
            <a:custGeom>
              <a:avLst/>
              <a:gdLst/>
              <a:ahLst/>
              <a:cxnLst/>
              <a:rect l="l" t="t" r="r" b="b"/>
              <a:pathLst>
                <a:path h="717550">
                  <a:moveTo>
                    <a:pt x="0" y="717520"/>
                  </a:moveTo>
                  <a:lnTo>
                    <a:pt x="0" y="656599"/>
                  </a:lnTo>
                </a:path>
                <a:path h="717550">
                  <a:moveTo>
                    <a:pt x="0" y="629523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16" name="object 2074">
              <a:extLst>
                <a:ext uri="{FF2B5EF4-FFF2-40B4-BE49-F238E27FC236}">
                  <a16:creationId xmlns:a16="http://schemas.microsoft.com/office/drawing/2014/main" id="{5B7C0690-B609-4DB3-A3EC-124977BA0C1C}"/>
                </a:ext>
              </a:extLst>
            </p:cNvPr>
            <p:cNvSpPr/>
            <p:nvPr/>
          </p:nvSpPr>
          <p:spPr>
            <a:xfrm>
              <a:off x="11284141" y="3300820"/>
              <a:ext cx="0" cy="1173187"/>
            </a:xfrm>
            <a:custGeom>
              <a:avLst/>
              <a:gdLst/>
              <a:ahLst/>
              <a:cxnLst/>
              <a:rect l="l" t="t" r="r" b="b"/>
              <a:pathLst>
                <a:path h="717550">
                  <a:moveTo>
                    <a:pt x="0" y="0"/>
                  </a:moveTo>
                  <a:lnTo>
                    <a:pt x="0" y="71752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17" name="object 2075">
              <a:extLst>
                <a:ext uri="{FF2B5EF4-FFF2-40B4-BE49-F238E27FC236}">
                  <a16:creationId xmlns:a16="http://schemas.microsoft.com/office/drawing/2014/main" id="{D3D05F55-093F-4E2C-AB00-5CF37737A5B9}"/>
                </a:ext>
              </a:extLst>
            </p:cNvPr>
            <p:cNvSpPr/>
            <p:nvPr/>
          </p:nvSpPr>
          <p:spPr>
            <a:xfrm>
              <a:off x="11284141" y="4673172"/>
              <a:ext cx="0" cy="952047"/>
            </a:xfrm>
            <a:custGeom>
              <a:avLst/>
              <a:gdLst/>
              <a:ahLst/>
              <a:cxnLst/>
              <a:rect l="l" t="t" r="r" b="b"/>
              <a:pathLst>
                <a:path h="582295">
                  <a:moveTo>
                    <a:pt x="0" y="0"/>
                  </a:moveTo>
                  <a:lnTo>
                    <a:pt x="0" y="58213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18" name="object 2076">
              <a:extLst>
                <a:ext uri="{FF2B5EF4-FFF2-40B4-BE49-F238E27FC236}">
                  <a16:creationId xmlns:a16="http://schemas.microsoft.com/office/drawing/2014/main" id="{A1B1ACC3-498D-4590-AA95-57DE696BDD0F}"/>
                </a:ext>
              </a:extLst>
            </p:cNvPr>
            <p:cNvSpPr/>
            <p:nvPr/>
          </p:nvSpPr>
          <p:spPr>
            <a:xfrm>
              <a:off x="11284142" y="4473959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19" name="object 2077">
              <a:extLst>
                <a:ext uri="{FF2B5EF4-FFF2-40B4-BE49-F238E27FC236}">
                  <a16:creationId xmlns:a16="http://schemas.microsoft.com/office/drawing/2014/main" id="{F7BCFBC5-FC39-4779-99DD-7D732FCCAFC5}"/>
                </a:ext>
              </a:extLst>
            </p:cNvPr>
            <p:cNvSpPr/>
            <p:nvPr/>
          </p:nvSpPr>
          <p:spPr>
            <a:xfrm>
              <a:off x="11284142" y="4673171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20" name="object 2078">
              <a:extLst>
                <a:ext uri="{FF2B5EF4-FFF2-40B4-BE49-F238E27FC236}">
                  <a16:creationId xmlns:a16="http://schemas.microsoft.com/office/drawing/2014/main" id="{6713A73E-2053-421E-941F-865730DBC0BE}"/>
                </a:ext>
              </a:extLst>
            </p:cNvPr>
            <p:cNvSpPr/>
            <p:nvPr/>
          </p:nvSpPr>
          <p:spPr>
            <a:xfrm>
              <a:off x="3854405" y="5016258"/>
              <a:ext cx="0" cy="1771201"/>
            </a:xfrm>
            <a:custGeom>
              <a:avLst/>
              <a:gdLst/>
              <a:ahLst/>
              <a:cxnLst/>
              <a:rect l="l" t="t" r="r" b="b"/>
              <a:pathLst>
                <a:path h="1083309">
                  <a:moveTo>
                    <a:pt x="0" y="0"/>
                  </a:moveTo>
                  <a:lnTo>
                    <a:pt x="0" y="1083050"/>
                  </a:lnTo>
                </a:path>
              </a:pathLst>
            </a:custGeom>
            <a:ln w="5076">
              <a:solidFill>
                <a:srgbClr val="7E7E7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21" name="object 2079">
              <a:extLst>
                <a:ext uri="{FF2B5EF4-FFF2-40B4-BE49-F238E27FC236}">
                  <a16:creationId xmlns:a16="http://schemas.microsoft.com/office/drawing/2014/main" id="{0F7ED611-1460-40A6-B030-8F39FD3E8317}"/>
                </a:ext>
              </a:extLst>
            </p:cNvPr>
            <p:cNvSpPr/>
            <p:nvPr/>
          </p:nvSpPr>
          <p:spPr>
            <a:xfrm>
              <a:off x="4401378" y="5016258"/>
              <a:ext cx="0" cy="1771201"/>
            </a:xfrm>
            <a:custGeom>
              <a:avLst/>
              <a:gdLst/>
              <a:ahLst/>
              <a:cxnLst/>
              <a:rect l="l" t="t" r="r" b="b"/>
              <a:pathLst>
                <a:path h="1083309">
                  <a:moveTo>
                    <a:pt x="0" y="0"/>
                  </a:moveTo>
                  <a:lnTo>
                    <a:pt x="0" y="1083050"/>
                  </a:lnTo>
                </a:path>
              </a:pathLst>
            </a:custGeom>
            <a:ln w="5076">
              <a:solidFill>
                <a:srgbClr val="7E7E7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</p:grpSp>
      <p:sp>
        <p:nvSpPr>
          <p:cNvPr id="2083" name="Прямоугольник 2082">
            <a:extLst>
              <a:ext uri="{FF2B5EF4-FFF2-40B4-BE49-F238E27FC236}">
                <a16:creationId xmlns:a16="http://schemas.microsoft.com/office/drawing/2014/main" id="{A0A85603-4B78-4DD9-BC36-90C1FABF66C2}"/>
              </a:ext>
            </a:extLst>
          </p:cNvPr>
          <p:cNvSpPr/>
          <p:nvPr/>
        </p:nvSpPr>
        <p:spPr>
          <a:xfrm>
            <a:off x="1882140" y="1493520"/>
            <a:ext cx="2550158" cy="3147060"/>
          </a:xfrm>
          <a:prstGeom prst="rect">
            <a:avLst/>
          </a:prstGeom>
          <a:solidFill>
            <a:srgbClr val="ED7D31">
              <a:alpha val="30196"/>
            </a:srgbClr>
          </a:solidFill>
          <a:ln>
            <a:noFill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4" name="Прямоугольник 2083">
            <a:extLst>
              <a:ext uri="{FF2B5EF4-FFF2-40B4-BE49-F238E27FC236}">
                <a16:creationId xmlns:a16="http://schemas.microsoft.com/office/drawing/2014/main" id="{3BCB7722-0C37-4FFF-909D-B623AB14D57F}"/>
              </a:ext>
            </a:extLst>
          </p:cNvPr>
          <p:cNvSpPr/>
          <p:nvPr/>
        </p:nvSpPr>
        <p:spPr>
          <a:xfrm>
            <a:off x="6588443" y="1493520"/>
            <a:ext cx="4384357" cy="3147060"/>
          </a:xfrm>
          <a:prstGeom prst="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5" name="Прямоугольник 2084">
            <a:extLst>
              <a:ext uri="{FF2B5EF4-FFF2-40B4-BE49-F238E27FC236}">
                <a16:creationId xmlns:a16="http://schemas.microsoft.com/office/drawing/2014/main" id="{72BB150A-F2CF-45A9-98CA-FE7D454EDC73}"/>
              </a:ext>
            </a:extLst>
          </p:cNvPr>
          <p:cNvSpPr/>
          <p:nvPr/>
        </p:nvSpPr>
        <p:spPr>
          <a:xfrm>
            <a:off x="3855721" y="4314825"/>
            <a:ext cx="3314700" cy="2357577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6" name="Прямоугольник 2085">
            <a:extLst>
              <a:ext uri="{FF2B5EF4-FFF2-40B4-BE49-F238E27FC236}">
                <a16:creationId xmlns:a16="http://schemas.microsoft.com/office/drawing/2014/main" id="{3E4E3751-2005-448A-BC5C-C0EAEEF1E3EC}"/>
              </a:ext>
            </a:extLst>
          </p:cNvPr>
          <p:cNvSpPr/>
          <p:nvPr/>
        </p:nvSpPr>
        <p:spPr>
          <a:xfrm>
            <a:off x="4432298" y="2005013"/>
            <a:ext cx="2156145" cy="2309812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95" name="Группа 2094">
            <a:extLst>
              <a:ext uri="{FF2B5EF4-FFF2-40B4-BE49-F238E27FC236}">
                <a16:creationId xmlns:a16="http://schemas.microsoft.com/office/drawing/2014/main" id="{6B7125D0-33C6-4893-A3C2-E8A96DC06498}"/>
              </a:ext>
            </a:extLst>
          </p:cNvPr>
          <p:cNvGrpSpPr/>
          <p:nvPr/>
        </p:nvGrpSpPr>
        <p:grpSpPr>
          <a:xfrm>
            <a:off x="586659" y="4877355"/>
            <a:ext cx="2728116" cy="1349929"/>
            <a:chOff x="336469" y="4874815"/>
            <a:chExt cx="2728116" cy="1349929"/>
          </a:xfrm>
        </p:grpSpPr>
        <p:sp>
          <p:nvSpPr>
            <p:cNvPr id="2087" name="TextBox 2086">
              <a:extLst>
                <a:ext uri="{FF2B5EF4-FFF2-40B4-BE49-F238E27FC236}">
                  <a16:creationId xmlns:a16="http://schemas.microsoft.com/office/drawing/2014/main" id="{C39B69B6-D600-4B79-A620-518CFE703245}"/>
                </a:ext>
              </a:extLst>
            </p:cNvPr>
            <p:cNvSpPr txBox="1"/>
            <p:nvPr/>
          </p:nvSpPr>
          <p:spPr>
            <a:xfrm>
              <a:off x="903763" y="4874815"/>
              <a:ext cx="1720692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дооперационные зоны</a:t>
              </a:r>
            </a:p>
          </p:txBody>
        </p:sp>
        <p:sp>
          <p:nvSpPr>
            <p:cNvPr id="2088" name="TextBox 2087">
              <a:extLst>
                <a:ext uri="{FF2B5EF4-FFF2-40B4-BE49-F238E27FC236}">
                  <a16:creationId xmlns:a16="http://schemas.microsoft.com/office/drawing/2014/main" id="{E6F0707E-181F-4957-A452-D10ECEE682D8}"/>
                </a:ext>
              </a:extLst>
            </p:cNvPr>
            <p:cNvSpPr txBox="1"/>
            <p:nvPr/>
          </p:nvSpPr>
          <p:spPr>
            <a:xfrm>
              <a:off x="903763" y="5605166"/>
              <a:ext cx="1720692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послеоперационные зоны</a:t>
              </a:r>
            </a:p>
          </p:txBody>
        </p:sp>
        <p:sp>
          <p:nvSpPr>
            <p:cNvPr id="2089" name="TextBox 2088">
              <a:extLst>
                <a:ext uri="{FF2B5EF4-FFF2-40B4-BE49-F238E27FC236}">
                  <a16:creationId xmlns:a16="http://schemas.microsoft.com/office/drawing/2014/main" id="{8094C5FD-6315-493E-9363-282EF6DA3122}"/>
                </a:ext>
              </a:extLst>
            </p:cNvPr>
            <p:cNvSpPr txBox="1"/>
            <p:nvPr/>
          </p:nvSpPr>
          <p:spPr>
            <a:xfrm>
              <a:off x="886693" y="5251283"/>
              <a:ext cx="2177892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зоны повышенной стерильности</a:t>
              </a:r>
            </a:p>
          </p:txBody>
        </p:sp>
        <p:sp>
          <p:nvSpPr>
            <p:cNvPr id="2090" name="TextBox 2089">
              <a:extLst>
                <a:ext uri="{FF2B5EF4-FFF2-40B4-BE49-F238E27FC236}">
                  <a16:creationId xmlns:a16="http://schemas.microsoft.com/office/drawing/2014/main" id="{5073C8AD-6E06-47D0-9A9C-B5B810CA23D7}"/>
                </a:ext>
              </a:extLst>
            </p:cNvPr>
            <p:cNvSpPr txBox="1"/>
            <p:nvPr/>
          </p:nvSpPr>
          <p:spPr>
            <a:xfrm>
              <a:off x="886693" y="5972744"/>
              <a:ext cx="1728000" cy="252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зона персонала</a:t>
              </a:r>
            </a:p>
          </p:txBody>
        </p:sp>
        <p:sp>
          <p:nvSpPr>
            <p:cNvPr id="2091" name="Прямоугольник 2090">
              <a:extLst>
                <a:ext uri="{FF2B5EF4-FFF2-40B4-BE49-F238E27FC236}">
                  <a16:creationId xmlns:a16="http://schemas.microsoft.com/office/drawing/2014/main" id="{5FEFD329-94FE-4766-B83B-387D590979B2}"/>
                </a:ext>
              </a:extLst>
            </p:cNvPr>
            <p:cNvSpPr/>
            <p:nvPr/>
          </p:nvSpPr>
          <p:spPr>
            <a:xfrm>
              <a:off x="336469" y="4884425"/>
              <a:ext cx="468000" cy="2520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2" name="Прямоугольник 2091">
              <a:extLst>
                <a:ext uri="{FF2B5EF4-FFF2-40B4-BE49-F238E27FC236}">
                  <a16:creationId xmlns:a16="http://schemas.microsoft.com/office/drawing/2014/main" id="{84604B07-83BB-400B-B0A0-0276D43FA4A6}"/>
                </a:ext>
              </a:extLst>
            </p:cNvPr>
            <p:cNvSpPr/>
            <p:nvPr/>
          </p:nvSpPr>
          <p:spPr>
            <a:xfrm>
              <a:off x="336469" y="5247198"/>
              <a:ext cx="468000" cy="25200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3" name="Прямоугольник 2092">
              <a:extLst>
                <a:ext uri="{FF2B5EF4-FFF2-40B4-BE49-F238E27FC236}">
                  <a16:creationId xmlns:a16="http://schemas.microsoft.com/office/drawing/2014/main" id="{D76AA148-5241-4414-853C-0ED325EF8D80}"/>
                </a:ext>
              </a:extLst>
            </p:cNvPr>
            <p:cNvSpPr/>
            <p:nvPr/>
          </p:nvSpPr>
          <p:spPr>
            <a:xfrm>
              <a:off x="336469" y="5609971"/>
              <a:ext cx="468000" cy="252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4" name="Прямоугольник 2093">
              <a:extLst>
                <a:ext uri="{FF2B5EF4-FFF2-40B4-BE49-F238E27FC236}">
                  <a16:creationId xmlns:a16="http://schemas.microsoft.com/office/drawing/2014/main" id="{EEFFD6B2-17F9-482E-92FA-7BCE0A9EED8A}"/>
                </a:ext>
              </a:extLst>
            </p:cNvPr>
            <p:cNvSpPr/>
            <p:nvPr/>
          </p:nvSpPr>
          <p:spPr>
            <a:xfrm>
              <a:off x="336469" y="5972744"/>
              <a:ext cx="468000" cy="25200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97" name="Заголовок 1">
            <a:extLst>
              <a:ext uri="{FF2B5EF4-FFF2-40B4-BE49-F238E27FC236}">
                <a16:creationId xmlns:a16="http://schemas.microsoft.com/office/drawing/2014/main" id="{B8277A9B-19F6-438B-96C5-9AFC690EC890}"/>
              </a:ext>
            </a:extLst>
          </p:cNvPr>
          <p:cNvSpPr txBox="1">
            <a:spLocks noChangeArrowheads="1"/>
          </p:cNvSpPr>
          <p:nvPr/>
        </p:nvSpPr>
        <p:spPr>
          <a:xfrm>
            <a:off x="894080" y="243014"/>
            <a:ext cx="9324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000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План-схема кардиохирургического отделения нового образца</a:t>
            </a:r>
          </a:p>
        </p:txBody>
      </p:sp>
    </p:spTree>
    <p:extLst>
      <p:ext uri="{BB962C8B-B14F-4D97-AF65-F5344CB8AC3E}">
        <p14:creationId xmlns:p14="http://schemas.microsoft.com/office/powerpoint/2010/main" val="80416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3" grpId="0" animBg="1"/>
      <p:bldP spid="2084" grpId="0" animBg="1"/>
      <p:bldP spid="2085" grpId="0" animBg="1"/>
      <p:bldP spid="20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6D60545-78C4-4118-916B-BEC2303CA877}"/>
              </a:ext>
            </a:extLst>
          </p:cNvPr>
          <p:cNvGrpSpPr/>
          <p:nvPr/>
        </p:nvGrpSpPr>
        <p:grpSpPr>
          <a:xfrm>
            <a:off x="2038351" y="765568"/>
            <a:ext cx="8782184" cy="5764179"/>
            <a:chOff x="709320" y="968375"/>
            <a:chExt cx="19964984" cy="13182600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B4FE3006-8027-4F76-A15C-16C30FDF8B76}"/>
                </a:ext>
              </a:extLst>
            </p:cNvPr>
            <p:cNvSpPr/>
            <p:nvPr/>
          </p:nvSpPr>
          <p:spPr>
            <a:xfrm>
              <a:off x="891644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4785515C-5328-490C-A825-086591D17CD8}"/>
                </a:ext>
              </a:extLst>
            </p:cNvPr>
            <p:cNvSpPr/>
            <p:nvPr/>
          </p:nvSpPr>
          <p:spPr>
            <a:xfrm>
              <a:off x="2304662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4E3C84A3-8428-4239-A0B5-B6A29F675D7E}"/>
                </a:ext>
              </a:extLst>
            </p:cNvPr>
            <p:cNvSpPr/>
            <p:nvPr/>
          </p:nvSpPr>
          <p:spPr>
            <a:xfrm>
              <a:off x="2031175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DC5FFB4A-153F-4CE9-8EA0-DA28D21BB5BF}"/>
                </a:ext>
              </a:extLst>
            </p:cNvPr>
            <p:cNvSpPr/>
            <p:nvPr/>
          </p:nvSpPr>
          <p:spPr>
            <a:xfrm>
              <a:off x="3033943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56A69E12-DBD3-4355-A43A-D98168938ED8}"/>
                </a:ext>
              </a:extLst>
            </p:cNvPr>
            <p:cNvSpPr/>
            <p:nvPr/>
          </p:nvSpPr>
          <p:spPr>
            <a:xfrm>
              <a:off x="2760456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E13991C5-4754-40D7-AC9B-26B53EE3621B}"/>
                </a:ext>
              </a:extLst>
            </p:cNvPr>
            <p:cNvSpPr/>
            <p:nvPr/>
          </p:nvSpPr>
          <p:spPr>
            <a:xfrm>
              <a:off x="3763242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3FF7D25E-8215-4C4A-B2DA-7DE7275209DD}"/>
                </a:ext>
              </a:extLst>
            </p:cNvPr>
            <p:cNvSpPr/>
            <p:nvPr/>
          </p:nvSpPr>
          <p:spPr>
            <a:xfrm>
              <a:off x="3489755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7A8E96C9-8FB4-40F9-92FB-AF9617DCDA3E}"/>
                </a:ext>
              </a:extLst>
            </p:cNvPr>
            <p:cNvSpPr/>
            <p:nvPr/>
          </p:nvSpPr>
          <p:spPr>
            <a:xfrm>
              <a:off x="4492541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DBB04C2B-68BC-4F5E-95C6-17FAE9F0EAB8}"/>
                </a:ext>
              </a:extLst>
            </p:cNvPr>
            <p:cNvSpPr/>
            <p:nvPr/>
          </p:nvSpPr>
          <p:spPr>
            <a:xfrm>
              <a:off x="4219053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815A26E3-207E-4162-AE4E-BC40F7616966}"/>
                </a:ext>
              </a:extLst>
            </p:cNvPr>
            <p:cNvSpPr/>
            <p:nvPr/>
          </p:nvSpPr>
          <p:spPr>
            <a:xfrm>
              <a:off x="6024070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76A66B4A-4942-47FE-99E8-0F0B774134C6}"/>
                </a:ext>
              </a:extLst>
            </p:cNvPr>
            <p:cNvSpPr/>
            <p:nvPr/>
          </p:nvSpPr>
          <p:spPr>
            <a:xfrm>
              <a:off x="5859978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A4365821-06AF-4786-A341-C0BADD579C82}"/>
                </a:ext>
              </a:extLst>
            </p:cNvPr>
            <p:cNvSpPr/>
            <p:nvPr/>
          </p:nvSpPr>
          <p:spPr>
            <a:xfrm>
              <a:off x="891644" y="9498536"/>
              <a:ext cx="1139963" cy="0"/>
            </a:xfrm>
            <a:custGeom>
              <a:avLst/>
              <a:gdLst/>
              <a:ahLst/>
              <a:cxnLst/>
              <a:rect l="l" t="t" r="r" b="b"/>
              <a:pathLst>
                <a:path w="846455">
                  <a:moveTo>
                    <a:pt x="0" y="0"/>
                  </a:moveTo>
                  <a:lnTo>
                    <a:pt x="84613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7A70C64E-B7A3-41B9-A859-8D1EADAFEEA9}"/>
                </a:ext>
              </a:extLst>
            </p:cNvPr>
            <p:cNvSpPr/>
            <p:nvPr/>
          </p:nvSpPr>
          <p:spPr>
            <a:xfrm>
              <a:off x="2304662" y="9498536"/>
              <a:ext cx="455814" cy="0"/>
            </a:xfrm>
            <a:custGeom>
              <a:avLst/>
              <a:gdLst/>
              <a:ahLst/>
              <a:cxnLst/>
              <a:rect l="l" t="t" r="r" b="b"/>
              <a:pathLst>
                <a:path w="338454">
                  <a:moveTo>
                    <a:pt x="0" y="0"/>
                  </a:moveTo>
                  <a:lnTo>
                    <a:pt x="33843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E817D4D4-E331-4D72-8032-BAEC00D58AEA}"/>
                </a:ext>
              </a:extLst>
            </p:cNvPr>
            <p:cNvSpPr/>
            <p:nvPr/>
          </p:nvSpPr>
          <p:spPr>
            <a:xfrm>
              <a:off x="3033944" y="9498536"/>
              <a:ext cx="455814" cy="0"/>
            </a:xfrm>
            <a:custGeom>
              <a:avLst/>
              <a:gdLst/>
              <a:ahLst/>
              <a:cxnLst/>
              <a:rect l="l" t="t" r="r" b="b"/>
              <a:pathLst>
                <a:path w="338454">
                  <a:moveTo>
                    <a:pt x="0" y="0"/>
                  </a:moveTo>
                  <a:lnTo>
                    <a:pt x="33845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BE7D9934-D70A-4216-8C23-00B282341F31}"/>
                </a:ext>
              </a:extLst>
            </p:cNvPr>
            <p:cNvSpPr/>
            <p:nvPr/>
          </p:nvSpPr>
          <p:spPr>
            <a:xfrm>
              <a:off x="3763243" y="9498536"/>
              <a:ext cx="455814" cy="0"/>
            </a:xfrm>
            <a:custGeom>
              <a:avLst/>
              <a:gdLst/>
              <a:ahLst/>
              <a:cxnLst/>
              <a:rect l="l" t="t" r="r" b="b"/>
              <a:pathLst>
                <a:path w="338454">
                  <a:moveTo>
                    <a:pt x="0" y="0"/>
                  </a:moveTo>
                  <a:lnTo>
                    <a:pt x="33845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C3035330-27A9-4A73-BED4-641AD0E332E2}"/>
                </a:ext>
              </a:extLst>
            </p:cNvPr>
            <p:cNvSpPr/>
            <p:nvPr/>
          </p:nvSpPr>
          <p:spPr>
            <a:xfrm>
              <a:off x="4492542" y="9498536"/>
              <a:ext cx="1367444" cy="0"/>
            </a:xfrm>
            <a:custGeom>
              <a:avLst/>
              <a:gdLst/>
              <a:ahLst/>
              <a:cxnLst/>
              <a:rect l="l" t="t" r="r" b="b"/>
              <a:pathLst>
                <a:path w="1015364">
                  <a:moveTo>
                    <a:pt x="0" y="0"/>
                  </a:moveTo>
                  <a:lnTo>
                    <a:pt x="453527" y="0"/>
                  </a:lnTo>
                </a:path>
                <a:path w="1015364">
                  <a:moveTo>
                    <a:pt x="494141" y="0"/>
                  </a:moveTo>
                  <a:lnTo>
                    <a:pt x="101535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FD956E0B-8608-4B80-983B-A87D29700E5B}"/>
                </a:ext>
              </a:extLst>
            </p:cNvPr>
            <p:cNvSpPr/>
            <p:nvPr/>
          </p:nvSpPr>
          <p:spPr>
            <a:xfrm>
              <a:off x="6024070" y="9498536"/>
              <a:ext cx="128278" cy="0"/>
            </a:xfrm>
            <a:custGeom>
              <a:avLst/>
              <a:gdLst/>
              <a:ahLst/>
              <a:cxnLst/>
              <a:rect l="l" t="t" r="r" b="b"/>
              <a:pathLst>
                <a:path w="95250">
                  <a:moveTo>
                    <a:pt x="0" y="0"/>
                  </a:moveTo>
                  <a:lnTo>
                    <a:pt x="9476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08E0B72D-FE4D-45EA-8971-790CEE4FF3B9}"/>
                </a:ext>
              </a:extLst>
            </p:cNvPr>
            <p:cNvSpPr/>
            <p:nvPr/>
          </p:nvSpPr>
          <p:spPr>
            <a:xfrm>
              <a:off x="6270208" y="9498536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68B7BF8A-D69D-480D-820F-D9E91C5ED473}"/>
                </a:ext>
              </a:extLst>
            </p:cNvPr>
            <p:cNvSpPr/>
            <p:nvPr/>
          </p:nvSpPr>
          <p:spPr>
            <a:xfrm>
              <a:off x="6024070" y="9387864"/>
              <a:ext cx="128278" cy="0"/>
            </a:xfrm>
            <a:custGeom>
              <a:avLst/>
              <a:gdLst/>
              <a:ahLst/>
              <a:cxnLst/>
              <a:rect l="l" t="t" r="r" b="b"/>
              <a:pathLst>
                <a:path w="95250">
                  <a:moveTo>
                    <a:pt x="9476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587E4FE2-FFF8-4CA0-A480-4092A349D983}"/>
                </a:ext>
              </a:extLst>
            </p:cNvPr>
            <p:cNvSpPr/>
            <p:nvPr/>
          </p:nvSpPr>
          <p:spPr>
            <a:xfrm>
              <a:off x="4492542" y="9387864"/>
              <a:ext cx="1367444" cy="0"/>
            </a:xfrm>
            <a:custGeom>
              <a:avLst/>
              <a:gdLst/>
              <a:ahLst/>
              <a:cxnLst/>
              <a:rect l="l" t="t" r="r" b="b"/>
              <a:pathLst>
                <a:path w="1015364">
                  <a:moveTo>
                    <a:pt x="101535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E1F24B39-3F55-444F-ABF4-A91AC5517FCE}"/>
                </a:ext>
              </a:extLst>
            </p:cNvPr>
            <p:cNvSpPr/>
            <p:nvPr/>
          </p:nvSpPr>
          <p:spPr>
            <a:xfrm>
              <a:off x="3763243" y="9387864"/>
              <a:ext cx="455814" cy="0"/>
            </a:xfrm>
            <a:custGeom>
              <a:avLst/>
              <a:gdLst/>
              <a:ahLst/>
              <a:cxnLst/>
              <a:rect l="l" t="t" r="r" b="b"/>
              <a:pathLst>
                <a:path w="338454">
                  <a:moveTo>
                    <a:pt x="33845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E347E940-0C4A-4FE5-807B-73A128C3CBB8}"/>
                </a:ext>
              </a:extLst>
            </p:cNvPr>
            <p:cNvSpPr/>
            <p:nvPr/>
          </p:nvSpPr>
          <p:spPr>
            <a:xfrm>
              <a:off x="3033944" y="9387864"/>
              <a:ext cx="455814" cy="0"/>
            </a:xfrm>
            <a:custGeom>
              <a:avLst/>
              <a:gdLst/>
              <a:ahLst/>
              <a:cxnLst/>
              <a:rect l="l" t="t" r="r" b="b"/>
              <a:pathLst>
                <a:path w="338454">
                  <a:moveTo>
                    <a:pt x="33845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A384063E-B426-427F-BFA7-8BE081251FEA}"/>
                </a:ext>
              </a:extLst>
            </p:cNvPr>
            <p:cNvSpPr/>
            <p:nvPr/>
          </p:nvSpPr>
          <p:spPr>
            <a:xfrm>
              <a:off x="2304662" y="9387864"/>
              <a:ext cx="455814" cy="0"/>
            </a:xfrm>
            <a:custGeom>
              <a:avLst/>
              <a:gdLst/>
              <a:ahLst/>
              <a:cxnLst/>
              <a:rect l="l" t="t" r="r" b="b"/>
              <a:pathLst>
                <a:path w="338454">
                  <a:moveTo>
                    <a:pt x="33843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28" name="object 25">
              <a:extLst>
                <a:ext uri="{FF2B5EF4-FFF2-40B4-BE49-F238E27FC236}">
                  <a16:creationId xmlns:a16="http://schemas.microsoft.com/office/drawing/2014/main" id="{6DCA0156-D0CE-4019-A62F-1999BB387DE4}"/>
                </a:ext>
              </a:extLst>
            </p:cNvPr>
            <p:cNvGrpSpPr/>
            <p:nvPr/>
          </p:nvGrpSpPr>
          <p:grpSpPr>
            <a:xfrm>
              <a:off x="982807" y="9383712"/>
              <a:ext cx="1322118" cy="8305"/>
              <a:chOff x="2287416" y="9299037"/>
              <a:chExt cx="981710" cy="5080"/>
            </a:xfrm>
          </p:grpSpPr>
          <p:sp>
            <p:nvSpPr>
              <p:cNvPr id="2081" name="object 26">
                <a:extLst>
                  <a:ext uri="{FF2B5EF4-FFF2-40B4-BE49-F238E27FC236}">
                    <a16:creationId xmlns:a16="http://schemas.microsoft.com/office/drawing/2014/main" id="{50949A5D-5D0F-499C-A1DC-5F7FF211D0BE}"/>
                  </a:ext>
                </a:extLst>
              </p:cNvPr>
              <p:cNvSpPr/>
              <p:nvPr/>
            </p:nvSpPr>
            <p:spPr>
              <a:xfrm>
                <a:off x="2287416" y="9301576"/>
                <a:ext cx="7785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78510">
                    <a:moveTo>
                      <a:pt x="778442" y="0"/>
                    </a:moveTo>
                    <a:lnTo>
                      <a:pt x="521218" y="0"/>
                    </a:lnTo>
                  </a:path>
                  <a:path w="778510">
                    <a:moveTo>
                      <a:pt x="494141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82" name="object 27">
                <a:extLst>
                  <a:ext uri="{FF2B5EF4-FFF2-40B4-BE49-F238E27FC236}">
                    <a16:creationId xmlns:a16="http://schemas.microsoft.com/office/drawing/2014/main" id="{26840391-7683-462D-A761-09EBB04B7604}"/>
                  </a:ext>
                </a:extLst>
              </p:cNvPr>
              <p:cNvSpPr/>
              <p:nvPr/>
            </p:nvSpPr>
            <p:spPr>
              <a:xfrm>
                <a:off x="3065858" y="9301576"/>
                <a:ext cx="203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3200">
                    <a:moveTo>
                      <a:pt x="0" y="0"/>
                    </a:moveTo>
                    <a:lnTo>
                      <a:pt x="203071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A59B6800-FA63-4E95-9C10-A7B768C65078}"/>
                </a:ext>
              </a:extLst>
            </p:cNvPr>
            <p:cNvSpPr/>
            <p:nvPr/>
          </p:nvSpPr>
          <p:spPr>
            <a:xfrm>
              <a:off x="2031175" y="9498536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0" name="object 29">
              <a:extLst>
                <a:ext uri="{FF2B5EF4-FFF2-40B4-BE49-F238E27FC236}">
                  <a16:creationId xmlns:a16="http://schemas.microsoft.com/office/drawing/2014/main" id="{1D7F80A8-D047-4E8E-A80F-5F99FC642F44}"/>
                </a:ext>
              </a:extLst>
            </p:cNvPr>
            <p:cNvSpPr/>
            <p:nvPr/>
          </p:nvSpPr>
          <p:spPr>
            <a:xfrm>
              <a:off x="2031175" y="9387864"/>
              <a:ext cx="13683" cy="11420"/>
            </a:xfrm>
            <a:custGeom>
              <a:avLst/>
              <a:gdLst/>
              <a:ahLst/>
              <a:cxnLst/>
              <a:rect l="l" t="t" r="r" b="b"/>
              <a:pathLst>
                <a:path w="10160" h="6984">
                  <a:moveTo>
                    <a:pt x="0" y="6769"/>
                  </a:moveTo>
                  <a:lnTo>
                    <a:pt x="10153" y="6769"/>
                  </a:lnTo>
                </a:path>
                <a:path w="10160" h="6984">
                  <a:moveTo>
                    <a:pt x="10153" y="6769"/>
                  </a:moveTo>
                  <a:lnTo>
                    <a:pt x="10153" y="0"/>
                  </a:lnTo>
                </a:path>
                <a:path w="10160" h="6984">
                  <a:moveTo>
                    <a:pt x="10153" y="0"/>
                  </a:moveTo>
                  <a:lnTo>
                    <a:pt x="0" y="0"/>
                  </a:lnTo>
                </a:path>
              </a:pathLst>
            </a:custGeom>
            <a:ln w="10153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31" name="object 30">
              <a:extLst>
                <a:ext uri="{FF2B5EF4-FFF2-40B4-BE49-F238E27FC236}">
                  <a16:creationId xmlns:a16="http://schemas.microsoft.com/office/drawing/2014/main" id="{B1D734A0-B867-4293-AC5A-42631A9D3451}"/>
                </a:ext>
              </a:extLst>
            </p:cNvPr>
            <p:cNvGrpSpPr/>
            <p:nvPr/>
          </p:nvGrpSpPr>
          <p:grpSpPr>
            <a:xfrm>
              <a:off x="2044848" y="9379564"/>
              <a:ext cx="143672" cy="28031"/>
              <a:chOff x="3076012" y="9296499"/>
              <a:chExt cx="106680" cy="17145"/>
            </a:xfrm>
          </p:grpSpPr>
          <p:sp>
            <p:nvSpPr>
              <p:cNvPr id="2078" name="object 31">
                <a:extLst>
                  <a:ext uri="{FF2B5EF4-FFF2-40B4-BE49-F238E27FC236}">
                    <a16:creationId xmlns:a16="http://schemas.microsoft.com/office/drawing/2014/main" id="{62054573-97EA-4E1A-934F-F587FCF84463}"/>
                  </a:ext>
                </a:extLst>
              </p:cNvPr>
              <p:cNvSpPr/>
              <p:nvPr/>
            </p:nvSpPr>
            <p:spPr>
              <a:xfrm>
                <a:off x="3157241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60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60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79" name="object 32">
                <a:extLst>
                  <a:ext uri="{FF2B5EF4-FFF2-40B4-BE49-F238E27FC236}">
                    <a16:creationId xmlns:a16="http://schemas.microsoft.com/office/drawing/2014/main" id="{543ACD86-446D-4354-85BE-D439DE4C122E}"/>
                  </a:ext>
                </a:extLst>
              </p:cNvPr>
              <p:cNvSpPr/>
              <p:nvPr/>
            </p:nvSpPr>
            <p:spPr>
              <a:xfrm>
                <a:off x="3076012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80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80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80" name="object 33">
                <a:extLst>
                  <a:ext uri="{FF2B5EF4-FFF2-40B4-BE49-F238E27FC236}">
                    <a16:creationId xmlns:a16="http://schemas.microsoft.com/office/drawing/2014/main" id="{9137C988-30C8-4F49-A95E-829E99CD15A5}"/>
                  </a:ext>
                </a:extLst>
              </p:cNvPr>
              <p:cNvSpPr/>
              <p:nvPr/>
            </p:nvSpPr>
            <p:spPr>
              <a:xfrm>
                <a:off x="3167394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101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10160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grpSp>
          <p:nvGrpSpPr>
            <p:cNvPr id="32" name="object 34">
              <a:extLst>
                <a:ext uri="{FF2B5EF4-FFF2-40B4-BE49-F238E27FC236}">
                  <a16:creationId xmlns:a16="http://schemas.microsoft.com/office/drawing/2014/main" id="{69C47494-B330-4194-88C2-9F4FAC8F64A0}"/>
                </a:ext>
              </a:extLst>
            </p:cNvPr>
            <p:cNvGrpSpPr/>
            <p:nvPr/>
          </p:nvGrpSpPr>
          <p:grpSpPr>
            <a:xfrm>
              <a:off x="2181593" y="9379564"/>
              <a:ext cx="123147" cy="28031"/>
              <a:chOff x="3177548" y="9296499"/>
              <a:chExt cx="91440" cy="17145"/>
            </a:xfrm>
          </p:grpSpPr>
          <p:sp>
            <p:nvSpPr>
              <p:cNvPr id="2076" name="object 35">
                <a:extLst>
                  <a:ext uri="{FF2B5EF4-FFF2-40B4-BE49-F238E27FC236}">
                    <a16:creationId xmlns:a16="http://schemas.microsoft.com/office/drawing/2014/main" id="{797C6CF2-ADF8-452F-A693-8094ABA47AE9}"/>
                  </a:ext>
                </a:extLst>
              </p:cNvPr>
              <p:cNvSpPr/>
              <p:nvPr/>
            </p:nvSpPr>
            <p:spPr>
              <a:xfrm>
                <a:off x="3258777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60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60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77" name="object 36">
                <a:extLst>
                  <a:ext uri="{FF2B5EF4-FFF2-40B4-BE49-F238E27FC236}">
                    <a16:creationId xmlns:a16="http://schemas.microsoft.com/office/drawing/2014/main" id="{C1D1CBE2-9C37-496A-80B9-0A7AC2E07447}"/>
                  </a:ext>
                </a:extLst>
              </p:cNvPr>
              <p:cNvSpPr/>
              <p:nvPr/>
            </p:nvSpPr>
            <p:spPr>
              <a:xfrm>
                <a:off x="3177548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79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33" name="object 37">
              <a:extLst>
                <a:ext uri="{FF2B5EF4-FFF2-40B4-BE49-F238E27FC236}">
                  <a16:creationId xmlns:a16="http://schemas.microsoft.com/office/drawing/2014/main" id="{695AE078-553F-4BB8-8B0C-711C839F9275}"/>
                </a:ext>
              </a:extLst>
            </p:cNvPr>
            <p:cNvSpPr/>
            <p:nvPr/>
          </p:nvSpPr>
          <p:spPr>
            <a:xfrm>
              <a:off x="2031175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4" name="object 38">
              <a:extLst>
                <a:ext uri="{FF2B5EF4-FFF2-40B4-BE49-F238E27FC236}">
                  <a16:creationId xmlns:a16="http://schemas.microsoft.com/office/drawing/2014/main" id="{73B56896-F368-4794-9765-CCB82D1EC01D}"/>
                </a:ext>
              </a:extLst>
            </p:cNvPr>
            <p:cNvSpPr/>
            <p:nvPr/>
          </p:nvSpPr>
          <p:spPr>
            <a:xfrm>
              <a:off x="2304662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pic>
          <p:nvPicPr>
            <p:cNvPr id="35" name="object 39">
              <a:extLst>
                <a:ext uri="{FF2B5EF4-FFF2-40B4-BE49-F238E27FC236}">
                  <a16:creationId xmlns:a16="http://schemas.microsoft.com/office/drawing/2014/main" id="{4D4AC9B9-AD60-4B94-85CC-5A85BF59066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7036" y="9379563"/>
              <a:ext cx="280323" cy="123123"/>
            </a:xfrm>
            <a:prstGeom prst="rect">
              <a:avLst/>
            </a:prstGeom>
          </p:spPr>
        </p:pic>
        <p:pic>
          <p:nvPicPr>
            <p:cNvPr id="36" name="object 40">
              <a:extLst>
                <a:ext uri="{FF2B5EF4-FFF2-40B4-BE49-F238E27FC236}">
                  <a16:creationId xmlns:a16="http://schemas.microsoft.com/office/drawing/2014/main" id="{B9A5F2A4-5FE9-4412-852B-D8698FF57C7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6335" y="9379563"/>
              <a:ext cx="280323" cy="123123"/>
            </a:xfrm>
            <a:prstGeom prst="rect">
              <a:avLst/>
            </a:prstGeom>
          </p:spPr>
        </p:pic>
        <p:sp>
          <p:nvSpPr>
            <p:cNvPr id="37" name="object 41">
              <a:extLst>
                <a:ext uri="{FF2B5EF4-FFF2-40B4-BE49-F238E27FC236}">
                  <a16:creationId xmlns:a16="http://schemas.microsoft.com/office/drawing/2014/main" id="{89FFA2E7-BCB1-499D-8260-FA1EE7F44121}"/>
                </a:ext>
              </a:extLst>
            </p:cNvPr>
            <p:cNvSpPr/>
            <p:nvPr/>
          </p:nvSpPr>
          <p:spPr>
            <a:xfrm>
              <a:off x="4219053" y="9387864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8" name="object 42">
              <a:extLst>
                <a:ext uri="{FF2B5EF4-FFF2-40B4-BE49-F238E27FC236}">
                  <a16:creationId xmlns:a16="http://schemas.microsoft.com/office/drawing/2014/main" id="{336AF44D-B1EA-4C14-A87B-B1E13B3E4361}"/>
                </a:ext>
              </a:extLst>
            </p:cNvPr>
            <p:cNvSpPr/>
            <p:nvPr/>
          </p:nvSpPr>
          <p:spPr>
            <a:xfrm>
              <a:off x="4219053" y="9498536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9" name="object 43">
              <a:extLst>
                <a:ext uri="{FF2B5EF4-FFF2-40B4-BE49-F238E27FC236}">
                  <a16:creationId xmlns:a16="http://schemas.microsoft.com/office/drawing/2014/main" id="{D8DED2D2-B66D-4389-B993-61767562C32C}"/>
                </a:ext>
              </a:extLst>
            </p:cNvPr>
            <p:cNvSpPr/>
            <p:nvPr/>
          </p:nvSpPr>
          <p:spPr>
            <a:xfrm>
              <a:off x="4219053" y="9387864"/>
              <a:ext cx="13683" cy="11420"/>
            </a:xfrm>
            <a:custGeom>
              <a:avLst/>
              <a:gdLst/>
              <a:ahLst/>
              <a:cxnLst/>
              <a:rect l="l" t="t" r="r" b="b"/>
              <a:pathLst>
                <a:path w="10160" h="6984">
                  <a:moveTo>
                    <a:pt x="0" y="6769"/>
                  </a:moveTo>
                  <a:lnTo>
                    <a:pt x="10153" y="6769"/>
                  </a:lnTo>
                </a:path>
                <a:path w="10160" h="6984">
                  <a:moveTo>
                    <a:pt x="10153" y="6769"/>
                  </a:moveTo>
                  <a:lnTo>
                    <a:pt x="10153" y="0"/>
                  </a:lnTo>
                </a:path>
                <a:path w="10160" h="6984">
                  <a:moveTo>
                    <a:pt x="10153" y="0"/>
                  </a:moveTo>
                  <a:lnTo>
                    <a:pt x="0" y="0"/>
                  </a:lnTo>
                </a:path>
              </a:pathLst>
            </a:custGeom>
            <a:ln w="10153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40" name="object 44">
              <a:extLst>
                <a:ext uri="{FF2B5EF4-FFF2-40B4-BE49-F238E27FC236}">
                  <a16:creationId xmlns:a16="http://schemas.microsoft.com/office/drawing/2014/main" id="{A2ED807B-B3BA-4F9C-A83E-8FABFEBDCDF7}"/>
                </a:ext>
              </a:extLst>
            </p:cNvPr>
            <p:cNvGrpSpPr/>
            <p:nvPr/>
          </p:nvGrpSpPr>
          <p:grpSpPr>
            <a:xfrm>
              <a:off x="4232728" y="9379564"/>
              <a:ext cx="143672" cy="28031"/>
              <a:chOff x="4700574" y="9296499"/>
              <a:chExt cx="106680" cy="17145"/>
            </a:xfrm>
          </p:grpSpPr>
          <p:sp>
            <p:nvSpPr>
              <p:cNvPr id="2073" name="object 45">
                <a:extLst>
                  <a:ext uri="{FF2B5EF4-FFF2-40B4-BE49-F238E27FC236}">
                    <a16:creationId xmlns:a16="http://schemas.microsoft.com/office/drawing/2014/main" id="{0CF551BD-A4B0-43E4-81E8-3F502016C80F}"/>
                  </a:ext>
                </a:extLst>
              </p:cNvPr>
              <p:cNvSpPr/>
              <p:nvPr/>
            </p:nvSpPr>
            <p:spPr>
              <a:xfrm>
                <a:off x="4781803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60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60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74" name="object 46">
                <a:extLst>
                  <a:ext uri="{FF2B5EF4-FFF2-40B4-BE49-F238E27FC236}">
                    <a16:creationId xmlns:a16="http://schemas.microsoft.com/office/drawing/2014/main" id="{5ABA28B1-D75B-42FB-A36B-CC27176A7DE9}"/>
                  </a:ext>
                </a:extLst>
              </p:cNvPr>
              <p:cNvSpPr/>
              <p:nvPr/>
            </p:nvSpPr>
            <p:spPr>
              <a:xfrm>
                <a:off x="4700574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79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75" name="object 47">
                <a:extLst>
                  <a:ext uri="{FF2B5EF4-FFF2-40B4-BE49-F238E27FC236}">
                    <a16:creationId xmlns:a16="http://schemas.microsoft.com/office/drawing/2014/main" id="{FA69E0B5-1603-43D4-9025-7677FB975F0C}"/>
                  </a:ext>
                </a:extLst>
              </p:cNvPr>
              <p:cNvSpPr/>
              <p:nvPr/>
            </p:nvSpPr>
            <p:spPr>
              <a:xfrm>
                <a:off x="4791956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101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10160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grpSp>
          <p:nvGrpSpPr>
            <p:cNvPr id="41" name="object 48">
              <a:extLst>
                <a:ext uri="{FF2B5EF4-FFF2-40B4-BE49-F238E27FC236}">
                  <a16:creationId xmlns:a16="http://schemas.microsoft.com/office/drawing/2014/main" id="{0D752C9C-9D03-45E2-A3FC-CB9A546610E4}"/>
                </a:ext>
              </a:extLst>
            </p:cNvPr>
            <p:cNvGrpSpPr/>
            <p:nvPr/>
          </p:nvGrpSpPr>
          <p:grpSpPr>
            <a:xfrm>
              <a:off x="4369473" y="9379564"/>
              <a:ext cx="123147" cy="28031"/>
              <a:chOff x="4802110" y="9296499"/>
              <a:chExt cx="91440" cy="17145"/>
            </a:xfrm>
          </p:grpSpPr>
          <p:sp>
            <p:nvSpPr>
              <p:cNvPr id="2071" name="object 49">
                <a:extLst>
                  <a:ext uri="{FF2B5EF4-FFF2-40B4-BE49-F238E27FC236}">
                    <a16:creationId xmlns:a16="http://schemas.microsoft.com/office/drawing/2014/main" id="{47781EB6-0E99-42BC-B036-F48BB94290D6}"/>
                  </a:ext>
                </a:extLst>
              </p:cNvPr>
              <p:cNvSpPr/>
              <p:nvPr/>
            </p:nvSpPr>
            <p:spPr>
              <a:xfrm>
                <a:off x="4883339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60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60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72" name="object 50">
                <a:extLst>
                  <a:ext uri="{FF2B5EF4-FFF2-40B4-BE49-F238E27FC236}">
                    <a16:creationId xmlns:a16="http://schemas.microsoft.com/office/drawing/2014/main" id="{884A647C-9CC3-46C1-831E-3269360EF719}"/>
                  </a:ext>
                </a:extLst>
              </p:cNvPr>
              <p:cNvSpPr/>
              <p:nvPr/>
            </p:nvSpPr>
            <p:spPr>
              <a:xfrm>
                <a:off x="4802110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79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42" name="object 51">
              <a:extLst>
                <a:ext uri="{FF2B5EF4-FFF2-40B4-BE49-F238E27FC236}">
                  <a16:creationId xmlns:a16="http://schemas.microsoft.com/office/drawing/2014/main" id="{027117FB-143E-4A03-90A2-039BF52EDF39}"/>
                </a:ext>
              </a:extLst>
            </p:cNvPr>
            <p:cNvSpPr/>
            <p:nvPr/>
          </p:nvSpPr>
          <p:spPr>
            <a:xfrm>
              <a:off x="4219053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3" name="object 52">
              <a:extLst>
                <a:ext uri="{FF2B5EF4-FFF2-40B4-BE49-F238E27FC236}">
                  <a16:creationId xmlns:a16="http://schemas.microsoft.com/office/drawing/2014/main" id="{0CC1E4D1-3EE9-4244-95EF-1CF097D8929D}"/>
                </a:ext>
              </a:extLst>
            </p:cNvPr>
            <p:cNvSpPr/>
            <p:nvPr/>
          </p:nvSpPr>
          <p:spPr>
            <a:xfrm>
              <a:off x="4492541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4" name="object 53">
              <a:extLst>
                <a:ext uri="{FF2B5EF4-FFF2-40B4-BE49-F238E27FC236}">
                  <a16:creationId xmlns:a16="http://schemas.microsoft.com/office/drawing/2014/main" id="{E269BE2C-6EF5-4481-A94E-E5DD4AF40D5F}"/>
                </a:ext>
              </a:extLst>
            </p:cNvPr>
            <p:cNvSpPr/>
            <p:nvPr/>
          </p:nvSpPr>
          <p:spPr>
            <a:xfrm>
              <a:off x="5859978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5" name="object 54">
              <a:extLst>
                <a:ext uri="{FF2B5EF4-FFF2-40B4-BE49-F238E27FC236}">
                  <a16:creationId xmlns:a16="http://schemas.microsoft.com/office/drawing/2014/main" id="{42672A25-4C09-405E-8D41-397127C0690B}"/>
                </a:ext>
              </a:extLst>
            </p:cNvPr>
            <p:cNvSpPr/>
            <p:nvPr/>
          </p:nvSpPr>
          <p:spPr>
            <a:xfrm>
              <a:off x="6024070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6" name="object 55">
              <a:extLst>
                <a:ext uri="{FF2B5EF4-FFF2-40B4-BE49-F238E27FC236}">
                  <a16:creationId xmlns:a16="http://schemas.microsoft.com/office/drawing/2014/main" id="{3211EC71-8D24-4F18-ACF9-374FA26B3A18}"/>
                </a:ext>
              </a:extLst>
            </p:cNvPr>
            <p:cNvSpPr/>
            <p:nvPr/>
          </p:nvSpPr>
          <p:spPr>
            <a:xfrm>
              <a:off x="6151697" y="9498536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30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7" name="object 56">
              <a:extLst>
                <a:ext uri="{FF2B5EF4-FFF2-40B4-BE49-F238E27FC236}">
                  <a16:creationId xmlns:a16="http://schemas.microsoft.com/office/drawing/2014/main" id="{09511F1C-E804-411E-9030-2F73EDD4D167}"/>
                </a:ext>
              </a:extLst>
            </p:cNvPr>
            <p:cNvSpPr/>
            <p:nvPr/>
          </p:nvSpPr>
          <p:spPr>
            <a:xfrm>
              <a:off x="6151698" y="4075535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0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8" name="object 57">
              <a:extLst>
                <a:ext uri="{FF2B5EF4-FFF2-40B4-BE49-F238E27FC236}">
                  <a16:creationId xmlns:a16="http://schemas.microsoft.com/office/drawing/2014/main" id="{404E59BE-2991-4D8A-8A90-3B6F281070C1}"/>
                </a:ext>
              </a:extLst>
            </p:cNvPr>
            <p:cNvSpPr/>
            <p:nvPr/>
          </p:nvSpPr>
          <p:spPr>
            <a:xfrm>
              <a:off x="6151698" y="8059781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0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9" name="object 58">
              <a:extLst>
                <a:ext uri="{FF2B5EF4-FFF2-40B4-BE49-F238E27FC236}">
                  <a16:creationId xmlns:a16="http://schemas.microsoft.com/office/drawing/2014/main" id="{FB00B28C-DDA6-49B7-8C51-9B7C6907D66D}"/>
                </a:ext>
              </a:extLst>
            </p:cNvPr>
            <p:cNvSpPr/>
            <p:nvPr/>
          </p:nvSpPr>
          <p:spPr>
            <a:xfrm>
              <a:off x="6151698" y="7727761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0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0" name="object 59">
              <a:extLst>
                <a:ext uri="{FF2B5EF4-FFF2-40B4-BE49-F238E27FC236}">
                  <a16:creationId xmlns:a16="http://schemas.microsoft.com/office/drawing/2014/main" id="{1A6454FA-A52F-41B3-A01E-53DB8254CBC7}"/>
                </a:ext>
              </a:extLst>
            </p:cNvPr>
            <p:cNvSpPr/>
            <p:nvPr/>
          </p:nvSpPr>
          <p:spPr>
            <a:xfrm>
              <a:off x="6151698" y="9354662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0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1" name="object 60">
              <a:extLst>
                <a:ext uri="{FF2B5EF4-FFF2-40B4-BE49-F238E27FC236}">
                  <a16:creationId xmlns:a16="http://schemas.microsoft.com/office/drawing/2014/main" id="{C735CDB7-56A2-45C9-9A84-DC9776E30F77}"/>
                </a:ext>
              </a:extLst>
            </p:cNvPr>
            <p:cNvSpPr/>
            <p:nvPr/>
          </p:nvSpPr>
          <p:spPr>
            <a:xfrm>
              <a:off x="6151698" y="9089045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0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2" name="object 61">
              <a:extLst>
                <a:ext uri="{FF2B5EF4-FFF2-40B4-BE49-F238E27FC236}">
                  <a16:creationId xmlns:a16="http://schemas.microsoft.com/office/drawing/2014/main" id="{D0C1C81E-4B42-4594-BA91-86CCB373CDC9}"/>
                </a:ext>
              </a:extLst>
            </p:cNvPr>
            <p:cNvSpPr/>
            <p:nvPr/>
          </p:nvSpPr>
          <p:spPr>
            <a:xfrm>
              <a:off x="6297557" y="935466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30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3" name="object 62">
              <a:extLst>
                <a:ext uri="{FF2B5EF4-FFF2-40B4-BE49-F238E27FC236}">
                  <a16:creationId xmlns:a16="http://schemas.microsoft.com/office/drawing/2014/main" id="{360B18CD-FEAD-400A-9372-FF82BFFE9361}"/>
                </a:ext>
              </a:extLst>
            </p:cNvPr>
            <p:cNvSpPr/>
            <p:nvPr/>
          </p:nvSpPr>
          <p:spPr>
            <a:xfrm>
              <a:off x="6297557" y="8059781"/>
              <a:ext cx="0" cy="1029912"/>
            </a:xfrm>
            <a:custGeom>
              <a:avLst/>
              <a:gdLst/>
              <a:ahLst/>
              <a:cxnLst/>
              <a:rect l="l" t="t" r="r" b="b"/>
              <a:pathLst>
                <a:path h="629920">
                  <a:moveTo>
                    <a:pt x="0" y="629523"/>
                  </a:moveTo>
                  <a:lnTo>
                    <a:pt x="0" y="595677"/>
                  </a:lnTo>
                </a:path>
                <a:path h="629920">
                  <a:moveTo>
                    <a:pt x="0" y="555063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4" name="object 63">
              <a:extLst>
                <a:ext uri="{FF2B5EF4-FFF2-40B4-BE49-F238E27FC236}">
                  <a16:creationId xmlns:a16="http://schemas.microsoft.com/office/drawing/2014/main" id="{E6B0DAF0-142A-4C31-9023-437B4121320F}"/>
                </a:ext>
              </a:extLst>
            </p:cNvPr>
            <p:cNvSpPr/>
            <p:nvPr/>
          </p:nvSpPr>
          <p:spPr>
            <a:xfrm>
              <a:off x="6297557" y="4186207"/>
              <a:ext cx="0" cy="3542402"/>
            </a:xfrm>
            <a:custGeom>
              <a:avLst/>
              <a:gdLst/>
              <a:ahLst/>
              <a:cxnLst/>
              <a:rect l="l" t="t" r="r" b="b"/>
              <a:pathLst>
                <a:path h="2166620">
                  <a:moveTo>
                    <a:pt x="0" y="216610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5" name="object 64">
              <a:extLst>
                <a:ext uri="{FF2B5EF4-FFF2-40B4-BE49-F238E27FC236}">
                  <a16:creationId xmlns:a16="http://schemas.microsoft.com/office/drawing/2014/main" id="{A18C2B02-D0FE-45B7-9792-B3611BC04536}"/>
                </a:ext>
              </a:extLst>
            </p:cNvPr>
            <p:cNvSpPr/>
            <p:nvPr/>
          </p:nvSpPr>
          <p:spPr>
            <a:xfrm>
              <a:off x="6151697" y="4075535"/>
              <a:ext cx="0" cy="2656801"/>
            </a:xfrm>
            <a:custGeom>
              <a:avLst/>
              <a:gdLst/>
              <a:ahLst/>
              <a:cxnLst/>
              <a:rect l="l" t="t" r="r" b="b"/>
              <a:pathLst>
                <a:path h="1624965">
                  <a:moveTo>
                    <a:pt x="0" y="0"/>
                  </a:moveTo>
                  <a:lnTo>
                    <a:pt x="0" y="162457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6" name="object 65">
              <a:extLst>
                <a:ext uri="{FF2B5EF4-FFF2-40B4-BE49-F238E27FC236}">
                  <a16:creationId xmlns:a16="http://schemas.microsoft.com/office/drawing/2014/main" id="{ABCED3E6-76EF-4315-AE36-7F2328897959}"/>
                </a:ext>
              </a:extLst>
            </p:cNvPr>
            <p:cNvSpPr/>
            <p:nvPr/>
          </p:nvSpPr>
          <p:spPr>
            <a:xfrm>
              <a:off x="6151697" y="6842373"/>
              <a:ext cx="0" cy="885600"/>
            </a:xfrm>
            <a:custGeom>
              <a:avLst/>
              <a:gdLst/>
              <a:ahLst/>
              <a:cxnLst/>
              <a:rect l="l" t="t" r="r" b="b"/>
              <a:pathLst>
                <a:path h="541654">
                  <a:moveTo>
                    <a:pt x="0" y="0"/>
                  </a:moveTo>
                  <a:lnTo>
                    <a:pt x="0" y="497526"/>
                  </a:lnTo>
                </a:path>
                <a:path h="541654">
                  <a:moveTo>
                    <a:pt x="0" y="517833"/>
                  </a:moveTo>
                  <a:lnTo>
                    <a:pt x="0" y="54152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7" name="object 66">
              <a:extLst>
                <a:ext uri="{FF2B5EF4-FFF2-40B4-BE49-F238E27FC236}">
                  <a16:creationId xmlns:a16="http://schemas.microsoft.com/office/drawing/2014/main" id="{FDB4DB0D-17A4-4792-A79C-7EFD279802CF}"/>
                </a:ext>
              </a:extLst>
            </p:cNvPr>
            <p:cNvSpPr/>
            <p:nvPr/>
          </p:nvSpPr>
          <p:spPr>
            <a:xfrm>
              <a:off x="6151697" y="8059781"/>
              <a:ext cx="0" cy="1029912"/>
            </a:xfrm>
            <a:custGeom>
              <a:avLst/>
              <a:gdLst/>
              <a:ahLst/>
              <a:cxnLst/>
              <a:rect l="l" t="t" r="r" b="b"/>
              <a:pathLst>
                <a:path h="629920">
                  <a:moveTo>
                    <a:pt x="0" y="0"/>
                  </a:moveTo>
                  <a:lnTo>
                    <a:pt x="0" y="23691"/>
                  </a:lnTo>
                </a:path>
                <a:path h="629920">
                  <a:moveTo>
                    <a:pt x="0" y="43998"/>
                  </a:moveTo>
                  <a:lnTo>
                    <a:pt x="0" y="565216"/>
                  </a:lnTo>
                </a:path>
                <a:path h="629920">
                  <a:moveTo>
                    <a:pt x="0" y="585524"/>
                  </a:moveTo>
                  <a:lnTo>
                    <a:pt x="0" y="629523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8" name="object 67">
              <a:extLst>
                <a:ext uri="{FF2B5EF4-FFF2-40B4-BE49-F238E27FC236}">
                  <a16:creationId xmlns:a16="http://schemas.microsoft.com/office/drawing/2014/main" id="{6317E062-1560-45BF-A696-3D8D843024F3}"/>
                </a:ext>
              </a:extLst>
            </p:cNvPr>
            <p:cNvSpPr/>
            <p:nvPr/>
          </p:nvSpPr>
          <p:spPr>
            <a:xfrm>
              <a:off x="6151697" y="935466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9" name="object 68">
              <a:extLst>
                <a:ext uri="{FF2B5EF4-FFF2-40B4-BE49-F238E27FC236}">
                  <a16:creationId xmlns:a16="http://schemas.microsoft.com/office/drawing/2014/main" id="{460C59F1-3C81-49C9-8F99-803D326C0791}"/>
                </a:ext>
              </a:extLst>
            </p:cNvPr>
            <p:cNvSpPr/>
            <p:nvPr/>
          </p:nvSpPr>
          <p:spPr>
            <a:xfrm>
              <a:off x="6151698" y="7727761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0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0" name="object 69">
              <a:extLst>
                <a:ext uri="{FF2B5EF4-FFF2-40B4-BE49-F238E27FC236}">
                  <a16:creationId xmlns:a16="http://schemas.microsoft.com/office/drawing/2014/main" id="{C0E4C460-AC35-43C5-9E70-B77B7D7379EE}"/>
                </a:ext>
              </a:extLst>
            </p:cNvPr>
            <p:cNvSpPr/>
            <p:nvPr/>
          </p:nvSpPr>
          <p:spPr>
            <a:xfrm>
              <a:off x="6151698" y="8059781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0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1" name="object 70">
              <a:extLst>
                <a:ext uri="{FF2B5EF4-FFF2-40B4-BE49-F238E27FC236}">
                  <a16:creationId xmlns:a16="http://schemas.microsoft.com/office/drawing/2014/main" id="{8B0D7B8E-D364-4A09-8DEF-4B8088E00BD0}"/>
                </a:ext>
              </a:extLst>
            </p:cNvPr>
            <p:cNvSpPr/>
            <p:nvPr/>
          </p:nvSpPr>
          <p:spPr>
            <a:xfrm>
              <a:off x="6151698" y="9089045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0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2" name="object 71">
              <a:extLst>
                <a:ext uri="{FF2B5EF4-FFF2-40B4-BE49-F238E27FC236}">
                  <a16:creationId xmlns:a16="http://schemas.microsoft.com/office/drawing/2014/main" id="{E27D17AC-FB7E-4CEE-BE63-A31965A46CBD}"/>
                </a:ext>
              </a:extLst>
            </p:cNvPr>
            <p:cNvSpPr/>
            <p:nvPr/>
          </p:nvSpPr>
          <p:spPr>
            <a:xfrm>
              <a:off x="6151698" y="9354662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0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3" name="object 72">
              <a:extLst>
                <a:ext uri="{FF2B5EF4-FFF2-40B4-BE49-F238E27FC236}">
                  <a16:creationId xmlns:a16="http://schemas.microsoft.com/office/drawing/2014/main" id="{81AA4763-3411-434F-8D0D-6150BDD33BFC}"/>
                </a:ext>
              </a:extLst>
            </p:cNvPr>
            <p:cNvSpPr/>
            <p:nvPr/>
          </p:nvSpPr>
          <p:spPr>
            <a:xfrm>
              <a:off x="891644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4" name="object 73">
              <a:extLst>
                <a:ext uri="{FF2B5EF4-FFF2-40B4-BE49-F238E27FC236}">
                  <a16:creationId xmlns:a16="http://schemas.microsoft.com/office/drawing/2014/main" id="{669B4FEA-69A5-423D-B86E-85918793471E}"/>
                </a:ext>
              </a:extLst>
            </p:cNvPr>
            <p:cNvSpPr/>
            <p:nvPr/>
          </p:nvSpPr>
          <p:spPr>
            <a:xfrm>
              <a:off x="1867082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5" name="object 74">
              <a:extLst>
                <a:ext uri="{FF2B5EF4-FFF2-40B4-BE49-F238E27FC236}">
                  <a16:creationId xmlns:a16="http://schemas.microsoft.com/office/drawing/2014/main" id="{91A6A8FF-C83C-426D-B4B6-8302EA16599D}"/>
                </a:ext>
              </a:extLst>
            </p:cNvPr>
            <p:cNvSpPr/>
            <p:nvPr/>
          </p:nvSpPr>
          <p:spPr>
            <a:xfrm>
              <a:off x="2031175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6" name="object 75">
              <a:extLst>
                <a:ext uri="{FF2B5EF4-FFF2-40B4-BE49-F238E27FC236}">
                  <a16:creationId xmlns:a16="http://schemas.microsoft.com/office/drawing/2014/main" id="{F248BC3C-FF20-4F81-ABD4-0F24753F178D}"/>
                </a:ext>
              </a:extLst>
            </p:cNvPr>
            <p:cNvSpPr/>
            <p:nvPr/>
          </p:nvSpPr>
          <p:spPr>
            <a:xfrm>
              <a:off x="2578130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7" name="object 76">
              <a:extLst>
                <a:ext uri="{FF2B5EF4-FFF2-40B4-BE49-F238E27FC236}">
                  <a16:creationId xmlns:a16="http://schemas.microsoft.com/office/drawing/2014/main" id="{042D91C1-F006-4451-832C-0EF981779731}"/>
                </a:ext>
              </a:extLst>
            </p:cNvPr>
            <p:cNvSpPr/>
            <p:nvPr/>
          </p:nvSpPr>
          <p:spPr>
            <a:xfrm>
              <a:off x="2414056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8" name="object 77">
              <a:extLst>
                <a:ext uri="{FF2B5EF4-FFF2-40B4-BE49-F238E27FC236}">
                  <a16:creationId xmlns:a16="http://schemas.microsoft.com/office/drawing/2014/main" id="{A9A97966-1D9A-47DC-B131-F8C8EB7AFB5F}"/>
                </a:ext>
              </a:extLst>
            </p:cNvPr>
            <p:cNvSpPr/>
            <p:nvPr/>
          </p:nvSpPr>
          <p:spPr>
            <a:xfrm>
              <a:off x="3125106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9" name="object 78">
              <a:extLst>
                <a:ext uri="{FF2B5EF4-FFF2-40B4-BE49-F238E27FC236}">
                  <a16:creationId xmlns:a16="http://schemas.microsoft.com/office/drawing/2014/main" id="{72A82B7E-DBB2-4B98-B09F-7F95568744E0}"/>
                </a:ext>
              </a:extLst>
            </p:cNvPr>
            <p:cNvSpPr/>
            <p:nvPr/>
          </p:nvSpPr>
          <p:spPr>
            <a:xfrm>
              <a:off x="2961012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0" name="object 79">
              <a:extLst>
                <a:ext uri="{FF2B5EF4-FFF2-40B4-BE49-F238E27FC236}">
                  <a16:creationId xmlns:a16="http://schemas.microsoft.com/office/drawing/2014/main" id="{677F9B90-831A-4DC5-ABB4-F39955E10626}"/>
                </a:ext>
              </a:extLst>
            </p:cNvPr>
            <p:cNvSpPr/>
            <p:nvPr/>
          </p:nvSpPr>
          <p:spPr>
            <a:xfrm>
              <a:off x="3672079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1" name="object 80">
              <a:extLst>
                <a:ext uri="{FF2B5EF4-FFF2-40B4-BE49-F238E27FC236}">
                  <a16:creationId xmlns:a16="http://schemas.microsoft.com/office/drawing/2014/main" id="{63AF0EAD-A8B4-496C-AECC-47A942227D9F}"/>
                </a:ext>
              </a:extLst>
            </p:cNvPr>
            <p:cNvSpPr/>
            <p:nvPr/>
          </p:nvSpPr>
          <p:spPr>
            <a:xfrm>
              <a:off x="3507987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2" name="object 81">
              <a:extLst>
                <a:ext uri="{FF2B5EF4-FFF2-40B4-BE49-F238E27FC236}">
                  <a16:creationId xmlns:a16="http://schemas.microsoft.com/office/drawing/2014/main" id="{88FE090E-8157-4F3E-9BEB-A5FEA3CD979C}"/>
                </a:ext>
              </a:extLst>
            </p:cNvPr>
            <p:cNvSpPr/>
            <p:nvPr/>
          </p:nvSpPr>
          <p:spPr>
            <a:xfrm>
              <a:off x="4766028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3" name="object 82">
              <a:extLst>
                <a:ext uri="{FF2B5EF4-FFF2-40B4-BE49-F238E27FC236}">
                  <a16:creationId xmlns:a16="http://schemas.microsoft.com/office/drawing/2014/main" id="{00A0467B-5DCF-4FA1-857C-355472DB8F3E}"/>
                </a:ext>
              </a:extLst>
            </p:cNvPr>
            <p:cNvSpPr/>
            <p:nvPr/>
          </p:nvSpPr>
          <p:spPr>
            <a:xfrm>
              <a:off x="4601936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4" name="object 83">
              <a:extLst>
                <a:ext uri="{FF2B5EF4-FFF2-40B4-BE49-F238E27FC236}">
                  <a16:creationId xmlns:a16="http://schemas.microsoft.com/office/drawing/2014/main" id="{BBC6B741-FABA-4406-87CD-F9B000AE4AAA}"/>
                </a:ext>
              </a:extLst>
            </p:cNvPr>
            <p:cNvSpPr/>
            <p:nvPr/>
          </p:nvSpPr>
          <p:spPr>
            <a:xfrm>
              <a:off x="5313002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5" name="object 84">
              <a:extLst>
                <a:ext uri="{FF2B5EF4-FFF2-40B4-BE49-F238E27FC236}">
                  <a16:creationId xmlns:a16="http://schemas.microsoft.com/office/drawing/2014/main" id="{F2B390C7-841A-4CAD-A571-B4C53B94A49A}"/>
                </a:ext>
              </a:extLst>
            </p:cNvPr>
            <p:cNvSpPr/>
            <p:nvPr/>
          </p:nvSpPr>
          <p:spPr>
            <a:xfrm>
              <a:off x="5148911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6" name="object 85">
              <a:extLst>
                <a:ext uri="{FF2B5EF4-FFF2-40B4-BE49-F238E27FC236}">
                  <a16:creationId xmlns:a16="http://schemas.microsoft.com/office/drawing/2014/main" id="{1D5DE3E8-4D89-4F81-B5FF-611E3B109940}"/>
                </a:ext>
              </a:extLst>
            </p:cNvPr>
            <p:cNvSpPr/>
            <p:nvPr/>
          </p:nvSpPr>
          <p:spPr>
            <a:xfrm>
              <a:off x="5759698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7" name="object 86">
              <a:extLst>
                <a:ext uri="{FF2B5EF4-FFF2-40B4-BE49-F238E27FC236}">
                  <a16:creationId xmlns:a16="http://schemas.microsoft.com/office/drawing/2014/main" id="{6FE28EFC-2DD8-4B65-8CD2-AABE0788327D}"/>
                </a:ext>
              </a:extLst>
            </p:cNvPr>
            <p:cNvSpPr/>
            <p:nvPr/>
          </p:nvSpPr>
          <p:spPr>
            <a:xfrm>
              <a:off x="5595607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8" name="object 87">
              <a:extLst>
                <a:ext uri="{FF2B5EF4-FFF2-40B4-BE49-F238E27FC236}">
                  <a16:creationId xmlns:a16="http://schemas.microsoft.com/office/drawing/2014/main" id="{F89CFB05-15E1-4868-B478-3329C175AA86}"/>
                </a:ext>
              </a:extLst>
            </p:cNvPr>
            <p:cNvSpPr/>
            <p:nvPr/>
          </p:nvSpPr>
          <p:spPr>
            <a:xfrm>
              <a:off x="6124348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9" name="object 88">
              <a:extLst>
                <a:ext uri="{FF2B5EF4-FFF2-40B4-BE49-F238E27FC236}">
                  <a16:creationId xmlns:a16="http://schemas.microsoft.com/office/drawing/2014/main" id="{563A6692-BF23-4318-93C5-4AFB63D2A2DC}"/>
                </a:ext>
              </a:extLst>
            </p:cNvPr>
            <p:cNvSpPr/>
            <p:nvPr/>
          </p:nvSpPr>
          <p:spPr>
            <a:xfrm>
              <a:off x="5960257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0" name="object 89">
              <a:extLst>
                <a:ext uri="{FF2B5EF4-FFF2-40B4-BE49-F238E27FC236}">
                  <a16:creationId xmlns:a16="http://schemas.microsoft.com/office/drawing/2014/main" id="{E65E7C8F-3B9B-4663-928B-E71664DFD74C}"/>
                </a:ext>
              </a:extLst>
            </p:cNvPr>
            <p:cNvSpPr/>
            <p:nvPr/>
          </p:nvSpPr>
          <p:spPr>
            <a:xfrm>
              <a:off x="1201596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1" name="object 90">
              <a:extLst>
                <a:ext uri="{FF2B5EF4-FFF2-40B4-BE49-F238E27FC236}">
                  <a16:creationId xmlns:a16="http://schemas.microsoft.com/office/drawing/2014/main" id="{B9D99846-7B11-4136-AA48-255CC3F8955A}"/>
                </a:ext>
              </a:extLst>
            </p:cNvPr>
            <p:cNvSpPr/>
            <p:nvPr/>
          </p:nvSpPr>
          <p:spPr>
            <a:xfrm>
              <a:off x="1037504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2" name="object 91">
              <a:extLst>
                <a:ext uri="{FF2B5EF4-FFF2-40B4-BE49-F238E27FC236}">
                  <a16:creationId xmlns:a16="http://schemas.microsoft.com/office/drawing/2014/main" id="{BB7D639B-363E-41C4-BBF7-519326E699E6}"/>
                </a:ext>
              </a:extLst>
            </p:cNvPr>
            <p:cNvSpPr/>
            <p:nvPr/>
          </p:nvSpPr>
          <p:spPr>
            <a:xfrm>
              <a:off x="1566246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3" name="object 92">
              <a:extLst>
                <a:ext uri="{FF2B5EF4-FFF2-40B4-BE49-F238E27FC236}">
                  <a16:creationId xmlns:a16="http://schemas.microsoft.com/office/drawing/2014/main" id="{BC50556E-F439-401F-937E-EF669B55133E}"/>
                </a:ext>
              </a:extLst>
            </p:cNvPr>
            <p:cNvSpPr/>
            <p:nvPr/>
          </p:nvSpPr>
          <p:spPr>
            <a:xfrm>
              <a:off x="1402154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4" name="object 93">
              <a:extLst>
                <a:ext uri="{FF2B5EF4-FFF2-40B4-BE49-F238E27FC236}">
                  <a16:creationId xmlns:a16="http://schemas.microsoft.com/office/drawing/2014/main" id="{2A078031-5BC9-43FA-9048-472BCC23BF22}"/>
                </a:ext>
              </a:extLst>
            </p:cNvPr>
            <p:cNvSpPr/>
            <p:nvPr/>
          </p:nvSpPr>
          <p:spPr>
            <a:xfrm>
              <a:off x="4219053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5" name="object 94">
              <a:extLst>
                <a:ext uri="{FF2B5EF4-FFF2-40B4-BE49-F238E27FC236}">
                  <a16:creationId xmlns:a16="http://schemas.microsoft.com/office/drawing/2014/main" id="{7FC4875A-4DB6-44CC-88F0-EAEDCA13922A}"/>
                </a:ext>
              </a:extLst>
            </p:cNvPr>
            <p:cNvSpPr/>
            <p:nvPr/>
          </p:nvSpPr>
          <p:spPr>
            <a:xfrm>
              <a:off x="4000265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6" name="object 95">
              <a:extLst>
                <a:ext uri="{FF2B5EF4-FFF2-40B4-BE49-F238E27FC236}">
                  <a16:creationId xmlns:a16="http://schemas.microsoft.com/office/drawing/2014/main" id="{E2F3F4E4-4052-4F5E-BA5D-D16188A47A48}"/>
                </a:ext>
              </a:extLst>
            </p:cNvPr>
            <p:cNvSpPr/>
            <p:nvPr/>
          </p:nvSpPr>
          <p:spPr>
            <a:xfrm>
              <a:off x="6124348" y="6731698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30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7" name="object 96">
              <a:extLst>
                <a:ext uri="{FF2B5EF4-FFF2-40B4-BE49-F238E27FC236}">
                  <a16:creationId xmlns:a16="http://schemas.microsoft.com/office/drawing/2014/main" id="{1E6A85F6-FAE0-4F5A-B4B7-F892D49B4340}"/>
                </a:ext>
              </a:extLst>
            </p:cNvPr>
            <p:cNvSpPr/>
            <p:nvPr/>
          </p:nvSpPr>
          <p:spPr>
            <a:xfrm>
              <a:off x="5759700" y="6731698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8" name="object 97">
              <a:extLst>
                <a:ext uri="{FF2B5EF4-FFF2-40B4-BE49-F238E27FC236}">
                  <a16:creationId xmlns:a16="http://schemas.microsoft.com/office/drawing/2014/main" id="{3ECCB9D3-4A6D-4A5A-BF33-D2EF16004631}"/>
                </a:ext>
              </a:extLst>
            </p:cNvPr>
            <p:cNvSpPr/>
            <p:nvPr/>
          </p:nvSpPr>
          <p:spPr>
            <a:xfrm>
              <a:off x="5313004" y="6731698"/>
              <a:ext cx="283067" cy="0"/>
            </a:xfrm>
            <a:custGeom>
              <a:avLst/>
              <a:gdLst/>
              <a:ahLst/>
              <a:cxnLst/>
              <a:rect l="l" t="t" r="r" b="b"/>
              <a:pathLst>
                <a:path w="210185">
                  <a:moveTo>
                    <a:pt x="20984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9" name="object 98">
              <a:extLst>
                <a:ext uri="{FF2B5EF4-FFF2-40B4-BE49-F238E27FC236}">
                  <a16:creationId xmlns:a16="http://schemas.microsoft.com/office/drawing/2014/main" id="{44649895-C8A5-4E27-9964-DB11E19C23C6}"/>
                </a:ext>
              </a:extLst>
            </p:cNvPr>
            <p:cNvSpPr/>
            <p:nvPr/>
          </p:nvSpPr>
          <p:spPr>
            <a:xfrm>
              <a:off x="4766028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0" name="object 99">
              <a:extLst>
                <a:ext uri="{FF2B5EF4-FFF2-40B4-BE49-F238E27FC236}">
                  <a16:creationId xmlns:a16="http://schemas.microsoft.com/office/drawing/2014/main" id="{BCFE5134-C261-42A5-8CF0-851C55AC611F}"/>
                </a:ext>
              </a:extLst>
            </p:cNvPr>
            <p:cNvSpPr/>
            <p:nvPr/>
          </p:nvSpPr>
          <p:spPr>
            <a:xfrm>
              <a:off x="4219053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155688" y="0"/>
                  </a:lnTo>
                </a:path>
                <a:path w="284479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1" name="object 100">
              <a:extLst>
                <a:ext uri="{FF2B5EF4-FFF2-40B4-BE49-F238E27FC236}">
                  <a16:creationId xmlns:a16="http://schemas.microsoft.com/office/drawing/2014/main" id="{4672E206-B488-4827-93C4-508BC3585293}"/>
                </a:ext>
              </a:extLst>
            </p:cNvPr>
            <p:cNvSpPr/>
            <p:nvPr/>
          </p:nvSpPr>
          <p:spPr>
            <a:xfrm>
              <a:off x="3672079" y="6731698"/>
              <a:ext cx="328392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243686" y="0"/>
                  </a:moveTo>
                  <a:lnTo>
                    <a:pt x="155688" y="0"/>
                  </a:lnTo>
                </a:path>
                <a:path w="243839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2" name="object 101">
              <a:extLst>
                <a:ext uri="{FF2B5EF4-FFF2-40B4-BE49-F238E27FC236}">
                  <a16:creationId xmlns:a16="http://schemas.microsoft.com/office/drawing/2014/main" id="{912973C4-80C5-44F0-95D5-64630357C6CA}"/>
                </a:ext>
              </a:extLst>
            </p:cNvPr>
            <p:cNvSpPr/>
            <p:nvPr/>
          </p:nvSpPr>
          <p:spPr>
            <a:xfrm>
              <a:off x="3125106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3" name="object 102">
              <a:extLst>
                <a:ext uri="{FF2B5EF4-FFF2-40B4-BE49-F238E27FC236}">
                  <a16:creationId xmlns:a16="http://schemas.microsoft.com/office/drawing/2014/main" id="{F6FAD193-6CF5-439B-B33A-C0505617C2F6}"/>
                </a:ext>
              </a:extLst>
            </p:cNvPr>
            <p:cNvSpPr/>
            <p:nvPr/>
          </p:nvSpPr>
          <p:spPr>
            <a:xfrm>
              <a:off x="2578130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4" name="object 103">
              <a:extLst>
                <a:ext uri="{FF2B5EF4-FFF2-40B4-BE49-F238E27FC236}">
                  <a16:creationId xmlns:a16="http://schemas.microsoft.com/office/drawing/2014/main" id="{90B8D17C-7D23-457E-840B-3A535689FC38}"/>
                </a:ext>
              </a:extLst>
            </p:cNvPr>
            <p:cNvSpPr/>
            <p:nvPr/>
          </p:nvSpPr>
          <p:spPr>
            <a:xfrm>
              <a:off x="2031175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5" name="object 104">
              <a:extLst>
                <a:ext uri="{FF2B5EF4-FFF2-40B4-BE49-F238E27FC236}">
                  <a16:creationId xmlns:a16="http://schemas.microsoft.com/office/drawing/2014/main" id="{34298694-A196-4E77-BC7A-66DA609D951A}"/>
                </a:ext>
              </a:extLst>
            </p:cNvPr>
            <p:cNvSpPr/>
            <p:nvPr/>
          </p:nvSpPr>
          <p:spPr>
            <a:xfrm>
              <a:off x="1566246" y="6731698"/>
              <a:ext cx="301026" cy="0"/>
            </a:xfrm>
            <a:custGeom>
              <a:avLst/>
              <a:gdLst/>
              <a:ahLst/>
              <a:cxnLst/>
              <a:rect l="l" t="t" r="r" b="b"/>
              <a:pathLst>
                <a:path w="223519">
                  <a:moveTo>
                    <a:pt x="22337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6" name="object 105">
              <a:extLst>
                <a:ext uri="{FF2B5EF4-FFF2-40B4-BE49-F238E27FC236}">
                  <a16:creationId xmlns:a16="http://schemas.microsoft.com/office/drawing/2014/main" id="{4BA9BB23-9DE7-4266-8F3E-ABB3065C67C6}"/>
                </a:ext>
              </a:extLst>
            </p:cNvPr>
            <p:cNvSpPr/>
            <p:nvPr/>
          </p:nvSpPr>
          <p:spPr>
            <a:xfrm>
              <a:off x="1201597" y="6731698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7" name="object 106">
              <a:extLst>
                <a:ext uri="{FF2B5EF4-FFF2-40B4-BE49-F238E27FC236}">
                  <a16:creationId xmlns:a16="http://schemas.microsoft.com/office/drawing/2014/main" id="{8BFB6A21-A1A7-43CA-8606-F5E8A63EA349}"/>
                </a:ext>
              </a:extLst>
            </p:cNvPr>
            <p:cNvSpPr/>
            <p:nvPr/>
          </p:nvSpPr>
          <p:spPr>
            <a:xfrm>
              <a:off x="891644" y="6731698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8" name="object 107">
              <a:extLst>
                <a:ext uri="{FF2B5EF4-FFF2-40B4-BE49-F238E27FC236}">
                  <a16:creationId xmlns:a16="http://schemas.microsoft.com/office/drawing/2014/main" id="{280DAC97-594F-4DBA-BF2E-8FD39F5CA890}"/>
                </a:ext>
              </a:extLst>
            </p:cNvPr>
            <p:cNvSpPr/>
            <p:nvPr/>
          </p:nvSpPr>
          <p:spPr>
            <a:xfrm>
              <a:off x="982807" y="6842372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9" name="object 108">
              <a:extLst>
                <a:ext uri="{FF2B5EF4-FFF2-40B4-BE49-F238E27FC236}">
                  <a16:creationId xmlns:a16="http://schemas.microsoft.com/office/drawing/2014/main" id="{88A25100-C7B3-449B-9B5E-5E4686B974C5}"/>
                </a:ext>
              </a:extLst>
            </p:cNvPr>
            <p:cNvSpPr/>
            <p:nvPr/>
          </p:nvSpPr>
          <p:spPr>
            <a:xfrm>
              <a:off x="1201597" y="6842372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0" name="object 109">
              <a:extLst>
                <a:ext uri="{FF2B5EF4-FFF2-40B4-BE49-F238E27FC236}">
                  <a16:creationId xmlns:a16="http://schemas.microsoft.com/office/drawing/2014/main" id="{5DFABC55-5124-4C03-AF1D-52A9E697034C}"/>
                </a:ext>
              </a:extLst>
            </p:cNvPr>
            <p:cNvSpPr/>
            <p:nvPr/>
          </p:nvSpPr>
          <p:spPr>
            <a:xfrm>
              <a:off x="1566246" y="6842372"/>
              <a:ext cx="301026" cy="0"/>
            </a:xfrm>
            <a:custGeom>
              <a:avLst/>
              <a:gdLst/>
              <a:ahLst/>
              <a:cxnLst/>
              <a:rect l="l" t="t" r="r" b="b"/>
              <a:pathLst>
                <a:path w="223519">
                  <a:moveTo>
                    <a:pt x="0" y="0"/>
                  </a:moveTo>
                  <a:lnTo>
                    <a:pt x="60921" y="0"/>
                  </a:lnTo>
                </a:path>
                <a:path w="223519">
                  <a:moveTo>
                    <a:pt x="87997" y="0"/>
                  </a:moveTo>
                  <a:lnTo>
                    <a:pt x="22337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1" name="object 110">
              <a:extLst>
                <a:ext uri="{FF2B5EF4-FFF2-40B4-BE49-F238E27FC236}">
                  <a16:creationId xmlns:a16="http://schemas.microsoft.com/office/drawing/2014/main" id="{C056430F-2C8A-4F39-9882-1804E64CB673}"/>
                </a:ext>
              </a:extLst>
            </p:cNvPr>
            <p:cNvSpPr/>
            <p:nvPr/>
          </p:nvSpPr>
          <p:spPr>
            <a:xfrm>
              <a:off x="2031175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125227" y="0"/>
                  </a:lnTo>
                </a:path>
                <a:path w="284479">
                  <a:moveTo>
                    <a:pt x="145534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2" name="object 111">
              <a:extLst>
                <a:ext uri="{FF2B5EF4-FFF2-40B4-BE49-F238E27FC236}">
                  <a16:creationId xmlns:a16="http://schemas.microsoft.com/office/drawing/2014/main" id="{F13C3E9F-278F-4AAF-B29D-5284BAA6F5F8}"/>
                </a:ext>
              </a:extLst>
            </p:cNvPr>
            <p:cNvSpPr/>
            <p:nvPr/>
          </p:nvSpPr>
          <p:spPr>
            <a:xfrm>
              <a:off x="2578130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125227" y="0"/>
                  </a:lnTo>
                </a:path>
                <a:path w="284479">
                  <a:moveTo>
                    <a:pt x="145534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3" name="object 112">
              <a:extLst>
                <a:ext uri="{FF2B5EF4-FFF2-40B4-BE49-F238E27FC236}">
                  <a16:creationId xmlns:a16="http://schemas.microsoft.com/office/drawing/2014/main" id="{04C276CD-13E0-44C1-8391-4660352D6DE7}"/>
                </a:ext>
              </a:extLst>
            </p:cNvPr>
            <p:cNvSpPr/>
            <p:nvPr/>
          </p:nvSpPr>
          <p:spPr>
            <a:xfrm>
              <a:off x="3125106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125227" y="0"/>
                  </a:lnTo>
                </a:path>
                <a:path w="284479">
                  <a:moveTo>
                    <a:pt x="145534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4" name="object 113">
              <a:extLst>
                <a:ext uri="{FF2B5EF4-FFF2-40B4-BE49-F238E27FC236}">
                  <a16:creationId xmlns:a16="http://schemas.microsoft.com/office/drawing/2014/main" id="{EE241B91-2712-4913-BE8B-F18A1727CC32}"/>
                </a:ext>
              </a:extLst>
            </p:cNvPr>
            <p:cNvSpPr/>
            <p:nvPr/>
          </p:nvSpPr>
          <p:spPr>
            <a:xfrm>
              <a:off x="3672079" y="6842372"/>
              <a:ext cx="328392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125227" y="0"/>
                  </a:lnTo>
                </a:path>
                <a:path w="243839">
                  <a:moveTo>
                    <a:pt x="145534" y="0"/>
                  </a:moveTo>
                  <a:lnTo>
                    <a:pt x="24368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5" name="object 114">
              <a:extLst>
                <a:ext uri="{FF2B5EF4-FFF2-40B4-BE49-F238E27FC236}">
                  <a16:creationId xmlns:a16="http://schemas.microsoft.com/office/drawing/2014/main" id="{66662721-F212-4E44-88D3-C8F781B1B094}"/>
                </a:ext>
              </a:extLst>
            </p:cNvPr>
            <p:cNvSpPr/>
            <p:nvPr/>
          </p:nvSpPr>
          <p:spPr>
            <a:xfrm>
              <a:off x="4219053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125227" y="0"/>
                  </a:lnTo>
                </a:path>
                <a:path w="284479">
                  <a:moveTo>
                    <a:pt x="145534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6" name="object 115">
              <a:extLst>
                <a:ext uri="{FF2B5EF4-FFF2-40B4-BE49-F238E27FC236}">
                  <a16:creationId xmlns:a16="http://schemas.microsoft.com/office/drawing/2014/main" id="{FD22FDEF-DB4E-47D4-8CAB-48CDCA2E616B}"/>
                </a:ext>
              </a:extLst>
            </p:cNvPr>
            <p:cNvSpPr/>
            <p:nvPr/>
          </p:nvSpPr>
          <p:spPr>
            <a:xfrm>
              <a:off x="4766028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125227" y="0"/>
                  </a:lnTo>
                </a:path>
                <a:path w="284479">
                  <a:moveTo>
                    <a:pt x="145534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7" name="object 116">
              <a:extLst>
                <a:ext uri="{FF2B5EF4-FFF2-40B4-BE49-F238E27FC236}">
                  <a16:creationId xmlns:a16="http://schemas.microsoft.com/office/drawing/2014/main" id="{42C312E7-5B21-4CC3-932D-D79B2F463FEF}"/>
                </a:ext>
              </a:extLst>
            </p:cNvPr>
            <p:cNvSpPr/>
            <p:nvPr/>
          </p:nvSpPr>
          <p:spPr>
            <a:xfrm>
              <a:off x="5313004" y="6842372"/>
              <a:ext cx="283067" cy="0"/>
            </a:xfrm>
            <a:custGeom>
              <a:avLst/>
              <a:gdLst/>
              <a:ahLst/>
              <a:cxnLst/>
              <a:rect l="l" t="t" r="r" b="b"/>
              <a:pathLst>
                <a:path w="210185">
                  <a:moveTo>
                    <a:pt x="0" y="0"/>
                  </a:moveTo>
                  <a:lnTo>
                    <a:pt x="125227" y="0"/>
                  </a:lnTo>
                </a:path>
                <a:path w="210185">
                  <a:moveTo>
                    <a:pt x="145534" y="0"/>
                  </a:moveTo>
                  <a:lnTo>
                    <a:pt x="20984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8" name="object 117">
              <a:extLst>
                <a:ext uri="{FF2B5EF4-FFF2-40B4-BE49-F238E27FC236}">
                  <a16:creationId xmlns:a16="http://schemas.microsoft.com/office/drawing/2014/main" id="{3BD037BE-BE07-4B8D-B8EF-D3AAC416BA8E}"/>
                </a:ext>
              </a:extLst>
            </p:cNvPr>
            <p:cNvSpPr/>
            <p:nvPr/>
          </p:nvSpPr>
          <p:spPr>
            <a:xfrm>
              <a:off x="5759700" y="6842372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9" name="object 118">
              <a:extLst>
                <a:ext uri="{FF2B5EF4-FFF2-40B4-BE49-F238E27FC236}">
                  <a16:creationId xmlns:a16="http://schemas.microsoft.com/office/drawing/2014/main" id="{8F785808-6E78-4B81-A992-BD90DFEE4AC3}"/>
                </a:ext>
              </a:extLst>
            </p:cNvPr>
            <p:cNvSpPr/>
            <p:nvPr/>
          </p:nvSpPr>
          <p:spPr>
            <a:xfrm>
              <a:off x="6124348" y="6842372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0" name="object 119">
              <a:extLst>
                <a:ext uri="{FF2B5EF4-FFF2-40B4-BE49-F238E27FC236}">
                  <a16:creationId xmlns:a16="http://schemas.microsoft.com/office/drawing/2014/main" id="{A88A132B-D33F-4CFD-B8B9-DB92488227D2}"/>
                </a:ext>
              </a:extLst>
            </p:cNvPr>
            <p:cNvSpPr/>
            <p:nvPr/>
          </p:nvSpPr>
          <p:spPr>
            <a:xfrm>
              <a:off x="1867082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1" name="object 120">
              <a:extLst>
                <a:ext uri="{FF2B5EF4-FFF2-40B4-BE49-F238E27FC236}">
                  <a16:creationId xmlns:a16="http://schemas.microsoft.com/office/drawing/2014/main" id="{D4D00DF7-5E83-4D30-950D-C03B35629E8A}"/>
                </a:ext>
              </a:extLst>
            </p:cNvPr>
            <p:cNvSpPr/>
            <p:nvPr/>
          </p:nvSpPr>
          <p:spPr>
            <a:xfrm>
              <a:off x="1867082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12" name="object 121">
              <a:extLst>
                <a:ext uri="{FF2B5EF4-FFF2-40B4-BE49-F238E27FC236}">
                  <a16:creationId xmlns:a16="http://schemas.microsoft.com/office/drawing/2014/main" id="{6D3AB90B-0991-4DA6-83BD-A87C0F28633C}"/>
                </a:ext>
              </a:extLst>
            </p:cNvPr>
            <p:cNvGrpSpPr/>
            <p:nvPr/>
          </p:nvGrpSpPr>
          <p:grpSpPr>
            <a:xfrm>
              <a:off x="1863664" y="6731699"/>
              <a:ext cx="171037" cy="119395"/>
              <a:chOff x="2941477" y="7677000"/>
              <a:chExt cx="127000" cy="73025"/>
            </a:xfrm>
          </p:grpSpPr>
          <p:sp>
            <p:nvSpPr>
              <p:cNvPr id="2066" name="object 122">
                <a:extLst>
                  <a:ext uri="{FF2B5EF4-FFF2-40B4-BE49-F238E27FC236}">
                    <a16:creationId xmlns:a16="http://schemas.microsoft.com/office/drawing/2014/main" id="{47E7C8E8-7C29-43FF-B32E-791C12433CE9}"/>
                  </a:ext>
                </a:extLst>
              </p:cNvPr>
              <p:cNvSpPr/>
              <p:nvPr/>
            </p:nvSpPr>
            <p:spPr>
              <a:xfrm>
                <a:off x="3004937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67" name="object 123">
                <a:extLst>
                  <a:ext uri="{FF2B5EF4-FFF2-40B4-BE49-F238E27FC236}">
                    <a16:creationId xmlns:a16="http://schemas.microsoft.com/office/drawing/2014/main" id="{0E9A93C9-F19F-4D94-B72C-18F2C84CE6FF}"/>
                  </a:ext>
                </a:extLst>
              </p:cNvPr>
              <p:cNvSpPr/>
              <p:nvPr/>
            </p:nvSpPr>
            <p:spPr>
              <a:xfrm>
                <a:off x="3015090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68" name="object 124">
                <a:extLst>
                  <a:ext uri="{FF2B5EF4-FFF2-40B4-BE49-F238E27FC236}">
                    <a16:creationId xmlns:a16="http://schemas.microsoft.com/office/drawing/2014/main" id="{3DF91C49-50AD-41DD-98DC-F658013BAB39}"/>
                  </a:ext>
                </a:extLst>
              </p:cNvPr>
              <p:cNvSpPr/>
              <p:nvPr/>
            </p:nvSpPr>
            <p:spPr>
              <a:xfrm>
                <a:off x="2944015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69" name="object 125">
                <a:extLst>
                  <a:ext uri="{FF2B5EF4-FFF2-40B4-BE49-F238E27FC236}">
                    <a16:creationId xmlns:a16="http://schemas.microsoft.com/office/drawing/2014/main" id="{04A69908-1D7A-41FF-8172-BD89FD08CC2F}"/>
                  </a:ext>
                </a:extLst>
              </p:cNvPr>
              <p:cNvSpPr/>
              <p:nvPr/>
            </p:nvSpPr>
            <p:spPr>
              <a:xfrm>
                <a:off x="2954169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70" name="object 126">
                <a:extLst>
                  <a:ext uri="{FF2B5EF4-FFF2-40B4-BE49-F238E27FC236}">
                    <a16:creationId xmlns:a16="http://schemas.microsoft.com/office/drawing/2014/main" id="{DC194447-0312-4F86-A091-0A9367D22D7A}"/>
                  </a:ext>
                </a:extLst>
              </p:cNvPr>
              <p:cNvSpPr/>
              <p:nvPr/>
            </p:nvSpPr>
            <p:spPr>
              <a:xfrm>
                <a:off x="2944015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13" name="object 127">
              <a:extLst>
                <a:ext uri="{FF2B5EF4-FFF2-40B4-BE49-F238E27FC236}">
                  <a16:creationId xmlns:a16="http://schemas.microsoft.com/office/drawing/2014/main" id="{989F2170-17A3-4E2C-9E1E-2DFC08BA74FC}"/>
                </a:ext>
              </a:extLst>
            </p:cNvPr>
            <p:cNvSpPr/>
            <p:nvPr/>
          </p:nvSpPr>
          <p:spPr>
            <a:xfrm>
              <a:off x="2414056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29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4" name="object 128">
              <a:extLst>
                <a:ext uri="{FF2B5EF4-FFF2-40B4-BE49-F238E27FC236}">
                  <a16:creationId xmlns:a16="http://schemas.microsoft.com/office/drawing/2014/main" id="{C5B19F6C-4023-4341-8554-A08BE93FB963}"/>
                </a:ext>
              </a:extLst>
            </p:cNvPr>
            <p:cNvSpPr/>
            <p:nvPr/>
          </p:nvSpPr>
          <p:spPr>
            <a:xfrm>
              <a:off x="2414056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29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15" name="object 129">
              <a:extLst>
                <a:ext uri="{FF2B5EF4-FFF2-40B4-BE49-F238E27FC236}">
                  <a16:creationId xmlns:a16="http://schemas.microsoft.com/office/drawing/2014/main" id="{080FD90D-B141-4B61-8649-BF934A01205E}"/>
                </a:ext>
              </a:extLst>
            </p:cNvPr>
            <p:cNvGrpSpPr/>
            <p:nvPr/>
          </p:nvGrpSpPr>
          <p:grpSpPr>
            <a:xfrm>
              <a:off x="2410637" y="6731699"/>
              <a:ext cx="171037" cy="119395"/>
              <a:chOff x="3347620" y="7677000"/>
              <a:chExt cx="127000" cy="73025"/>
            </a:xfrm>
          </p:grpSpPr>
          <p:sp>
            <p:nvSpPr>
              <p:cNvPr id="2061" name="object 130">
                <a:extLst>
                  <a:ext uri="{FF2B5EF4-FFF2-40B4-BE49-F238E27FC236}">
                    <a16:creationId xmlns:a16="http://schemas.microsoft.com/office/drawing/2014/main" id="{1D5A16C6-536D-49DB-86CB-A5E2211715D9}"/>
                  </a:ext>
                </a:extLst>
              </p:cNvPr>
              <p:cNvSpPr/>
              <p:nvPr/>
            </p:nvSpPr>
            <p:spPr>
              <a:xfrm>
                <a:off x="3350159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08" y="0"/>
                    </a:moveTo>
                    <a:lnTo>
                      <a:pt x="50754" y="0"/>
                    </a:lnTo>
                  </a:path>
                  <a:path w="60960" h="6984">
                    <a:moveTo>
                      <a:pt x="50754" y="0"/>
                    </a:moveTo>
                    <a:lnTo>
                      <a:pt x="50754" y="6769"/>
                    </a:lnTo>
                  </a:path>
                  <a:path w="60960" h="6984">
                    <a:moveTo>
                      <a:pt x="50754" y="6769"/>
                    </a:moveTo>
                    <a:lnTo>
                      <a:pt x="60908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62" name="object 131">
                <a:extLst>
                  <a:ext uri="{FF2B5EF4-FFF2-40B4-BE49-F238E27FC236}">
                    <a16:creationId xmlns:a16="http://schemas.microsoft.com/office/drawing/2014/main" id="{174A10A0-638A-4B99-83E1-33ABA321E5B6}"/>
                  </a:ext>
                </a:extLst>
              </p:cNvPr>
              <p:cNvSpPr/>
              <p:nvPr/>
            </p:nvSpPr>
            <p:spPr>
              <a:xfrm>
                <a:off x="3360312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00" y="6769"/>
                    </a:lnTo>
                  </a:path>
                  <a:path w="40639" h="6984">
                    <a:moveTo>
                      <a:pt x="40600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63" name="object 132">
                <a:extLst>
                  <a:ext uri="{FF2B5EF4-FFF2-40B4-BE49-F238E27FC236}">
                    <a16:creationId xmlns:a16="http://schemas.microsoft.com/office/drawing/2014/main" id="{56846F37-CDBC-430D-936E-E43437B48DB3}"/>
                  </a:ext>
                </a:extLst>
              </p:cNvPr>
              <p:cNvSpPr/>
              <p:nvPr/>
            </p:nvSpPr>
            <p:spPr>
              <a:xfrm>
                <a:off x="3411067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64" name="object 133">
                <a:extLst>
                  <a:ext uri="{FF2B5EF4-FFF2-40B4-BE49-F238E27FC236}">
                    <a16:creationId xmlns:a16="http://schemas.microsoft.com/office/drawing/2014/main" id="{3F97E3EF-C8BF-469F-ABC2-2808F2F207EA}"/>
                  </a:ext>
                </a:extLst>
              </p:cNvPr>
              <p:cNvSpPr/>
              <p:nvPr/>
            </p:nvSpPr>
            <p:spPr>
              <a:xfrm>
                <a:off x="3421220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65" name="object 134">
                <a:extLst>
                  <a:ext uri="{FF2B5EF4-FFF2-40B4-BE49-F238E27FC236}">
                    <a16:creationId xmlns:a16="http://schemas.microsoft.com/office/drawing/2014/main" id="{9B5939FF-235E-4C75-B669-6180D76E0D92}"/>
                  </a:ext>
                </a:extLst>
              </p:cNvPr>
              <p:cNvSpPr/>
              <p:nvPr/>
            </p:nvSpPr>
            <p:spPr>
              <a:xfrm>
                <a:off x="3350159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20" h="67945">
                    <a:moveTo>
                      <a:pt x="121829" y="67690"/>
                    </a:moveTo>
                    <a:lnTo>
                      <a:pt x="121829" y="60921"/>
                    </a:lnTo>
                  </a:path>
                  <a:path w="121920" h="67945">
                    <a:moveTo>
                      <a:pt x="121829" y="67690"/>
                    </a:moveTo>
                    <a:lnTo>
                      <a:pt x="121829" y="60921"/>
                    </a:lnTo>
                  </a:path>
                  <a:path w="121920" h="67945">
                    <a:moveTo>
                      <a:pt x="121829" y="60921"/>
                    </a:moveTo>
                    <a:lnTo>
                      <a:pt x="121829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16" name="object 135">
              <a:extLst>
                <a:ext uri="{FF2B5EF4-FFF2-40B4-BE49-F238E27FC236}">
                  <a16:creationId xmlns:a16="http://schemas.microsoft.com/office/drawing/2014/main" id="{D8384760-C69A-4B32-83B1-E591F8A04339}"/>
                </a:ext>
              </a:extLst>
            </p:cNvPr>
            <p:cNvSpPr/>
            <p:nvPr/>
          </p:nvSpPr>
          <p:spPr>
            <a:xfrm>
              <a:off x="2961013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7" name="object 136">
              <a:extLst>
                <a:ext uri="{FF2B5EF4-FFF2-40B4-BE49-F238E27FC236}">
                  <a16:creationId xmlns:a16="http://schemas.microsoft.com/office/drawing/2014/main" id="{BFDF7428-992F-40AE-9308-7FCA0A713B2A}"/>
                </a:ext>
              </a:extLst>
            </p:cNvPr>
            <p:cNvSpPr/>
            <p:nvPr/>
          </p:nvSpPr>
          <p:spPr>
            <a:xfrm>
              <a:off x="2961013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18" name="object 137">
              <a:extLst>
                <a:ext uri="{FF2B5EF4-FFF2-40B4-BE49-F238E27FC236}">
                  <a16:creationId xmlns:a16="http://schemas.microsoft.com/office/drawing/2014/main" id="{825912A9-2353-4F1C-9FD0-798588B05038}"/>
                </a:ext>
              </a:extLst>
            </p:cNvPr>
            <p:cNvGrpSpPr/>
            <p:nvPr/>
          </p:nvGrpSpPr>
          <p:grpSpPr>
            <a:xfrm>
              <a:off x="2957595" y="6731699"/>
              <a:ext cx="171037" cy="119395"/>
              <a:chOff x="3753751" y="7677000"/>
              <a:chExt cx="127000" cy="73025"/>
            </a:xfrm>
          </p:grpSpPr>
          <p:sp>
            <p:nvSpPr>
              <p:cNvPr id="2056" name="object 138">
                <a:extLst>
                  <a:ext uri="{FF2B5EF4-FFF2-40B4-BE49-F238E27FC236}">
                    <a16:creationId xmlns:a16="http://schemas.microsoft.com/office/drawing/2014/main" id="{4BF5126C-A823-43B6-9FFC-48F073C470CA}"/>
                  </a:ext>
                </a:extLst>
              </p:cNvPr>
              <p:cNvSpPr/>
              <p:nvPr/>
            </p:nvSpPr>
            <p:spPr>
              <a:xfrm>
                <a:off x="3756289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57" name="object 139">
                <a:extLst>
                  <a:ext uri="{FF2B5EF4-FFF2-40B4-BE49-F238E27FC236}">
                    <a16:creationId xmlns:a16="http://schemas.microsoft.com/office/drawing/2014/main" id="{DE7BFBCF-6CCD-4C00-B913-DE009D87D1B4}"/>
                  </a:ext>
                </a:extLst>
              </p:cNvPr>
              <p:cNvSpPr/>
              <p:nvPr/>
            </p:nvSpPr>
            <p:spPr>
              <a:xfrm>
                <a:off x="3766443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58" name="object 140">
                <a:extLst>
                  <a:ext uri="{FF2B5EF4-FFF2-40B4-BE49-F238E27FC236}">
                    <a16:creationId xmlns:a16="http://schemas.microsoft.com/office/drawing/2014/main" id="{946E9722-DA26-4FCA-8E73-CC3262651E8D}"/>
                  </a:ext>
                </a:extLst>
              </p:cNvPr>
              <p:cNvSpPr/>
              <p:nvPr/>
            </p:nvSpPr>
            <p:spPr>
              <a:xfrm>
                <a:off x="3817211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59" name="object 141">
                <a:extLst>
                  <a:ext uri="{FF2B5EF4-FFF2-40B4-BE49-F238E27FC236}">
                    <a16:creationId xmlns:a16="http://schemas.microsoft.com/office/drawing/2014/main" id="{2577F6D1-0419-4116-816E-AA53FCBC788E}"/>
                  </a:ext>
                </a:extLst>
              </p:cNvPr>
              <p:cNvSpPr/>
              <p:nvPr/>
            </p:nvSpPr>
            <p:spPr>
              <a:xfrm>
                <a:off x="3827365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60" name="object 142">
                <a:extLst>
                  <a:ext uri="{FF2B5EF4-FFF2-40B4-BE49-F238E27FC236}">
                    <a16:creationId xmlns:a16="http://schemas.microsoft.com/office/drawing/2014/main" id="{D77CDF7D-6725-40DD-A4EB-58ACF30D799C}"/>
                  </a:ext>
                </a:extLst>
              </p:cNvPr>
              <p:cNvSpPr/>
              <p:nvPr/>
            </p:nvSpPr>
            <p:spPr>
              <a:xfrm>
                <a:off x="3756289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19" name="object 143">
              <a:extLst>
                <a:ext uri="{FF2B5EF4-FFF2-40B4-BE49-F238E27FC236}">
                  <a16:creationId xmlns:a16="http://schemas.microsoft.com/office/drawing/2014/main" id="{A7237D28-2A4D-4206-9D9C-1DE2851FD48E}"/>
                </a:ext>
              </a:extLst>
            </p:cNvPr>
            <p:cNvSpPr/>
            <p:nvPr/>
          </p:nvSpPr>
          <p:spPr>
            <a:xfrm>
              <a:off x="3507987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0" name="object 144">
              <a:extLst>
                <a:ext uri="{FF2B5EF4-FFF2-40B4-BE49-F238E27FC236}">
                  <a16:creationId xmlns:a16="http://schemas.microsoft.com/office/drawing/2014/main" id="{79193D13-5F42-4919-AD3E-9566A879E38F}"/>
                </a:ext>
              </a:extLst>
            </p:cNvPr>
            <p:cNvSpPr/>
            <p:nvPr/>
          </p:nvSpPr>
          <p:spPr>
            <a:xfrm>
              <a:off x="3507987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21" name="object 145">
              <a:extLst>
                <a:ext uri="{FF2B5EF4-FFF2-40B4-BE49-F238E27FC236}">
                  <a16:creationId xmlns:a16="http://schemas.microsoft.com/office/drawing/2014/main" id="{B307DCF8-3469-44F2-8A71-5AF048ECDD9A}"/>
                </a:ext>
              </a:extLst>
            </p:cNvPr>
            <p:cNvGrpSpPr/>
            <p:nvPr/>
          </p:nvGrpSpPr>
          <p:grpSpPr>
            <a:xfrm>
              <a:off x="3504569" y="6731699"/>
              <a:ext cx="171037" cy="119395"/>
              <a:chOff x="4159895" y="7677000"/>
              <a:chExt cx="127000" cy="73025"/>
            </a:xfrm>
          </p:grpSpPr>
          <p:sp>
            <p:nvSpPr>
              <p:cNvPr id="2051" name="object 146">
                <a:extLst>
                  <a:ext uri="{FF2B5EF4-FFF2-40B4-BE49-F238E27FC236}">
                    <a16:creationId xmlns:a16="http://schemas.microsoft.com/office/drawing/2014/main" id="{78ACDA06-8D38-4937-89F0-7796F4209F53}"/>
                  </a:ext>
                </a:extLst>
              </p:cNvPr>
              <p:cNvSpPr/>
              <p:nvPr/>
            </p:nvSpPr>
            <p:spPr>
              <a:xfrm>
                <a:off x="4162433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52" name="object 147">
                <a:extLst>
                  <a:ext uri="{FF2B5EF4-FFF2-40B4-BE49-F238E27FC236}">
                    <a16:creationId xmlns:a16="http://schemas.microsoft.com/office/drawing/2014/main" id="{DFAD4F6E-1C65-44BA-BA8C-F2FA9E6A03DF}"/>
                  </a:ext>
                </a:extLst>
              </p:cNvPr>
              <p:cNvSpPr/>
              <p:nvPr/>
            </p:nvSpPr>
            <p:spPr>
              <a:xfrm>
                <a:off x="4172587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53" name="object 148">
                <a:extLst>
                  <a:ext uri="{FF2B5EF4-FFF2-40B4-BE49-F238E27FC236}">
                    <a16:creationId xmlns:a16="http://schemas.microsoft.com/office/drawing/2014/main" id="{BC09FB28-2F47-4710-9D9A-94691379E4AE}"/>
                  </a:ext>
                </a:extLst>
              </p:cNvPr>
              <p:cNvSpPr/>
              <p:nvPr/>
            </p:nvSpPr>
            <p:spPr>
              <a:xfrm>
                <a:off x="4223355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54" name="object 149">
                <a:extLst>
                  <a:ext uri="{FF2B5EF4-FFF2-40B4-BE49-F238E27FC236}">
                    <a16:creationId xmlns:a16="http://schemas.microsoft.com/office/drawing/2014/main" id="{8DF55066-EB4E-4082-B15E-DA487E134E74}"/>
                  </a:ext>
                </a:extLst>
              </p:cNvPr>
              <p:cNvSpPr/>
              <p:nvPr/>
            </p:nvSpPr>
            <p:spPr>
              <a:xfrm>
                <a:off x="4233508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55" name="object 150">
                <a:extLst>
                  <a:ext uri="{FF2B5EF4-FFF2-40B4-BE49-F238E27FC236}">
                    <a16:creationId xmlns:a16="http://schemas.microsoft.com/office/drawing/2014/main" id="{F53AC512-D5D5-4A84-8F58-3E09BA9850A8}"/>
                  </a:ext>
                </a:extLst>
              </p:cNvPr>
              <p:cNvSpPr/>
              <p:nvPr/>
            </p:nvSpPr>
            <p:spPr>
              <a:xfrm>
                <a:off x="4162433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22" name="object 151">
              <a:extLst>
                <a:ext uri="{FF2B5EF4-FFF2-40B4-BE49-F238E27FC236}">
                  <a16:creationId xmlns:a16="http://schemas.microsoft.com/office/drawing/2014/main" id="{54AAC064-F4C3-4FEC-99B8-660E71B2E860}"/>
                </a:ext>
              </a:extLst>
            </p:cNvPr>
            <p:cNvSpPr/>
            <p:nvPr/>
          </p:nvSpPr>
          <p:spPr>
            <a:xfrm>
              <a:off x="4601936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3" name="object 152">
              <a:extLst>
                <a:ext uri="{FF2B5EF4-FFF2-40B4-BE49-F238E27FC236}">
                  <a16:creationId xmlns:a16="http://schemas.microsoft.com/office/drawing/2014/main" id="{D3BACDD5-4585-453A-95A1-F340F662CD38}"/>
                </a:ext>
              </a:extLst>
            </p:cNvPr>
            <p:cNvSpPr/>
            <p:nvPr/>
          </p:nvSpPr>
          <p:spPr>
            <a:xfrm>
              <a:off x="4601936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24" name="object 153">
              <a:extLst>
                <a:ext uri="{FF2B5EF4-FFF2-40B4-BE49-F238E27FC236}">
                  <a16:creationId xmlns:a16="http://schemas.microsoft.com/office/drawing/2014/main" id="{F5C25938-6FE9-4585-962A-3F5E9F986951}"/>
                </a:ext>
              </a:extLst>
            </p:cNvPr>
            <p:cNvGrpSpPr/>
            <p:nvPr/>
          </p:nvGrpSpPr>
          <p:grpSpPr>
            <a:xfrm>
              <a:off x="4598518" y="6731699"/>
              <a:ext cx="171037" cy="119395"/>
              <a:chOff x="4972183" y="7677000"/>
              <a:chExt cx="127000" cy="73025"/>
            </a:xfrm>
          </p:grpSpPr>
          <p:sp>
            <p:nvSpPr>
              <p:cNvPr id="2046" name="object 154">
                <a:extLst>
                  <a:ext uri="{FF2B5EF4-FFF2-40B4-BE49-F238E27FC236}">
                    <a16:creationId xmlns:a16="http://schemas.microsoft.com/office/drawing/2014/main" id="{56FC9892-A555-4683-BB2D-2B116B3C25B1}"/>
                  </a:ext>
                </a:extLst>
              </p:cNvPr>
              <p:cNvSpPr/>
              <p:nvPr/>
            </p:nvSpPr>
            <p:spPr>
              <a:xfrm>
                <a:off x="4974721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47" name="object 155">
                <a:extLst>
                  <a:ext uri="{FF2B5EF4-FFF2-40B4-BE49-F238E27FC236}">
                    <a16:creationId xmlns:a16="http://schemas.microsoft.com/office/drawing/2014/main" id="{EBB95515-E0EA-46A6-BEDD-8181A25BFC9D}"/>
                  </a:ext>
                </a:extLst>
              </p:cNvPr>
              <p:cNvSpPr/>
              <p:nvPr/>
            </p:nvSpPr>
            <p:spPr>
              <a:xfrm>
                <a:off x="4984875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48" name="object 156">
                <a:extLst>
                  <a:ext uri="{FF2B5EF4-FFF2-40B4-BE49-F238E27FC236}">
                    <a16:creationId xmlns:a16="http://schemas.microsoft.com/office/drawing/2014/main" id="{EEF98383-543F-48C1-9CA6-C8628AC21280}"/>
                  </a:ext>
                </a:extLst>
              </p:cNvPr>
              <p:cNvSpPr/>
              <p:nvPr/>
            </p:nvSpPr>
            <p:spPr>
              <a:xfrm>
                <a:off x="5035643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49" name="object 157">
                <a:extLst>
                  <a:ext uri="{FF2B5EF4-FFF2-40B4-BE49-F238E27FC236}">
                    <a16:creationId xmlns:a16="http://schemas.microsoft.com/office/drawing/2014/main" id="{7C9F9FFE-62D9-48BA-ADB1-FAB42A56B11F}"/>
                  </a:ext>
                </a:extLst>
              </p:cNvPr>
              <p:cNvSpPr/>
              <p:nvPr/>
            </p:nvSpPr>
            <p:spPr>
              <a:xfrm>
                <a:off x="5045796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50" name="object 158">
                <a:extLst>
                  <a:ext uri="{FF2B5EF4-FFF2-40B4-BE49-F238E27FC236}">
                    <a16:creationId xmlns:a16="http://schemas.microsoft.com/office/drawing/2014/main" id="{1E2E427B-02FE-470A-B3A3-4F94079BA633}"/>
                  </a:ext>
                </a:extLst>
              </p:cNvPr>
              <p:cNvSpPr/>
              <p:nvPr/>
            </p:nvSpPr>
            <p:spPr>
              <a:xfrm>
                <a:off x="4974721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25" name="object 159">
              <a:extLst>
                <a:ext uri="{FF2B5EF4-FFF2-40B4-BE49-F238E27FC236}">
                  <a16:creationId xmlns:a16="http://schemas.microsoft.com/office/drawing/2014/main" id="{A616AE15-EF14-4D93-A355-BBBE3C9DC100}"/>
                </a:ext>
              </a:extLst>
            </p:cNvPr>
            <p:cNvSpPr/>
            <p:nvPr/>
          </p:nvSpPr>
          <p:spPr>
            <a:xfrm>
              <a:off x="5148911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6" name="object 160">
              <a:extLst>
                <a:ext uri="{FF2B5EF4-FFF2-40B4-BE49-F238E27FC236}">
                  <a16:creationId xmlns:a16="http://schemas.microsoft.com/office/drawing/2014/main" id="{C95625B7-1DAF-495D-BB16-0C6BC28E349F}"/>
                </a:ext>
              </a:extLst>
            </p:cNvPr>
            <p:cNvSpPr/>
            <p:nvPr/>
          </p:nvSpPr>
          <p:spPr>
            <a:xfrm>
              <a:off x="5148911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27" name="object 161">
              <a:extLst>
                <a:ext uri="{FF2B5EF4-FFF2-40B4-BE49-F238E27FC236}">
                  <a16:creationId xmlns:a16="http://schemas.microsoft.com/office/drawing/2014/main" id="{55D74591-0B98-4AF4-A84A-2935D484AEC7}"/>
                </a:ext>
              </a:extLst>
            </p:cNvPr>
            <p:cNvGrpSpPr/>
            <p:nvPr/>
          </p:nvGrpSpPr>
          <p:grpSpPr>
            <a:xfrm>
              <a:off x="5145493" y="6731699"/>
              <a:ext cx="171037" cy="119395"/>
              <a:chOff x="5378327" y="7677000"/>
              <a:chExt cx="127000" cy="73025"/>
            </a:xfrm>
          </p:grpSpPr>
          <p:sp>
            <p:nvSpPr>
              <p:cNvPr id="2041" name="object 162">
                <a:extLst>
                  <a:ext uri="{FF2B5EF4-FFF2-40B4-BE49-F238E27FC236}">
                    <a16:creationId xmlns:a16="http://schemas.microsoft.com/office/drawing/2014/main" id="{8CFD19DD-507C-4461-BD93-C536F1A4C204}"/>
                  </a:ext>
                </a:extLst>
              </p:cNvPr>
              <p:cNvSpPr/>
              <p:nvPr/>
            </p:nvSpPr>
            <p:spPr>
              <a:xfrm>
                <a:off x="5380865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42" name="object 163">
                <a:extLst>
                  <a:ext uri="{FF2B5EF4-FFF2-40B4-BE49-F238E27FC236}">
                    <a16:creationId xmlns:a16="http://schemas.microsoft.com/office/drawing/2014/main" id="{86167DFC-6EE2-479C-8550-CF33A9BE165C}"/>
                  </a:ext>
                </a:extLst>
              </p:cNvPr>
              <p:cNvSpPr/>
              <p:nvPr/>
            </p:nvSpPr>
            <p:spPr>
              <a:xfrm>
                <a:off x="5391019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43" name="object 164">
                <a:extLst>
                  <a:ext uri="{FF2B5EF4-FFF2-40B4-BE49-F238E27FC236}">
                    <a16:creationId xmlns:a16="http://schemas.microsoft.com/office/drawing/2014/main" id="{B59E256A-9720-410E-AFA7-F31BC4AED839}"/>
                  </a:ext>
                </a:extLst>
              </p:cNvPr>
              <p:cNvSpPr/>
              <p:nvPr/>
            </p:nvSpPr>
            <p:spPr>
              <a:xfrm>
                <a:off x="5441787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44" name="object 165">
                <a:extLst>
                  <a:ext uri="{FF2B5EF4-FFF2-40B4-BE49-F238E27FC236}">
                    <a16:creationId xmlns:a16="http://schemas.microsoft.com/office/drawing/2014/main" id="{01809286-9A82-4D42-B7BA-2263E01F82E1}"/>
                  </a:ext>
                </a:extLst>
              </p:cNvPr>
              <p:cNvSpPr/>
              <p:nvPr/>
            </p:nvSpPr>
            <p:spPr>
              <a:xfrm>
                <a:off x="5451940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45" name="object 166">
                <a:extLst>
                  <a:ext uri="{FF2B5EF4-FFF2-40B4-BE49-F238E27FC236}">
                    <a16:creationId xmlns:a16="http://schemas.microsoft.com/office/drawing/2014/main" id="{49091D0B-320F-4C73-9F32-EE63B294E5FD}"/>
                  </a:ext>
                </a:extLst>
              </p:cNvPr>
              <p:cNvSpPr/>
              <p:nvPr/>
            </p:nvSpPr>
            <p:spPr>
              <a:xfrm>
                <a:off x="5380865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28" name="object 167">
              <a:extLst>
                <a:ext uri="{FF2B5EF4-FFF2-40B4-BE49-F238E27FC236}">
                  <a16:creationId xmlns:a16="http://schemas.microsoft.com/office/drawing/2014/main" id="{1F35A22E-6624-4959-B8DE-60D5A916615F}"/>
                </a:ext>
              </a:extLst>
            </p:cNvPr>
            <p:cNvSpPr/>
            <p:nvPr/>
          </p:nvSpPr>
          <p:spPr>
            <a:xfrm>
              <a:off x="5595607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9" name="object 168">
              <a:extLst>
                <a:ext uri="{FF2B5EF4-FFF2-40B4-BE49-F238E27FC236}">
                  <a16:creationId xmlns:a16="http://schemas.microsoft.com/office/drawing/2014/main" id="{71D1C0EC-E5E3-4B68-9F6E-7B5F5A45D831}"/>
                </a:ext>
              </a:extLst>
            </p:cNvPr>
            <p:cNvSpPr/>
            <p:nvPr/>
          </p:nvSpPr>
          <p:spPr>
            <a:xfrm>
              <a:off x="5595607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30" name="object 169">
              <a:extLst>
                <a:ext uri="{FF2B5EF4-FFF2-40B4-BE49-F238E27FC236}">
                  <a16:creationId xmlns:a16="http://schemas.microsoft.com/office/drawing/2014/main" id="{E71133BC-8D4D-4050-AA50-5AD92D155681}"/>
                </a:ext>
              </a:extLst>
            </p:cNvPr>
            <p:cNvGrpSpPr/>
            <p:nvPr/>
          </p:nvGrpSpPr>
          <p:grpSpPr>
            <a:xfrm>
              <a:off x="5592189" y="6731699"/>
              <a:ext cx="171037" cy="119395"/>
              <a:chOff x="5710011" y="7677000"/>
              <a:chExt cx="127000" cy="73025"/>
            </a:xfrm>
          </p:grpSpPr>
          <p:sp>
            <p:nvSpPr>
              <p:cNvPr id="2036" name="object 170">
                <a:extLst>
                  <a:ext uri="{FF2B5EF4-FFF2-40B4-BE49-F238E27FC236}">
                    <a16:creationId xmlns:a16="http://schemas.microsoft.com/office/drawing/2014/main" id="{43B2E0BC-985F-478B-85FE-D66F50325958}"/>
                  </a:ext>
                </a:extLst>
              </p:cNvPr>
              <p:cNvSpPr/>
              <p:nvPr/>
            </p:nvSpPr>
            <p:spPr>
              <a:xfrm>
                <a:off x="5712549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37" name="object 171">
                <a:extLst>
                  <a:ext uri="{FF2B5EF4-FFF2-40B4-BE49-F238E27FC236}">
                    <a16:creationId xmlns:a16="http://schemas.microsoft.com/office/drawing/2014/main" id="{7745A793-6EF1-4325-B069-0B44DFAF860F}"/>
                  </a:ext>
                </a:extLst>
              </p:cNvPr>
              <p:cNvSpPr/>
              <p:nvPr/>
            </p:nvSpPr>
            <p:spPr>
              <a:xfrm>
                <a:off x="5722703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38" name="object 172">
                <a:extLst>
                  <a:ext uri="{FF2B5EF4-FFF2-40B4-BE49-F238E27FC236}">
                    <a16:creationId xmlns:a16="http://schemas.microsoft.com/office/drawing/2014/main" id="{6CFF208F-21AB-4235-8C85-9876C26DD66F}"/>
                  </a:ext>
                </a:extLst>
              </p:cNvPr>
              <p:cNvSpPr/>
              <p:nvPr/>
            </p:nvSpPr>
            <p:spPr>
              <a:xfrm>
                <a:off x="5773471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39" name="object 173">
                <a:extLst>
                  <a:ext uri="{FF2B5EF4-FFF2-40B4-BE49-F238E27FC236}">
                    <a16:creationId xmlns:a16="http://schemas.microsoft.com/office/drawing/2014/main" id="{19C71FA2-A013-48CD-9059-F5F64944D31D}"/>
                  </a:ext>
                </a:extLst>
              </p:cNvPr>
              <p:cNvSpPr/>
              <p:nvPr/>
            </p:nvSpPr>
            <p:spPr>
              <a:xfrm>
                <a:off x="5783624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40" name="object 174">
                <a:extLst>
                  <a:ext uri="{FF2B5EF4-FFF2-40B4-BE49-F238E27FC236}">
                    <a16:creationId xmlns:a16="http://schemas.microsoft.com/office/drawing/2014/main" id="{AC5B2439-1FFD-4365-B9C5-2C92E191EC85}"/>
                  </a:ext>
                </a:extLst>
              </p:cNvPr>
              <p:cNvSpPr/>
              <p:nvPr/>
            </p:nvSpPr>
            <p:spPr>
              <a:xfrm>
                <a:off x="5712549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31" name="object 175">
              <a:extLst>
                <a:ext uri="{FF2B5EF4-FFF2-40B4-BE49-F238E27FC236}">
                  <a16:creationId xmlns:a16="http://schemas.microsoft.com/office/drawing/2014/main" id="{8712A9D3-54BC-42A2-BD6D-86AE9459C813}"/>
                </a:ext>
              </a:extLst>
            </p:cNvPr>
            <p:cNvSpPr/>
            <p:nvPr/>
          </p:nvSpPr>
          <p:spPr>
            <a:xfrm>
              <a:off x="5960257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2" name="object 176">
              <a:extLst>
                <a:ext uri="{FF2B5EF4-FFF2-40B4-BE49-F238E27FC236}">
                  <a16:creationId xmlns:a16="http://schemas.microsoft.com/office/drawing/2014/main" id="{292E1848-09A6-4C1D-B616-7AD8D8E039FA}"/>
                </a:ext>
              </a:extLst>
            </p:cNvPr>
            <p:cNvSpPr/>
            <p:nvPr/>
          </p:nvSpPr>
          <p:spPr>
            <a:xfrm>
              <a:off x="5960257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33" name="object 177">
              <a:extLst>
                <a:ext uri="{FF2B5EF4-FFF2-40B4-BE49-F238E27FC236}">
                  <a16:creationId xmlns:a16="http://schemas.microsoft.com/office/drawing/2014/main" id="{4D8F63EB-AFB8-4E3F-9060-B873F57C1EB2}"/>
                </a:ext>
              </a:extLst>
            </p:cNvPr>
            <p:cNvGrpSpPr/>
            <p:nvPr/>
          </p:nvGrpSpPr>
          <p:grpSpPr>
            <a:xfrm>
              <a:off x="5956837" y="6731699"/>
              <a:ext cx="171037" cy="119395"/>
              <a:chOff x="5980773" y="7677000"/>
              <a:chExt cx="127000" cy="73025"/>
            </a:xfrm>
          </p:grpSpPr>
          <p:sp>
            <p:nvSpPr>
              <p:cNvPr id="2031" name="object 178">
                <a:extLst>
                  <a:ext uri="{FF2B5EF4-FFF2-40B4-BE49-F238E27FC236}">
                    <a16:creationId xmlns:a16="http://schemas.microsoft.com/office/drawing/2014/main" id="{1392B926-2ED1-47D6-A3D6-982E08F8D924}"/>
                  </a:ext>
                </a:extLst>
              </p:cNvPr>
              <p:cNvSpPr/>
              <p:nvPr/>
            </p:nvSpPr>
            <p:spPr>
              <a:xfrm>
                <a:off x="5983312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32" name="object 179">
                <a:extLst>
                  <a:ext uri="{FF2B5EF4-FFF2-40B4-BE49-F238E27FC236}">
                    <a16:creationId xmlns:a16="http://schemas.microsoft.com/office/drawing/2014/main" id="{6AF9D264-F682-4A13-93B7-0DD8515DB660}"/>
                  </a:ext>
                </a:extLst>
              </p:cNvPr>
              <p:cNvSpPr/>
              <p:nvPr/>
            </p:nvSpPr>
            <p:spPr>
              <a:xfrm>
                <a:off x="5993465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33" name="object 180">
                <a:extLst>
                  <a:ext uri="{FF2B5EF4-FFF2-40B4-BE49-F238E27FC236}">
                    <a16:creationId xmlns:a16="http://schemas.microsoft.com/office/drawing/2014/main" id="{F7AADEBC-F402-4F09-97FF-159000664B0A}"/>
                  </a:ext>
                </a:extLst>
              </p:cNvPr>
              <p:cNvSpPr/>
              <p:nvPr/>
            </p:nvSpPr>
            <p:spPr>
              <a:xfrm>
                <a:off x="6044233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34" name="object 181">
                <a:extLst>
                  <a:ext uri="{FF2B5EF4-FFF2-40B4-BE49-F238E27FC236}">
                    <a16:creationId xmlns:a16="http://schemas.microsoft.com/office/drawing/2014/main" id="{7945A86B-7324-440D-A8AB-70A5E4A58B6E}"/>
                  </a:ext>
                </a:extLst>
              </p:cNvPr>
              <p:cNvSpPr/>
              <p:nvPr/>
            </p:nvSpPr>
            <p:spPr>
              <a:xfrm>
                <a:off x="6054387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35" name="object 182">
                <a:extLst>
                  <a:ext uri="{FF2B5EF4-FFF2-40B4-BE49-F238E27FC236}">
                    <a16:creationId xmlns:a16="http://schemas.microsoft.com/office/drawing/2014/main" id="{78EDA806-85C0-44A0-B0F4-D98604E720E4}"/>
                  </a:ext>
                </a:extLst>
              </p:cNvPr>
              <p:cNvSpPr/>
              <p:nvPr/>
            </p:nvSpPr>
            <p:spPr>
              <a:xfrm>
                <a:off x="5983312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34" name="object 183">
              <a:extLst>
                <a:ext uri="{FF2B5EF4-FFF2-40B4-BE49-F238E27FC236}">
                  <a16:creationId xmlns:a16="http://schemas.microsoft.com/office/drawing/2014/main" id="{F7C90BC4-F394-47AA-8272-3CD32357A4BF}"/>
                </a:ext>
              </a:extLst>
            </p:cNvPr>
            <p:cNvSpPr/>
            <p:nvPr/>
          </p:nvSpPr>
          <p:spPr>
            <a:xfrm>
              <a:off x="1037504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5" name="object 184">
              <a:extLst>
                <a:ext uri="{FF2B5EF4-FFF2-40B4-BE49-F238E27FC236}">
                  <a16:creationId xmlns:a16="http://schemas.microsoft.com/office/drawing/2014/main" id="{A9EEE15E-A045-4E97-BE47-B712ED95D56B}"/>
                </a:ext>
              </a:extLst>
            </p:cNvPr>
            <p:cNvSpPr/>
            <p:nvPr/>
          </p:nvSpPr>
          <p:spPr>
            <a:xfrm>
              <a:off x="1037504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36" name="object 185">
              <a:extLst>
                <a:ext uri="{FF2B5EF4-FFF2-40B4-BE49-F238E27FC236}">
                  <a16:creationId xmlns:a16="http://schemas.microsoft.com/office/drawing/2014/main" id="{5BFF50F2-E263-4BAA-ACF5-11BB19B883A3}"/>
                </a:ext>
              </a:extLst>
            </p:cNvPr>
            <p:cNvGrpSpPr/>
            <p:nvPr/>
          </p:nvGrpSpPr>
          <p:grpSpPr>
            <a:xfrm>
              <a:off x="1034086" y="6731699"/>
              <a:ext cx="171037" cy="119395"/>
              <a:chOff x="2325492" y="7677000"/>
              <a:chExt cx="127000" cy="73025"/>
            </a:xfrm>
          </p:grpSpPr>
          <p:sp>
            <p:nvSpPr>
              <p:cNvPr id="2026" name="object 186">
                <a:extLst>
                  <a:ext uri="{FF2B5EF4-FFF2-40B4-BE49-F238E27FC236}">
                    <a16:creationId xmlns:a16="http://schemas.microsoft.com/office/drawing/2014/main" id="{C398548D-BB75-4B72-94F2-C8C09AE2BF9C}"/>
                  </a:ext>
                </a:extLst>
              </p:cNvPr>
              <p:cNvSpPr/>
              <p:nvPr/>
            </p:nvSpPr>
            <p:spPr>
              <a:xfrm>
                <a:off x="2328030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27" name="object 187">
                <a:extLst>
                  <a:ext uri="{FF2B5EF4-FFF2-40B4-BE49-F238E27FC236}">
                    <a16:creationId xmlns:a16="http://schemas.microsoft.com/office/drawing/2014/main" id="{EE9B865F-6099-42A9-81F4-A73463DA1973}"/>
                  </a:ext>
                </a:extLst>
              </p:cNvPr>
              <p:cNvSpPr/>
              <p:nvPr/>
            </p:nvSpPr>
            <p:spPr>
              <a:xfrm>
                <a:off x="2338184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28" name="object 188">
                <a:extLst>
                  <a:ext uri="{FF2B5EF4-FFF2-40B4-BE49-F238E27FC236}">
                    <a16:creationId xmlns:a16="http://schemas.microsoft.com/office/drawing/2014/main" id="{345A51BE-5B22-44CE-B88B-EE5E6FBDE2D6}"/>
                  </a:ext>
                </a:extLst>
              </p:cNvPr>
              <p:cNvSpPr/>
              <p:nvPr/>
            </p:nvSpPr>
            <p:spPr>
              <a:xfrm>
                <a:off x="2388952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29" name="object 189">
                <a:extLst>
                  <a:ext uri="{FF2B5EF4-FFF2-40B4-BE49-F238E27FC236}">
                    <a16:creationId xmlns:a16="http://schemas.microsoft.com/office/drawing/2014/main" id="{974FCA10-0B3B-40D8-B0D2-1DA2D6E08B3F}"/>
                  </a:ext>
                </a:extLst>
              </p:cNvPr>
              <p:cNvSpPr/>
              <p:nvPr/>
            </p:nvSpPr>
            <p:spPr>
              <a:xfrm>
                <a:off x="2399105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30" name="object 190">
                <a:extLst>
                  <a:ext uri="{FF2B5EF4-FFF2-40B4-BE49-F238E27FC236}">
                    <a16:creationId xmlns:a16="http://schemas.microsoft.com/office/drawing/2014/main" id="{A1B9E9BF-CCFF-436C-A197-2950DADF8C02}"/>
                  </a:ext>
                </a:extLst>
              </p:cNvPr>
              <p:cNvSpPr/>
              <p:nvPr/>
            </p:nvSpPr>
            <p:spPr>
              <a:xfrm>
                <a:off x="2328030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37" name="object 191">
              <a:extLst>
                <a:ext uri="{FF2B5EF4-FFF2-40B4-BE49-F238E27FC236}">
                  <a16:creationId xmlns:a16="http://schemas.microsoft.com/office/drawing/2014/main" id="{D380AFEF-66E7-4517-AD7B-1D9CF5C5AD5A}"/>
                </a:ext>
              </a:extLst>
            </p:cNvPr>
            <p:cNvSpPr/>
            <p:nvPr/>
          </p:nvSpPr>
          <p:spPr>
            <a:xfrm>
              <a:off x="1402154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8" name="object 192">
              <a:extLst>
                <a:ext uri="{FF2B5EF4-FFF2-40B4-BE49-F238E27FC236}">
                  <a16:creationId xmlns:a16="http://schemas.microsoft.com/office/drawing/2014/main" id="{22FF76E1-332E-4B67-8954-BA127C546FCB}"/>
                </a:ext>
              </a:extLst>
            </p:cNvPr>
            <p:cNvSpPr/>
            <p:nvPr/>
          </p:nvSpPr>
          <p:spPr>
            <a:xfrm>
              <a:off x="1402154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39" name="object 193">
              <a:extLst>
                <a:ext uri="{FF2B5EF4-FFF2-40B4-BE49-F238E27FC236}">
                  <a16:creationId xmlns:a16="http://schemas.microsoft.com/office/drawing/2014/main" id="{34024B23-27CD-494B-A202-A9E841E2B938}"/>
                </a:ext>
              </a:extLst>
            </p:cNvPr>
            <p:cNvGrpSpPr/>
            <p:nvPr/>
          </p:nvGrpSpPr>
          <p:grpSpPr>
            <a:xfrm>
              <a:off x="1398735" y="6731699"/>
              <a:ext cx="171037" cy="119395"/>
              <a:chOff x="2596254" y="7677000"/>
              <a:chExt cx="127000" cy="73025"/>
            </a:xfrm>
          </p:grpSpPr>
          <p:sp>
            <p:nvSpPr>
              <p:cNvPr id="2021" name="object 194">
                <a:extLst>
                  <a:ext uri="{FF2B5EF4-FFF2-40B4-BE49-F238E27FC236}">
                    <a16:creationId xmlns:a16="http://schemas.microsoft.com/office/drawing/2014/main" id="{CF91E830-0085-4203-BF7A-7F8C7DB052B3}"/>
                  </a:ext>
                </a:extLst>
              </p:cNvPr>
              <p:cNvSpPr/>
              <p:nvPr/>
            </p:nvSpPr>
            <p:spPr>
              <a:xfrm>
                <a:off x="2598793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22" name="object 195">
                <a:extLst>
                  <a:ext uri="{FF2B5EF4-FFF2-40B4-BE49-F238E27FC236}">
                    <a16:creationId xmlns:a16="http://schemas.microsoft.com/office/drawing/2014/main" id="{162D7D19-5F6F-42F1-81FC-E58F74C05E86}"/>
                  </a:ext>
                </a:extLst>
              </p:cNvPr>
              <p:cNvSpPr/>
              <p:nvPr/>
            </p:nvSpPr>
            <p:spPr>
              <a:xfrm>
                <a:off x="2608946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23" name="object 196">
                <a:extLst>
                  <a:ext uri="{FF2B5EF4-FFF2-40B4-BE49-F238E27FC236}">
                    <a16:creationId xmlns:a16="http://schemas.microsoft.com/office/drawing/2014/main" id="{4696FCBB-ABF5-4C3D-BFCA-3BE216FFFC6C}"/>
                  </a:ext>
                </a:extLst>
              </p:cNvPr>
              <p:cNvSpPr/>
              <p:nvPr/>
            </p:nvSpPr>
            <p:spPr>
              <a:xfrm>
                <a:off x="2659714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24" name="object 197">
                <a:extLst>
                  <a:ext uri="{FF2B5EF4-FFF2-40B4-BE49-F238E27FC236}">
                    <a16:creationId xmlns:a16="http://schemas.microsoft.com/office/drawing/2014/main" id="{3FA70527-2E33-4610-9CEC-0FE28173F305}"/>
                  </a:ext>
                </a:extLst>
              </p:cNvPr>
              <p:cNvSpPr/>
              <p:nvPr/>
            </p:nvSpPr>
            <p:spPr>
              <a:xfrm>
                <a:off x="2669868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25" name="object 198">
                <a:extLst>
                  <a:ext uri="{FF2B5EF4-FFF2-40B4-BE49-F238E27FC236}">
                    <a16:creationId xmlns:a16="http://schemas.microsoft.com/office/drawing/2014/main" id="{A228895A-4F98-4A01-855A-BBDAAB20FD4E}"/>
                  </a:ext>
                </a:extLst>
              </p:cNvPr>
              <p:cNvSpPr/>
              <p:nvPr/>
            </p:nvSpPr>
            <p:spPr>
              <a:xfrm>
                <a:off x="2598793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40" name="object 199">
              <a:extLst>
                <a:ext uri="{FF2B5EF4-FFF2-40B4-BE49-F238E27FC236}">
                  <a16:creationId xmlns:a16="http://schemas.microsoft.com/office/drawing/2014/main" id="{83DA6FB4-2381-431D-89F5-9DF20349B81F}"/>
                </a:ext>
              </a:extLst>
            </p:cNvPr>
            <p:cNvSpPr/>
            <p:nvPr/>
          </p:nvSpPr>
          <p:spPr>
            <a:xfrm>
              <a:off x="4000265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1" name="object 200">
              <a:extLst>
                <a:ext uri="{FF2B5EF4-FFF2-40B4-BE49-F238E27FC236}">
                  <a16:creationId xmlns:a16="http://schemas.microsoft.com/office/drawing/2014/main" id="{1B899781-6663-4B71-AECD-E530BFE95B0A}"/>
                </a:ext>
              </a:extLst>
            </p:cNvPr>
            <p:cNvSpPr/>
            <p:nvPr/>
          </p:nvSpPr>
          <p:spPr>
            <a:xfrm>
              <a:off x="4219053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2" name="object 201">
              <a:extLst>
                <a:ext uri="{FF2B5EF4-FFF2-40B4-BE49-F238E27FC236}">
                  <a16:creationId xmlns:a16="http://schemas.microsoft.com/office/drawing/2014/main" id="{D39C3E1B-9E19-4FF0-896E-5BFFEE8BEFDA}"/>
                </a:ext>
              </a:extLst>
            </p:cNvPr>
            <p:cNvSpPr/>
            <p:nvPr/>
          </p:nvSpPr>
          <p:spPr>
            <a:xfrm>
              <a:off x="891644" y="9321458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3" name="object 202">
              <a:extLst>
                <a:ext uri="{FF2B5EF4-FFF2-40B4-BE49-F238E27FC236}">
                  <a16:creationId xmlns:a16="http://schemas.microsoft.com/office/drawing/2014/main" id="{5EC83EA9-9EC0-449E-B853-6862F54ABFF8}"/>
                </a:ext>
              </a:extLst>
            </p:cNvPr>
            <p:cNvSpPr/>
            <p:nvPr/>
          </p:nvSpPr>
          <p:spPr>
            <a:xfrm>
              <a:off x="891644" y="6842373"/>
              <a:ext cx="91505" cy="2279927"/>
            </a:xfrm>
            <a:custGeom>
              <a:avLst/>
              <a:gdLst/>
              <a:ahLst/>
              <a:cxnLst/>
              <a:rect l="l" t="t" r="r" b="b"/>
              <a:pathLst>
                <a:path w="67944" h="1394459">
                  <a:moveTo>
                    <a:pt x="67690" y="1394427"/>
                  </a:moveTo>
                  <a:lnTo>
                    <a:pt x="0" y="1394427"/>
                  </a:lnTo>
                </a:path>
                <a:path w="67944" h="1394459">
                  <a:moveTo>
                    <a:pt x="0" y="0"/>
                  </a:moveTo>
                  <a:lnTo>
                    <a:pt x="0" y="139442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4" name="object 203">
              <a:extLst>
                <a:ext uri="{FF2B5EF4-FFF2-40B4-BE49-F238E27FC236}">
                  <a16:creationId xmlns:a16="http://schemas.microsoft.com/office/drawing/2014/main" id="{5AB786BC-7DA1-4E65-B7E6-046B3ED42A80}"/>
                </a:ext>
              </a:extLst>
            </p:cNvPr>
            <p:cNvSpPr/>
            <p:nvPr/>
          </p:nvSpPr>
          <p:spPr>
            <a:xfrm>
              <a:off x="891644" y="9321458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5" name="object 204">
              <a:extLst>
                <a:ext uri="{FF2B5EF4-FFF2-40B4-BE49-F238E27FC236}">
                  <a16:creationId xmlns:a16="http://schemas.microsoft.com/office/drawing/2014/main" id="{D471F203-BBE6-4442-8D12-CB796A0228A2}"/>
                </a:ext>
              </a:extLst>
            </p:cNvPr>
            <p:cNvSpPr/>
            <p:nvPr/>
          </p:nvSpPr>
          <p:spPr>
            <a:xfrm>
              <a:off x="982807" y="9321458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61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6" name="object 205">
              <a:extLst>
                <a:ext uri="{FF2B5EF4-FFF2-40B4-BE49-F238E27FC236}">
                  <a16:creationId xmlns:a16="http://schemas.microsoft.com/office/drawing/2014/main" id="{048C7F99-CB22-4F76-A212-E19505091A4C}"/>
                </a:ext>
              </a:extLst>
            </p:cNvPr>
            <p:cNvSpPr/>
            <p:nvPr/>
          </p:nvSpPr>
          <p:spPr>
            <a:xfrm>
              <a:off x="891644" y="6842373"/>
              <a:ext cx="91505" cy="2279927"/>
            </a:xfrm>
            <a:custGeom>
              <a:avLst/>
              <a:gdLst/>
              <a:ahLst/>
              <a:cxnLst/>
              <a:rect l="l" t="t" r="r" b="b"/>
              <a:pathLst>
                <a:path w="67944" h="1394459">
                  <a:moveTo>
                    <a:pt x="67690" y="1394427"/>
                  </a:moveTo>
                  <a:lnTo>
                    <a:pt x="67690" y="0"/>
                  </a:lnTo>
                </a:path>
                <a:path w="67944" h="1394459">
                  <a:moveTo>
                    <a:pt x="67690" y="1394427"/>
                  </a:moveTo>
                  <a:lnTo>
                    <a:pt x="0" y="139442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7" name="object 206">
              <a:extLst>
                <a:ext uri="{FF2B5EF4-FFF2-40B4-BE49-F238E27FC236}">
                  <a16:creationId xmlns:a16="http://schemas.microsoft.com/office/drawing/2014/main" id="{4D59B1AF-9F5D-4431-9FEF-43BFE816E0CD}"/>
                </a:ext>
              </a:extLst>
            </p:cNvPr>
            <p:cNvSpPr/>
            <p:nvPr/>
          </p:nvSpPr>
          <p:spPr>
            <a:xfrm>
              <a:off x="891644" y="9321458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8" name="object 207">
              <a:extLst>
                <a:ext uri="{FF2B5EF4-FFF2-40B4-BE49-F238E27FC236}">
                  <a16:creationId xmlns:a16="http://schemas.microsoft.com/office/drawing/2014/main" id="{3D400AE5-E77A-4E9A-9658-FDED8A85D66B}"/>
                </a:ext>
              </a:extLst>
            </p:cNvPr>
            <p:cNvSpPr/>
            <p:nvPr/>
          </p:nvSpPr>
          <p:spPr>
            <a:xfrm>
              <a:off x="1648292" y="8026580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9" name="object 208">
              <a:extLst>
                <a:ext uri="{FF2B5EF4-FFF2-40B4-BE49-F238E27FC236}">
                  <a16:creationId xmlns:a16="http://schemas.microsoft.com/office/drawing/2014/main" id="{DBC25ED8-3395-48CF-B064-B90634164067}"/>
                </a:ext>
              </a:extLst>
            </p:cNvPr>
            <p:cNvSpPr/>
            <p:nvPr/>
          </p:nvSpPr>
          <p:spPr>
            <a:xfrm>
              <a:off x="1648292" y="7760961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0" name="object 209">
              <a:extLst>
                <a:ext uri="{FF2B5EF4-FFF2-40B4-BE49-F238E27FC236}">
                  <a16:creationId xmlns:a16="http://schemas.microsoft.com/office/drawing/2014/main" id="{38C59ED4-398C-4B38-836F-B8FCD05C7BA8}"/>
                </a:ext>
              </a:extLst>
            </p:cNvPr>
            <p:cNvSpPr/>
            <p:nvPr/>
          </p:nvSpPr>
          <p:spPr>
            <a:xfrm>
              <a:off x="1648292" y="8757024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1" name="object 210">
              <a:extLst>
                <a:ext uri="{FF2B5EF4-FFF2-40B4-BE49-F238E27FC236}">
                  <a16:creationId xmlns:a16="http://schemas.microsoft.com/office/drawing/2014/main" id="{5C80E838-B9E1-49B5-AAF6-308995DF737D}"/>
                </a:ext>
              </a:extLst>
            </p:cNvPr>
            <p:cNvSpPr/>
            <p:nvPr/>
          </p:nvSpPr>
          <p:spPr>
            <a:xfrm>
              <a:off x="1648292" y="8557811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2" name="object 211">
              <a:extLst>
                <a:ext uri="{FF2B5EF4-FFF2-40B4-BE49-F238E27FC236}">
                  <a16:creationId xmlns:a16="http://schemas.microsoft.com/office/drawing/2014/main" id="{9C846388-CBEE-4656-B7AA-74A2B718D430}"/>
                </a:ext>
              </a:extLst>
            </p:cNvPr>
            <p:cNvSpPr/>
            <p:nvPr/>
          </p:nvSpPr>
          <p:spPr>
            <a:xfrm>
              <a:off x="1648292" y="6842373"/>
              <a:ext cx="0" cy="918823"/>
            </a:xfrm>
            <a:custGeom>
              <a:avLst/>
              <a:gdLst/>
              <a:ahLst/>
              <a:cxnLst/>
              <a:rect l="l" t="t" r="r" b="b"/>
              <a:pathLst>
                <a:path h="561975">
                  <a:moveTo>
                    <a:pt x="0" y="0"/>
                  </a:moveTo>
                  <a:lnTo>
                    <a:pt x="0" y="561832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3" name="object 212">
              <a:extLst>
                <a:ext uri="{FF2B5EF4-FFF2-40B4-BE49-F238E27FC236}">
                  <a16:creationId xmlns:a16="http://schemas.microsoft.com/office/drawing/2014/main" id="{15A350EC-4BC6-4FFB-A42B-7B80444B19D9}"/>
                </a:ext>
              </a:extLst>
            </p:cNvPr>
            <p:cNvSpPr/>
            <p:nvPr/>
          </p:nvSpPr>
          <p:spPr>
            <a:xfrm>
              <a:off x="1648292" y="8026580"/>
              <a:ext cx="0" cy="531567"/>
            </a:xfrm>
            <a:custGeom>
              <a:avLst/>
              <a:gdLst/>
              <a:ahLst/>
              <a:cxnLst/>
              <a:rect l="l" t="t" r="r" b="b"/>
              <a:pathLst>
                <a:path h="325120">
                  <a:moveTo>
                    <a:pt x="0" y="0"/>
                  </a:moveTo>
                  <a:lnTo>
                    <a:pt x="0" y="32491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4" name="object 213">
              <a:extLst>
                <a:ext uri="{FF2B5EF4-FFF2-40B4-BE49-F238E27FC236}">
                  <a16:creationId xmlns:a16="http://schemas.microsoft.com/office/drawing/2014/main" id="{BC38842E-3F60-4986-BC28-76084241074B}"/>
                </a:ext>
              </a:extLst>
            </p:cNvPr>
            <p:cNvSpPr/>
            <p:nvPr/>
          </p:nvSpPr>
          <p:spPr>
            <a:xfrm>
              <a:off x="1648292" y="8757023"/>
              <a:ext cx="36773" cy="631237"/>
            </a:xfrm>
            <a:custGeom>
              <a:avLst/>
              <a:gdLst/>
              <a:ahLst/>
              <a:cxnLst/>
              <a:rect l="l" t="t" r="r" b="b"/>
              <a:pathLst>
                <a:path w="27305" h="386079">
                  <a:moveTo>
                    <a:pt x="0" y="0"/>
                  </a:moveTo>
                  <a:lnTo>
                    <a:pt x="0" y="385836"/>
                  </a:lnTo>
                </a:path>
                <a:path w="27305" h="386079">
                  <a:moveTo>
                    <a:pt x="27076" y="385836"/>
                  </a:moveTo>
                  <a:lnTo>
                    <a:pt x="27076" y="159073"/>
                  </a:lnTo>
                </a:path>
                <a:path w="27305" h="386079">
                  <a:moveTo>
                    <a:pt x="27076" y="138765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5" name="object 214">
              <a:extLst>
                <a:ext uri="{FF2B5EF4-FFF2-40B4-BE49-F238E27FC236}">
                  <a16:creationId xmlns:a16="http://schemas.microsoft.com/office/drawing/2014/main" id="{3E6328C7-7F7C-4D6C-9005-32FC4C0F4323}"/>
                </a:ext>
              </a:extLst>
            </p:cNvPr>
            <p:cNvSpPr/>
            <p:nvPr/>
          </p:nvSpPr>
          <p:spPr>
            <a:xfrm>
              <a:off x="1684757" y="8026580"/>
              <a:ext cx="0" cy="531567"/>
            </a:xfrm>
            <a:custGeom>
              <a:avLst/>
              <a:gdLst/>
              <a:ahLst/>
              <a:cxnLst/>
              <a:rect l="l" t="t" r="r" b="b"/>
              <a:pathLst>
                <a:path h="325120">
                  <a:moveTo>
                    <a:pt x="0" y="324915"/>
                  </a:moveTo>
                  <a:lnTo>
                    <a:pt x="0" y="64306"/>
                  </a:lnTo>
                </a:path>
                <a:path h="325120">
                  <a:moveTo>
                    <a:pt x="0" y="43998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6" name="object 215">
              <a:extLst>
                <a:ext uri="{FF2B5EF4-FFF2-40B4-BE49-F238E27FC236}">
                  <a16:creationId xmlns:a16="http://schemas.microsoft.com/office/drawing/2014/main" id="{49538BA8-D874-40C4-8B9C-621FAC49AB16}"/>
                </a:ext>
              </a:extLst>
            </p:cNvPr>
            <p:cNvSpPr/>
            <p:nvPr/>
          </p:nvSpPr>
          <p:spPr>
            <a:xfrm>
              <a:off x="1648292" y="6842373"/>
              <a:ext cx="36773" cy="918823"/>
            </a:xfrm>
            <a:custGeom>
              <a:avLst/>
              <a:gdLst/>
              <a:ahLst/>
              <a:cxnLst/>
              <a:rect l="l" t="t" r="r" b="b"/>
              <a:pathLst>
                <a:path w="27305" h="561975">
                  <a:moveTo>
                    <a:pt x="27076" y="561832"/>
                  </a:moveTo>
                  <a:lnTo>
                    <a:pt x="27076" y="517833"/>
                  </a:lnTo>
                </a:path>
                <a:path w="27305" h="561975">
                  <a:moveTo>
                    <a:pt x="27076" y="497526"/>
                  </a:moveTo>
                  <a:lnTo>
                    <a:pt x="27076" y="0"/>
                  </a:lnTo>
                </a:path>
                <a:path w="27305" h="561975">
                  <a:moveTo>
                    <a:pt x="27076" y="561832"/>
                  </a:moveTo>
                  <a:lnTo>
                    <a:pt x="0" y="561832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7" name="object 216">
              <a:extLst>
                <a:ext uri="{FF2B5EF4-FFF2-40B4-BE49-F238E27FC236}">
                  <a16:creationId xmlns:a16="http://schemas.microsoft.com/office/drawing/2014/main" id="{9DE744C7-7F63-481D-B7EE-80E2E75AFA7F}"/>
                </a:ext>
              </a:extLst>
            </p:cNvPr>
            <p:cNvSpPr/>
            <p:nvPr/>
          </p:nvSpPr>
          <p:spPr>
            <a:xfrm>
              <a:off x="1648292" y="8026580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8" name="object 217">
              <a:extLst>
                <a:ext uri="{FF2B5EF4-FFF2-40B4-BE49-F238E27FC236}">
                  <a16:creationId xmlns:a16="http://schemas.microsoft.com/office/drawing/2014/main" id="{86318F65-BCA0-4BD2-80CD-5DDBFA57F68E}"/>
                </a:ext>
              </a:extLst>
            </p:cNvPr>
            <p:cNvSpPr/>
            <p:nvPr/>
          </p:nvSpPr>
          <p:spPr>
            <a:xfrm>
              <a:off x="1648292" y="8557811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9" name="object 218">
              <a:extLst>
                <a:ext uri="{FF2B5EF4-FFF2-40B4-BE49-F238E27FC236}">
                  <a16:creationId xmlns:a16="http://schemas.microsoft.com/office/drawing/2014/main" id="{F361F965-D443-425B-BE60-AC8A0950C037}"/>
                </a:ext>
              </a:extLst>
            </p:cNvPr>
            <p:cNvSpPr/>
            <p:nvPr/>
          </p:nvSpPr>
          <p:spPr>
            <a:xfrm>
              <a:off x="1648292" y="8757024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0" name="object 219">
              <a:extLst>
                <a:ext uri="{FF2B5EF4-FFF2-40B4-BE49-F238E27FC236}">
                  <a16:creationId xmlns:a16="http://schemas.microsoft.com/office/drawing/2014/main" id="{A19DD12F-CA83-4924-87B4-9EFA330135A5}"/>
                </a:ext>
              </a:extLst>
            </p:cNvPr>
            <p:cNvSpPr/>
            <p:nvPr/>
          </p:nvSpPr>
          <p:spPr>
            <a:xfrm>
              <a:off x="3868078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30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1" name="object 220">
              <a:extLst>
                <a:ext uri="{FF2B5EF4-FFF2-40B4-BE49-F238E27FC236}">
                  <a16:creationId xmlns:a16="http://schemas.microsoft.com/office/drawing/2014/main" id="{64E82595-0ACA-4A74-8A92-926A815B0360}"/>
                </a:ext>
              </a:extLst>
            </p:cNvPr>
            <p:cNvSpPr/>
            <p:nvPr/>
          </p:nvSpPr>
          <p:spPr>
            <a:xfrm>
              <a:off x="1994709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2" name="object 221">
              <a:extLst>
                <a:ext uri="{FF2B5EF4-FFF2-40B4-BE49-F238E27FC236}">
                  <a16:creationId xmlns:a16="http://schemas.microsoft.com/office/drawing/2014/main" id="{2D1A8ACD-8E38-4D77-ABD6-DB43EA8963F4}"/>
                </a:ext>
              </a:extLst>
            </p:cNvPr>
            <p:cNvSpPr/>
            <p:nvPr/>
          </p:nvSpPr>
          <p:spPr>
            <a:xfrm>
              <a:off x="1848850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3" name="object 222">
              <a:extLst>
                <a:ext uri="{FF2B5EF4-FFF2-40B4-BE49-F238E27FC236}">
                  <a16:creationId xmlns:a16="http://schemas.microsoft.com/office/drawing/2014/main" id="{EE1BDBF1-38E2-4D6F-9544-76B213EC7B4F}"/>
                </a:ext>
              </a:extLst>
            </p:cNvPr>
            <p:cNvSpPr/>
            <p:nvPr/>
          </p:nvSpPr>
          <p:spPr>
            <a:xfrm>
              <a:off x="254166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4" name="object 223">
              <a:extLst>
                <a:ext uri="{FF2B5EF4-FFF2-40B4-BE49-F238E27FC236}">
                  <a16:creationId xmlns:a16="http://schemas.microsoft.com/office/drawing/2014/main" id="{1D9A3C8D-123F-41DA-A63F-5AEAEA2B1549}"/>
                </a:ext>
              </a:extLst>
            </p:cNvPr>
            <p:cNvSpPr/>
            <p:nvPr/>
          </p:nvSpPr>
          <p:spPr>
            <a:xfrm>
              <a:off x="2395825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5" name="object 224">
              <a:extLst>
                <a:ext uri="{FF2B5EF4-FFF2-40B4-BE49-F238E27FC236}">
                  <a16:creationId xmlns:a16="http://schemas.microsoft.com/office/drawing/2014/main" id="{E357D735-B11D-462D-9151-598B8AFB0496}"/>
                </a:ext>
              </a:extLst>
            </p:cNvPr>
            <p:cNvSpPr/>
            <p:nvPr/>
          </p:nvSpPr>
          <p:spPr>
            <a:xfrm>
              <a:off x="3088640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6" name="object 225">
              <a:extLst>
                <a:ext uri="{FF2B5EF4-FFF2-40B4-BE49-F238E27FC236}">
                  <a16:creationId xmlns:a16="http://schemas.microsoft.com/office/drawing/2014/main" id="{8B1A3FEC-8079-4D8A-B3AB-A708D8B083E5}"/>
                </a:ext>
              </a:extLst>
            </p:cNvPr>
            <p:cNvSpPr/>
            <p:nvPr/>
          </p:nvSpPr>
          <p:spPr>
            <a:xfrm>
              <a:off x="2942780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7" name="object 226">
              <a:extLst>
                <a:ext uri="{FF2B5EF4-FFF2-40B4-BE49-F238E27FC236}">
                  <a16:creationId xmlns:a16="http://schemas.microsoft.com/office/drawing/2014/main" id="{E150192D-8C6B-4326-9D91-3F4BACE8924E}"/>
                </a:ext>
              </a:extLst>
            </p:cNvPr>
            <p:cNvSpPr/>
            <p:nvPr/>
          </p:nvSpPr>
          <p:spPr>
            <a:xfrm>
              <a:off x="3635615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8" name="object 227">
              <a:extLst>
                <a:ext uri="{FF2B5EF4-FFF2-40B4-BE49-F238E27FC236}">
                  <a16:creationId xmlns:a16="http://schemas.microsoft.com/office/drawing/2014/main" id="{E2E821F4-447C-4446-8A3A-995068F2B29D}"/>
                </a:ext>
              </a:extLst>
            </p:cNvPr>
            <p:cNvSpPr/>
            <p:nvPr/>
          </p:nvSpPr>
          <p:spPr>
            <a:xfrm>
              <a:off x="3489755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9" name="object 228">
              <a:extLst>
                <a:ext uri="{FF2B5EF4-FFF2-40B4-BE49-F238E27FC236}">
                  <a16:creationId xmlns:a16="http://schemas.microsoft.com/office/drawing/2014/main" id="{5D931377-791B-4EBA-8B89-FE0E5A188CD8}"/>
                </a:ext>
              </a:extLst>
            </p:cNvPr>
            <p:cNvSpPr/>
            <p:nvPr/>
          </p:nvSpPr>
          <p:spPr>
            <a:xfrm>
              <a:off x="1684757" y="7689026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0" name="object 229">
              <a:extLst>
                <a:ext uri="{FF2B5EF4-FFF2-40B4-BE49-F238E27FC236}">
                  <a16:creationId xmlns:a16="http://schemas.microsoft.com/office/drawing/2014/main" id="{734CFCFF-8048-47C7-9E2F-D469447D673B}"/>
                </a:ext>
              </a:extLst>
            </p:cNvPr>
            <p:cNvSpPr/>
            <p:nvPr/>
          </p:nvSpPr>
          <p:spPr>
            <a:xfrm>
              <a:off x="1994709" y="7689026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1" name="object 230">
              <a:extLst>
                <a:ext uri="{FF2B5EF4-FFF2-40B4-BE49-F238E27FC236}">
                  <a16:creationId xmlns:a16="http://schemas.microsoft.com/office/drawing/2014/main" id="{1F2A1AB3-9F57-46A2-B202-68C53D81D8F5}"/>
                </a:ext>
              </a:extLst>
            </p:cNvPr>
            <p:cNvSpPr/>
            <p:nvPr/>
          </p:nvSpPr>
          <p:spPr>
            <a:xfrm>
              <a:off x="2541666" y="7689026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2" name="object 231">
              <a:extLst>
                <a:ext uri="{FF2B5EF4-FFF2-40B4-BE49-F238E27FC236}">
                  <a16:creationId xmlns:a16="http://schemas.microsoft.com/office/drawing/2014/main" id="{A82D8AA9-9EC2-44D8-AD05-A23305BA6644}"/>
                </a:ext>
              </a:extLst>
            </p:cNvPr>
            <p:cNvSpPr/>
            <p:nvPr/>
          </p:nvSpPr>
          <p:spPr>
            <a:xfrm>
              <a:off x="3088640" y="7689026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3" name="object 232">
              <a:extLst>
                <a:ext uri="{FF2B5EF4-FFF2-40B4-BE49-F238E27FC236}">
                  <a16:creationId xmlns:a16="http://schemas.microsoft.com/office/drawing/2014/main" id="{7CB4FDAA-9F86-46E1-8DA1-953DC400853C}"/>
                </a:ext>
              </a:extLst>
            </p:cNvPr>
            <p:cNvSpPr/>
            <p:nvPr/>
          </p:nvSpPr>
          <p:spPr>
            <a:xfrm>
              <a:off x="3635615" y="7655822"/>
              <a:ext cx="232611" cy="33223"/>
            </a:xfrm>
            <a:custGeom>
              <a:avLst/>
              <a:gdLst/>
              <a:ahLst/>
              <a:cxnLst/>
              <a:rect l="l" t="t" r="r" b="b"/>
              <a:pathLst>
                <a:path w="172720" h="20320">
                  <a:moveTo>
                    <a:pt x="0" y="20307"/>
                  </a:moveTo>
                  <a:lnTo>
                    <a:pt x="172611" y="20307"/>
                  </a:lnTo>
                </a:path>
                <a:path w="172720" h="20320">
                  <a:moveTo>
                    <a:pt x="15230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4" name="object 233">
              <a:extLst>
                <a:ext uri="{FF2B5EF4-FFF2-40B4-BE49-F238E27FC236}">
                  <a16:creationId xmlns:a16="http://schemas.microsoft.com/office/drawing/2014/main" id="{7723C445-8682-4CF8-B976-8E6338549A68}"/>
                </a:ext>
              </a:extLst>
            </p:cNvPr>
            <p:cNvSpPr/>
            <p:nvPr/>
          </p:nvSpPr>
          <p:spPr>
            <a:xfrm>
              <a:off x="3088640" y="7655822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172611" y="0"/>
                  </a:lnTo>
                </a:path>
                <a:path w="298450">
                  <a:moveTo>
                    <a:pt x="15230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5" name="object 234">
              <a:extLst>
                <a:ext uri="{FF2B5EF4-FFF2-40B4-BE49-F238E27FC236}">
                  <a16:creationId xmlns:a16="http://schemas.microsoft.com/office/drawing/2014/main" id="{A6CB7736-E03C-4366-962C-A3BBD04A3208}"/>
                </a:ext>
              </a:extLst>
            </p:cNvPr>
            <p:cNvSpPr/>
            <p:nvPr/>
          </p:nvSpPr>
          <p:spPr>
            <a:xfrm>
              <a:off x="2541666" y="7655822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172611" y="0"/>
                  </a:lnTo>
                </a:path>
                <a:path w="298450">
                  <a:moveTo>
                    <a:pt x="15230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6" name="object 235">
              <a:extLst>
                <a:ext uri="{FF2B5EF4-FFF2-40B4-BE49-F238E27FC236}">
                  <a16:creationId xmlns:a16="http://schemas.microsoft.com/office/drawing/2014/main" id="{330EE59D-AC07-441D-BE5D-B6AEA129370C}"/>
                </a:ext>
              </a:extLst>
            </p:cNvPr>
            <p:cNvSpPr/>
            <p:nvPr/>
          </p:nvSpPr>
          <p:spPr>
            <a:xfrm>
              <a:off x="1994709" y="7655822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172611" y="0"/>
                  </a:lnTo>
                </a:path>
                <a:path w="298450">
                  <a:moveTo>
                    <a:pt x="15230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7" name="object 236">
              <a:extLst>
                <a:ext uri="{FF2B5EF4-FFF2-40B4-BE49-F238E27FC236}">
                  <a16:creationId xmlns:a16="http://schemas.microsoft.com/office/drawing/2014/main" id="{776275E1-A3E3-4D6C-9F08-BB1B2CD812D3}"/>
                </a:ext>
              </a:extLst>
            </p:cNvPr>
            <p:cNvSpPr/>
            <p:nvPr/>
          </p:nvSpPr>
          <p:spPr>
            <a:xfrm>
              <a:off x="1684757" y="7655822"/>
              <a:ext cx="164195" cy="33223"/>
            </a:xfrm>
            <a:custGeom>
              <a:avLst/>
              <a:gdLst/>
              <a:ahLst/>
              <a:cxnLst/>
              <a:rect l="l" t="t" r="r" b="b"/>
              <a:pathLst>
                <a:path w="121919" h="20320">
                  <a:moveTo>
                    <a:pt x="121843" y="0"/>
                  </a:moveTo>
                  <a:lnTo>
                    <a:pt x="0" y="0"/>
                  </a:lnTo>
                </a:path>
                <a:path w="121919" h="20320">
                  <a:moveTo>
                    <a:pt x="121843" y="0"/>
                  </a:moveTo>
                  <a:lnTo>
                    <a:pt x="121843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8" name="object 237">
              <a:extLst>
                <a:ext uri="{FF2B5EF4-FFF2-40B4-BE49-F238E27FC236}">
                  <a16:creationId xmlns:a16="http://schemas.microsoft.com/office/drawing/2014/main" id="{0F3C8D79-7B66-43F3-B658-31EB5A3D047F}"/>
                </a:ext>
              </a:extLst>
            </p:cNvPr>
            <p:cNvSpPr/>
            <p:nvPr/>
          </p:nvSpPr>
          <p:spPr>
            <a:xfrm>
              <a:off x="1994709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9" name="object 238">
              <a:extLst>
                <a:ext uri="{FF2B5EF4-FFF2-40B4-BE49-F238E27FC236}">
                  <a16:creationId xmlns:a16="http://schemas.microsoft.com/office/drawing/2014/main" id="{FCA20FA2-7F17-44BA-853E-B60EF3448A9E}"/>
                </a:ext>
              </a:extLst>
            </p:cNvPr>
            <p:cNvSpPr/>
            <p:nvPr/>
          </p:nvSpPr>
          <p:spPr>
            <a:xfrm>
              <a:off x="2395825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0" name="object 239">
              <a:extLst>
                <a:ext uri="{FF2B5EF4-FFF2-40B4-BE49-F238E27FC236}">
                  <a16:creationId xmlns:a16="http://schemas.microsoft.com/office/drawing/2014/main" id="{5763825E-946E-418E-BB3C-2727B1509C24}"/>
                </a:ext>
              </a:extLst>
            </p:cNvPr>
            <p:cNvSpPr/>
            <p:nvPr/>
          </p:nvSpPr>
          <p:spPr>
            <a:xfrm>
              <a:off x="254166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1" name="object 240">
              <a:extLst>
                <a:ext uri="{FF2B5EF4-FFF2-40B4-BE49-F238E27FC236}">
                  <a16:creationId xmlns:a16="http://schemas.microsoft.com/office/drawing/2014/main" id="{BF06919C-B944-4DF9-BAC2-66A3B0EF5483}"/>
                </a:ext>
              </a:extLst>
            </p:cNvPr>
            <p:cNvSpPr/>
            <p:nvPr/>
          </p:nvSpPr>
          <p:spPr>
            <a:xfrm>
              <a:off x="2942780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2" name="object 241">
              <a:extLst>
                <a:ext uri="{FF2B5EF4-FFF2-40B4-BE49-F238E27FC236}">
                  <a16:creationId xmlns:a16="http://schemas.microsoft.com/office/drawing/2014/main" id="{50F91631-44E1-4222-B368-2F7B17AE8E58}"/>
                </a:ext>
              </a:extLst>
            </p:cNvPr>
            <p:cNvSpPr/>
            <p:nvPr/>
          </p:nvSpPr>
          <p:spPr>
            <a:xfrm>
              <a:off x="3088640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3" name="object 242">
              <a:extLst>
                <a:ext uri="{FF2B5EF4-FFF2-40B4-BE49-F238E27FC236}">
                  <a16:creationId xmlns:a16="http://schemas.microsoft.com/office/drawing/2014/main" id="{C72AB1AC-5362-4570-B143-9FFD0D4562F8}"/>
                </a:ext>
              </a:extLst>
            </p:cNvPr>
            <p:cNvSpPr/>
            <p:nvPr/>
          </p:nvSpPr>
          <p:spPr>
            <a:xfrm>
              <a:off x="3489755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4" name="object 243">
              <a:extLst>
                <a:ext uri="{FF2B5EF4-FFF2-40B4-BE49-F238E27FC236}">
                  <a16:creationId xmlns:a16="http://schemas.microsoft.com/office/drawing/2014/main" id="{9076FC89-C9FA-4DA5-AE45-01CECB5A1688}"/>
                </a:ext>
              </a:extLst>
            </p:cNvPr>
            <p:cNvSpPr/>
            <p:nvPr/>
          </p:nvSpPr>
          <p:spPr>
            <a:xfrm>
              <a:off x="3635615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5" name="object 244">
              <a:extLst>
                <a:ext uri="{FF2B5EF4-FFF2-40B4-BE49-F238E27FC236}">
                  <a16:creationId xmlns:a16="http://schemas.microsoft.com/office/drawing/2014/main" id="{2E0CD484-1B24-4E2D-BCC6-52445E5A0BD1}"/>
                </a:ext>
              </a:extLst>
            </p:cNvPr>
            <p:cNvSpPr/>
            <p:nvPr/>
          </p:nvSpPr>
          <p:spPr>
            <a:xfrm>
              <a:off x="3840730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20" h="497840">
                  <a:moveTo>
                    <a:pt x="20307" y="497526"/>
                  </a:moveTo>
                  <a:lnTo>
                    <a:pt x="20307" y="0"/>
                  </a:lnTo>
                </a:path>
                <a:path w="20320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6" name="object 245">
              <a:extLst>
                <a:ext uri="{FF2B5EF4-FFF2-40B4-BE49-F238E27FC236}">
                  <a16:creationId xmlns:a16="http://schemas.microsoft.com/office/drawing/2014/main" id="{396A085C-C0EB-4749-830D-D4D2FFAA9A2D}"/>
                </a:ext>
              </a:extLst>
            </p:cNvPr>
            <p:cNvSpPr/>
            <p:nvPr/>
          </p:nvSpPr>
          <p:spPr>
            <a:xfrm>
              <a:off x="2199824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19" h="497840">
                  <a:moveTo>
                    <a:pt x="20307" y="497526"/>
                  </a:moveTo>
                  <a:lnTo>
                    <a:pt x="20307" y="0"/>
                  </a:lnTo>
                </a:path>
                <a:path w="20319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7" name="object 246">
              <a:extLst>
                <a:ext uri="{FF2B5EF4-FFF2-40B4-BE49-F238E27FC236}">
                  <a16:creationId xmlns:a16="http://schemas.microsoft.com/office/drawing/2014/main" id="{B8A89B18-A493-48D3-9018-0F81F0535157}"/>
                </a:ext>
              </a:extLst>
            </p:cNvPr>
            <p:cNvSpPr/>
            <p:nvPr/>
          </p:nvSpPr>
          <p:spPr>
            <a:xfrm>
              <a:off x="2746781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20" h="497840">
                  <a:moveTo>
                    <a:pt x="20307" y="497526"/>
                  </a:moveTo>
                  <a:lnTo>
                    <a:pt x="20307" y="0"/>
                  </a:lnTo>
                </a:path>
                <a:path w="20320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8" name="object 247">
              <a:extLst>
                <a:ext uri="{FF2B5EF4-FFF2-40B4-BE49-F238E27FC236}">
                  <a16:creationId xmlns:a16="http://schemas.microsoft.com/office/drawing/2014/main" id="{10E3E081-54C8-450B-9581-7BB10C11FCB8}"/>
                </a:ext>
              </a:extLst>
            </p:cNvPr>
            <p:cNvSpPr/>
            <p:nvPr/>
          </p:nvSpPr>
          <p:spPr>
            <a:xfrm>
              <a:off x="3293755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20" h="497840">
                  <a:moveTo>
                    <a:pt x="20307" y="497526"/>
                  </a:moveTo>
                  <a:lnTo>
                    <a:pt x="20307" y="0"/>
                  </a:lnTo>
                </a:path>
                <a:path w="20320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9" name="object 248">
              <a:extLst>
                <a:ext uri="{FF2B5EF4-FFF2-40B4-BE49-F238E27FC236}">
                  <a16:creationId xmlns:a16="http://schemas.microsoft.com/office/drawing/2014/main" id="{DE9BC106-A28B-4146-907E-E540489CE448}"/>
                </a:ext>
              </a:extLst>
            </p:cNvPr>
            <p:cNvSpPr/>
            <p:nvPr/>
          </p:nvSpPr>
          <p:spPr>
            <a:xfrm>
              <a:off x="4387704" y="6842373"/>
              <a:ext cx="27366" cy="847184"/>
            </a:xfrm>
            <a:custGeom>
              <a:avLst/>
              <a:gdLst/>
              <a:ahLst/>
              <a:cxnLst/>
              <a:rect l="l" t="t" r="r" b="b"/>
              <a:pathLst>
                <a:path w="20320" h="518159">
                  <a:moveTo>
                    <a:pt x="0" y="517833"/>
                  </a:moveTo>
                  <a:lnTo>
                    <a:pt x="20307" y="517833"/>
                  </a:lnTo>
                </a:path>
                <a:path w="20320" h="518159">
                  <a:moveTo>
                    <a:pt x="0" y="0"/>
                  </a:moveTo>
                  <a:lnTo>
                    <a:pt x="0" y="517833"/>
                  </a:lnTo>
                </a:path>
                <a:path w="20320" h="518159">
                  <a:moveTo>
                    <a:pt x="20307" y="497526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90" name="object 249">
              <a:extLst>
                <a:ext uri="{FF2B5EF4-FFF2-40B4-BE49-F238E27FC236}">
                  <a16:creationId xmlns:a16="http://schemas.microsoft.com/office/drawing/2014/main" id="{5452FE52-4DA3-46D3-BAAA-B041964CEAA7}"/>
                </a:ext>
              </a:extLst>
            </p:cNvPr>
            <p:cNvSpPr/>
            <p:nvPr/>
          </p:nvSpPr>
          <p:spPr>
            <a:xfrm>
              <a:off x="4729564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91" name="object 250">
              <a:extLst>
                <a:ext uri="{FF2B5EF4-FFF2-40B4-BE49-F238E27FC236}">
                  <a16:creationId xmlns:a16="http://schemas.microsoft.com/office/drawing/2014/main" id="{407F9BA6-9C00-4A09-B13C-B43F4B0E9650}"/>
                </a:ext>
              </a:extLst>
            </p:cNvPr>
            <p:cNvSpPr/>
            <p:nvPr/>
          </p:nvSpPr>
          <p:spPr>
            <a:xfrm>
              <a:off x="4583704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92" name="object 251">
              <a:extLst>
                <a:ext uri="{FF2B5EF4-FFF2-40B4-BE49-F238E27FC236}">
                  <a16:creationId xmlns:a16="http://schemas.microsoft.com/office/drawing/2014/main" id="{61313BE1-8FCB-4EA0-8C9A-C1F4D61AEB96}"/>
                </a:ext>
              </a:extLst>
            </p:cNvPr>
            <p:cNvSpPr/>
            <p:nvPr/>
          </p:nvSpPr>
          <p:spPr>
            <a:xfrm>
              <a:off x="5276538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93" name="object 252">
              <a:extLst>
                <a:ext uri="{FF2B5EF4-FFF2-40B4-BE49-F238E27FC236}">
                  <a16:creationId xmlns:a16="http://schemas.microsoft.com/office/drawing/2014/main" id="{7316EB20-8A92-41EE-847B-726BEC22D2E9}"/>
                </a:ext>
              </a:extLst>
            </p:cNvPr>
            <p:cNvSpPr/>
            <p:nvPr/>
          </p:nvSpPr>
          <p:spPr>
            <a:xfrm>
              <a:off x="5130678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94" name="object 253">
              <a:extLst>
                <a:ext uri="{FF2B5EF4-FFF2-40B4-BE49-F238E27FC236}">
                  <a16:creationId xmlns:a16="http://schemas.microsoft.com/office/drawing/2014/main" id="{916A0099-8FB8-4008-9E24-9F524418191C}"/>
                </a:ext>
              </a:extLst>
            </p:cNvPr>
            <p:cNvSpPr/>
            <p:nvPr/>
          </p:nvSpPr>
          <p:spPr>
            <a:xfrm>
              <a:off x="5823512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95" name="object 254">
              <a:extLst>
                <a:ext uri="{FF2B5EF4-FFF2-40B4-BE49-F238E27FC236}">
                  <a16:creationId xmlns:a16="http://schemas.microsoft.com/office/drawing/2014/main" id="{4CEF29C8-1EB9-4F67-949A-F8EA9137B8C9}"/>
                </a:ext>
              </a:extLst>
            </p:cNvPr>
            <p:cNvSpPr/>
            <p:nvPr/>
          </p:nvSpPr>
          <p:spPr>
            <a:xfrm>
              <a:off x="5677654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96" name="object 255">
              <a:extLst>
                <a:ext uri="{FF2B5EF4-FFF2-40B4-BE49-F238E27FC236}">
                  <a16:creationId xmlns:a16="http://schemas.microsoft.com/office/drawing/2014/main" id="{2E380C84-8776-4245-86A9-974456990D06}"/>
                </a:ext>
              </a:extLst>
            </p:cNvPr>
            <p:cNvSpPr/>
            <p:nvPr/>
          </p:nvSpPr>
          <p:spPr>
            <a:xfrm>
              <a:off x="4415053" y="7689026"/>
              <a:ext cx="169327" cy="0"/>
            </a:xfrm>
            <a:custGeom>
              <a:avLst/>
              <a:gdLst/>
              <a:ahLst/>
              <a:cxnLst/>
              <a:rect l="l" t="t" r="r" b="b"/>
              <a:pathLst>
                <a:path w="125729">
                  <a:moveTo>
                    <a:pt x="0" y="0"/>
                  </a:moveTo>
                  <a:lnTo>
                    <a:pt x="12522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97" name="object 256">
              <a:extLst>
                <a:ext uri="{FF2B5EF4-FFF2-40B4-BE49-F238E27FC236}">
                  <a16:creationId xmlns:a16="http://schemas.microsoft.com/office/drawing/2014/main" id="{A853DDD7-3B29-480D-88A8-1A52D67A345F}"/>
                </a:ext>
              </a:extLst>
            </p:cNvPr>
            <p:cNvSpPr/>
            <p:nvPr/>
          </p:nvSpPr>
          <p:spPr>
            <a:xfrm>
              <a:off x="4729564" y="7689026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98" name="object 257">
              <a:extLst>
                <a:ext uri="{FF2B5EF4-FFF2-40B4-BE49-F238E27FC236}">
                  <a16:creationId xmlns:a16="http://schemas.microsoft.com/office/drawing/2014/main" id="{5D5FFEFA-4960-4028-BCE9-DB4DB84AB98A}"/>
                </a:ext>
              </a:extLst>
            </p:cNvPr>
            <p:cNvSpPr/>
            <p:nvPr/>
          </p:nvSpPr>
          <p:spPr>
            <a:xfrm>
              <a:off x="5276538" y="7689026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99" name="object 258">
              <a:extLst>
                <a:ext uri="{FF2B5EF4-FFF2-40B4-BE49-F238E27FC236}">
                  <a16:creationId xmlns:a16="http://schemas.microsoft.com/office/drawing/2014/main" id="{5ECCCFD8-AB91-4D26-AC94-1F213BA225EE}"/>
                </a:ext>
              </a:extLst>
            </p:cNvPr>
            <p:cNvSpPr/>
            <p:nvPr/>
          </p:nvSpPr>
          <p:spPr>
            <a:xfrm>
              <a:off x="5823512" y="7655822"/>
              <a:ext cx="328392" cy="33223"/>
            </a:xfrm>
            <a:custGeom>
              <a:avLst/>
              <a:gdLst/>
              <a:ahLst/>
              <a:cxnLst/>
              <a:rect l="l" t="t" r="r" b="b"/>
              <a:pathLst>
                <a:path w="243839" h="20320">
                  <a:moveTo>
                    <a:pt x="0" y="20307"/>
                  </a:moveTo>
                  <a:lnTo>
                    <a:pt x="243686" y="20307"/>
                  </a:lnTo>
                </a:path>
                <a:path w="243839" h="20320">
                  <a:moveTo>
                    <a:pt x="24368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00" name="object 259">
              <a:extLst>
                <a:ext uri="{FF2B5EF4-FFF2-40B4-BE49-F238E27FC236}">
                  <a16:creationId xmlns:a16="http://schemas.microsoft.com/office/drawing/2014/main" id="{EBFD2318-F107-497E-B50E-4EE997C30B0D}"/>
                </a:ext>
              </a:extLst>
            </p:cNvPr>
            <p:cNvSpPr/>
            <p:nvPr/>
          </p:nvSpPr>
          <p:spPr>
            <a:xfrm>
              <a:off x="5276538" y="7655822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172611" y="0"/>
                  </a:lnTo>
                </a:path>
                <a:path w="298450">
                  <a:moveTo>
                    <a:pt x="15230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01" name="object 260">
              <a:extLst>
                <a:ext uri="{FF2B5EF4-FFF2-40B4-BE49-F238E27FC236}">
                  <a16:creationId xmlns:a16="http://schemas.microsoft.com/office/drawing/2014/main" id="{419A8D43-27BF-458E-97A0-2B8EA6F135CE}"/>
                </a:ext>
              </a:extLst>
            </p:cNvPr>
            <p:cNvSpPr/>
            <p:nvPr/>
          </p:nvSpPr>
          <p:spPr>
            <a:xfrm>
              <a:off x="4729564" y="7655822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172611" y="0"/>
                  </a:lnTo>
                </a:path>
                <a:path w="298450">
                  <a:moveTo>
                    <a:pt x="15230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02" name="object 261">
              <a:extLst>
                <a:ext uri="{FF2B5EF4-FFF2-40B4-BE49-F238E27FC236}">
                  <a16:creationId xmlns:a16="http://schemas.microsoft.com/office/drawing/2014/main" id="{E879FD9E-69CF-42BA-949A-501E88B69602}"/>
                </a:ext>
              </a:extLst>
            </p:cNvPr>
            <p:cNvSpPr/>
            <p:nvPr/>
          </p:nvSpPr>
          <p:spPr>
            <a:xfrm>
              <a:off x="4415053" y="7655822"/>
              <a:ext cx="169327" cy="33223"/>
            </a:xfrm>
            <a:custGeom>
              <a:avLst/>
              <a:gdLst/>
              <a:ahLst/>
              <a:cxnLst/>
              <a:rect l="l" t="t" r="r" b="b"/>
              <a:pathLst>
                <a:path w="125729" h="20320">
                  <a:moveTo>
                    <a:pt x="125227" y="0"/>
                  </a:moveTo>
                  <a:lnTo>
                    <a:pt x="0" y="0"/>
                  </a:lnTo>
                </a:path>
                <a:path w="125729" h="20320">
                  <a:moveTo>
                    <a:pt x="125227" y="0"/>
                  </a:moveTo>
                  <a:lnTo>
                    <a:pt x="125227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03" name="object 262">
              <a:extLst>
                <a:ext uri="{FF2B5EF4-FFF2-40B4-BE49-F238E27FC236}">
                  <a16:creationId xmlns:a16="http://schemas.microsoft.com/office/drawing/2014/main" id="{D711BBA5-4780-42B5-92D5-C0741C698793}"/>
                </a:ext>
              </a:extLst>
            </p:cNvPr>
            <p:cNvSpPr/>
            <p:nvPr/>
          </p:nvSpPr>
          <p:spPr>
            <a:xfrm>
              <a:off x="4729564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04" name="object 263">
              <a:extLst>
                <a:ext uri="{FF2B5EF4-FFF2-40B4-BE49-F238E27FC236}">
                  <a16:creationId xmlns:a16="http://schemas.microsoft.com/office/drawing/2014/main" id="{140CA084-8217-4869-8DB8-A37993440815}"/>
                </a:ext>
              </a:extLst>
            </p:cNvPr>
            <p:cNvSpPr/>
            <p:nvPr/>
          </p:nvSpPr>
          <p:spPr>
            <a:xfrm>
              <a:off x="5130678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05" name="object 264">
              <a:extLst>
                <a:ext uri="{FF2B5EF4-FFF2-40B4-BE49-F238E27FC236}">
                  <a16:creationId xmlns:a16="http://schemas.microsoft.com/office/drawing/2014/main" id="{C9564B53-3CAA-4F5C-8B06-FE0BFFF9D3AF}"/>
                </a:ext>
              </a:extLst>
            </p:cNvPr>
            <p:cNvSpPr/>
            <p:nvPr/>
          </p:nvSpPr>
          <p:spPr>
            <a:xfrm>
              <a:off x="5276538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06" name="object 265">
              <a:extLst>
                <a:ext uri="{FF2B5EF4-FFF2-40B4-BE49-F238E27FC236}">
                  <a16:creationId xmlns:a16="http://schemas.microsoft.com/office/drawing/2014/main" id="{EDBEF800-113B-4E15-A1F0-DF6A75E8F5A3}"/>
                </a:ext>
              </a:extLst>
            </p:cNvPr>
            <p:cNvSpPr/>
            <p:nvPr/>
          </p:nvSpPr>
          <p:spPr>
            <a:xfrm>
              <a:off x="5677654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07" name="object 266">
              <a:extLst>
                <a:ext uri="{FF2B5EF4-FFF2-40B4-BE49-F238E27FC236}">
                  <a16:creationId xmlns:a16="http://schemas.microsoft.com/office/drawing/2014/main" id="{1A1353F1-0767-4D15-A3F7-F703615FE80F}"/>
                </a:ext>
              </a:extLst>
            </p:cNvPr>
            <p:cNvSpPr/>
            <p:nvPr/>
          </p:nvSpPr>
          <p:spPr>
            <a:xfrm>
              <a:off x="5823512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08" name="object 267">
              <a:extLst>
                <a:ext uri="{FF2B5EF4-FFF2-40B4-BE49-F238E27FC236}">
                  <a16:creationId xmlns:a16="http://schemas.microsoft.com/office/drawing/2014/main" id="{FAE7B83D-4EA8-4C5D-BE25-AA007BD0D162}"/>
                </a:ext>
              </a:extLst>
            </p:cNvPr>
            <p:cNvSpPr/>
            <p:nvPr/>
          </p:nvSpPr>
          <p:spPr>
            <a:xfrm>
              <a:off x="5481653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20" h="497840">
                  <a:moveTo>
                    <a:pt x="0" y="0"/>
                  </a:moveTo>
                  <a:lnTo>
                    <a:pt x="0" y="497526"/>
                  </a:lnTo>
                </a:path>
                <a:path w="20320" h="497840">
                  <a:moveTo>
                    <a:pt x="20307" y="497526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09" name="object 268">
              <a:extLst>
                <a:ext uri="{FF2B5EF4-FFF2-40B4-BE49-F238E27FC236}">
                  <a16:creationId xmlns:a16="http://schemas.microsoft.com/office/drawing/2014/main" id="{3464710F-1B5B-4EB5-9CC2-90A5E645928E}"/>
                </a:ext>
              </a:extLst>
            </p:cNvPr>
            <p:cNvSpPr/>
            <p:nvPr/>
          </p:nvSpPr>
          <p:spPr>
            <a:xfrm>
              <a:off x="4934679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20" h="497840">
                  <a:moveTo>
                    <a:pt x="0" y="0"/>
                  </a:moveTo>
                  <a:lnTo>
                    <a:pt x="0" y="497526"/>
                  </a:lnTo>
                </a:path>
                <a:path w="20320" h="497840">
                  <a:moveTo>
                    <a:pt x="20307" y="497526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10" name="object 269">
              <a:extLst>
                <a:ext uri="{FF2B5EF4-FFF2-40B4-BE49-F238E27FC236}">
                  <a16:creationId xmlns:a16="http://schemas.microsoft.com/office/drawing/2014/main" id="{23089553-7F43-4E61-9C9E-2475E4893D6F}"/>
                </a:ext>
              </a:extLst>
            </p:cNvPr>
            <p:cNvSpPr/>
            <p:nvPr/>
          </p:nvSpPr>
          <p:spPr>
            <a:xfrm>
              <a:off x="4232728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11" name="object 270">
              <a:extLst>
                <a:ext uri="{FF2B5EF4-FFF2-40B4-BE49-F238E27FC236}">
                  <a16:creationId xmlns:a16="http://schemas.microsoft.com/office/drawing/2014/main" id="{5464F667-73DD-487F-BFA5-95F45248D3CF}"/>
                </a:ext>
              </a:extLst>
            </p:cNvPr>
            <p:cNvSpPr/>
            <p:nvPr/>
          </p:nvSpPr>
          <p:spPr>
            <a:xfrm>
              <a:off x="1994709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12" name="object 271">
              <a:extLst>
                <a:ext uri="{FF2B5EF4-FFF2-40B4-BE49-F238E27FC236}">
                  <a16:creationId xmlns:a16="http://schemas.microsoft.com/office/drawing/2014/main" id="{BFC41EF9-B2B1-4C70-9922-12FD83FE1BFD}"/>
                </a:ext>
              </a:extLst>
            </p:cNvPr>
            <p:cNvSpPr/>
            <p:nvPr/>
          </p:nvSpPr>
          <p:spPr>
            <a:xfrm>
              <a:off x="1848850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13" name="object 272">
              <a:extLst>
                <a:ext uri="{FF2B5EF4-FFF2-40B4-BE49-F238E27FC236}">
                  <a16:creationId xmlns:a16="http://schemas.microsoft.com/office/drawing/2014/main" id="{06BCA3C0-1D3D-455C-91FE-7C0512161838}"/>
                </a:ext>
              </a:extLst>
            </p:cNvPr>
            <p:cNvSpPr/>
            <p:nvPr/>
          </p:nvSpPr>
          <p:spPr>
            <a:xfrm>
              <a:off x="2541666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14" name="object 273">
              <a:extLst>
                <a:ext uri="{FF2B5EF4-FFF2-40B4-BE49-F238E27FC236}">
                  <a16:creationId xmlns:a16="http://schemas.microsoft.com/office/drawing/2014/main" id="{CDD824A2-E090-4A51-9EAC-02B4D047F588}"/>
                </a:ext>
              </a:extLst>
            </p:cNvPr>
            <p:cNvSpPr/>
            <p:nvPr/>
          </p:nvSpPr>
          <p:spPr>
            <a:xfrm>
              <a:off x="2395825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15" name="object 274">
              <a:extLst>
                <a:ext uri="{FF2B5EF4-FFF2-40B4-BE49-F238E27FC236}">
                  <a16:creationId xmlns:a16="http://schemas.microsoft.com/office/drawing/2014/main" id="{C06ACC58-07E5-4AD3-8838-77AE6D572BF4}"/>
                </a:ext>
              </a:extLst>
            </p:cNvPr>
            <p:cNvSpPr/>
            <p:nvPr/>
          </p:nvSpPr>
          <p:spPr>
            <a:xfrm>
              <a:off x="3088640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16" name="object 275">
              <a:extLst>
                <a:ext uri="{FF2B5EF4-FFF2-40B4-BE49-F238E27FC236}">
                  <a16:creationId xmlns:a16="http://schemas.microsoft.com/office/drawing/2014/main" id="{1A00F8D1-ABAB-4847-8F97-5AC6C4CC2814}"/>
                </a:ext>
              </a:extLst>
            </p:cNvPr>
            <p:cNvSpPr/>
            <p:nvPr/>
          </p:nvSpPr>
          <p:spPr>
            <a:xfrm>
              <a:off x="2942780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17" name="object 276">
              <a:extLst>
                <a:ext uri="{FF2B5EF4-FFF2-40B4-BE49-F238E27FC236}">
                  <a16:creationId xmlns:a16="http://schemas.microsoft.com/office/drawing/2014/main" id="{21D56A9B-E29A-4EB5-AFC4-BA4AD01CCD86}"/>
                </a:ext>
              </a:extLst>
            </p:cNvPr>
            <p:cNvSpPr/>
            <p:nvPr/>
          </p:nvSpPr>
          <p:spPr>
            <a:xfrm>
              <a:off x="1684757" y="8131719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18" name="object 277">
              <a:extLst>
                <a:ext uri="{FF2B5EF4-FFF2-40B4-BE49-F238E27FC236}">
                  <a16:creationId xmlns:a16="http://schemas.microsoft.com/office/drawing/2014/main" id="{8252E4B7-BB69-448C-9B29-F076A0133149}"/>
                </a:ext>
              </a:extLst>
            </p:cNvPr>
            <p:cNvSpPr/>
            <p:nvPr/>
          </p:nvSpPr>
          <p:spPr>
            <a:xfrm>
              <a:off x="1994709" y="8131719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152303" y="0"/>
                  </a:lnTo>
                </a:path>
                <a:path w="298450">
                  <a:moveTo>
                    <a:pt x="172611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19" name="object 278">
              <a:extLst>
                <a:ext uri="{FF2B5EF4-FFF2-40B4-BE49-F238E27FC236}">
                  <a16:creationId xmlns:a16="http://schemas.microsoft.com/office/drawing/2014/main" id="{F121A3A4-A2F4-4314-BDB2-212649D9A836}"/>
                </a:ext>
              </a:extLst>
            </p:cNvPr>
            <p:cNvSpPr/>
            <p:nvPr/>
          </p:nvSpPr>
          <p:spPr>
            <a:xfrm>
              <a:off x="2541666" y="8131719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152303" y="0"/>
                  </a:lnTo>
                </a:path>
                <a:path w="298450">
                  <a:moveTo>
                    <a:pt x="172611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20" name="object 279">
              <a:extLst>
                <a:ext uri="{FF2B5EF4-FFF2-40B4-BE49-F238E27FC236}">
                  <a16:creationId xmlns:a16="http://schemas.microsoft.com/office/drawing/2014/main" id="{C7295B06-2E1E-4016-8476-432D77C2E04D}"/>
                </a:ext>
              </a:extLst>
            </p:cNvPr>
            <p:cNvSpPr/>
            <p:nvPr/>
          </p:nvSpPr>
          <p:spPr>
            <a:xfrm>
              <a:off x="3088639" y="8098517"/>
              <a:ext cx="1144240" cy="33223"/>
            </a:xfrm>
            <a:custGeom>
              <a:avLst/>
              <a:gdLst/>
              <a:ahLst/>
              <a:cxnLst/>
              <a:rect l="l" t="t" r="r" b="b"/>
              <a:pathLst>
                <a:path w="849629" h="20320">
                  <a:moveTo>
                    <a:pt x="0" y="20307"/>
                  </a:moveTo>
                  <a:lnTo>
                    <a:pt x="152303" y="20307"/>
                  </a:lnTo>
                </a:path>
                <a:path w="849629" h="20320">
                  <a:moveTo>
                    <a:pt x="172611" y="20307"/>
                  </a:moveTo>
                  <a:lnTo>
                    <a:pt x="829210" y="20307"/>
                  </a:lnTo>
                </a:path>
                <a:path w="849629" h="20320">
                  <a:moveTo>
                    <a:pt x="84951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21" name="object 280">
              <a:extLst>
                <a:ext uri="{FF2B5EF4-FFF2-40B4-BE49-F238E27FC236}">
                  <a16:creationId xmlns:a16="http://schemas.microsoft.com/office/drawing/2014/main" id="{3EE29A0C-1E12-433B-B073-4E4285BBEF0D}"/>
                </a:ext>
              </a:extLst>
            </p:cNvPr>
            <p:cNvSpPr/>
            <p:nvPr/>
          </p:nvSpPr>
          <p:spPr>
            <a:xfrm>
              <a:off x="2541666" y="8098517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22" name="object 281">
              <a:extLst>
                <a:ext uri="{FF2B5EF4-FFF2-40B4-BE49-F238E27FC236}">
                  <a16:creationId xmlns:a16="http://schemas.microsoft.com/office/drawing/2014/main" id="{9613CE52-9F2A-407D-B8B0-636F6E3BDD95}"/>
                </a:ext>
              </a:extLst>
            </p:cNvPr>
            <p:cNvSpPr/>
            <p:nvPr/>
          </p:nvSpPr>
          <p:spPr>
            <a:xfrm>
              <a:off x="1994709" y="8098517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23" name="object 282">
              <a:extLst>
                <a:ext uri="{FF2B5EF4-FFF2-40B4-BE49-F238E27FC236}">
                  <a16:creationId xmlns:a16="http://schemas.microsoft.com/office/drawing/2014/main" id="{5063902F-D976-4984-AB4F-7B396D58E7DC}"/>
                </a:ext>
              </a:extLst>
            </p:cNvPr>
            <p:cNvSpPr/>
            <p:nvPr/>
          </p:nvSpPr>
          <p:spPr>
            <a:xfrm>
              <a:off x="1684757" y="8098517"/>
              <a:ext cx="164195" cy="33223"/>
            </a:xfrm>
            <a:custGeom>
              <a:avLst/>
              <a:gdLst/>
              <a:ahLst/>
              <a:cxnLst/>
              <a:rect l="l" t="t" r="r" b="b"/>
              <a:pathLst>
                <a:path w="121919" h="20320">
                  <a:moveTo>
                    <a:pt x="121843" y="0"/>
                  </a:moveTo>
                  <a:lnTo>
                    <a:pt x="0" y="0"/>
                  </a:lnTo>
                </a:path>
                <a:path w="121919" h="20320">
                  <a:moveTo>
                    <a:pt x="121843" y="0"/>
                  </a:moveTo>
                  <a:lnTo>
                    <a:pt x="121843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24" name="object 283">
              <a:extLst>
                <a:ext uri="{FF2B5EF4-FFF2-40B4-BE49-F238E27FC236}">
                  <a16:creationId xmlns:a16="http://schemas.microsoft.com/office/drawing/2014/main" id="{1CEAE9A5-891A-49B2-A35D-669E80D10659}"/>
                </a:ext>
              </a:extLst>
            </p:cNvPr>
            <p:cNvSpPr/>
            <p:nvPr/>
          </p:nvSpPr>
          <p:spPr>
            <a:xfrm>
              <a:off x="1994709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25" name="object 284">
              <a:extLst>
                <a:ext uri="{FF2B5EF4-FFF2-40B4-BE49-F238E27FC236}">
                  <a16:creationId xmlns:a16="http://schemas.microsoft.com/office/drawing/2014/main" id="{90B3A44F-AA7F-4347-891E-B86F5E09773D}"/>
                </a:ext>
              </a:extLst>
            </p:cNvPr>
            <p:cNvSpPr/>
            <p:nvPr/>
          </p:nvSpPr>
          <p:spPr>
            <a:xfrm>
              <a:off x="2395825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26" name="object 285">
              <a:extLst>
                <a:ext uri="{FF2B5EF4-FFF2-40B4-BE49-F238E27FC236}">
                  <a16:creationId xmlns:a16="http://schemas.microsoft.com/office/drawing/2014/main" id="{37CBEDF6-B750-48E2-B7A2-9594765A8538}"/>
                </a:ext>
              </a:extLst>
            </p:cNvPr>
            <p:cNvSpPr/>
            <p:nvPr/>
          </p:nvSpPr>
          <p:spPr>
            <a:xfrm>
              <a:off x="2541666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27" name="object 286">
              <a:extLst>
                <a:ext uri="{FF2B5EF4-FFF2-40B4-BE49-F238E27FC236}">
                  <a16:creationId xmlns:a16="http://schemas.microsoft.com/office/drawing/2014/main" id="{ED9DA123-8C0F-442E-8D47-518D11B26222}"/>
                </a:ext>
              </a:extLst>
            </p:cNvPr>
            <p:cNvSpPr/>
            <p:nvPr/>
          </p:nvSpPr>
          <p:spPr>
            <a:xfrm>
              <a:off x="2942780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28" name="object 287">
              <a:extLst>
                <a:ext uri="{FF2B5EF4-FFF2-40B4-BE49-F238E27FC236}">
                  <a16:creationId xmlns:a16="http://schemas.microsoft.com/office/drawing/2014/main" id="{00E2D196-D972-4827-8701-AA61E3D555FD}"/>
                </a:ext>
              </a:extLst>
            </p:cNvPr>
            <p:cNvSpPr/>
            <p:nvPr/>
          </p:nvSpPr>
          <p:spPr>
            <a:xfrm>
              <a:off x="3088640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29" name="object 288">
              <a:extLst>
                <a:ext uri="{FF2B5EF4-FFF2-40B4-BE49-F238E27FC236}">
                  <a16:creationId xmlns:a16="http://schemas.microsoft.com/office/drawing/2014/main" id="{18F49AC0-2B89-409F-B9AC-C760DB8355AF}"/>
                </a:ext>
              </a:extLst>
            </p:cNvPr>
            <p:cNvSpPr/>
            <p:nvPr/>
          </p:nvSpPr>
          <p:spPr>
            <a:xfrm>
              <a:off x="4205380" y="8513541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30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30" name="object 289">
              <a:extLst>
                <a:ext uri="{FF2B5EF4-FFF2-40B4-BE49-F238E27FC236}">
                  <a16:creationId xmlns:a16="http://schemas.microsoft.com/office/drawing/2014/main" id="{589F4170-32E7-41A0-B9B1-19EB24CA83AB}"/>
                </a:ext>
              </a:extLst>
            </p:cNvPr>
            <p:cNvSpPr/>
            <p:nvPr/>
          </p:nvSpPr>
          <p:spPr>
            <a:xfrm>
              <a:off x="4205380" y="8131719"/>
              <a:ext cx="27366" cy="205567"/>
            </a:xfrm>
            <a:custGeom>
              <a:avLst/>
              <a:gdLst/>
              <a:ahLst/>
              <a:cxnLst/>
              <a:rect l="l" t="t" r="r" b="b"/>
              <a:pathLst>
                <a:path w="20320" h="125729">
                  <a:moveTo>
                    <a:pt x="20307" y="125227"/>
                  </a:moveTo>
                  <a:lnTo>
                    <a:pt x="0" y="125227"/>
                  </a:lnTo>
                </a:path>
                <a:path w="20320" h="125729">
                  <a:moveTo>
                    <a:pt x="0" y="0"/>
                  </a:moveTo>
                  <a:lnTo>
                    <a:pt x="0" y="12522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31" name="object 290">
              <a:extLst>
                <a:ext uri="{FF2B5EF4-FFF2-40B4-BE49-F238E27FC236}">
                  <a16:creationId xmlns:a16="http://schemas.microsoft.com/office/drawing/2014/main" id="{5FDE4880-5D4C-4824-87DF-AEC3EBEC8F09}"/>
                </a:ext>
              </a:extLst>
            </p:cNvPr>
            <p:cNvSpPr/>
            <p:nvPr/>
          </p:nvSpPr>
          <p:spPr>
            <a:xfrm>
              <a:off x="4205380" y="8513541"/>
              <a:ext cx="27366" cy="471352"/>
            </a:xfrm>
            <a:custGeom>
              <a:avLst/>
              <a:gdLst/>
              <a:ahLst/>
              <a:cxnLst/>
              <a:rect l="l" t="t" r="r" b="b"/>
              <a:pathLst>
                <a:path w="20320" h="288290">
                  <a:moveTo>
                    <a:pt x="0" y="0"/>
                  </a:moveTo>
                  <a:lnTo>
                    <a:pt x="0" y="287685"/>
                  </a:lnTo>
                </a:path>
                <a:path w="20320" h="288290">
                  <a:moveTo>
                    <a:pt x="20307" y="287685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32" name="object 291">
              <a:extLst>
                <a:ext uri="{FF2B5EF4-FFF2-40B4-BE49-F238E27FC236}">
                  <a16:creationId xmlns:a16="http://schemas.microsoft.com/office/drawing/2014/main" id="{C9C54513-FDEC-4F8A-9107-71DE5F0BC7D9}"/>
                </a:ext>
              </a:extLst>
            </p:cNvPr>
            <p:cNvSpPr/>
            <p:nvPr/>
          </p:nvSpPr>
          <p:spPr>
            <a:xfrm>
              <a:off x="4205380" y="8131719"/>
              <a:ext cx="27366" cy="205567"/>
            </a:xfrm>
            <a:custGeom>
              <a:avLst/>
              <a:gdLst/>
              <a:ahLst/>
              <a:cxnLst/>
              <a:rect l="l" t="t" r="r" b="b"/>
              <a:pathLst>
                <a:path w="20320" h="125729">
                  <a:moveTo>
                    <a:pt x="20307" y="125227"/>
                  </a:moveTo>
                  <a:lnTo>
                    <a:pt x="20307" y="0"/>
                  </a:lnTo>
                </a:path>
                <a:path w="20320" h="125729">
                  <a:moveTo>
                    <a:pt x="20307" y="125227"/>
                  </a:moveTo>
                  <a:lnTo>
                    <a:pt x="0" y="12522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33" name="object 292">
              <a:extLst>
                <a:ext uri="{FF2B5EF4-FFF2-40B4-BE49-F238E27FC236}">
                  <a16:creationId xmlns:a16="http://schemas.microsoft.com/office/drawing/2014/main" id="{6ACDC145-F1FD-4C5F-86EF-1D038BAC086C}"/>
                </a:ext>
              </a:extLst>
            </p:cNvPr>
            <p:cNvSpPr/>
            <p:nvPr/>
          </p:nvSpPr>
          <p:spPr>
            <a:xfrm>
              <a:off x="4205380" y="8513541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30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34" name="object 293">
              <a:extLst>
                <a:ext uri="{FF2B5EF4-FFF2-40B4-BE49-F238E27FC236}">
                  <a16:creationId xmlns:a16="http://schemas.microsoft.com/office/drawing/2014/main" id="{0B11D523-FF32-4496-89EC-4C26EABA0F4F}"/>
                </a:ext>
              </a:extLst>
            </p:cNvPr>
            <p:cNvSpPr/>
            <p:nvPr/>
          </p:nvSpPr>
          <p:spPr>
            <a:xfrm>
              <a:off x="4570029" y="8098518"/>
              <a:ext cx="27366" cy="885600"/>
            </a:xfrm>
            <a:custGeom>
              <a:avLst/>
              <a:gdLst/>
              <a:ahLst/>
              <a:cxnLst/>
              <a:rect l="l" t="t" r="r" b="b"/>
              <a:pathLst>
                <a:path w="20320" h="541654">
                  <a:moveTo>
                    <a:pt x="0" y="0"/>
                  </a:moveTo>
                  <a:lnTo>
                    <a:pt x="20307" y="0"/>
                  </a:lnTo>
                </a:path>
                <a:path w="20320" h="541654">
                  <a:moveTo>
                    <a:pt x="0" y="0"/>
                  </a:moveTo>
                  <a:lnTo>
                    <a:pt x="0" y="541525"/>
                  </a:lnTo>
                </a:path>
                <a:path w="20320" h="541654">
                  <a:moveTo>
                    <a:pt x="20307" y="541525"/>
                  </a:moveTo>
                  <a:lnTo>
                    <a:pt x="20307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35" name="object 294">
              <a:extLst>
                <a:ext uri="{FF2B5EF4-FFF2-40B4-BE49-F238E27FC236}">
                  <a16:creationId xmlns:a16="http://schemas.microsoft.com/office/drawing/2014/main" id="{58137185-B141-478D-B7AD-4B24B4361A3E}"/>
                </a:ext>
              </a:extLst>
            </p:cNvPr>
            <p:cNvSpPr/>
            <p:nvPr/>
          </p:nvSpPr>
          <p:spPr>
            <a:xfrm>
              <a:off x="4911888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36" name="object 295">
              <a:extLst>
                <a:ext uri="{FF2B5EF4-FFF2-40B4-BE49-F238E27FC236}">
                  <a16:creationId xmlns:a16="http://schemas.microsoft.com/office/drawing/2014/main" id="{3D25E8B8-4440-4F75-B2B3-25A11D4805F7}"/>
                </a:ext>
              </a:extLst>
            </p:cNvPr>
            <p:cNvSpPr/>
            <p:nvPr/>
          </p:nvSpPr>
          <p:spPr>
            <a:xfrm>
              <a:off x="4766028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37" name="object 296">
              <a:extLst>
                <a:ext uri="{FF2B5EF4-FFF2-40B4-BE49-F238E27FC236}">
                  <a16:creationId xmlns:a16="http://schemas.microsoft.com/office/drawing/2014/main" id="{1DDB1481-C74D-4842-99C1-F8565CD654CC}"/>
                </a:ext>
              </a:extLst>
            </p:cNvPr>
            <p:cNvSpPr/>
            <p:nvPr/>
          </p:nvSpPr>
          <p:spPr>
            <a:xfrm>
              <a:off x="5458862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38" name="object 297">
              <a:extLst>
                <a:ext uri="{FF2B5EF4-FFF2-40B4-BE49-F238E27FC236}">
                  <a16:creationId xmlns:a16="http://schemas.microsoft.com/office/drawing/2014/main" id="{C39239B4-9D69-4B99-A112-4C006F58F087}"/>
                </a:ext>
              </a:extLst>
            </p:cNvPr>
            <p:cNvSpPr/>
            <p:nvPr/>
          </p:nvSpPr>
          <p:spPr>
            <a:xfrm>
              <a:off x="5313002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39" name="object 298">
              <a:extLst>
                <a:ext uri="{FF2B5EF4-FFF2-40B4-BE49-F238E27FC236}">
                  <a16:creationId xmlns:a16="http://schemas.microsoft.com/office/drawing/2014/main" id="{5D4F37AC-354D-4969-956B-2CB92C0B274B}"/>
                </a:ext>
              </a:extLst>
            </p:cNvPr>
            <p:cNvSpPr/>
            <p:nvPr/>
          </p:nvSpPr>
          <p:spPr>
            <a:xfrm>
              <a:off x="6005837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40" name="object 299">
              <a:extLst>
                <a:ext uri="{FF2B5EF4-FFF2-40B4-BE49-F238E27FC236}">
                  <a16:creationId xmlns:a16="http://schemas.microsoft.com/office/drawing/2014/main" id="{33343CFC-C5FE-4B3C-A354-072B7886FFB4}"/>
                </a:ext>
              </a:extLst>
            </p:cNvPr>
            <p:cNvSpPr/>
            <p:nvPr/>
          </p:nvSpPr>
          <p:spPr>
            <a:xfrm>
              <a:off x="5859978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41" name="object 300">
              <a:extLst>
                <a:ext uri="{FF2B5EF4-FFF2-40B4-BE49-F238E27FC236}">
                  <a16:creationId xmlns:a16="http://schemas.microsoft.com/office/drawing/2014/main" id="{15A133EF-AB92-4359-B36B-6001045D1047}"/>
                </a:ext>
              </a:extLst>
            </p:cNvPr>
            <p:cNvSpPr/>
            <p:nvPr/>
          </p:nvSpPr>
          <p:spPr>
            <a:xfrm>
              <a:off x="4597377" y="8131719"/>
              <a:ext cx="169327" cy="0"/>
            </a:xfrm>
            <a:custGeom>
              <a:avLst/>
              <a:gdLst/>
              <a:ahLst/>
              <a:cxnLst/>
              <a:rect l="l" t="t" r="r" b="b"/>
              <a:pathLst>
                <a:path w="125729">
                  <a:moveTo>
                    <a:pt x="0" y="0"/>
                  </a:moveTo>
                  <a:lnTo>
                    <a:pt x="12522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42" name="object 301">
              <a:extLst>
                <a:ext uri="{FF2B5EF4-FFF2-40B4-BE49-F238E27FC236}">
                  <a16:creationId xmlns:a16="http://schemas.microsoft.com/office/drawing/2014/main" id="{263F8294-6B68-48BA-85A4-29AC2F7154F1}"/>
                </a:ext>
              </a:extLst>
            </p:cNvPr>
            <p:cNvSpPr/>
            <p:nvPr/>
          </p:nvSpPr>
          <p:spPr>
            <a:xfrm>
              <a:off x="4911888" y="8131719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152303" y="0"/>
                  </a:lnTo>
                </a:path>
                <a:path w="298450">
                  <a:moveTo>
                    <a:pt x="172611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43" name="object 302">
              <a:extLst>
                <a:ext uri="{FF2B5EF4-FFF2-40B4-BE49-F238E27FC236}">
                  <a16:creationId xmlns:a16="http://schemas.microsoft.com/office/drawing/2014/main" id="{C42E114C-1E6D-44F2-BB27-BF21448E65FB}"/>
                </a:ext>
              </a:extLst>
            </p:cNvPr>
            <p:cNvSpPr/>
            <p:nvPr/>
          </p:nvSpPr>
          <p:spPr>
            <a:xfrm>
              <a:off x="5458862" y="8131719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152303" y="0"/>
                  </a:lnTo>
                </a:path>
                <a:path w="298450">
                  <a:moveTo>
                    <a:pt x="172611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44" name="object 303">
              <a:extLst>
                <a:ext uri="{FF2B5EF4-FFF2-40B4-BE49-F238E27FC236}">
                  <a16:creationId xmlns:a16="http://schemas.microsoft.com/office/drawing/2014/main" id="{DDBAF459-0E23-4038-8037-3B17164B12F7}"/>
                </a:ext>
              </a:extLst>
            </p:cNvPr>
            <p:cNvSpPr/>
            <p:nvPr/>
          </p:nvSpPr>
          <p:spPr>
            <a:xfrm>
              <a:off x="6005838" y="8098517"/>
              <a:ext cx="146237" cy="33223"/>
            </a:xfrm>
            <a:custGeom>
              <a:avLst/>
              <a:gdLst/>
              <a:ahLst/>
              <a:cxnLst/>
              <a:rect l="l" t="t" r="r" b="b"/>
              <a:pathLst>
                <a:path w="108585" h="20320">
                  <a:moveTo>
                    <a:pt x="0" y="20307"/>
                  </a:moveTo>
                  <a:lnTo>
                    <a:pt x="108305" y="20307"/>
                  </a:lnTo>
                </a:path>
                <a:path w="108585" h="20320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45" name="object 304">
              <a:extLst>
                <a:ext uri="{FF2B5EF4-FFF2-40B4-BE49-F238E27FC236}">
                  <a16:creationId xmlns:a16="http://schemas.microsoft.com/office/drawing/2014/main" id="{CF850CDB-B576-4BDC-94B3-F3824FAF871C}"/>
                </a:ext>
              </a:extLst>
            </p:cNvPr>
            <p:cNvSpPr/>
            <p:nvPr/>
          </p:nvSpPr>
          <p:spPr>
            <a:xfrm>
              <a:off x="5458862" y="8098517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46" name="object 305">
              <a:extLst>
                <a:ext uri="{FF2B5EF4-FFF2-40B4-BE49-F238E27FC236}">
                  <a16:creationId xmlns:a16="http://schemas.microsoft.com/office/drawing/2014/main" id="{6AE63A0A-510F-4487-8AAE-DBC2CF553A2C}"/>
                </a:ext>
              </a:extLst>
            </p:cNvPr>
            <p:cNvSpPr/>
            <p:nvPr/>
          </p:nvSpPr>
          <p:spPr>
            <a:xfrm>
              <a:off x="4911888" y="8098517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47" name="object 306">
              <a:extLst>
                <a:ext uri="{FF2B5EF4-FFF2-40B4-BE49-F238E27FC236}">
                  <a16:creationId xmlns:a16="http://schemas.microsoft.com/office/drawing/2014/main" id="{BF7DBD7D-01D1-462E-B27D-4AF3C1F5DD17}"/>
                </a:ext>
              </a:extLst>
            </p:cNvPr>
            <p:cNvSpPr/>
            <p:nvPr/>
          </p:nvSpPr>
          <p:spPr>
            <a:xfrm>
              <a:off x="4597377" y="8098517"/>
              <a:ext cx="169327" cy="33223"/>
            </a:xfrm>
            <a:custGeom>
              <a:avLst/>
              <a:gdLst/>
              <a:ahLst/>
              <a:cxnLst/>
              <a:rect l="l" t="t" r="r" b="b"/>
              <a:pathLst>
                <a:path w="125729" h="20320">
                  <a:moveTo>
                    <a:pt x="125227" y="0"/>
                  </a:moveTo>
                  <a:lnTo>
                    <a:pt x="0" y="0"/>
                  </a:lnTo>
                </a:path>
                <a:path w="125729" h="20320">
                  <a:moveTo>
                    <a:pt x="125227" y="0"/>
                  </a:moveTo>
                  <a:lnTo>
                    <a:pt x="125227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48" name="object 307">
              <a:extLst>
                <a:ext uri="{FF2B5EF4-FFF2-40B4-BE49-F238E27FC236}">
                  <a16:creationId xmlns:a16="http://schemas.microsoft.com/office/drawing/2014/main" id="{67FC6979-F79D-4461-98D0-D241CE6ECCBE}"/>
                </a:ext>
              </a:extLst>
            </p:cNvPr>
            <p:cNvSpPr/>
            <p:nvPr/>
          </p:nvSpPr>
          <p:spPr>
            <a:xfrm>
              <a:off x="4911888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49" name="object 308">
              <a:extLst>
                <a:ext uri="{FF2B5EF4-FFF2-40B4-BE49-F238E27FC236}">
                  <a16:creationId xmlns:a16="http://schemas.microsoft.com/office/drawing/2014/main" id="{B5BBAA5E-D187-4554-9326-5C38F73F5B18}"/>
                </a:ext>
              </a:extLst>
            </p:cNvPr>
            <p:cNvSpPr/>
            <p:nvPr/>
          </p:nvSpPr>
          <p:spPr>
            <a:xfrm>
              <a:off x="5313002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50" name="object 309">
              <a:extLst>
                <a:ext uri="{FF2B5EF4-FFF2-40B4-BE49-F238E27FC236}">
                  <a16:creationId xmlns:a16="http://schemas.microsoft.com/office/drawing/2014/main" id="{05211AB4-B116-44C3-A44A-3C17FA194935}"/>
                </a:ext>
              </a:extLst>
            </p:cNvPr>
            <p:cNvSpPr/>
            <p:nvPr/>
          </p:nvSpPr>
          <p:spPr>
            <a:xfrm>
              <a:off x="5458862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51" name="object 310">
              <a:extLst>
                <a:ext uri="{FF2B5EF4-FFF2-40B4-BE49-F238E27FC236}">
                  <a16:creationId xmlns:a16="http://schemas.microsoft.com/office/drawing/2014/main" id="{7CB74E8E-C25F-4635-A4CB-8F18293E81A5}"/>
                </a:ext>
              </a:extLst>
            </p:cNvPr>
            <p:cNvSpPr/>
            <p:nvPr/>
          </p:nvSpPr>
          <p:spPr>
            <a:xfrm>
              <a:off x="5859978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52" name="object 311">
              <a:extLst>
                <a:ext uri="{FF2B5EF4-FFF2-40B4-BE49-F238E27FC236}">
                  <a16:creationId xmlns:a16="http://schemas.microsoft.com/office/drawing/2014/main" id="{074CCAE6-FB69-4B1B-991F-612F05BF3F36}"/>
                </a:ext>
              </a:extLst>
            </p:cNvPr>
            <p:cNvSpPr/>
            <p:nvPr/>
          </p:nvSpPr>
          <p:spPr>
            <a:xfrm>
              <a:off x="6005837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53" name="object 312">
              <a:extLst>
                <a:ext uri="{FF2B5EF4-FFF2-40B4-BE49-F238E27FC236}">
                  <a16:creationId xmlns:a16="http://schemas.microsoft.com/office/drawing/2014/main" id="{D4167905-7D26-4E3E-8D52-2DEF5AF45C02}"/>
                </a:ext>
              </a:extLst>
            </p:cNvPr>
            <p:cNvSpPr/>
            <p:nvPr/>
          </p:nvSpPr>
          <p:spPr>
            <a:xfrm>
              <a:off x="5117003" y="8131719"/>
              <a:ext cx="27366" cy="852376"/>
            </a:xfrm>
            <a:custGeom>
              <a:avLst/>
              <a:gdLst/>
              <a:ahLst/>
              <a:cxnLst/>
              <a:rect l="l" t="t" r="r" b="b"/>
              <a:pathLst>
                <a:path w="20320" h="521334">
                  <a:moveTo>
                    <a:pt x="0" y="0"/>
                  </a:moveTo>
                  <a:lnTo>
                    <a:pt x="0" y="521218"/>
                  </a:lnTo>
                </a:path>
                <a:path w="20320" h="521334">
                  <a:moveTo>
                    <a:pt x="20307" y="521218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54" name="object 313">
              <a:extLst>
                <a:ext uri="{FF2B5EF4-FFF2-40B4-BE49-F238E27FC236}">
                  <a16:creationId xmlns:a16="http://schemas.microsoft.com/office/drawing/2014/main" id="{8D8A546E-A380-4FDD-98AB-CE70CD3BB6A3}"/>
                </a:ext>
              </a:extLst>
            </p:cNvPr>
            <p:cNvSpPr/>
            <p:nvPr/>
          </p:nvSpPr>
          <p:spPr>
            <a:xfrm>
              <a:off x="5663978" y="8131719"/>
              <a:ext cx="27366" cy="852376"/>
            </a:xfrm>
            <a:custGeom>
              <a:avLst/>
              <a:gdLst/>
              <a:ahLst/>
              <a:cxnLst/>
              <a:rect l="l" t="t" r="r" b="b"/>
              <a:pathLst>
                <a:path w="20320" h="521334">
                  <a:moveTo>
                    <a:pt x="0" y="0"/>
                  </a:moveTo>
                  <a:lnTo>
                    <a:pt x="0" y="521218"/>
                  </a:lnTo>
                </a:path>
                <a:path w="20320" h="521334">
                  <a:moveTo>
                    <a:pt x="20307" y="521218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55" name="object 314">
              <a:extLst>
                <a:ext uri="{FF2B5EF4-FFF2-40B4-BE49-F238E27FC236}">
                  <a16:creationId xmlns:a16="http://schemas.microsoft.com/office/drawing/2014/main" id="{D5A08A08-5FAD-4CBB-BA46-BBFDC0CC9920}"/>
                </a:ext>
              </a:extLst>
            </p:cNvPr>
            <p:cNvSpPr/>
            <p:nvPr/>
          </p:nvSpPr>
          <p:spPr>
            <a:xfrm>
              <a:off x="3293755" y="8131719"/>
              <a:ext cx="27366" cy="852376"/>
            </a:xfrm>
            <a:custGeom>
              <a:avLst/>
              <a:gdLst/>
              <a:ahLst/>
              <a:cxnLst/>
              <a:rect l="l" t="t" r="r" b="b"/>
              <a:pathLst>
                <a:path w="20320" h="521334">
                  <a:moveTo>
                    <a:pt x="0" y="0"/>
                  </a:moveTo>
                  <a:lnTo>
                    <a:pt x="0" y="521218"/>
                  </a:lnTo>
                </a:path>
                <a:path w="20320" h="521334">
                  <a:moveTo>
                    <a:pt x="20307" y="521218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56" name="object 315">
              <a:extLst>
                <a:ext uri="{FF2B5EF4-FFF2-40B4-BE49-F238E27FC236}">
                  <a16:creationId xmlns:a16="http://schemas.microsoft.com/office/drawing/2014/main" id="{E9360B8F-4F81-409C-94F2-ED058E5C5EA8}"/>
                </a:ext>
              </a:extLst>
            </p:cNvPr>
            <p:cNvSpPr/>
            <p:nvPr/>
          </p:nvSpPr>
          <p:spPr>
            <a:xfrm>
              <a:off x="2746781" y="8131719"/>
              <a:ext cx="27366" cy="852376"/>
            </a:xfrm>
            <a:custGeom>
              <a:avLst/>
              <a:gdLst/>
              <a:ahLst/>
              <a:cxnLst/>
              <a:rect l="l" t="t" r="r" b="b"/>
              <a:pathLst>
                <a:path w="20320" h="521334">
                  <a:moveTo>
                    <a:pt x="0" y="0"/>
                  </a:moveTo>
                  <a:lnTo>
                    <a:pt x="0" y="521218"/>
                  </a:lnTo>
                </a:path>
                <a:path w="20320" h="521334">
                  <a:moveTo>
                    <a:pt x="20307" y="521218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57" name="object 316">
              <a:extLst>
                <a:ext uri="{FF2B5EF4-FFF2-40B4-BE49-F238E27FC236}">
                  <a16:creationId xmlns:a16="http://schemas.microsoft.com/office/drawing/2014/main" id="{862C7445-3FF6-4F34-A970-C1F7750573D8}"/>
                </a:ext>
              </a:extLst>
            </p:cNvPr>
            <p:cNvSpPr/>
            <p:nvPr/>
          </p:nvSpPr>
          <p:spPr>
            <a:xfrm>
              <a:off x="2199824" y="8131719"/>
              <a:ext cx="27366" cy="852376"/>
            </a:xfrm>
            <a:custGeom>
              <a:avLst/>
              <a:gdLst/>
              <a:ahLst/>
              <a:cxnLst/>
              <a:rect l="l" t="t" r="r" b="b"/>
              <a:pathLst>
                <a:path w="20319" h="521334">
                  <a:moveTo>
                    <a:pt x="0" y="0"/>
                  </a:moveTo>
                  <a:lnTo>
                    <a:pt x="0" y="521218"/>
                  </a:lnTo>
                </a:path>
                <a:path w="20319" h="521334">
                  <a:moveTo>
                    <a:pt x="20307" y="521218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58" name="object 317">
              <a:extLst>
                <a:ext uri="{FF2B5EF4-FFF2-40B4-BE49-F238E27FC236}">
                  <a16:creationId xmlns:a16="http://schemas.microsoft.com/office/drawing/2014/main" id="{53E3E8E8-91F8-47F7-AC13-2D1DF787ABF7}"/>
                </a:ext>
              </a:extLst>
            </p:cNvPr>
            <p:cNvSpPr/>
            <p:nvPr/>
          </p:nvSpPr>
          <p:spPr>
            <a:xfrm>
              <a:off x="378147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59" name="object 318">
              <a:extLst>
                <a:ext uri="{FF2B5EF4-FFF2-40B4-BE49-F238E27FC236}">
                  <a16:creationId xmlns:a16="http://schemas.microsoft.com/office/drawing/2014/main" id="{AB618D10-BE2C-413A-8F70-45153D14F197}"/>
                </a:ext>
              </a:extLst>
            </p:cNvPr>
            <p:cNvSpPr/>
            <p:nvPr/>
          </p:nvSpPr>
          <p:spPr>
            <a:xfrm>
              <a:off x="356268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60" name="object 319">
              <a:extLst>
                <a:ext uri="{FF2B5EF4-FFF2-40B4-BE49-F238E27FC236}">
                  <a16:creationId xmlns:a16="http://schemas.microsoft.com/office/drawing/2014/main" id="{12319F0D-A015-43FF-8D41-6C243FA351F6}"/>
                </a:ext>
              </a:extLst>
            </p:cNvPr>
            <p:cNvSpPr/>
            <p:nvPr/>
          </p:nvSpPr>
          <p:spPr>
            <a:xfrm>
              <a:off x="2541666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61" name="object 320">
              <a:extLst>
                <a:ext uri="{FF2B5EF4-FFF2-40B4-BE49-F238E27FC236}">
                  <a16:creationId xmlns:a16="http://schemas.microsoft.com/office/drawing/2014/main" id="{DD384AF3-4F4F-43C5-AC2C-76D4B892DEA4}"/>
                </a:ext>
              </a:extLst>
            </p:cNvPr>
            <p:cNvSpPr/>
            <p:nvPr/>
          </p:nvSpPr>
          <p:spPr>
            <a:xfrm>
              <a:off x="239582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62" name="object 321">
              <a:extLst>
                <a:ext uri="{FF2B5EF4-FFF2-40B4-BE49-F238E27FC236}">
                  <a16:creationId xmlns:a16="http://schemas.microsoft.com/office/drawing/2014/main" id="{1F1AF74B-312A-4279-A562-D2593613CAB5}"/>
                </a:ext>
              </a:extLst>
            </p:cNvPr>
            <p:cNvSpPr/>
            <p:nvPr/>
          </p:nvSpPr>
          <p:spPr>
            <a:xfrm>
              <a:off x="308864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63" name="object 322">
              <a:extLst>
                <a:ext uri="{FF2B5EF4-FFF2-40B4-BE49-F238E27FC236}">
                  <a16:creationId xmlns:a16="http://schemas.microsoft.com/office/drawing/2014/main" id="{8D544F66-7163-45B6-A9C4-F8B1D7840780}"/>
                </a:ext>
              </a:extLst>
            </p:cNvPr>
            <p:cNvSpPr/>
            <p:nvPr/>
          </p:nvSpPr>
          <p:spPr>
            <a:xfrm>
              <a:off x="294278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64" name="object 323">
              <a:extLst>
                <a:ext uri="{FF2B5EF4-FFF2-40B4-BE49-F238E27FC236}">
                  <a16:creationId xmlns:a16="http://schemas.microsoft.com/office/drawing/2014/main" id="{5EE5CB5E-F766-47A5-B6E6-68DFBC2953BD}"/>
                </a:ext>
              </a:extLst>
            </p:cNvPr>
            <p:cNvSpPr/>
            <p:nvPr/>
          </p:nvSpPr>
          <p:spPr>
            <a:xfrm>
              <a:off x="1994709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65" name="object 324">
              <a:extLst>
                <a:ext uri="{FF2B5EF4-FFF2-40B4-BE49-F238E27FC236}">
                  <a16:creationId xmlns:a16="http://schemas.microsoft.com/office/drawing/2014/main" id="{C9C6DC39-D5C7-4503-913E-337BDAC34C7F}"/>
                </a:ext>
              </a:extLst>
            </p:cNvPr>
            <p:cNvSpPr/>
            <p:nvPr/>
          </p:nvSpPr>
          <p:spPr>
            <a:xfrm>
              <a:off x="184885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66" name="object 325">
              <a:extLst>
                <a:ext uri="{FF2B5EF4-FFF2-40B4-BE49-F238E27FC236}">
                  <a16:creationId xmlns:a16="http://schemas.microsoft.com/office/drawing/2014/main" id="{B0EEB53A-2C1C-4D87-84F3-DFD47DCC7F45}"/>
                </a:ext>
              </a:extLst>
            </p:cNvPr>
            <p:cNvSpPr/>
            <p:nvPr/>
          </p:nvSpPr>
          <p:spPr>
            <a:xfrm>
              <a:off x="4911888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67" name="object 326">
              <a:extLst>
                <a:ext uri="{FF2B5EF4-FFF2-40B4-BE49-F238E27FC236}">
                  <a16:creationId xmlns:a16="http://schemas.microsoft.com/office/drawing/2014/main" id="{A788A59D-4B70-4FC6-A57A-97A402A63E16}"/>
                </a:ext>
              </a:extLst>
            </p:cNvPr>
            <p:cNvSpPr/>
            <p:nvPr/>
          </p:nvSpPr>
          <p:spPr>
            <a:xfrm>
              <a:off x="4766028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68" name="object 327">
              <a:extLst>
                <a:ext uri="{FF2B5EF4-FFF2-40B4-BE49-F238E27FC236}">
                  <a16:creationId xmlns:a16="http://schemas.microsoft.com/office/drawing/2014/main" id="{91291A92-E77D-4A63-BA67-C4CE6B7F8AED}"/>
                </a:ext>
              </a:extLst>
            </p:cNvPr>
            <p:cNvSpPr/>
            <p:nvPr/>
          </p:nvSpPr>
          <p:spPr>
            <a:xfrm>
              <a:off x="5458862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69" name="object 328">
              <a:extLst>
                <a:ext uri="{FF2B5EF4-FFF2-40B4-BE49-F238E27FC236}">
                  <a16:creationId xmlns:a16="http://schemas.microsoft.com/office/drawing/2014/main" id="{4185E429-62D4-40DB-AC46-0884F5EA04F3}"/>
                </a:ext>
              </a:extLst>
            </p:cNvPr>
            <p:cNvSpPr/>
            <p:nvPr/>
          </p:nvSpPr>
          <p:spPr>
            <a:xfrm>
              <a:off x="5313002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70" name="object 329">
              <a:extLst>
                <a:ext uri="{FF2B5EF4-FFF2-40B4-BE49-F238E27FC236}">
                  <a16:creationId xmlns:a16="http://schemas.microsoft.com/office/drawing/2014/main" id="{5BFDC875-BB1A-4820-80AB-ADFDEAC8D06A}"/>
                </a:ext>
              </a:extLst>
            </p:cNvPr>
            <p:cNvSpPr/>
            <p:nvPr/>
          </p:nvSpPr>
          <p:spPr>
            <a:xfrm>
              <a:off x="6005837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71" name="object 330">
              <a:extLst>
                <a:ext uri="{FF2B5EF4-FFF2-40B4-BE49-F238E27FC236}">
                  <a16:creationId xmlns:a16="http://schemas.microsoft.com/office/drawing/2014/main" id="{198E54C7-0F0E-4117-B661-31026AB0F727}"/>
                </a:ext>
              </a:extLst>
            </p:cNvPr>
            <p:cNvSpPr/>
            <p:nvPr/>
          </p:nvSpPr>
          <p:spPr>
            <a:xfrm>
              <a:off x="5859978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72" name="object 331">
              <a:extLst>
                <a:ext uri="{FF2B5EF4-FFF2-40B4-BE49-F238E27FC236}">
                  <a16:creationId xmlns:a16="http://schemas.microsoft.com/office/drawing/2014/main" id="{9E7E1F6D-CDAB-40B4-B3F5-EB31ED5F8B2D}"/>
                </a:ext>
              </a:extLst>
            </p:cNvPr>
            <p:cNvSpPr/>
            <p:nvPr/>
          </p:nvSpPr>
          <p:spPr>
            <a:xfrm>
              <a:off x="448342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73" name="object 332">
              <a:extLst>
                <a:ext uri="{FF2B5EF4-FFF2-40B4-BE49-F238E27FC236}">
                  <a16:creationId xmlns:a16="http://schemas.microsoft.com/office/drawing/2014/main" id="{F5ADE26E-0434-44C0-A7AD-938630DBDB87}"/>
                </a:ext>
              </a:extLst>
            </p:cNvPr>
            <p:cNvSpPr/>
            <p:nvPr/>
          </p:nvSpPr>
          <p:spPr>
            <a:xfrm>
              <a:off x="4319332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74" name="object 333">
              <a:extLst>
                <a:ext uri="{FF2B5EF4-FFF2-40B4-BE49-F238E27FC236}">
                  <a16:creationId xmlns:a16="http://schemas.microsoft.com/office/drawing/2014/main" id="{F2D22465-80D3-4022-BE51-CCCB02F651E6}"/>
                </a:ext>
              </a:extLst>
            </p:cNvPr>
            <p:cNvSpPr/>
            <p:nvPr/>
          </p:nvSpPr>
          <p:spPr>
            <a:xfrm>
              <a:off x="1684757" y="9017106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75" name="object 334">
              <a:extLst>
                <a:ext uri="{FF2B5EF4-FFF2-40B4-BE49-F238E27FC236}">
                  <a16:creationId xmlns:a16="http://schemas.microsoft.com/office/drawing/2014/main" id="{171E84DA-27F2-4CB5-9C51-FD4CD18BDFB2}"/>
                </a:ext>
              </a:extLst>
            </p:cNvPr>
            <p:cNvSpPr/>
            <p:nvPr/>
          </p:nvSpPr>
          <p:spPr>
            <a:xfrm>
              <a:off x="1994709" y="9017106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76" name="object 335">
              <a:extLst>
                <a:ext uri="{FF2B5EF4-FFF2-40B4-BE49-F238E27FC236}">
                  <a16:creationId xmlns:a16="http://schemas.microsoft.com/office/drawing/2014/main" id="{481B9A30-26E8-412D-BB36-2B5759243201}"/>
                </a:ext>
              </a:extLst>
            </p:cNvPr>
            <p:cNvSpPr/>
            <p:nvPr/>
          </p:nvSpPr>
          <p:spPr>
            <a:xfrm>
              <a:off x="2541666" y="9017106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77" name="object 336">
              <a:extLst>
                <a:ext uri="{FF2B5EF4-FFF2-40B4-BE49-F238E27FC236}">
                  <a16:creationId xmlns:a16="http://schemas.microsoft.com/office/drawing/2014/main" id="{6E277B2D-90C4-403C-A8E0-4289C297F503}"/>
                </a:ext>
              </a:extLst>
            </p:cNvPr>
            <p:cNvSpPr/>
            <p:nvPr/>
          </p:nvSpPr>
          <p:spPr>
            <a:xfrm>
              <a:off x="3088640" y="9017106"/>
              <a:ext cx="474628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199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78" name="object 337">
              <a:extLst>
                <a:ext uri="{FF2B5EF4-FFF2-40B4-BE49-F238E27FC236}">
                  <a16:creationId xmlns:a16="http://schemas.microsoft.com/office/drawing/2014/main" id="{10B395E8-9D63-4DBB-80D6-0F93600D6815}"/>
                </a:ext>
              </a:extLst>
            </p:cNvPr>
            <p:cNvSpPr/>
            <p:nvPr/>
          </p:nvSpPr>
          <p:spPr>
            <a:xfrm>
              <a:off x="3781475" y="9017106"/>
              <a:ext cx="537912" cy="0"/>
            </a:xfrm>
            <a:custGeom>
              <a:avLst/>
              <a:gdLst/>
              <a:ahLst/>
              <a:cxnLst/>
              <a:rect l="l" t="t" r="r" b="b"/>
              <a:pathLst>
                <a:path w="399414">
                  <a:moveTo>
                    <a:pt x="0" y="0"/>
                  </a:moveTo>
                  <a:lnTo>
                    <a:pt x="39937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79" name="object 338">
              <a:extLst>
                <a:ext uri="{FF2B5EF4-FFF2-40B4-BE49-F238E27FC236}">
                  <a16:creationId xmlns:a16="http://schemas.microsoft.com/office/drawing/2014/main" id="{BEF0C2E7-2BF2-435B-93D0-EA21F70137A4}"/>
                </a:ext>
              </a:extLst>
            </p:cNvPr>
            <p:cNvSpPr/>
            <p:nvPr/>
          </p:nvSpPr>
          <p:spPr>
            <a:xfrm>
              <a:off x="4483426" y="9017106"/>
              <a:ext cx="283067" cy="0"/>
            </a:xfrm>
            <a:custGeom>
              <a:avLst/>
              <a:gdLst/>
              <a:ahLst/>
              <a:cxnLst/>
              <a:rect l="l" t="t" r="r" b="b"/>
              <a:pathLst>
                <a:path w="210185">
                  <a:moveTo>
                    <a:pt x="0" y="0"/>
                  </a:moveTo>
                  <a:lnTo>
                    <a:pt x="20984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80" name="object 339">
              <a:extLst>
                <a:ext uri="{FF2B5EF4-FFF2-40B4-BE49-F238E27FC236}">
                  <a16:creationId xmlns:a16="http://schemas.microsoft.com/office/drawing/2014/main" id="{9E1D3F89-C779-4E3D-8F95-A8DCA85FF6E4}"/>
                </a:ext>
              </a:extLst>
            </p:cNvPr>
            <p:cNvSpPr/>
            <p:nvPr/>
          </p:nvSpPr>
          <p:spPr>
            <a:xfrm>
              <a:off x="4911888" y="9017106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81" name="object 340">
              <a:extLst>
                <a:ext uri="{FF2B5EF4-FFF2-40B4-BE49-F238E27FC236}">
                  <a16:creationId xmlns:a16="http://schemas.microsoft.com/office/drawing/2014/main" id="{7631B408-4E09-4EFB-B3BF-61F69B3A0A38}"/>
                </a:ext>
              </a:extLst>
            </p:cNvPr>
            <p:cNvSpPr/>
            <p:nvPr/>
          </p:nvSpPr>
          <p:spPr>
            <a:xfrm>
              <a:off x="5458862" y="9017106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2978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82" name="object 341">
              <a:extLst>
                <a:ext uri="{FF2B5EF4-FFF2-40B4-BE49-F238E27FC236}">
                  <a16:creationId xmlns:a16="http://schemas.microsoft.com/office/drawing/2014/main" id="{C5A91542-36E8-41A6-AD49-9632E72D347B}"/>
                </a:ext>
              </a:extLst>
            </p:cNvPr>
            <p:cNvSpPr/>
            <p:nvPr/>
          </p:nvSpPr>
          <p:spPr>
            <a:xfrm>
              <a:off x="6005838" y="8983904"/>
              <a:ext cx="146237" cy="33223"/>
            </a:xfrm>
            <a:custGeom>
              <a:avLst/>
              <a:gdLst/>
              <a:ahLst/>
              <a:cxnLst/>
              <a:rect l="l" t="t" r="r" b="b"/>
              <a:pathLst>
                <a:path w="108585" h="20320">
                  <a:moveTo>
                    <a:pt x="0" y="20307"/>
                  </a:moveTo>
                  <a:lnTo>
                    <a:pt x="108305" y="20307"/>
                  </a:lnTo>
                </a:path>
                <a:path w="108585" h="20320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83" name="object 342">
              <a:extLst>
                <a:ext uri="{FF2B5EF4-FFF2-40B4-BE49-F238E27FC236}">
                  <a16:creationId xmlns:a16="http://schemas.microsoft.com/office/drawing/2014/main" id="{95134711-0A11-4ED3-B592-F51A0A1ED98B}"/>
                </a:ext>
              </a:extLst>
            </p:cNvPr>
            <p:cNvSpPr/>
            <p:nvPr/>
          </p:nvSpPr>
          <p:spPr>
            <a:xfrm>
              <a:off x="5458862" y="8983904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172611" y="0"/>
                  </a:lnTo>
                </a:path>
                <a:path w="298450">
                  <a:moveTo>
                    <a:pt x="15230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84" name="object 343">
              <a:extLst>
                <a:ext uri="{FF2B5EF4-FFF2-40B4-BE49-F238E27FC236}">
                  <a16:creationId xmlns:a16="http://schemas.microsoft.com/office/drawing/2014/main" id="{442DE93B-5F0E-4AC4-B7E9-B95323651A33}"/>
                </a:ext>
              </a:extLst>
            </p:cNvPr>
            <p:cNvSpPr/>
            <p:nvPr/>
          </p:nvSpPr>
          <p:spPr>
            <a:xfrm>
              <a:off x="4911888" y="8983904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172611" y="0"/>
                  </a:lnTo>
                </a:path>
                <a:path w="298450">
                  <a:moveTo>
                    <a:pt x="15230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85" name="object 344">
              <a:extLst>
                <a:ext uri="{FF2B5EF4-FFF2-40B4-BE49-F238E27FC236}">
                  <a16:creationId xmlns:a16="http://schemas.microsoft.com/office/drawing/2014/main" id="{89815D1C-AB7E-4AE8-898E-FD31B8A07CD0}"/>
                </a:ext>
              </a:extLst>
            </p:cNvPr>
            <p:cNvSpPr/>
            <p:nvPr/>
          </p:nvSpPr>
          <p:spPr>
            <a:xfrm>
              <a:off x="4483426" y="8983904"/>
              <a:ext cx="283067" cy="0"/>
            </a:xfrm>
            <a:custGeom>
              <a:avLst/>
              <a:gdLst/>
              <a:ahLst/>
              <a:cxnLst/>
              <a:rect l="l" t="t" r="r" b="b"/>
              <a:pathLst>
                <a:path w="210185">
                  <a:moveTo>
                    <a:pt x="209841" y="0"/>
                  </a:moveTo>
                  <a:lnTo>
                    <a:pt x="84613" y="0"/>
                  </a:lnTo>
                </a:path>
                <a:path w="210185">
                  <a:moveTo>
                    <a:pt x="6430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86" name="object 345">
              <a:extLst>
                <a:ext uri="{FF2B5EF4-FFF2-40B4-BE49-F238E27FC236}">
                  <a16:creationId xmlns:a16="http://schemas.microsoft.com/office/drawing/2014/main" id="{677F6CE9-D3EC-41DF-9A38-EE0F82129EDC}"/>
                </a:ext>
              </a:extLst>
            </p:cNvPr>
            <p:cNvSpPr/>
            <p:nvPr/>
          </p:nvSpPr>
          <p:spPr>
            <a:xfrm>
              <a:off x="3781475" y="8983904"/>
              <a:ext cx="537912" cy="0"/>
            </a:xfrm>
            <a:custGeom>
              <a:avLst/>
              <a:gdLst/>
              <a:ahLst/>
              <a:cxnLst/>
              <a:rect l="l" t="t" r="r" b="b"/>
              <a:pathLst>
                <a:path w="399414">
                  <a:moveTo>
                    <a:pt x="399374" y="0"/>
                  </a:moveTo>
                  <a:lnTo>
                    <a:pt x="335068" y="0"/>
                  </a:lnTo>
                </a:path>
                <a:path w="399414">
                  <a:moveTo>
                    <a:pt x="31476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87" name="object 346">
              <a:extLst>
                <a:ext uri="{FF2B5EF4-FFF2-40B4-BE49-F238E27FC236}">
                  <a16:creationId xmlns:a16="http://schemas.microsoft.com/office/drawing/2014/main" id="{6844CF3A-6FE9-4743-908F-90B8DDE1EC8A}"/>
                </a:ext>
              </a:extLst>
            </p:cNvPr>
            <p:cNvSpPr/>
            <p:nvPr/>
          </p:nvSpPr>
          <p:spPr>
            <a:xfrm>
              <a:off x="3088640" y="8983904"/>
              <a:ext cx="474628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351991" y="0"/>
                  </a:moveTo>
                  <a:lnTo>
                    <a:pt x="172611" y="0"/>
                  </a:lnTo>
                </a:path>
                <a:path w="352425">
                  <a:moveTo>
                    <a:pt x="15230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88" name="object 347">
              <a:extLst>
                <a:ext uri="{FF2B5EF4-FFF2-40B4-BE49-F238E27FC236}">
                  <a16:creationId xmlns:a16="http://schemas.microsoft.com/office/drawing/2014/main" id="{32924ACF-6FFD-46DC-AF7C-28853D0AAE5F}"/>
                </a:ext>
              </a:extLst>
            </p:cNvPr>
            <p:cNvSpPr/>
            <p:nvPr/>
          </p:nvSpPr>
          <p:spPr>
            <a:xfrm>
              <a:off x="2541666" y="8983904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172611" y="0"/>
                  </a:lnTo>
                </a:path>
                <a:path w="298450">
                  <a:moveTo>
                    <a:pt x="15230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89" name="object 348">
              <a:extLst>
                <a:ext uri="{FF2B5EF4-FFF2-40B4-BE49-F238E27FC236}">
                  <a16:creationId xmlns:a16="http://schemas.microsoft.com/office/drawing/2014/main" id="{F739CE18-16EC-4715-8C09-597D5C166F2C}"/>
                </a:ext>
              </a:extLst>
            </p:cNvPr>
            <p:cNvSpPr/>
            <p:nvPr/>
          </p:nvSpPr>
          <p:spPr>
            <a:xfrm>
              <a:off x="1994709" y="8983904"/>
              <a:ext cx="401938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7838" y="0"/>
                  </a:moveTo>
                  <a:lnTo>
                    <a:pt x="172611" y="0"/>
                  </a:lnTo>
                </a:path>
                <a:path w="298450">
                  <a:moveTo>
                    <a:pt x="15230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90" name="object 349">
              <a:extLst>
                <a:ext uri="{FF2B5EF4-FFF2-40B4-BE49-F238E27FC236}">
                  <a16:creationId xmlns:a16="http://schemas.microsoft.com/office/drawing/2014/main" id="{E755ECAA-2804-4467-8C49-B3DD1682E459}"/>
                </a:ext>
              </a:extLst>
            </p:cNvPr>
            <p:cNvSpPr/>
            <p:nvPr/>
          </p:nvSpPr>
          <p:spPr>
            <a:xfrm>
              <a:off x="1684757" y="8983904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91" name="object 350">
              <a:extLst>
                <a:ext uri="{FF2B5EF4-FFF2-40B4-BE49-F238E27FC236}">
                  <a16:creationId xmlns:a16="http://schemas.microsoft.com/office/drawing/2014/main" id="{93DF5AB6-E878-4E46-96CF-2CD5BECC4F5B}"/>
                </a:ext>
              </a:extLst>
            </p:cNvPr>
            <p:cNvSpPr/>
            <p:nvPr/>
          </p:nvSpPr>
          <p:spPr>
            <a:xfrm>
              <a:off x="356268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92" name="object 351">
              <a:extLst>
                <a:ext uri="{FF2B5EF4-FFF2-40B4-BE49-F238E27FC236}">
                  <a16:creationId xmlns:a16="http://schemas.microsoft.com/office/drawing/2014/main" id="{AC1034A9-02FA-48A5-83B8-A18AC712B888}"/>
                </a:ext>
              </a:extLst>
            </p:cNvPr>
            <p:cNvSpPr/>
            <p:nvPr/>
          </p:nvSpPr>
          <p:spPr>
            <a:xfrm>
              <a:off x="378147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93" name="object 352">
              <a:extLst>
                <a:ext uri="{FF2B5EF4-FFF2-40B4-BE49-F238E27FC236}">
                  <a16:creationId xmlns:a16="http://schemas.microsoft.com/office/drawing/2014/main" id="{238B4897-36BD-4CF0-9EAB-4283ABC8CDB2}"/>
                </a:ext>
              </a:extLst>
            </p:cNvPr>
            <p:cNvSpPr/>
            <p:nvPr/>
          </p:nvSpPr>
          <p:spPr>
            <a:xfrm>
              <a:off x="239582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94" name="object 353">
              <a:extLst>
                <a:ext uri="{FF2B5EF4-FFF2-40B4-BE49-F238E27FC236}">
                  <a16:creationId xmlns:a16="http://schemas.microsoft.com/office/drawing/2014/main" id="{6EC8A9F3-B943-4613-B80C-4A70653639D2}"/>
                </a:ext>
              </a:extLst>
            </p:cNvPr>
            <p:cNvSpPr/>
            <p:nvPr/>
          </p:nvSpPr>
          <p:spPr>
            <a:xfrm>
              <a:off x="2541666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95" name="object 354">
              <a:extLst>
                <a:ext uri="{FF2B5EF4-FFF2-40B4-BE49-F238E27FC236}">
                  <a16:creationId xmlns:a16="http://schemas.microsoft.com/office/drawing/2014/main" id="{09D54AF1-5FB4-427E-A57D-6A6CE89F178F}"/>
                </a:ext>
              </a:extLst>
            </p:cNvPr>
            <p:cNvSpPr/>
            <p:nvPr/>
          </p:nvSpPr>
          <p:spPr>
            <a:xfrm>
              <a:off x="294278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96" name="object 355">
              <a:extLst>
                <a:ext uri="{FF2B5EF4-FFF2-40B4-BE49-F238E27FC236}">
                  <a16:creationId xmlns:a16="http://schemas.microsoft.com/office/drawing/2014/main" id="{5569D72E-8433-4D16-A7E9-AC9CA93754D1}"/>
                </a:ext>
              </a:extLst>
            </p:cNvPr>
            <p:cNvSpPr/>
            <p:nvPr/>
          </p:nvSpPr>
          <p:spPr>
            <a:xfrm>
              <a:off x="308864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97" name="object 356">
              <a:extLst>
                <a:ext uri="{FF2B5EF4-FFF2-40B4-BE49-F238E27FC236}">
                  <a16:creationId xmlns:a16="http://schemas.microsoft.com/office/drawing/2014/main" id="{8D7EDAF2-9192-4E02-895D-795EC2854AB2}"/>
                </a:ext>
              </a:extLst>
            </p:cNvPr>
            <p:cNvSpPr/>
            <p:nvPr/>
          </p:nvSpPr>
          <p:spPr>
            <a:xfrm>
              <a:off x="184885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98" name="object 357">
              <a:extLst>
                <a:ext uri="{FF2B5EF4-FFF2-40B4-BE49-F238E27FC236}">
                  <a16:creationId xmlns:a16="http://schemas.microsoft.com/office/drawing/2014/main" id="{100A9AB7-4010-429C-B4D7-5AD1E687F46F}"/>
                </a:ext>
              </a:extLst>
            </p:cNvPr>
            <p:cNvSpPr/>
            <p:nvPr/>
          </p:nvSpPr>
          <p:spPr>
            <a:xfrm>
              <a:off x="1994709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299" name="object 358">
              <a:extLst>
                <a:ext uri="{FF2B5EF4-FFF2-40B4-BE49-F238E27FC236}">
                  <a16:creationId xmlns:a16="http://schemas.microsoft.com/office/drawing/2014/main" id="{D54B26B7-8C00-41EE-B8E6-66DAD44303F7}"/>
                </a:ext>
              </a:extLst>
            </p:cNvPr>
            <p:cNvSpPr/>
            <p:nvPr/>
          </p:nvSpPr>
          <p:spPr>
            <a:xfrm>
              <a:off x="4766028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00" name="object 359">
              <a:extLst>
                <a:ext uri="{FF2B5EF4-FFF2-40B4-BE49-F238E27FC236}">
                  <a16:creationId xmlns:a16="http://schemas.microsoft.com/office/drawing/2014/main" id="{CF9A3B1D-7744-4230-991D-0DE28BDA0184}"/>
                </a:ext>
              </a:extLst>
            </p:cNvPr>
            <p:cNvSpPr/>
            <p:nvPr/>
          </p:nvSpPr>
          <p:spPr>
            <a:xfrm>
              <a:off x="4911888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01" name="object 360">
              <a:extLst>
                <a:ext uri="{FF2B5EF4-FFF2-40B4-BE49-F238E27FC236}">
                  <a16:creationId xmlns:a16="http://schemas.microsoft.com/office/drawing/2014/main" id="{DDB3E41F-ADAB-411D-92D6-52173AEB0BAA}"/>
                </a:ext>
              </a:extLst>
            </p:cNvPr>
            <p:cNvSpPr/>
            <p:nvPr/>
          </p:nvSpPr>
          <p:spPr>
            <a:xfrm>
              <a:off x="5313002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02" name="object 361">
              <a:extLst>
                <a:ext uri="{FF2B5EF4-FFF2-40B4-BE49-F238E27FC236}">
                  <a16:creationId xmlns:a16="http://schemas.microsoft.com/office/drawing/2014/main" id="{4BFC6AF8-96EB-4E7C-9BD3-676D7C89D765}"/>
                </a:ext>
              </a:extLst>
            </p:cNvPr>
            <p:cNvSpPr/>
            <p:nvPr/>
          </p:nvSpPr>
          <p:spPr>
            <a:xfrm>
              <a:off x="5458862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03" name="object 362">
              <a:extLst>
                <a:ext uri="{FF2B5EF4-FFF2-40B4-BE49-F238E27FC236}">
                  <a16:creationId xmlns:a16="http://schemas.microsoft.com/office/drawing/2014/main" id="{B0899C40-76F2-4D19-80F8-D654B105882F}"/>
                </a:ext>
              </a:extLst>
            </p:cNvPr>
            <p:cNvSpPr/>
            <p:nvPr/>
          </p:nvSpPr>
          <p:spPr>
            <a:xfrm>
              <a:off x="5859978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04" name="object 363">
              <a:extLst>
                <a:ext uri="{FF2B5EF4-FFF2-40B4-BE49-F238E27FC236}">
                  <a16:creationId xmlns:a16="http://schemas.microsoft.com/office/drawing/2014/main" id="{6C36195F-4B74-42A1-95F6-93823B79004C}"/>
                </a:ext>
              </a:extLst>
            </p:cNvPr>
            <p:cNvSpPr/>
            <p:nvPr/>
          </p:nvSpPr>
          <p:spPr>
            <a:xfrm>
              <a:off x="6005837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05" name="object 364">
              <a:extLst>
                <a:ext uri="{FF2B5EF4-FFF2-40B4-BE49-F238E27FC236}">
                  <a16:creationId xmlns:a16="http://schemas.microsoft.com/office/drawing/2014/main" id="{7F5DB181-2AA1-4A93-804C-46705071F930}"/>
                </a:ext>
              </a:extLst>
            </p:cNvPr>
            <p:cNvSpPr/>
            <p:nvPr/>
          </p:nvSpPr>
          <p:spPr>
            <a:xfrm>
              <a:off x="4319332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06" name="object 365">
              <a:extLst>
                <a:ext uri="{FF2B5EF4-FFF2-40B4-BE49-F238E27FC236}">
                  <a16:creationId xmlns:a16="http://schemas.microsoft.com/office/drawing/2014/main" id="{8FFF7260-2DDC-4730-AC58-CD3196189C61}"/>
                </a:ext>
              </a:extLst>
            </p:cNvPr>
            <p:cNvSpPr/>
            <p:nvPr/>
          </p:nvSpPr>
          <p:spPr>
            <a:xfrm>
              <a:off x="448342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07" name="object 366">
              <a:extLst>
                <a:ext uri="{FF2B5EF4-FFF2-40B4-BE49-F238E27FC236}">
                  <a16:creationId xmlns:a16="http://schemas.microsoft.com/office/drawing/2014/main" id="{8C6AB383-9781-4560-AF71-279B77EBB10F}"/>
                </a:ext>
              </a:extLst>
            </p:cNvPr>
            <p:cNvSpPr/>
            <p:nvPr/>
          </p:nvSpPr>
          <p:spPr>
            <a:xfrm>
              <a:off x="20673870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08" name="object 367">
              <a:extLst>
                <a:ext uri="{FF2B5EF4-FFF2-40B4-BE49-F238E27FC236}">
                  <a16:creationId xmlns:a16="http://schemas.microsoft.com/office/drawing/2014/main" id="{F079F708-81AF-4B7B-A403-8B0B2EF7F5F5}"/>
                </a:ext>
              </a:extLst>
            </p:cNvPr>
            <p:cNvSpPr/>
            <p:nvPr/>
          </p:nvSpPr>
          <p:spPr>
            <a:xfrm>
              <a:off x="13426459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09" name="object 368">
              <a:extLst>
                <a:ext uri="{FF2B5EF4-FFF2-40B4-BE49-F238E27FC236}">
                  <a16:creationId xmlns:a16="http://schemas.microsoft.com/office/drawing/2014/main" id="{3DE47305-9685-49B2-823E-FAE630B5D942}"/>
                </a:ext>
              </a:extLst>
            </p:cNvPr>
            <p:cNvSpPr/>
            <p:nvPr/>
          </p:nvSpPr>
          <p:spPr>
            <a:xfrm>
              <a:off x="13152970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10" name="object 369">
              <a:extLst>
                <a:ext uri="{FF2B5EF4-FFF2-40B4-BE49-F238E27FC236}">
                  <a16:creationId xmlns:a16="http://schemas.microsoft.com/office/drawing/2014/main" id="{7A037DF0-893A-413A-A9DC-0E49B77C41A1}"/>
                </a:ext>
              </a:extLst>
            </p:cNvPr>
            <p:cNvSpPr/>
            <p:nvPr/>
          </p:nvSpPr>
          <p:spPr>
            <a:xfrm>
              <a:off x="14338081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11" name="object 370">
              <a:extLst>
                <a:ext uri="{FF2B5EF4-FFF2-40B4-BE49-F238E27FC236}">
                  <a16:creationId xmlns:a16="http://schemas.microsoft.com/office/drawing/2014/main" id="{C6A98D9F-91A4-4E89-A066-D238C89E8B45}"/>
                </a:ext>
              </a:extLst>
            </p:cNvPr>
            <p:cNvSpPr/>
            <p:nvPr/>
          </p:nvSpPr>
          <p:spPr>
            <a:xfrm>
              <a:off x="14064595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12" name="object 371">
              <a:extLst>
                <a:ext uri="{FF2B5EF4-FFF2-40B4-BE49-F238E27FC236}">
                  <a16:creationId xmlns:a16="http://schemas.microsoft.com/office/drawing/2014/main" id="{D1C17FE8-6690-4940-9FBA-8776D80985C7}"/>
                </a:ext>
              </a:extLst>
            </p:cNvPr>
            <p:cNvSpPr/>
            <p:nvPr/>
          </p:nvSpPr>
          <p:spPr>
            <a:xfrm>
              <a:off x="15249707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13" name="object 372">
              <a:extLst>
                <a:ext uri="{FF2B5EF4-FFF2-40B4-BE49-F238E27FC236}">
                  <a16:creationId xmlns:a16="http://schemas.microsoft.com/office/drawing/2014/main" id="{F4FB381F-C566-42E2-BCCE-74C0959036D4}"/>
                </a:ext>
              </a:extLst>
            </p:cNvPr>
            <p:cNvSpPr/>
            <p:nvPr/>
          </p:nvSpPr>
          <p:spPr>
            <a:xfrm>
              <a:off x="14976219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14" name="object 373">
              <a:extLst>
                <a:ext uri="{FF2B5EF4-FFF2-40B4-BE49-F238E27FC236}">
                  <a16:creationId xmlns:a16="http://schemas.microsoft.com/office/drawing/2014/main" id="{8AC5588C-263E-4B0D-93B6-B3B58B4C6336}"/>
                </a:ext>
              </a:extLst>
            </p:cNvPr>
            <p:cNvSpPr/>
            <p:nvPr/>
          </p:nvSpPr>
          <p:spPr>
            <a:xfrm>
              <a:off x="18075742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15" name="object 374">
              <a:extLst>
                <a:ext uri="{FF2B5EF4-FFF2-40B4-BE49-F238E27FC236}">
                  <a16:creationId xmlns:a16="http://schemas.microsoft.com/office/drawing/2014/main" id="{C884B54E-E921-4F0F-9BB2-E221C2F52E96}"/>
                </a:ext>
              </a:extLst>
            </p:cNvPr>
            <p:cNvSpPr/>
            <p:nvPr/>
          </p:nvSpPr>
          <p:spPr>
            <a:xfrm>
              <a:off x="17802253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16" name="object 375">
              <a:extLst>
                <a:ext uri="{FF2B5EF4-FFF2-40B4-BE49-F238E27FC236}">
                  <a16:creationId xmlns:a16="http://schemas.microsoft.com/office/drawing/2014/main" id="{A63BB1E0-0A58-42AD-BE5D-44E1D397680B}"/>
                </a:ext>
              </a:extLst>
            </p:cNvPr>
            <p:cNvSpPr/>
            <p:nvPr/>
          </p:nvSpPr>
          <p:spPr>
            <a:xfrm>
              <a:off x="18805040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17" name="object 376">
              <a:extLst>
                <a:ext uri="{FF2B5EF4-FFF2-40B4-BE49-F238E27FC236}">
                  <a16:creationId xmlns:a16="http://schemas.microsoft.com/office/drawing/2014/main" id="{99810B47-6C4F-4574-AC25-2E196787D107}"/>
                </a:ext>
              </a:extLst>
            </p:cNvPr>
            <p:cNvSpPr/>
            <p:nvPr/>
          </p:nvSpPr>
          <p:spPr>
            <a:xfrm>
              <a:off x="18531555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18" name="object 377">
              <a:extLst>
                <a:ext uri="{FF2B5EF4-FFF2-40B4-BE49-F238E27FC236}">
                  <a16:creationId xmlns:a16="http://schemas.microsoft.com/office/drawing/2014/main" id="{E921EAD3-1154-4A00-A336-A821FB3F1E4E}"/>
                </a:ext>
              </a:extLst>
            </p:cNvPr>
            <p:cNvSpPr/>
            <p:nvPr/>
          </p:nvSpPr>
          <p:spPr>
            <a:xfrm>
              <a:off x="19534341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19" name="object 378">
              <a:extLst>
                <a:ext uri="{FF2B5EF4-FFF2-40B4-BE49-F238E27FC236}">
                  <a16:creationId xmlns:a16="http://schemas.microsoft.com/office/drawing/2014/main" id="{EE8390DE-56A5-4038-878B-652329D2884D}"/>
                </a:ext>
              </a:extLst>
            </p:cNvPr>
            <p:cNvSpPr/>
            <p:nvPr/>
          </p:nvSpPr>
          <p:spPr>
            <a:xfrm>
              <a:off x="19260855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20" name="object 379">
              <a:extLst>
                <a:ext uri="{FF2B5EF4-FFF2-40B4-BE49-F238E27FC236}">
                  <a16:creationId xmlns:a16="http://schemas.microsoft.com/office/drawing/2014/main" id="{45DB7707-7D05-4DEA-8F9B-DE08B20B4B5B}"/>
                </a:ext>
              </a:extLst>
            </p:cNvPr>
            <p:cNvSpPr/>
            <p:nvPr/>
          </p:nvSpPr>
          <p:spPr>
            <a:xfrm>
              <a:off x="12560416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21" name="object 380">
              <a:extLst>
                <a:ext uri="{FF2B5EF4-FFF2-40B4-BE49-F238E27FC236}">
                  <a16:creationId xmlns:a16="http://schemas.microsoft.com/office/drawing/2014/main" id="{FB53224C-4850-46DD-B20E-BF4FB5B949A9}"/>
                </a:ext>
              </a:extLst>
            </p:cNvPr>
            <p:cNvSpPr/>
            <p:nvPr/>
          </p:nvSpPr>
          <p:spPr>
            <a:xfrm>
              <a:off x="12286927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22" name="object 381">
              <a:extLst>
                <a:ext uri="{FF2B5EF4-FFF2-40B4-BE49-F238E27FC236}">
                  <a16:creationId xmlns:a16="http://schemas.microsoft.com/office/drawing/2014/main" id="{10CC4E0A-3D48-409E-A5B5-EC481A1501B6}"/>
                </a:ext>
              </a:extLst>
            </p:cNvPr>
            <p:cNvSpPr/>
            <p:nvPr/>
          </p:nvSpPr>
          <p:spPr>
            <a:xfrm>
              <a:off x="16416585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23" name="object 382">
              <a:extLst>
                <a:ext uri="{FF2B5EF4-FFF2-40B4-BE49-F238E27FC236}">
                  <a16:creationId xmlns:a16="http://schemas.microsoft.com/office/drawing/2014/main" id="{B5470F60-4286-4C11-95EC-A06575F17504}"/>
                </a:ext>
              </a:extLst>
            </p:cNvPr>
            <p:cNvSpPr/>
            <p:nvPr/>
          </p:nvSpPr>
          <p:spPr>
            <a:xfrm>
              <a:off x="16252493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24" name="object 383">
              <a:extLst>
                <a:ext uri="{FF2B5EF4-FFF2-40B4-BE49-F238E27FC236}">
                  <a16:creationId xmlns:a16="http://schemas.microsoft.com/office/drawing/2014/main" id="{55FC984A-25FB-4D28-9D4C-EBE2ED77642D}"/>
                </a:ext>
              </a:extLst>
            </p:cNvPr>
            <p:cNvSpPr/>
            <p:nvPr/>
          </p:nvSpPr>
          <p:spPr>
            <a:xfrm>
              <a:off x="11311490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25" name="object 384">
              <a:extLst>
                <a:ext uri="{FF2B5EF4-FFF2-40B4-BE49-F238E27FC236}">
                  <a16:creationId xmlns:a16="http://schemas.microsoft.com/office/drawing/2014/main" id="{7B3B8A5D-0BD5-4309-AFCE-931A04021BEE}"/>
                </a:ext>
              </a:extLst>
            </p:cNvPr>
            <p:cNvSpPr/>
            <p:nvPr/>
          </p:nvSpPr>
          <p:spPr>
            <a:xfrm>
              <a:off x="11147398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26" name="object 385">
              <a:extLst>
                <a:ext uri="{FF2B5EF4-FFF2-40B4-BE49-F238E27FC236}">
                  <a16:creationId xmlns:a16="http://schemas.microsoft.com/office/drawing/2014/main" id="{30F4620B-6058-4DC0-A206-B2516BBE7D6B}"/>
                </a:ext>
              </a:extLst>
            </p:cNvPr>
            <p:cNvSpPr/>
            <p:nvPr/>
          </p:nvSpPr>
          <p:spPr>
            <a:xfrm>
              <a:off x="10892143" y="9498536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27" name="object 386">
              <a:extLst>
                <a:ext uri="{FF2B5EF4-FFF2-40B4-BE49-F238E27FC236}">
                  <a16:creationId xmlns:a16="http://schemas.microsoft.com/office/drawing/2014/main" id="{F7AA341C-6E3F-4D9B-B045-7B4B2628AEA2}"/>
                </a:ext>
              </a:extLst>
            </p:cNvPr>
            <p:cNvSpPr/>
            <p:nvPr/>
          </p:nvSpPr>
          <p:spPr>
            <a:xfrm>
              <a:off x="11038003" y="9498536"/>
              <a:ext cx="109464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0" y="0"/>
                  </a:moveTo>
                  <a:lnTo>
                    <a:pt x="8122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28" name="object 387">
              <a:extLst>
                <a:ext uri="{FF2B5EF4-FFF2-40B4-BE49-F238E27FC236}">
                  <a16:creationId xmlns:a16="http://schemas.microsoft.com/office/drawing/2014/main" id="{B3B491EA-562F-417B-BB02-746CCC5851FF}"/>
                </a:ext>
              </a:extLst>
            </p:cNvPr>
            <p:cNvSpPr/>
            <p:nvPr/>
          </p:nvSpPr>
          <p:spPr>
            <a:xfrm>
              <a:off x="11311491" y="9498536"/>
              <a:ext cx="975768" cy="0"/>
            </a:xfrm>
            <a:custGeom>
              <a:avLst/>
              <a:gdLst/>
              <a:ahLst/>
              <a:cxnLst/>
              <a:rect l="l" t="t" r="r" b="b"/>
              <a:pathLst>
                <a:path w="724534">
                  <a:moveTo>
                    <a:pt x="0" y="0"/>
                  </a:moveTo>
                  <a:lnTo>
                    <a:pt x="534756" y="0"/>
                  </a:lnTo>
                </a:path>
                <a:path w="724534">
                  <a:moveTo>
                    <a:pt x="575370" y="0"/>
                  </a:moveTo>
                  <a:lnTo>
                    <a:pt x="72428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29" name="object 388">
              <a:extLst>
                <a:ext uri="{FF2B5EF4-FFF2-40B4-BE49-F238E27FC236}">
                  <a16:creationId xmlns:a16="http://schemas.microsoft.com/office/drawing/2014/main" id="{3344F381-9B5A-4938-9516-308834477151}"/>
                </a:ext>
              </a:extLst>
            </p:cNvPr>
            <p:cNvSpPr/>
            <p:nvPr/>
          </p:nvSpPr>
          <p:spPr>
            <a:xfrm>
              <a:off x="12560416" y="9498536"/>
              <a:ext cx="592645" cy="0"/>
            </a:xfrm>
            <a:custGeom>
              <a:avLst/>
              <a:gdLst/>
              <a:ahLst/>
              <a:cxnLst/>
              <a:rect l="l" t="t" r="r" b="b"/>
              <a:pathLst>
                <a:path w="440054">
                  <a:moveTo>
                    <a:pt x="0" y="0"/>
                  </a:moveTo>
                  <a:lnTo>
                    <a:pt x="43998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30" name="object 389">
              <a:extLst>
                <a:ext uri="{FF2B5EF4-FFF2-40B4-BE49-F238E27FC236}">
                  <a16:creationId xmlns:a16="http://schemas.microsoft.com/office/drawing/2014/main" id="{A576CF5F-C944-4EF1-BE48-CA8ECAD2F73E}"/>
                </a:ext>
              </a:extLst>
            </p:cNvPr>
            <p:cNvSpPr/>
            <p:nvPr/>
          </p:nvSpPr>
          <p:spPr>
            <a:xfrm>
              <a:off x="13426460" y="9498536"/>
              <a:ext cx="638825" cy="0"/>
            </a:xfrm>
            <a:custGeom>
              <a:avLst/>
              <a:gdLst/>
              <a:ahLst/>
              <a:cxnLst/>
              <a:rect l="l" t="t" r="r" b="b"/>
              <a:pathLst>
                <a:path w="474345">
                  <a:moveTo>
                    <a:pt x="0" y="0"/>
                  </a:moveTo>
                  <a:lnTo>
                    <a:pt x="47383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31" name="object 390">
              <a:extLst>
                <a:ext uri="{FF2B5EF4-FFF2-40B4-BE49-F238E27FC236}">
                  <a16:creationId xmlns:a16="http://schemas.microsoft.com/office/drawing/2014/main" id="{15EDE72F-3FCB-40EC-8B3E-2E76CFB454E1}"/>
                </a:ext>
              </a:extLst>
            </p:cNvPr>
            <p:cNvSpPr/>
            <p:nvPr/>
          </p:nvSpPr>
          <p:spPr>
            <a:xfrm>
              <a:off x="14338082" y="9498536"/>
              <a:ext cx="638825" cy="0"/>
            </a:xfrm>
            <a:custGeom>
              <a:avLst/>
              <a:gdLst/>
              <a:ahLst/>
              <a:cxnLst/>
              <a:rect l="l" t="t" r="r" b="b"/>
              <a:pathLst>
                <a:path w="474345">
                  <a:moveTo>
                    <a:pt x="0" y="0"/>
                  </a:moveTo>
                  <a:lnTo>
                    <a:pt x="47383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32" name="object 391">
              <a:extLst>
                <a:ext uri="{FF2B5EF4-FFF2-40B4-BE49-F238E27FC236}">
                  <a16:creationId xmlns:a16="http://schemas.microsoft.com/office/drawing/2014/main" id="{66B7CBFF-32E7-4D95-84B8-7963C13CAF88}"/>
                </a:ext>
              </a:extLst>
            </p:cNvPr>
            <p:cNvSpPr/>
            <p:nvPr/>
          </p:nvSpPr>
          <p:spPr>
            <a:xfrm>
              <a:off x="15249707" y="9498536"/>
              <a:ext cx="1003134" cy="0"/>
            </a:xfrm>
            <a:custGeom>
              <a:avLst/>
              <a:gdLst/>
              <a:ahLst/>
              <a:cxnLst/>
              <a:rect l="l" t="t" r="r" b="b"/>
              <a:pathLst>
                <a:path w="744855">
                  <a:moveTo>
                    <a:pt x="0" y="0"/>
                  </a:moveTo>
                  <a:lnTo>
                    <a:pt x="74459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33" name="object 392">
              <a:extLst>
                <a:ext uri="{FF2B5EF4-FFF2-40B4-BE49-F238E27FC236}">
                  <a16:creationId xmlns:a16="http://schemas.microsoft.com/office/drawing/2014/main" id="{2033EF6D-4528-421F-8027-738FC00469BE}"/>
                </a:ext>
              </a:extLst>
            </p:cNvPr>
            <p:cNvSpPr/>
            <p:nvPr/>
          </p:nvSpPr>
          <p:spPr>
            <a:xfrm>
              <a:off x="16416587" y="9498536"/>
              <a:ext cx="1386258" cy="0"/>
            </a:xfrm>
            <a:custGeom>
              <a:avLst/>
              <a:gdLst/>
              <a:ahLst/>
              <a:cxnLst/>
              <a:rect l="l" t="t" r="r" b="b"/>
              <a:pathLst>
                <a:path w="1029334">
                  <a:moveTo>
                    <a:pt x="0" y="0"/>
                  </a:moveTo>
                  <a:lnTo>
                    <a:pt x="102889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34" name="object 393">
              <a:extLst>
                <a:ext uri="{FF2B5EF4-FFF2-40B4-BE49-F238E27FC236}">
                  <a16:creationId xmlns:a16="http://schemas.microsoft.com/office/drawing/2014/main" id="{BCE05961-81D2-449B-973F-C5B5E1774237}"/>
                </a:ext>
              </a:extLst>
            </p:cNvPr>
            <p:cNvSpPr/>
            <p:nvPr/>
          </p:nvSpPr>
          <p:spPr>
            <a:xfrm>
              <a:off x="18075743" y="9498536"/>
              <a:ext cx="455814" cy="0"/>
            </a:xfrm>
            <a:custGeom>
              <a:avLst/>
              <a:gdLst/>
              <a:ahLst/>
              <a:cxnLst/>
              <a:rect l="l" t="t" r="r" b="b"/>
              <a:pathLst>
                <a:path w="338455">
                  <a:moveTo>
                    <a:pt x="0" y="0"/>
                  </a:moveTo>
                  <a:lnTo>
                    <a:pt x="33845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35" name="object 394">
              <a:extLst>
                <a:ext uri="{FF2B5EF4-FFF2-40B4-BE49-F238E27FC236}">
                  <a16:creationId xmlns:a16="http://schemas.microsoft.com/office/drawing/2014/main" id="{0441F98C-39E3-4663-90D3-E2651ECB977F}"/>
                </a:ext>
              </a:extLst>
            </p:cNvPr>
            <p:cNvSpPr/>
            <p:nvPr/>
          </p:nvSpPr>
          <p:spPr>
            <a:xfrm>
              <a:off x="18805042" y="9498536"/>
              <a:ext cx="455814" cy="0"/>
            </a:xfrm>
            <a:custGeom>
              <a:avLst/>
              <a:gdLst/>
              <a:ahLst/>
              <a:cxnLst/>
              <a:rect l="l" t="t" r="r" b="b"/>
              <a:pathLst>
                <a:path w="338455">
                  <a:moveTo>
                    <a:pt x="0" y="0"/>
                  </a:moveTo>
                  <a:lnTo>
                    <a:pt x="33845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36" name="object 395">
              <a:extLst>
                <a:ext uri="{FF2B5EF4-FFF2-40B4-BE49-F238E27FC236}">
                  <a16:creationId xmlns:a16="http://schemas.microsoft.com/office/drawing/2014/main" id="{CF30A09A-4290-4999-BCAA-9C94E802C2CE}"/>
                </a:ext>
              </a:extLst>
            </p:cNvPr>
            <p:cNvSpPr/>
            <p:nvPr/>
          </p:nvSpPr>
          <p:spPr>
            <a:xfrm>
              <a:off x="19534341" y="9498536"/>
              <a:ext cx="1139963" cy="0"/>
            </a:xfrm>
            <a:custGeom>
              <a:avLst/>
              <a:gdLst/>
              <a:ahLst/>
              <a:cxnLst/>
              <a:rect l="l" t="t" r="r" b="b"/>
              <a:pathLst>
                <a:path w="846455">
                  <a:moveTo>
                    <a:pt x="0" y="0"/>
                  </a:moveTo>
                  <a:lnTo>
                    <a:pt x="84613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37" name="object 396">
              <a:extLst>
                <a:ext uri="{FF2B5EF4-FFF2-40B4-BE49-F238E27FC236}">
                  <a16:creationId xmlns:a16="http://schemas.microsoft.com/office/drawing/2014/main" id="{03AC6AFC-994A-45B5-B50C-A688078DA415}"/>
                </a:ext>
              </a:extLst>
            </p:cNvPr>
            <p:cNvSpPr/>
            <p:nvPr/>
          </p:nvSpPr>
          <p:spPr>
            <a:xfrm>
              <a:off x="19534341" y="9387864"/>
              <a:ext cx="1048459" cy="0"/>
            </a:xfrm>
            <a:custGeom>
              <a:avLst/>
              <a:gdLst/>
              <a:ahLst/>
              <a:cxnLst/>
              <a:rect l="l" t="t" r="r" b="b"/>
              <a:pathLst>
                <a:path w="778509">
                  <a:moveTo>
                    <a:pt x="778442" y="0"/>
                  </a:moveTo>
                  <a:lnTo>
                    <a:pt x="284300" y="0"/>
                  </a:lnTo>
                </a:path>
                <a:path w="778509">
                  <a:moveTo>
                    <a:pt x="25722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38" name="object 397">
              <a:extLst>
                <a:ext uri="{FF2B5EF4-FFF2-40B4-BE49-F238E27FC236}">
                  <a16:creationId xmlns:a16="http://schemas.microsoft.com/office/drawing/2014/main" id="{B351F09C-937A-44A5-95B6-FF0E0C199388}"/>
                </a:ext>
              </a:extLst>
            </p:cNvPr>
            <p:cNvSpPr/>
            <p:nvPr/>
          </p:nvSpPr>
          <p:spPr>
            <a:xfrm>
              <a:off x="18805042" y="9387864"/>
              <a:ext cx="455814" cy="0"/>
            </a:xfrm>
            <a:custGeom>
              <a:avLst/>
              <a:gdLst/>
              <a:ahLst/>
              <a:cxnLst/>
              <a:rect l="l" t="t" r="r" b="b"/>
              <a:pathLst>
                <a:path w="338455">
                  <a:moveTo>
                    <a:pt x="33845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39" name="object 398">
              <a:extLst>
                <a:ext uri="{FF2B5EF4-FFF2-40B4-BE49-F238E27FC236}">
                  <a16:creationId xmlns:a16="http://schemas.microsoft.com/office/drawing/2014/main" id="{6766A7BB-B86D-4906-A61C-21BBF5D50B61}"/>
                </a:ext>
              </a:extLst>
            </p:cNvPr>
            <p:cNvSpPr/>
            <p:nvPr/>
          </p:nvSpPr>
          <p:spPr>
            <a:xfrm>
              <a:off x="18075743" y="9387864"/>
              <a:ext cx="455814" cy="0"/>
            </a:xfrm>
            <a:custGeom>
              <a:avLst/>
              <a:gdLst/>
              <a:ahLst/>
              <a:cxnLst/>
              <a:rect l="l" t="t" r="r" b="b"/>
              <a:pathLst>
                <a:path w="338455">
                  <a:moveTo>
                    <a:pt x="33845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40" name="object 399">
              <a:extLst>
                <a:ext uri="{FF2B5EF4-FFF2-40B4-BE49-F238E27FC236}">
                  <a16:creationId xmlns:a16="http://schemas.microsoft.com/office/drawing/2014/main" id="{0264F89C-611D-43C0-A43D-5DF3842D0C8E}"/>
                </a:ext>
              </a:extLst>
            </p:cNvPr>
            <p:cNvSpPr/>
            <p:nvPr/>
          </p:nvSpPr>
          <p:spPr>
            <a:xfrm>
              <a:off x="16416587" y="9387864"/>
              <a:ext cx="1386258" cy="0"/>
            </a:xfrm>
            <a:custGeom>
              <a:avLst/>
              <a:gdLst/>
              <a:ahLst/>
              <a:cxnLst/>
              <a:rect l="l" t="t" r="r" b="b"/>
              <a:pathLst>
                <a:path w="1029334">
                  <a:moveTo>
                    <a:pt x="102889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41" name="object 400">
              <a:extLst>
                <a:ext uri="{FF2B5EF4-FFF2-40B4-BE49-F238E27FC236}">
                  <a16:creationId xmlns:a16="http://schemas.microsoft.com/office/drawing/2014/main" id="{60BD4174-7C7A-4BBE-BDA2-A8090C5D80FA}"/>
                </a:ext>
              </a:extLst>
            </p:cNvPr>
            <p:cNvSpPr/>
            <p:nvPr/>
          </p:nvSpPr>
          <p:spPr>
            <a:xfrm>
              <a:off x="15249707" y="9387864"/>
              <a:ext cx="1003134" cy="0"/>
            </a:xfrm>
            <a:custGeom>
              <a:avLst/>
              <a:gdLst/>
              <a:ahLst/>
              <a:cxnLst/>
              <a:rect l="l" t="t" r="r" b="b"/>
              <a:pathLst>
                <a:path w="744855">
                  <a:moveTo>
                    <a:pt x="74459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42" name="object 401">
              <a:extLst>
                <a:ext uri="{FF2B5EF4-FFF2-40B4-BE49-F238E27FC236}">
                  <a16:creationId xmlns:a16="http://schemas.microsoft.com/office/drawing/2014/main" id="{77B3B620-0458-4886-8C7E-01E413F42B64}"/>
                </a:ext>
              </a:extLst>
            </p:cNvPr>
            <p:cNvSpPr/>
            <p:nvPr/>
          </p:nvSpPr>
          <p:spPr>
            <a:xfrm>
              <a:off x="14338082" y="9387864"/>
              <a:ext cx="638825" cy="0"/>
            </a:xfrm>
            <a:custGeom>
              <a:avLst/>
              <a:gdLst/>
              <a:ahLst/>
              <a:cxnLst/>
              <a:rect l="l" t="t" r="r" b="b"/>
              <a:pathLst>
                <a:path w="474345">
                  <a:moveTo>
                    <a:pt x="47383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43" name="object 402">
              <a:extLst>
                <a:ext uri="{FF2B5EF4-FFF2-40B4-BE49-F238E27FC236}">
                  <a16:creationId xmlns:a16="http://schemas.microsoft.com/office/drawing/2014/main" id="{18ABE923-7155-4885-845C-6F4900308744}"/>
                </a:ext>
              </a:extLst>
            </p:cNvPr>
            <p:cNvSpPr/>
            <p:nvPr/>
          </p:nvSpPr>
          <p:spPr>
            <a:xfrm>
              <a:off x="13426460" y="9387864"/>
              <a:ext cx="638825" cy="0"/>
            </a:xfrm>
            <a:custGeom>
              <a:avLst/>
              <a:gdLst/>
              <a:ahLst/>
              <a:cxnLst/>
              <a:rect l="l" t="t" r="r" b="b"/>
              <a:pathLst>
                <a:path w="474345">
                  <a:moveTo>
                    <a:pt x="47383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44" name="object 403">
              <a:extLst>
                <a:ext uri="{FF2B5EF4-FFF2-40B4-BE49-F238E27FC236}">
                  <a16:creationId xmlns:a16="http://schemas.microsoft.com/office/drawing/2014/main" id="{FAC07BFB-F20F-4A30-BF37-333110D5F946}"/>
                </a:ext>
              </a:extLst>
            </p:cNvPr>
            <p:cNvSpPr/>
            <p:nvPr/>
          </p:nvSpPr>
          <p:spPr>
            <a:xfrm>
              <a:off x="12560416" y="9387864"/>
              <a:ext cx="592645" cy="0"/>
            </a:xfrm>
            <a:custGeom>
              <a:avLst/>
              <a:gdLst/>
              <a:ahLst/>
              <a:cxnLst/>
              <a:rect l="l" t="t" r="r" b="b"/>
              <a:pathLst>
                <a:path w="440054">
                  <a:moveTo>
                    <a:pt x="43998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45" name="object 404">
              <a:extLst>
                <a:ext uri="{FF2B5EF4-FFF2-40B4-BE49-F238E27FC236}">
                  <a16:creationId xmlns:a16="http://schemas.microsoft.com/office/drawing/2014/main" id="{04165197-4192-4F14-841B-65037303F72A}"/>
                </a:ext>
              </a:extLst>
            </p:cNvPr>
            <p:cNvSpPr/>
            <p:nvPr/>
          </p:nvSpPr>
          <p:spPr>
            <a:xfrm>
              <a:off x="11311491" y="9387864"/>
              <a:ext cx="975768" cy="0"/>
            </a:xfrm>
            <a:custGeom>
              <a:avLst/>
              <a:gdLst/>
              <a:ahLst/>
              <a:cxnLst/>
              <a:rect l="l" t="t" r="r" b="b"/>
              <a:pathLst>
                <a:path w="724534">
                  <a:moveTo>
                    <a:pt x="72428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46" name="object 405">
              <a:extLst>
                <a:ext uri="{FF2B5EF4-FFF2-40B4-BE49-F238E27FC236}">
                  <a16:creationId xmlns:a16="http://schemas.microsoft.com/office/drawing/2014/main" id="{7BE4FF74-0CC3-4B47-9693-B90879355FF1}"/>
                </a:ext>
              </a:extLst>
            </p:cNvPr>
            <p:cNvSpPr/>
            <p:nvPr/>
          </p:nvSpPr>
          <p:spPr>
            <a:xfrm>
              <a:off x="11038003" y="9387864"/>
              <a:ext cx="109464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8122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pic>
          <p:nvPicPr>
            <p:cNvPr id="347" name="object 406">
              <a:extLst>
                <a:ext uri="{FF2B5EF4-FFF2-40B4-BE49-F238E27FC236}">
                  <a16:creationId xmlns:a16="http://schemas.microsoft.com/office/drawing/2014/main" id="{2581E2D4-84AB-4D6C-B076-F499947315F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49552" y="9379563"/>
              <a:ext cx="280323" cy="123123"/>
            </a:xfrm>
            <a:prstGeom prst="rect">
              <a:avLst/>
            </a:prstGeom>
          </p:spPr>
        </p:pic>
        <p:pic>
          <p:nvPicPr>
            <p:cNvPr id="348" name="object 407">
              <a:extLst>
                <a:ext uri="{FF2B5EF4-FFF2-40B4-BE49-F238E27FC236}">
                  <a16:creationId xmlns:a16="http://schemas.microsoft.com/office/drawing/2014/main" id="{04F27AD0-491A-4BE1-86EB-56978BE0361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61177" y="9379563"/>
              <a:ext cx="280323" cy="123123"/>
            </a:xfrm>
            <a:prstGeom prst="rect">
              <a:avLst/>
            </a:prstGeom>
          </p:spPr>
        </p:pic>
        <p:sp>
          <p:nvSpPr>
            <p:cNvPr id="349" name="object 408">
              <a:extLst>
                <a:ext uri="{FF2B5EF4-FFF2-40B4-BE49-F238E27FC236}">
                  <a16:creationId xmlns:a16="http://schemas.microsoft.com/office/drawing/2014/main" id="{BEDDC37E-39B8-48AD-81BE-9BF965B2EA94}"/>
                </a:ext>
              </a:extLst>
            </p:cNvPr>
            <p:cNvSpPr/>
            <p:nvPr/>
          </p:nvSpPr>
          <p:spPr>
            <a:xfrm>
              <a:off x="14976219" y="9387864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50" name="object 409">
              <a:extLst>
                <a:ext uri="{FF2B5EF4-FFF2-40B4-BE49-F238E27FC236}">
                  <a16:creationId xmlns:a16="http://schemas.microsoft.com/office/drawing/2014/main" id="{68376F14-F62D-4513-B7BC-2237824966D0}"/>
                </a:ext>
              </a:extLst>
            </p:cNvPr>
            <p:cNvSpPr/>
            <p:nvPr/>
          </p:nvSpPr>
          <p:spPr>
            <a:xfrm>
              <a:off x="14976219" y="9498536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51" name="object 410">
              <a:extLst>
                <a:ext uri="{FF2B5EF4-FFF2-40B4-BE49-F238E27FC236}">
                  <a16:creationId xmlns:a16="http://schemas.microsoft.com/office/drawing/2014/main" id="{16A7699C-429C-4854-BDB2-3097F8C3783E}"/>
                </a:ext>
              </a:extLst>
            </p:cNvPr>
            <p:cNvSpPr/>
            <p:nvPr/>
          </p:nvSpPr>
          <p:spPr>
            <a:xfrm>
              <a:off x="14976219" y="9387864"/>
              <a:ext cx="13683" cy="11420"/>
            </a:xfrm>
            <a:custGeom>
              <a:avLst/>
              <a:gdLst/>
              <a:ahLst/>
              <a:cxnLst/>
              <a:rect l="l" t="t" r="r" b="b"/>
              <a:pathLst>
                <a:path w="10159" h="6984">
                  <a:moveTo>
                    <a:pt x="0" y="6769"/>
                  </a:moveTo>
                  <a:lnTo>
                    <a:pt x="10153" y="6769"/>
                  </a:lnTo>
                </a:path>
                <a:path w="10159" h="6984">
                  <a:moveTo>
                    <a:pt x="10153" y="6769"/>
                  </a:moveTo>
                  <a:lnTo>
                    <a:pt x="10153" y="0"/>
                  </a:lnTo>
                </a:path>
                <a:path w="10159" h="6984">
                  <a:moveTo>
                    <a:pt x="10153" y="0"/>
                  </a:moveTo>
                  <a:lnTo>
                    <a:pt x="0" y="0"/>
                  </a:lnTo>
                </a:path>
              </a:pathLst>
            </a:custGeom>
            <a:ln w="10153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352" name="object 411">
              <a:extLst>
                <a:ext uri="{FF2B5EF4-FFF2-40B4-BE49-F238E27FC236}">
                  <a16:creationId xmlns:a16="http://schemas.microsoft.com/office/drawing/2014/main" id="{52E30492-B239-4347-8845-63C1D892F4BF}"/>
                </a:ext>
              </a:extLst>
            </p:cNvPr>
            <p:cNvGrpSpPr/>
            <p:nvPr/>
          </p:nvGrpSpPr>
          <p:grpSpPr>
            <a:xfrm>
              <a:off x="14989893" y="9379564"/>
              <a:ext cx="143672" cy="28031"/>
              <a:chOff x="12688071" y="9296499"/>
              <a:chExt cx="106680" cy="17145"/>
            </a:xfrm>
          </p:grpSpPr>
          <p:sp>
            <p:nvSpPr>
              <p:cNvPr id="2018" name="object 412">
                <a:extLst>
                  <a:ext uri="{FF2B5EF4-FFF2-40B4-BE49-F238E27FC236}">
                    <a16:creationId xmlns:a16="http://schemas.microsoft.com/office/drawing/2014/main" id="{83F37262-B5DB-4A9A-82CD-8B7AB7FF518E}"/>
                  </a:ext>
                </a:extLst>
              </p:cNvPr>
              <p:cNvSpPr/>
              <p:nvPr/>
            </p:nvSpPr>
            <p:spPr>
              <a:xfrm>
                <a:off x="12769300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59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19" name="object 413">
                <a:extLst>
                  <a:ext uri="{FF2B5EF4-FFF2-40B4-BE49-F238E27FC236}">
                    <a16:creationId xmlns:a16="http://schemas.microsoft.com/office/drawing/2014/main" id="{865B750F-F060-48BA-A235-A57883E97127}"/>
                  </a:ext>
                </a:extLst>
              </p:cNvPr>
              <p:cNvSpPr/>
              <p:nvPr/>
            </p:nvSpPr>
            <p:spPr>
              <a:xfrm>
                <a:off x="12688071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79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20" name="object 414">
                <a:extLst>
                  <a:ext uri="{FF2B5EF4-FFF2-40B4-BE49-F238E27FC236}">
                    <a16:creationId xmlns:a16="http://schemas.microsoft.com/office/drawing/2014/main" id="{B78D5FC5-9096-4F2C-980B-951EA28C1E4C}"/>
                  </a:ext>
                </a:extLst>
              </p:cNvPr>
              <p:cNvSpPr/>
              <p:nvPr/>
            </p:nvSpPr>
            <p:spPr>
              <a:xfrm>
                <a:off x="12779453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101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grpSp>
          <p:nvGrpSpPr>
            <p:cNvPr id="353" name="object 415">
              <a:extLst>
                <a:ext uri="{FF2B5EF4-FFF2-40B4-BE49-F238E27FC236}">
                  <a16:creationId xmlns:a16="http://schemas.microsoft.com/office/drawing/2014/main" id="{0C8B8D88-E0B9-4233-8656-03EE3AFCB500}"/>
                </a:ext>
              </a:extLst>
            </p:cNvPr>
            <p:cNvGrpSpPr/>
            <p:nvPr/>
          </p:nvGrpSpPr>
          <p:grpSpPr>
            <a:xfrm>
              <a:off x="15126637" y="9379564"/>
              <a:ext cx="123147" cy="28031"/>
              <a:chOff x="12789607" y="9296499"/>
              <a:chExt cx="91440" cy="17145"/>
            </a:xfrm>
          </p:grpSpPr>
          <p:sp>
            <p:nvSpPr>
              <p:cNvPr id="2016" name="object 416">
                <a:extLst>
                  <a:ext uri="{FF2B5EF4-FFF2-40B4-BE49-F238E27FC236}">
                    <a16:creationId xmlns:a16="http://schemas.microsoft.com/office/drawing/2014/main" id="{804FB5BF-F2A8-4A6A-9E53-65D4AACF5093}"/>
                  </a:ext>
                </a:extLst>
              </p:cNvPr>
              <p:cNvSpPr/>
              <p:nvPr/>
            </p:nvSpPr>
            <p:spPr>
              <a:xfrm>
                <a:off x="12870836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59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17" name="object 417">
                <a:extLst>
                  <a:ext uri="{FF2B5EF4-FFF2-40B4-BE49-F238E27FC236}">
                    <a16:creationId xmlns:a16="http://schemas.microsoft.com/office/drawing/2014/main" id="{9218F2A8-A7EB-4B45-9907-7670B63D6695}"/>
                  </a:ext>
                </a:extLst>
              </p:cNvPr>
              <p:cNvSpPr/>
              <p:nvPr/>
            </p:nvSpPr>
            <p:spPr>
              <a:xfrm>
                <a:off x="12789607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79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354" name="object 418">
              <a:extLst>
                <a:ext uri="{FF2B5EF4-FFF2-40B4-BE49-F238E27FC236}">
                  <a16:creationId xmlns:a16="http://schemas.microsoft.com/office/drawing/2014/main" id="{8B94CBDC-D61B-486E-9EDE-B6295B467338}"/>
                </a:ext>
              </a:extLst>
            </p:cNvPr>
            <p:cNvSpPr/>
            <p:nvPr/>
          </p:nvSpPr>
          <p:spPr>
            <a:xfrm>
              <a:off x="14976219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55" name="object 419">
              <a:extLst>
                <a:ext uri="{FF2B5EF4-FFF2-40B4-BE49-F238E27FC236}">
                  <a16:creationId xmlns:a16="http://schemas.microsoft.com/office/drawing/2014/main" id="{4A645C8E-B362-4EB4-B1CC-8190157E35AE}"/>
                </a:ext>
              </a:extLst>
            </p:cNvPr>
            <p:cNvSpPr/>
            <p:nvPr/>
          </p:nvSpPr>
          <p:spPr>
            <a:xfrm>
              <a:off x="15249707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56" name="object 420">
              <a:extLst>
                <a:ext uri="{FF2B5EF4-FFF2-40B4-BE49-F238E27FC236}">
                  <a16:creationId xmlns:a16="http://schemas.microsoft.com/office/drawing/2014/main" id="{EFC3F38B-DD72-4635-AF27-9B2C1D6008A1}"/>
                </a:ext>
              </a:extLst>
            </p:cNvPr>
            <p:cNvSpPr/>
            <p:nvPr/>
          </p:nvSpPr>
          <p:spPr>
            <a:xfrm>
              <a:off x="17802253" y="9387864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57" name="object 421">
              <a:extLst>
                <a:ext uri="{FF2B5EF4-FFF2-40B4-BE49-F238E27FC236}">
                  <a16:creationId xmlns:a16="http://schemas.microsoft.com/office/drawing/2014/main" id="{DD879AF1-75B5-4E75-A101-560D69A8D5F9}"/>
                </a:ext>
              </a:extLst>
            </p:cNvPr>
            <p:cNvSpPr/>
            <p:nvPr/>
          </p:nvSpPr>
          <p:spPr>
            <a:xfrm>
              <a:off x="17802253" y="9498536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58" name="object 422">
              <a:extLst>
                <a:ext uri="{FF2B5EF4-FFF2-40B4-BE49-F238E27FC236}">
                  <a16:creationId xmlns:a16="http://schemas.microsoft.com/office/drawing/2014/main" id="{FF99B506-4EFD-4043-A592-D9F7EC3E6B97}"/>
                </a:ext>
              </a:extLst>
            </p:cNvPr>
            <p:cNvSpPr/>
            <p:nvPr/>
          </p:nvSpPr>
          <p:spPr>
            <a:xfrm>
              <a:off x="17802253" y="9387864"/>
              <a:ext cx="13683" cy="11420"/>
            </a:xfrm>
            <a:custGeom>
              <a:avLst/>
              <a:gdLst/>
              <a:ahLst/>
              <a:cxnLst/>
              <a:rect l="l" t="t" r="r" b="b"/>
              <a:pathLst>
                <a:path w="10159" h="6984">
                  <a:moveTo>
                    <a:pt x="0" y="6769"/>
                  </a:moveTo>
                  <a:lnTo>
                    <a:pt x="10153" y="6769"/>
                  </a:lnTo>
                </a:path>
                <a:path w="10159" h="6984">
                  <a:moveTo>
                    <a:pt x="10153" y="6769"/>
                  </a:moveTo>
                  <a:lnTo>
                    <a:pt x="10153" y="0"/>
                  </a:lnTo>
                </a:path>
                <a:path w="10159" h="6984">
                  <a:moveTo>
                    <a:pt x="10153" y="0"/>
                  </a:moveTo>
                  <a:lnTo>
                    <a:pt x="0" y="0"/>
                  </a:lnTo>
                </a:path>
              </a:pathLst>
            </a:custGeom>
            <a:ln w="10153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359" name="object 423">
              <a:extLst>
                <a:ext uri="{FF2B5EF4-FFF2-40B4-BE49-F238E27FC236}">
                  <a16:creationId xmlns:a16="http://schemas.microsoft.com/office/drawing/2014/main" id="{4391FE55-3F89-4EA9-82B3-84BFC476FC65}"/>
                </a:ext>
              </a:extLst>
            </p:cNvPr>
            <p:cNvGrpSpPr/>
            <p:nvPr/>
          </p:nvGrpSpPr>
          <p:grpSpPr>
            <a:xfrm>
              <a:off x="17815928" y="9379564"/>
              <a:ext cx="143672" cy="28031"/>
              <a:chOff x="14786481" y="9296499"/>
              <a:chExt cx="106680" cy="17145"/>
            </a:xfrm>
          </p:grpSpPr>
          <p:sp>
            <p:nvSpPr>
              <p:cNvPr id="2013" name="object 424">
                <a:extLst>
                  <a:ext uri="{FF2B5EF4-FFF2-40B4-BE49-F238E27FC236}">
                    <a16:creationId xmlns:a16="http://schemas.microsoft.com/office/drawing/2014/main" id="{9A34E194-E4FB-43E1-B3EA-14756051D61F}"/>
                  </a:ext>
                </a:extLst>
              </p:cNvPr>
              <p:cNvSpPr/>
              <p:nvPr/>
            </p:nvSpPr>
            <p:spPr>
              <a:xfrm>
                <a:off x="14867710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59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14" name="object 425">
                <a:extLst>
                  <a:ext uri="{FF2B5EF4-FFF2-40B4-BE49-F238E27FC236}">
                    <a16:creationId xmlns:a16="http://schemas.microsoft.com/office/drawing/2014/main" id="{6A4F63E1-C2D3-4077-99D6-A1BCC8271827}"/>
                  </a:ext>
                </a:extLst>
              </p:cNvPr>
              <p:cNvSpPr/>
              <p:nvPr/>
            </p:nvSpPr>
            <p:spPr>
              <a:xfrm>
                <a:off x="14786481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80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80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15" name="object 426">
                <a:extLst>
                  <a:ext uri="{FF2B5EF4-FFF2-40B4-BE49-F238E27FC236}">
                    <a16:creationId xmlns:a16="http://schemas.microsoft.com/office/drawing/2014/main" id="{47C18110-D6B8-4EC8-8AD9-1084F77DEFB0}"/>
                  </a:ext>
                </a:extLst>
              </p:cNvPr>
              <p:cNvSpPr/>
              <p:nvPr/>
            </p:nvSpPr>
            <p:spPr>
              <a:xfrm>
                <a:off x="14877864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101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grpSp>
          <p:nvGrpSpPr>
            <p:cNvPr id="360" name="object 427">
              <a:extLst>
                <a:ext uri="{FF2B5EF4-FFF2-40B4-BE49-F238E27FC236}">
                  <a16:creationId xmlns:a16="http://schemas.microsoft.com/office/drawing/2014/main" id="{3B46233F-0B1D-45F2-A18D-F9530A5F237D}"/>
                </a:ext>
              </a:extLst>
            </p:cNvPr>
            <p:cNvGrpSpPr/>
            <p:nvPr/>
          </p:nvGrpSpPr>
          <p:grpSpPr>
            <a:xfrm>
              <a:off x="17952674" y="9379564"/>
              <a:ext cx="123147" cy="28031"/>
              <a:chOff x="14888018" y="9296499"/>
              <a:chExt cx="91440" cy="17145"/>
            </a:xfrm>
          </p:grpSpPr>
          <p:sp>
            <p:nvSpPr>
              <p:cNvPr id="2011" name="object 428">
                <a:extLst>
                  <a:ext uri="{FF2B5EF4-FFF2-40B4-BE49-F238E27FC236}">
                    <a16:creationId xmlns:a16="http://schemas.microsoft.com/office/drawing/2014/main" id="{11F5E193-B1AB-42A6-9ADD-559AFCF29385}"/>
                  </a:ext>
                </a:extLst>
              </p:cNvPr>
              <p:cNvSpPr/>
              <p:nvPr/>
            </p:nvSpPr>
            <p:spPr>
              <a:xfrm>
                <a:off x="14969247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59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12" name="object 429">
                <a:extLst>
                  <a:ext uri="{FF2B5EF4-FFF2-40B4-BE49-F238E27FC236}">
                    <a16:creationId xmlns:a16="http://schemas.microsoft.com/office/drawing/2014/main" id="{37E7DF98-C4B6-41E9-B4E8-4A160ACB7855}"/>
                  </a:ext>
                </a:extLst>
              </p:cNvPr>
              <p:cNvSpPr/>
              <p:nvPr/>
            </p:nvSpPr>
            <p:spPr>
              <a:xfrm>
                <a:off x="14888018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80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80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361" name="object 430">
              <a:extLst>
                <a:ext uri="{FF2B5EF4-FFF2-40B4-BE49-F238E27FC236}">
                  <a16:creationId xmlns:a16="http://schemas.microsoft.com/office/drawing/2014/main" id="{2D8A3706-8E31-461A-9893-7C1D3A1308B0}"/>
                </a:ext>
              </a:extLst>
            </p:cNvPr>
            <p:cNvSpPr/>
            <p:nvPr/>
          </p:nvSpPr>
          <p:spPr>
            <a:xfrm>
              <a:off x="17802253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62" name="object 431">
              <a:extLst>
                <a:ext uri="{FF2B5EF4-FFF2-40B4-BE49-F238E27FC236}">
                  <a16:creationId xmlns:a16="http://schemas.microsoft.com/office/drawing/2014/main" id="{E48419DA-B6CF-43AB-91EC-49749739FD19}"/>
                </a:ext>
              </a:extLst>
            </p:cNvPr>
            <p:cNvSpPr/>
            <p:nvPr/>
          </p:nvSpPr>
          <p:spPr>
            <a:xfrm>
              <a:off x="18075742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pic>
          <p:nvPicPr>
            <p:cNvPr id="363" name="object 432">
              <a:extLst>
                <a:ext uri="{FF2B5EF4-FFF2-40B4-BE49-F238E27FC236}">
                  <a16:creationId xmlns:a16="http://schemas.microsoft.com/office/drawing/2014/main" id="{64F3E444-7FE7-4C27-B424-DCE43AED5D3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28134" y="9379563"/>
              <a:ext cx="280323" cy="123123"/>
            </a:xfrm>
            <a:prstGeom prst="rect">
              <a:avLst/>
            </a:prstGeom>
          </p:spPr>
        </p:pic>
        <p:sp>
          <p:nvSpPr>
            <p:cNvPr id="364" name="object 433">
              <a:extLst>
                <a:ext uri="{FF2B5EF4-FFF2-40B4-BE49-F238E27FC236}">
                  <a16:creationId xmlns:a16="http://schemas.microsoft.com/office/drawing/2014/main" id="{E0EE5E98-DAFC-4F27-B591-F2A58099D5B3}"/>
                </a:ext>
              </a:extLst>
            </p:cNvPr>
            <p:cNvSpPr/>
            <p:nvPr/>
          </p:nvSpPr>
          <p:spPr>
            <a:xfrm>
              <a:off x="19260855" y="9387864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65" name="object 434">
              <a:extLst>
                <a:ext uri="{FF2B5EF4-FFF2-40B4-BE49-F238E27FC236}">
                  <a16:creationId xmlns:a16="http://schemas.microsoft.com/office/drawing/2014/main" id="{AAB2D672-55F1-47A2-BB89-5D02C6B3EDE6}"/>
                </a:ext>
              </a:extLst>
            </p:cNvPr>
            <p:cNvSpPr/>
            <p:nvPr/>
          </p:nvSpPr>
          <p:spPr>
            <a:xfrm>
              <a:off x="19260855" y="9498536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66" name="object 435">
              <a:extLst>
                <a:ext uri="{FF2B5EF4-FFF2-40B4-BE49-F238E27FC236}">
                  <a16:creationId xmlns:a16="http://schemas.microsoft.com/office/drawing/2014/main" id="{512782A8-5734-4B6C-910B-B4C7E4CEE615}"/>
                </a:ext>
              </a:extLst>
            </p:cNvPr>
            <p:cNvSpPr/>
            <p:nvPr/>
          </p:nvSpPr>
          <p:spPr>
            <a:xfrm>
              <a:off x="19260855" y="9387864"/>
              <a:ext cx="13683" cy="11420"/>
            </a:xfrm>
            <a:custGeom>
              <a:avLst/>
              <a:gdLst/>
              <a:ahLst/>
              <a:cxnLst/>
              <a:rect l="l" t="t" r="r" b="b"/>
              <a:pathLst>
                <a:path w="10159" h="6984">
                  <a:moveTo>
                    <a:pt x="0" y="6769"/>
                  </a:moveTo>
                  <a:lnTo>
                    <a:pt x="10153" y="6769"/>
                  </a:lnTo>
                </a:path>
                <a:path w="10159" h="6984">
                  <a:moveTo>
                    <a:pt x="10153" y="6769"/>
                  </a:moveTo>
                  <a:lnTo>
                    <a:pt x="10153" y="0"/>
                  </a:lnTo>
                </a:path>
                <a:path w="10159" h="6984">
                  <a:moveTo>
                    <a:pt x="10153" y="0"/>
                  </a:moveTo>
                  <a:lnTo>
                    <a:pt x="0" y="0"/>
                  </a:lnTo>
                </a:path>
              </a:pathLst>
            </a:custGeom>
            <a:ln w="10153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367" name="object 436">
              <a:extLst>
                <a:ext uri="{FF2B5EF4-FFF2-40B4-BE49-F238E27FC236}">
                  <a16:creationId xmlns:a16="http://schemas.microsoft.com/office/drawing/2014/main" id="{D496FA82-11DF-4B3E-A0A3-6ADA457327D8}"/>
                </a:ext>
              </a:extLst>
            </p:cNvPr>
            <p:cNvGrpSpPr/>
            <p:nvPr/>
          </p:nvGrpSpPr>
          <p:grpSpPr>
            <a:xfrm>
              <a:off x="19274527" y="9379564"/>
              <a:ext cx="143672" cy="28031"/>
              <a:chOff x="15869532" y="9296499"/>
              <a:chExt cx="106680" cy="17145"/>
            </a:xfrm>
          </p:grpSpPr>
          <p:sp>
            <p:nvSpPr>
              <p:cNvPr id="2008" name="object 437">
                <a:extLst>
                  <a:ext uri="{FF2B5EF4-FFF2-40B4-BE49-F238E27FC236}">
                    <a16:creationId xmlns:a16="http://schemas.microsoft.com/office/drawing/2014/main" id="{959A36B8-1064-4A9F-84E7-66ADA053CC4D}"/>
                  </a:ext>
                </a:extLst>
              </p:cNvPr>
              <p:cNvSpPr/>
              <p:nvPr/>
            </p:nvSpPr>
            <p:spPr>
              <a:xfrm>
                <a:off x="15950760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59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09" name="object 438">
                <a:extLst>
                  <a:ext uri="{FF2B5EF4-FFF2-40B4-BE49-F238E27FC236}">
                    <a16:creationId xmlns:a16="http://schemas.microsoft.com/office/drawing/2014/main" id="{6B213DF6-65C8-4F0B-BB58-A53083EAA001}"/>
                  </a:ext>
                </a:extLst>
              </p:cNvPr>
              <p:cNvSpPr/>
              <p:nvPr/>
            </p:nvSpPr>
            <p:spPr>
              <a:xfrm>
                <a:off x="15869532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80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80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10" name="object 439">
                <a:extLst>
                  <a:ext uri="{FF2B5EF4-FFF2-40B4-BE49-F238E27FC236}">
                    <a16:creationId xmlns:a16="http://schemas.microsoft.com/office/drawing/2014/main" id="{448A9A40-A76C-4388-B683-004C5A621F1B}"/>
                  </a:ext>
                </a:extLst>
              </p:cNvPr>
              <p:cNvSpPr/>
              <p:nvPr/>
            </p:nvSpPr>
            <p:spPr>
              <a:xfrm>
                <a:off x="15960914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101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grpSp>
          <p:nvGrpSpPr>
            <p:cNvPr id="368" name="object 440">
              <a:extLst>
                <a:ext uri="{FF2B5EF4-FFF2-40B4-BE49-F238E27FC236}">
                  <a16:creationId xmlns:a16="http://schemas.microsoft.com/office/drawing/2014/main" id="{02E5E37C-EA5E-410D-B025-FE8DF3B5E12A}"/>
                </a:ext>
              </a:extLst>
            </p:cNvPr>
            <p:cNvGrpSpPr/>
            <p:nvPr/>
          </p:nvGrpSpPr>
          <p:grpSpPr>
            <a:xfrm>
              <a:off x="19411271" y="9379564"/>
              <a:ext cx="123147" cy="28031"/>
              <a:chOff x="15971068" y="9296499"/>
              <a:chExt cx="91440" cy="17145"/>
            </a:xfrm>
          </p:grpSpPr>
          <p:sp>
            <p:nvSpPr>
              <p:cNvPr id="2006" name="object 441">
                <a:extLst>
                  <a:ext uri="{FF2B5EF4-FFF2-40B4-BE49-F238E27FC236}">
                    <a16:creationId xmlns:a16="http://schemas.microsoft.com/office/drawing/2014/main" id="{11A271E2-9E94-43F5-8B6A-60C8E86F7F64}"/>
                  </a:ext>
                </a:extLst>
              </p:cNvPr>
              <p:cNvSpPr/>
              <p:nvPr/>
            </p:nvSpPr>
            <p:spPr>
              <a:xfrm>
                <a:off x="16052297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59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07" name="object 442">
                <a:extLst>
                  <a:ext uri="{FF2B5EF4-FFF2-40B4-BE49-F238E27FC236}">
                    <a16:creationId xmlns:a16="http://schemas.microsoft.com/office/drawing/2014/main" id="{B3F54D89-4EAC-4FBE-BAD3-AC8D71AAC26A}"/>
                  </a:ext>
                </a:extLst>
              </p:cNvPr>
              <p:cNvSpPr/>
              <p:nvPr/>
            </p:nvSpPr>
            <p:spPr>
              <a:xfrm>
                <a:off x="15971068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80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80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369" name="object 443">
              <a:extLst>
                <a:ext uri="{FF2B5EF4-FFF2-40B4-BE49-F238E27FC236}">
                  <a16:creationId xmlns:a16="http://schemas.microsoft.com/office/drawing/2014/main" id="{1E2CF6F5-01C3-4D4C-AC32-EFE84ECBB532}"/>
                </a:ext>
              </a:extLst>
            </p:cNvPr>
            <p:cNvSpPr/>
            <p:nvPr/>
          </p:nvSpPr>
          <p:spPr>
            <a:xfrm>
              <a:off x="19260855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70" name="object 444">
              <a:extLst>
                <a:ext uri="{FF2B5EF4-FFF2-40B4-BE49-F238E27FC236}">
                  <a16:creationId xmlns:a16="http://schemas.microsoft.com/office/drawing/2014/main" id="{0D55E765-FEA2-4C57-908A-81DB0B466C13}"/>
                </a:ext>
              </a:extLst>
            </p:cNvPr>
            <p:cNvSpPr/>
            <p:nvPr/>
          </p:nvSpPr>
          <p:spPr>
            <a:xfrm>
              <a:off x="19534341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71" name="object 445">
              <a:extLst>
                <a:ext uri="{FF2B5EF4-FFF2-40B4-BE49-F238E27FC236}">
                  <a16:creationId xmlns:a16="http://schemas.microsoft.com/office/drawing/2014/main" id="{E17227EA-8B64-4A35-8449-BFD575DBB695}"/>
                </a:ext>
              </a:extLst>
            </p:cNvPr>
            <p:cNvSpPr/>
            <p:nvPr/>
          </p:nvSpPr>
          <p:spPr>
            <a:xfrm>
              <a:off x="12286929" y="9387864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72" name="object 446">
              <a:extLst>
                <a:ext uri="{FF2B5EF4-FFF2-40B4-BE49-F238E27FC236}">
                  <a16:creationId xmlns:a16="http://schemas.microsoft.com/office/drawing/2014/main" id="{17AE51A0-6107-4EFC-9949-C18E0CA61F4A}"/>
                </a:ext>
              </a:extLst>
            </p:cNvPr>
            <p:cNvSpPr/>
            <p:nvPr/>
          </p:nvSpPr>
          <p:spPr>
            <a:xfrm>
              <a:off x="12286929" y="9498536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73" name="object 447">
              <a:extLst>
                <a:ext uri="{FF2B5EF4-FFF2-40B4-BE49-F238E27FC236}">
                  <a16:creationId xmlns:a16="http://schemas.microsoft.com/office/drawing/2014/main" id="{ED920877-D768-4B62-9BDE-4CA763414226}"/>
                </a:ext>
              </a:extLst>
            </p:cNvPr>
            <p:cNvSpPr/>
            <p:nvPr/>
          </p:nvSpPr>
          <p:spPr>
            <a:xfrm>
              <a:off x="12286929" y="9387864"/>
              <a:ext cx="13683" cy="11420"/>
            </a:xfrm>
            <a:custGeom>
              <a:avLst/>
              <a:gdLst/>
              <a:ahLst/>
              <a:cxnLst/>
              <a:rect l="l" t="t" r="r" b="b"/>
              <a:pathLst>
                <a:path w="10159" h="6984">
                  <a:moveTo>
                    <a:pt x="0" y="6769"/>
                  </a:moveTo>
                  <a:lnTo>
                    <a:pt x="10153" y="6769"/>
                  </a:lnTo>
                </a:path>
                <a:path w="10159" h="6984">
                  <a:moveTo>
                    <a:pt x="10153" y="6769"/>
                  </a:moveTo>
                  <a:lnTo>
                    <a:pt x="10153" y="0"/>
                  </a:lnTo>
                </a:path>
                <a:path w="10159" h="6984">
                  <a:moveTo>
                    <a:pt x="10153" y="0"/>
                  </a:moveTo>
                  <a:lnTo>
                    <a:pt x="0" y="0"/>
                  </a:lnTo>
                </a:path>
              </a:pathLst>
            </a:custGeom>
            <a:ln w="10153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374" name="object 448">
              <a:extLst>
                <a:ext uri="{FF2B5EF4-FFF2-40B4-BE49-F238E27FC236}">
                  <a16:creationId xmlns:a16="http://schemas.microsoft.com/office/drawing/2014/main" id="{B0227336-3118-4EA2-BF3D-16CD53CB74F0}"/>
                </a:ext>
              </a:extLst>
            </p:cNvPr>
            <p:cNvGrpSpPr/>
            <p:nvPr/>
          </p:nvGrpSpPr>
          <p:grpSpPr>
            <a:xfrm>
              <a:off x="12300602" y="9379564"/>
              <a:ext cx="143672" cy="28031"/>
              <a:chOff x="10691197" y="9296499"/>
              <a:chExt cx="106680" cy="17145"/>
            </a:xfrm>
          </p:grpSpPr>
          <p:sp>
            <p:nvSpPr>
              <p:cNvPr id="2003" name="object 449">
                <a:extLst>
                  <a:ext uri="{FF2B5EF4-FFF2-40B4-BE49-F238E27FC236}">
                    <a16:creationId xmlns:a16="http://schemas.microsoft.com/office/drawing/2014/main" id="{9DBBB330-7E7F-45A6-8355-CD812C0C6F3A}"/>
                  </a:ext>
                </a:extLst>
              </p:cNvPr>
              <p:cNvSpPr/>
              <p:nvPr/>
            </p:nvSpPr>
            <p:spPr>
              <a:xfrm>
                <a:off x="10772425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59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04" name="object 450">
                <a:extLst>
                  <a:ext uri="{FF2B5EF4-FFF2-40B4-BE49-F238E27FC236}">
                    <a16:creationId xmlns:a16="http://schemas.microsoft.com/office/drawing/2014/main" id="{42792B98-2BDC-4BB5-AEF2-39C794286A95}"/>
                  </a:ext>
                </a:extLst>
              </p:cNvPr>
              <p:cNvSpPr/>
              <p:nvPr/>
            </p:nvSpPr>
            <p:spPr>
              <a:xfrm>
                <a:off x="10691197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79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05" name="object 451">
                <a:extLst>
                  <a:ext uri="{FF2B5EF4-FFF2-40B4-BE49-F238E27FC236}">
                    <a16:creationId xmlns:a16="http://schemas.microsoft.com/office/drawing/2014/main" id="{12DF914C-7036-44A7-9B58-ED42907C3E4E}"/>
                  </a:ext>
                </a:extLst>
              </p:cNvPr>
              <p:cNvSpPr/>
              <p:nvPr/>
            </p:nvSpPr>
            <p:spPr>
              <a:xfrm>
                <a:off x="10782579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101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grpSp>
          <p:nvGrpSpPr>
            <p:cNvPr id="375" name="object 452">
              <a:extLst>
                <a:ext uri="{FF2B5EF4-FFF2-40B4-BE49-F238E27FC236}">
                  <a16:creationId xmlns:a16="http://schemas.microsoft.com/office/drawing/2014/main" id="{D343B344-541A-40C5-8576-6389476A0BD5}"/>
                </a:ext>
              </a:extLst>
            </p:cNvPr>
            <p:cNvGrpSpPr/>
            <p:nvPr/>
          </p:nvGrpSpPr>
          <p:grpSpPr>
            <a:xfrm>
              <a:off x="12437346" y="9379564"/>
              <a:ext cx="123147" cy="28031"/>
              <a:chOff x="10792733" y="9296499"/>
              <a:chExt cx="91440" cy="17145"/>
            </a:xfrm>
          </p:grpSpPr>
          <p:sp>
            <p:nvSpPr>
              <p:cNvPr id="2001" name="object 453">
                <a:extLst>
                  <a:ext uri="{FF2B5EF4-FFF2-40B4-BE49-F238E27FC236}">
                    <a16:creationId xmlns:a16="http://schemas.microsoft.com/office/drawing/2014/main" id="{11989FAB-32AB-4390-B256-BC9B9E1F68CE}"/>
                  </a:ext>
                </a:extLst>
              </p:cNvPr>
              <p:cNvSpPr/>
              <p:nvPr/>
            </p:nvSpPr>
            <p:spPr>
              <a:xfrm>
                <a:off x="10873962" y="9301576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10159" h="6984">
                    <a:moveTo>
                      <a:pt x="0" y="0"/>
                    </a:moveTo>
                    <a:lnTo>
                      <a:pt x="0" y="6769"/>
                    </a:lnTo>
                  </a:path>
                  <a:path w="10159" h="6984">
                    <a:moveTo>
                      <a:pt x="0" y="6769"/>
                    </a:moveTo>
                    <a:lnTo>
                      <a:pt x="10153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02" name="object 454">
                <a:extLst>
                  <a:ext uri="{FF2B5EF4-FFF2-40B4-BE49-F238E27FC236}">
                    <a16:creationId xmlns:a16="http://schemas.microsoft.com/office/drawing/2014/main" id="{9BC69CC8-73E0-4DD1-A58A-C108121DF822}"/>
                  </a:ext>
                </a:extLst>
              </p:cNvPr>
              <p:cNvSpPr/>
              <p:nvPr/>
            </p:nvSpPr>
            <p:spPr>
              <a:xfrm>
                <a:off x="10792733" y="9301576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6984">
                    <a:moveTo>
                      <a:pt x="0" y="6769"/>
                    </a:moveTo>
                    <a:lnTo>
                      <a:pt x="81228" y="6769"/>
                    </a:lnTo>
                  </a:path>
                  <a:path w="81279" h="6984">
                    <a:moveTo>
                      <a:pt x="81228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376" name="object 455">
              <a:extLst>
                <a:ext uri="{FF2B5EF4-FFF2-40B4-BE49-F238E27FC236}">
                  <a16:creationId xmlns:a16="http://schemas.microsoft.com/office/drawing/2014/main" id="{A21D5F5F-D48C-4BD4-BE0E-1838410A6B83}"/>
                </a:ext>
              </a:extLst>
            </p:cNvPr>
            <p:cNvSpPr/>
            <p:nvPr/>
          </p:nvSpPr>
          <p:spPr>
            <a:xfrm>
              <a:off x="12286927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77" name="object 456">
              <a:extLst>
                <a:ext uri="{FF2B5EF4-FFF2-40B4-BE49-F238E27FC236}">
                  <a16:creationId xmlns:a16="http://schemas.microsoft.com/office/drawing/2014/main" id="{A5ACF243-C9B9-48CF-A57C-35674C4B716B}"/>
                </a:ext>
              </a:extLst>
            </p:cNvPr>
            <p:cNvSpPr/>
            <p:nvPr/>
          </p:nvSpPr>
          <p:spPr>
            <a:xfrm>
              <a:off x="12560416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78" name="object 457">
              <a:extLst>
                <a:ext uri="{FF2B5EF4-FFF2-40B4-BE49-F238E27FC236}">
                  <a16:creationId xmlns:a16="http://schemas.microsoft.com/office/drawing/2014/main" id="{52088363-4F20-4DCD-A8FE-0C610FFF5DA9}"/>
                </a:ext>
              </a:extLst>
            </p:cNvPr>
            <p:cNvSpPr/>
            <p:nvPr/>
          </p:nvSpPr>
          <p:spPr>
            <a:xfrm>
              <a:off x="16252493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79" name="object 458">
              <a:extLst>
                <a:ext uri="{FF2B5EF4-FFF2-40B4-BE49-F238E27FC236}">
                  <a16:creationId xmlns:a16="http://schemas.microsoft.com/office/drawing/2014/main" id="{27319BE1-5B5E-48C5-A450-89B8F476E9B3}"/>
                </a:ext>
              </a:extLst>
            </p:cNvPr>
            <p:cNvSpPr/>
            <p:nvPr/>
          </p:nvSpPr>
          <p:spPr>
            <a:xfrm>
              <a:off x="16416585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80" name="object 459">
              <a:extLst>
                <a:ext uri="{FF2B5EF4-FFF2-40B4-BE49-F238E27FC236}">
                  <a16:creationId xmlns:a16="http://schemas.microsoft.com/office/drawing/2014/main" id="{39C82A43-B14A-4DBE-A932-4ED00CAF2E3D}"/>
                </a:ext>
              </a:extLst>
            </p:cNvPr>
            <p:cNvSpPr/>
            <p:nvPr/>
          </p:nvSpPr>
          <p:spPr>
            <a:xfrm>
              <a:off x="11147398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81" name="object 460">
              <a:extLst>
                <a:ext uri="{FF2B5EF4-FFF2-40B4-BE49-F238E27FC236}">
                  <a16:creationId xmlns:a16="http://schemas.microsoft.com/office/drawing/2014/main" id="{07C24EA4-F8FA-4416-BA62-6518FAC95D44}"/>
                </a:ext>
              </a:extLst>
            </p:cNvPr>
            <p:cNvSpPr/>
            <p:nvPr/>
          </p:nvSpPr>
          <p:spPr>
            <a:xfrm>
              <a:off x="11311490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82" name="object 461">
              <a:extLst>
                <a:ext uri="{FF2B5EF4-FFF2-40B4-BE49-F238E27FC236}">
                  <a16:creationId xmlns:a16="http://schemas.microsoft.com/office/drawing/2014/main" id="{8E6E4761-E5D8-40BF-BEE4-878ABD8AD5B5}"/>
                </a:ext>
              </a:extLst>
            </p:cNvPr>
            <p:cNvSpPr/>
            <p:nvPr/>
          </p:nvSpPr>
          <p:spPr>
            <a:xfrm>
              <a:off x="20582708" y="6731698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83" name="object 462">
              <a:extLst>
                <a:ext uri="{FF2B5EF4-FFF2-40B4-BE49-F238E27FC236}">
                  <a16:creationId xmlns:a16="http://schemas.microsoft.com/office/drawing/2014/main" id="{2E0DDF67-C2C6-4486-A63B-063E494361AB}"/>
                </a:ext>
              </a:extLst>
            </p:cNvPr>
            <p:cNvSpPr/>
            <p:nvPr/>
          </p:nvSpPr>
          <p:spPr>
            <a:xfrm>
              <a:off x="20582708" y="9354662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84" name="object 463">
              <a:extLst>
                <a:ext uri="{FF2B5EF4-FFF2-40B4-BE49-F238E27FC236}">
                  <a16:creationId xmlns:a16="http://schemas.microsoft.com/office/drawing/2014/main" id="{C1D75E4D-FF1E-4ED3-B8FB-54F3048BCDC2}"/>
                </a:ext>
              </a:extLst>
            </p:cNvPr>
            <p:cNvSpPr/>
            <p:nvPr/>
          </p:nvSpPr>
          <p:spPr>
            <a:xfrm>
              <a:off x="20582708" y="9089045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85" name="object 464">
              <a:extLst>
                <a:ext uri="{FF2B5EF4-FFF2-40B4-BE49-F238E27FC236}">
                  <a16:creationId xmlns:a16="http://schemas.microsoft.com/office/drawing/2014/main" id="{36FD16F1-58AC-4847-8A13-8442244C1259}"/>
                </a:ext>
              </a:extLst>
            </p:cNvPr>
            <p:cNvSpPr/>
            <p:nvPr/>
          </p:nvSpPr>
          <p:spPr>
            <a:xfrm>
              <a:off x="20673870" y="935466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30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86" name="object 465">
              <a:extLst>
                <a:ext uri="{FF2B5EF4-FFF2-40B4-BE49-F238E27FC236}">
                  <a16:creationId xmlns:a16="http://schemas.microsoft.com/office/drawing/2014/main" id="{FDE555EB-0156-4982-8851-3516123C3838}"/>
                </a:ext>
              </a:extLst>
            </p:cNvPr>
            <p:cNvSpPr/>
            <p:nvPr/>
          </p:nvSpPr>
          <p:spPr>
            <a:xfrm>
              <a:off x="20673870" y="6731699"/>
              <a:ext cx="0" cy="2357795"/>
            </a:xfrm>
            <a:custGeom>
              <a:avLst/>
              <a:gdLst/>
              <a:ahLst/>
              <a:cxnLst/>
              <a:rect l="l" t="t" r="r" b="b"/>
              <a:pathLst>
                <a:path h="1442084">
                  <a:moveTo>
                    <a:pt x="0" y="144181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87" name="object 466">
              <a:extLst>
                <a:ext uri="{FF2B5EF4-FFF2-40B4-BE49-F238E27FC236}">
                  <a16:creationId xmlns:a16="http://schemas.microsoft.com/office/drawing/2014/main" id="{1183C732-DAD9-4EC9-A305-9ED3C94BC3ED}"/>
                </a:ext>
              </a:extLst>
            </p:cNvPr>
            <p:cNvSpPr/>
            <p:nvPr/>
          </p:nvSpPr>
          <p:spPr>
            <a:xfrm>
              <a:off x="20582707" y="6842372"/>
              <a:ext cx="0" cy="2246706"/>
            </a:xfrm>
            <a:custGeom>
              <a:avLst/>
              <a:gdLst/>
              <a:ahLst/>
              <a:cxnLst/>
              <a:rect l="l" t="t" r="r" b="b"/>
              <a:pathLst>
                <a:path h="1374140">
                  <a:moveTo>
                    <a:pt x="0" y="0"/>
                  </a:moveTo>
                  <a:lnTo>
                    <a:pt x="0" y="137412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88" name="object 467">
              <a:extLst>
                <a:ext uri="{FF2B5EF4-FFF2-40B4-BE49-F238E27FC236}">
                  <a16:creationId xmlns:a16="http://schemas.microsoft.com/office/drawing/2014/main" id="{D6190332-3981-4ED1-9981-8744DF7D28D9}"/>
                </a:ext>
              </a:extLst>
            </p:cNvPr>
            <p:cNvSpPr/>
            <p:nvPr/>
          </p:nvSpPr>
          <p:spPr>
            <a:xfrm>
              <a:off x="20582707" y="935466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89" name="object 468">
              <a:extLst>
                <a:ext uri="{FF2B5EF4-FFF2-40B4-BE49-F238E27FC236}">
                  <a16:creationId xmlns:a16="http://schemas.microsoft.com/office/drawing/2014/main" id="{1D764A70-FAC2-462A-9C17-3D14F786650E}"/>
                </a:ext>
              </a:extLst>
            </p:cNvPr>
            <p:cNvSpPr/>
            <p:nvPr/>
          </p:nvSpPr>
          <p:spPr>
            <a:xfrm>
              <a:off x="20582708" y="9089045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90" name="object 469">
              <a:extLst>
                <a:ext uri="{FF2B5EF4-FFF2-40B4-BE49-F238E27FC236}">
                  <a16:creationId xmlns:a16="http://schemas.microsoft.com/office/drawing/2014/main" id="{CE7D61F8-41BB-4626-86C9-37E9B799F826}"/>
                </a:ext>
              </a:extLst>
            </p:cNvPr>
            <p:cNvSpPr/>
            <p:nvPr/>
          </p:nvSpPr>
          <p:spPr>
            <a:xfrm>
              <a:off x="20582708" y="9354662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91" name="object 470">
              <a:extLst>
                <a:ext uri="{FF2B5EF4-FFF2-40B4-BE49-F238E27FC236}">
                  <a16:creationId xmlns:a16="http://schemas.microsoft.com/office/drawing/2014/main" id="{DAF8BCFE-9143-4658-8321-A305AC4DDCCE}"/>
                </a:ext>
              </a:extLst>
            </p:cNvPr>
            <p:cNvSpPr/>
            <p:nvPr/>
          </p:nvSpPr>
          <p:spPr>
            <a:xfrm>
              <a:off x="11229444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92" name="object 471">
              <a:extLst>
                <a:ext uri="{FF2B5EF4-FFF2-40B4-BE49-F238E27FC236}">
                  <a16:creationId xmlns:a16="http://schemas.microsoft.com/office/drawing/2014/main" id="{92740AD4-1476-459B-93AC-84EEBEAD7A9E}"/>
                </a:ext>
              </a:extLst>
            </p:cNvPr>
            <p:cNvSpPr/>
            <p:nvPr/>
          </p:nvSpPr>
          <p:spPr>
            <a:xfrm>
              <a:off x="11065351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93" name="object 472">
              <a:extLst>
                <a:ext uri="{FF2B5EF4-FFF2-40B4-BE49-F238E27FC236}">
                  <a16:creationId xmlns:a16="http://schemas.microsoft.com/office/drawing/2014/main" id="{F9645C44-5EBF-47A9-ACE7-03F532792BD7}"/>
                </a:ext>
              </a:extLst>
            </p:cNvPr>
            <p:cNvSpPr/>
            <p:nvPr/>
          </p:nvSpPr>
          <p:spPr>
            <a:xfrm>
              <a:off x="11594094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94" name="object 473">
              <a:extLst>
                <a:ext uri="{FF2B5EF4-FFF2-40B4-BE49-F238E27FC236}">
                  <a16:creationId xmlns:a16="http://schemas.microsoft.com/office/drawing/2014/main" id="{7F7726C6-84B7-42B8-9468-C71B283D0B6B}"/>
                </a:ext>
              </a:extLst>
            </p:cNvPr>
            <p:cNvSpPr/>
            <p:nvPr/>
          </p:nvSpPr>
          <p:spPr>
            <a:xfrm>
              <a:off x="11430001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95" name="object 474">
              <a:extLst>
                <a:ext uri="{FF2B5EF4-FFF2-40B4-BE49-F238E27FC236}">
                  <a16:creationId xmlns:a16="http://schemas.microsoft.com/office/drawing/2014/main" id="{E68410D2-9B6F-4DBE-9284-0ED2200D1FB5}"/>
                </a:ext>
              </a:extLst>
            </p:cNvPr>
            <p:cNvSpPr/>
            <p:nvPr/>
          </p:nvSpPr>
          <p:spPr>
            <a:xfrm>
              <a:off x="11958744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96" name="object 475">
              <a:extLst>
                <a:ext uri="{FF2B5EF4-FFF2-40B4-BE49-F238E27FC236}">
                  <a16:creationId xmlns:a16="http://schemas.microsoft.com/office/drawing/2014/main" id="{CA8E8D65-C6BF-44B5-96D6-200FEC2F759B}"/>
                </a:ext>
              </a:extLst>
            </p:cNvPr>
            <p:cNvSpPr/>
            <p:nvPr/>
          </p:nvSpPr>
          <p:spPr>
            <a:xfrm>
              <a:off x="11794650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97" name="object 476">
              <a:extLst>
                <a:ext uri="{FF2B5EF4-FFF2-40B4-BE49-F238E27FC236}">
                  <a16:creationId xmlns:a16="http://schemas.microsoft.com/office/drawing/2014/main" id="{F598E607-E351-4B06-B57D-65268898A8D0}"/>
                </a:ext>
              </a:extLst>
            </p:cNvPr>
            <p:cNvSpPr/>
            <p:nvPr/>
          </p:nvSpPr>
          <p:spPr>
            <a:xfrm>
              <a:off x="12241347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98" name="object 477">
              <a:extLst>
                <a:ext uri="{FF2B5EF4-FFF2-40B4-BE49-F238E27FC236}">
                  <a16:creationId xmlns:a16="http://schemas.microsoft.com/office/drawing/2014/main" id="{8724C618-9E8A-47B4-AEAD-DFE5A06BA265}"/>
                </a:ext>
              </a:extLst>
            </p:cNvPr>
            <p:cNvSpPr/>
            <p:nvPr/>
          </p:nvSpPr>
          <p:spPr>
            <a:xfrm>
              <a:off x="12077256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399" name="object 478">
              <a:extLst>
                <a:ext uri="{FF2B5EF4-FFF2-40B4-BE49-F238E27FC236}">
                  <a16:creationId xmlns:a16="http://schemas.microsoft.com/office/drawing/2014/main" id="{0AEBF94B-BD5D-478D-96DF-12482478E077}"/>
                </a:ext>
              </a:extLst>
            </p:cNvPr>
            <p:cNvSpPr/>
            <p:nvPr/>
          </p:nvSpPr>
          <p:spPr>
            <a:xfrm>
              <a:off x="14793895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00" name="object 479">
              <a:extLst>
                <a:ext uri="{FF2B5EF4-FFF2-40B4-BE49-F238E27FC236}">
                  <a16:creationId xmlns:a16="http://schemas.microsoft.com/office/drawing/2014/main" id="{699C84A7-B17E-448D-B4C6-AC7D40369C95}"/>
                </a:ext>
              </a:extLst>
            </p:cNvPr>
            <p:cNvSpPr/>
            <p:nvPr/>
          </p:nvSpPr>
          <p:spPr>
            <a:xfrm>
              <a:off x="14629802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01" name="object 480">
              <a:extLst>
                <a:ext uri="{FF2B5EF4-FFF2-40B4-BE49-F238E27FC236}">
                  <a16:creationId xmlns:a16="http://schemas.microsoft.com/office/drawing/2014/main" id="{478741D7-DAA7-4D80-AAE4-1FFC50887AC8}"/>
                </a:ext>
              </a:extLst>
            </p:cNvPr>
            <p:cNvSpPr/>
            <p:nvPr/>
          </p:nvSpPr>
          <p:spPr>
            <a:xfrm>
              <a:off x="15176777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02" name="object 481">
              <a:extLst>
                <a:ext uri="{FF2B5EF4-FFF2-40B4-BE49-F238E27FC236}">
                  <a16:creationId xmlns:a16="http://schemas.microsoft.com/office/drawing/2014/main" id="{6574C1AA-080E-4278-9DD3-3C34425F5096}"/>
                </a:ext>
              </a:extLst>
            </p:cNvPr>
            <p:cNvSpPr/>
            <p:nvPr/>
          </p:nvSpPr>
          <p:spPr>
            <a:xfrm>
              <a:off x="15340869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03" name="object 482">
              <a:extLst>
                <a:ext uri="{FF2B5EF4-FFF2-40B4-BE49-F238E27FC236}">
                  <a16:creationId xmlns:a16="http://schemas.microsoft.com/office/drawing/2014/main" id="{1FFA30FB-D08F-4874-9DAF-F4A5840EAA0B}"/>
                </a:ext>
              </a:extLst>
            </p:cNvPr>
            <p:cNvSpPr/>
            <p:nvPr/>
          </p:nvSpPr>
          <p:spPr>
            <a:xfrm>
              <a:off x="15887845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04" name="object 483">
              <a:extLst>
                <a:ext uri="{FF2B5EF4-FFF2-40B4-BE49-F238E27FC236}">
                  <a16:creationId xmlns:a16="http://schemas.microsoft.com/office/drawing/2014/main" id="{B96283BB-3367-43CE-BC49-F10B05F31D3C}"/>
                </a:ext>
              </a:extLst>
            </p:cNvPr>
            <p:cNvSpPr/>
            <p:nvPr/>
          </p:nvSpPr>
          <p:spPr>
            <a:xfrm>
              <a:off x="15723751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05" name="object 484">
              <a:extLst>
                <a:ext uri="{FF2B5EF4-FFF2-40B4-BE49-F238E27FC236}">
                  <a16:creationId xmlns:a16="http://schemas.microsoft.com/office/drawing/2014/main" id="{930165C3-D2F9-4901-A403-BBD5FF025537}"/>
                </a:ext>
              </a:extLst>
            </p:cNvPr>
            <p:cNvSpPr/>
            <p:nvPr/>
          </p:nvSpPr>
          <p:spPr>
            <a:xfrm>
              <a:off x="16963560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06" name="object 485">
              <a:extLst>
                <a:ext uri="{FF2B5EF4-FFF2-40B4-BE49-F238E27FC236}">
                  <a16:creationId xmlns:a16="http://schemas.microsoft.com/office/drawing/2014/main" id="{A4D9FB66-16C3-42C4-88E7-27B6EB57BC9A}"/>
                </a:ext>
              </a:extLst>
            </p:cNvPr>
            <p:cNvSpPr/>
            <p:nvPr/>
          </p:nvSpPr>
          <p:spPr>
            <a:xfrm>
              <a:off x="16799468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07" name="object 486">
              <a:extLst>
                <a:ext uri="{FF2B5EF4-FFF2-40B4-BE49-F238E27FC236}">
                  <a16:creationId xmlns:a16="http://schemas.microsoft.com/office/drawing/2014/main" id="{4FF2C610-B775-4068-9ED2-3810C2B29FEE}"/>
                </a:ext>
              </a:extLst>
            </p:cNvPr>
            <p:cNvSpPr/>
            <p:nvPr/>
          </p:nvSpPr>
          <p:spPr>
            <a:xfrm>
              <a:off x="17346443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08" name="object 487">
              <a:extLst>
                <a:ext uri="{FF2B5EF4-FFF2-40B4-BE49-F238E27FC236}">
                  <a16:creationId xmlns:a16="http://schemas.microsoft.com/office/drawing/2014/main" id="{06945C49-B4B4-403C-A6D7-C26048B3CACA}"/>
                </a:ext>
              </a:extLst>
            </p:cNvPr>
            <p:cNvSpPr/>
            <p:nvPr/>
          </p:nvSpPr>
          <p:spPr>
            <a:xfrm>
              <a:off x="17510534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09" name="object 488">
              <a:extLst>
                <a:ext uri="{FF2B5EF4-FFF2-40B4-BE49-F238E27FC236}">
                  <a16:creationId xmlns:a16="http://schemas.microsoft.com/office/drawing/2014/main" id="{1D399AB1-7A9E-4735-BC1D-35423E584BDE}"/>
                </a:ext>
              </a:extLst>
            </p:cNvPr>
            <p:cNvSpPr/>
            <p:nvPr/>
          </p:nvSpPr>
          <p:spPr>
            <a:xfrm>
              <a:off x="17893417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10" name="object 489">
              <a:extLst>
                <a:ext uri="{FF2B5EF4-FFF2-40B4-BE49-F238E27FC236}">
                  <a16:creationId xmlns:a16="http://schemas.microsoft.com/office/drawing/2014/main" id="{3234529C-9D7B-4BA8-B34E-BA0623E9D17C}"/>
                </a:ext>
              </a:extLst>
            </p:cNvPr>
            <p:cNvSpPr/>
            <p:nvPr/>
          </p:nvSpPr>
          <p:spPr>
            <a:xfrm>
              <a:off x="18057509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11" name="object 490">
              <a:extLst>
                <a:ext uri="{FF2B5EF4-FFF2-40B4-BE49-F238E27FC236}">
                  <a16:creationId xmlns:a16="http://schemas.microsoft.com/office/drawing/2014/main" id="{F94BF166-4FF0-409B-8B11-7277ECEA71D8}"/>
                </a:ext>
              </a:extLst>
            </p:cNvPr>
            <p:cNvSpPr/>
            <p:nvPr/>
          </p:nvSpPr>
          <p:spPr>
            <a:xfrm>
              <a:off x="18604483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12" name="object 491">
              <a:extLst>
                <a:ext uri="{FF2B5EF4-FFF2-40B4-BE49-F238E27FC236}">
                  <a16:creationId xmlns:a16="http://schemas.microsoft.com/office/drawing/2014/main" id="{FCE9DC90-4BA7-4C40-9735-632463656306}"/>
                </a:ext>
              </a:extLst>
            </p:cNvPr>
            <p:cNvSpPr/>
            <p:nvPr/>
          </p:nvSpPr>
          <p:spPr>
            <a:xfrm>
              <a:off x="18440390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13" name="object 492">
              <a:extLst>
                <a:ext uri="{FF2B5EF4-FFF2-40B4-BE49-F238E27FC236}">
                  <a16:creationId xmlns:a16="http://schemas.microsoft.com/office/drawing/2014/main" id="{053A46BB-19ED-4EFC-97AA-AA79260D8B0B}"/>
                </a:ext>
              </a:extLst>
            </p:cNvPr>
            <p:cNvSpPr/>
            <p:nvPr/>
          </p:nvSpPr>
          <p:spPr>
            <a:xfrm>
              <a:off x="18987365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14" name="object 493">
              <a:extLst>
                <a:ext uri="{FF2B5EF4-FFF2-40B4-BE49-F238E27FC236}">
                  <a16:creationId xmlns:a16="http://schemas.microsoft.com/office/drawing/2014/main" id="{7FC3E8A9-FF94-4BE1-8BB0-6F8ECBD623E6}"/>
                </a:ext>
              </a:extLst>
            </p:cNvPr>
            <p:cNvSpPr/>
            <p:nvPr/>
          </p:nvSpPr>
          <p:spPr>
            <a:xfrm>
              <a:off x="19151459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15" name="object 494">
              <a:extLst>
                <a:ext uri="{FF2B5EF4-FFF2-40B4-BE49-F238E27FC236}">
                  <a16:creationId xmlns:a16="http://schemas.microsoft.com/office/drawing/2014/main" id="{391E2151-FB92-4B5A-9FFC-6FB47C8562C9}"/>
                </a:ext>
              </a:extLst>
            </p:cNvPr>
            <p:cNvSpPr/>
            <p:nvPr/>
          </p:nvSpPr>
          <p:spPr>
            <a:xfrm>
              <a:off x="19698433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16" name="object 495">
              <a:extLst>
                <a:ext uri="{FF2B5EF4-FFF2-40B4-BE49-F238E27FC236}">
                  <a16:creationId xmlns:a16="http://schemas.microsoft.com/office/drawing/2014/main" id="{C814234B-ABD2-4828-93E9-DA8582CDA743}"/>
                </a:ext>
              </a:extLst>
            </p:cNvPr>
            <p:cNvSpPr/>
            <p:nvPr/>
          </p:nvSpPr>
          <p:spPr>
            <a:xfrm>
              <a:off x="19534341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17" name="object 496">
              <a:extLst>
                <a:ext uri="{FF2B5EF4-FFF2-40B4-BE49-F238E27FC236}">
                  <a16:creationId xmlns:a16="http://schemas.microsoft.com/office/drawing/2014/main" id="{6F869360-5BC3-4304-A1EF-4A97C73884A8}"/>
                </a:ext>
              </a:extLst>
            </p:cNvPr>
            <p:cNvSpPr/>
            <p:nvPr/>
          </p:nvSpPr>
          <p:spPr>
            <a:xfrm>
              <a:off x="20163361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18" name="object 497">
              <a:extLst>
                <a:ext uri="{FF2B5EF4-FFF2-40B4-BE49-F238E27FC236}">
                  <a16:creationId xmlns:a16="http://schemas.microsoft.com/office/drawing/2014/main" id="{2569D5B5-B421-4A4A-AAA9-6AA89DB77845}"/>
                </a:ext>
              </a:extLst>
            </p:cNvPr>
            <p:cNvSpPr/>
            <p:nvPr/>
          </p:nvSpPr>
          <p:spPr>
            <a:xfrm>
              <a:off x="19999268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19" name="object 498">
              <a:extLst>
                <a:ext uri="{FF2B5EF4-FFF2-40B4-BE49-F238E27FC236}">
                  <a16:creationId xmlns:a16="http://schemas.microsoft.com/office/drawing/2014/main" id="{FE922714-01DE-4D41-BBCD-1C1B63CA055C}"/>
                </a:ext>
              </a:extLst>
            </p:cNvPr>
            <p:cNvSpPr/>
            <p:nvPr/>
          </p:nvSpPr>
          <p:spPr>
            <a:xfrm>
              <a:off x="20528011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20" name="object 499">
              <a:extLst>
                <a:ext uri="{FF2B5EF4-FFF2-40B4-BE49-F238E27FC236}">
                  <a16:creationId xmlns:a16="http://schemas.microsoft.com/office/drawing/2014/main" id="{9B84E78F-C015-4413-827F-AD476E9ACB4A}"/>
                </a:ext>
              </a:extLst>
            </p:cNvPr>
            <p:cNvSpPr/>
            <p:nvPr/>
          </p:nvSpPr>
          <p:spPr>
            <a:xfrm>
              <a:off x="20363919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21" name="object 500">
              <a:extLst>
                <a:ext uri="{FF2B5EF4-FFF2-40B4-BE49-F238E27FC236}">
                  <a16:creationId xmlns:a16="http://schemas.microsoft.com/office/drawing/2014/main" id="{D8409B6B-5967-4AF1-AEE6-FE76C972254F}"/>
                </a:ext>
              </a:extLst>
            </p:cNvPr>
            <p:cNvSpPr/>
            <p:nvPr/>
          </p:nvSpPr>
          <p:spPr>
            <a:xfrm>
              <a:off x="16434817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22" name="object 501">
              <a:extLst>
                <a:ext uri="{FF2B5EF4-FFF2-40B4-BE49-F238E27FC236}">
                  <a16:creationId xmlns:a16="http://schemas.microsoft.com/office/drawing/2014/main" id="{7161F4B1-2221-460F-A52D-2F33C0978E1A}"/>
                </a:ext>
              </a:extLst>
            </p:cNvPr>
            <p:cNvSpPr/>
            <p:nvPr/>
          </p:nvSpPr>
          <p:spPr>
            <a:xfrm>
              <a:off x="16270725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23" name="object 502">
              <a:extLst>
                <a:ext uri="{FF2B5EF4-FFF2-40B4-BE49-F238E27FC236}">
                  <a16:creationId xmlns:a16="http://schemas.microsoft.com/office/drawing/2014/main" id="{5695929E-3122-4609-8781-432262B531C7}"/>
                </a:ext>
              </a:extLst>
            </p:cNvPr>
            <p:cNvSpPr/>
            <p:nvPr/>
          </p:nvSpPr>
          <p:spPr>
            <a:xfrm>
              <a:off x="12984320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24" name="object 503">
              <a:extLst>
                <a:ext uri="{FF2B5EF4-FFF2-40B4-BE49-F238E27FC236}">
                  <a16:creationId xmlns:a16="http://schemas.microsoft.com/office/drawing/2014/main" id="{0A6A89C1-67B1-4B4B-B536-26B2232EACA8}"/>
                </a:ext>
              </a:extLst>
            </p:cNvPr>
            <p:cNvSpPr/>
            <p:nvPr/>
          </p:nvSpPr>
          <p:spPr>
            <a:xfrm>
              <a:off x="12820228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25" name="object 504">
              <a:extLst>
                <a:ext uri="{FF2B5EF4-FFF2-40B4-BE49-F238E27FC236}">
                  <a16:creationId xmlns:a16="http://schemas.microsoft.com/office/drawing/2014/main" id="{15C4789F-AF85-4AA2-B2DF-144DF4F9897F}"/>
                </a:ext>
              </a:extLst>
            </p:cNvPr>
            <p:cNvSpPr/>
            <p:nvPr/>
          </p:nvSpPr>
          <p:spPr>
            <a:xfrm>
              <a:off x="12701718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26" name="object 505">
              <a:extLst>
                <a:ext uri="{FF2B5EF4-FFF2-40B4-BE49-F238E27FC236}">
                  <a16:creationId xmlns:a16="http://schemas.microsoft.com/office/drawing/2014/main" id="{EF1BC460-5A86-4A2C-AC1C-3C073C373A21}"/>
                </a:ext>
              </a:extLst>
            </p:cNvPr>
            <p:cNvSpPr/>
            <p:nvPr/>
          </p:nvSpPr>
          <p:spPr>
            <a:xfrm>
              <a:off x="12537625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27" name="object 506">
              <a:extLst>
                <a:ext uri="{FF2B5EF4-FFF2-40B4-BE49-F238E27FC236}">
                  <a16:creationId xmlns:a16="http://schemas.microsoft.com/office/drawing/2014/main" id="{CA7C5C4A-2B8A-486E-B5B9-E3DFDD8A2820}"/>
                </a:ext>
              </a:extLst>
            </p:cNvPr>
            <p:cNvSpPr/>
            <p:nvPr/>
          </p:nvSpPr>
          <p:spPr>
            <a:xfrm>
              <a:off x="13499389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28" name="object 507">
              <a:extLst>
                <a:ext uri="{FF2B5EF4-FFF2-40B4-BE49-F238E27FC236}">
                  <a16:creationId xmlns:a16="http://schemas.microsoft.com/office/drawing/2014/main" id="{CE95234E-B1F6-4221-98A7-3DE3AF218BA7}"/>
                </a:ext>
              </a:extLst>
            </p:cNvPr>
            <p:cNvSpPr/>
            <p:nvPr/>
          </p:nvSpPr>
          <p:spPr>
            <a:xfrm>
              <a:off x="13335295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29" name="object 508">
              <a:extLst>
                <a:ext uri="{FF2B5EF4-FFF2-40B4-BE49-F238E27FC236}">
                  <a16:creationId xmlns:a16="http://schemas.microsoft.com/office/drawing/2014/main" id="{7BB1D644-0928-48E5-AFDD-14206B88E2EE}"/>
                </a:ext>
              </a:extLst>
            </p:cNvPr>
            <p:cNvSpPr/>
            <p:nvPr/>
          </p:nvSpPr>
          <p:spPr>
            <a:xfrm>
              <a:off x="14064595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30" name="object 509">
              <a:extLst>
                <a:ext uri="{FF2B5EF4-FFF2-40B4-BE49-F238E27FC236}">
                  <a16:creationId xmlns:a16="http://schemas.microsoft.com/office/drawing/2014/main" id="{E79CDFBC-6C63-478A-8A15-5759B650371C}"/>
                </a:ext>
              </a:extLst>
            </p:cNvPr>
            <p:cNvSpPr/>
            <p:nvPr/>
          </p:nvSpPr>
          <p:spPr>
            <a:xfrm>
              <a:off x="13845806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31" name="object 510">
              <a:extLst>
                <a:ext uri="{FF2B5EF4-FFF2-40B4-BE49-F238E27FC236}">
                  <a16:creationId xmlns:a16="http://schemas.microsoft.com/office/drawing/2014/main" id="{1B9F340D-42B9-46DC-B622-AC8CE01446BB}"/>
                </a:ext>
              </a:extLst>
            </p:cNvPr>
            <p:cNvSpPr/>
            <p:nvPr/>
          </p:nvSpPr>
          <p:spPr>
            <a:xfrm>
              <a:off x="20528011" y="6731698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32" name="object 511">
              <a:extLst>
                <a:ext uri="{FF2B5EF4-FFF2-40B4-BE49-F238E27FC236}">
                  <a16:creationId xmlns:a16="http://schemas.microsoft.com/office/drawing/2014/main" id="{142B1B10-2284-4162-A0E3-6B231568C6F9}"/>
                </a:ext>
              </a:extLst>
            </p:cNvPr>
            <p:cNvSpPr/>
            <p:nvPr/>
          </p:nvSpPr>
          <p:spPr>
            <a:xfrm>
              <a:off x="20163362" y="6731698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33" name="object 512">
              <a:extLst>
                <a:ext uri="{FF2B5EF4-FFF2-40B4-BE49-F238E27FC236}">
                  <a16:creationId xmlns:a16="http://schemas.microsoft.com/office/drawing/2014/main" id="{E0BA7A5E-493D-4E87-B63B-5F39C674915E}"/>
                </a:ext>
              </a:extLst>
            </p:cNvPr>
            <p:cNvSpPr/>
            <p:nvPr/>
          </p:nvSpPr>
          <p:spPr>
            <a:xfrm>
              <a:off x="19698433" y="6731698"/>
              <a:ext cx="301026" cy="0"/>
            </a:xfrm>
            <a:custGeom>
              <a:avLst/>
              <a:gdLst/>
              <a:ahLst/>
              <a:cxnLst/>
              <a:rect l="l" t="t" r="r" b="b"/>
              <a:pathLst>
                <a:path w="223519">
                  <a:moveTo>
                    <a:pt x="22337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34" name="object 513">
              <a:extLst>
                <a:ext uri="{FF2B5EF4-FFF2-40B4-BE49-F238E27FC236}">
                  <a16:creationId xmlns:a16="http://schemas.microsoft.com/office/drawing/2014/main" id="{97F9C599-98F5-42A7-839D-1AA6D6E5FC15}"/>
                </a:ext>
              </a:extLst>
            </p:cNvPr>
            <p:cNvSpPr/>
            <p:nvPr/>
          </p:nvSpPr>
          <p:spPr>
            <a:xfrm>
              <a:off x="19151459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35" name="object 514">
              <a:extLst>
                <a:ext uri="{FF2B5EF4-FFF2-40B4-BE49-F238E27FC236}">
                  <a16:creationId xmlns:a16="http://schemas.microsoft.com/office/drawing/2014/main" id="{1D1B421B-84C4-4392-A7BC-14A33E1DAAD5}"/>
                </a:ext>
              </a:extLst>
            </p:cNvPr>
            <p:cNvSpPr/>
            <p:nvPr/>
          </p:nvSpPr>
          <p:spPr>
            <a:xfrm>
              <a:off x="18604483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36" name="object 515">
              <a:extLst>
                <a:ext uri="{FF2B5EF4-FFF2-40B4-BE49-F238E27FC236}">
                  <a16:creationId xmlns:a16="http://schemas.microsoft.com/office/drawing/2014/main" id="{40076C56-50FA-4A3A-87FF-C1BBB4356D77}"/>
                </a:ext>
              </a:extLst>
            </p:cNvPr>
            <p:cNvSpPr/>
            <p:nvPr/>
          </p:nvSpPr>
          <p:spPr>
            <a:xfrm>
              <a:off x="18057509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37" name="object 516">
              <a:extLst>
                <a:ext uri="{FF2B5EF4-FFF2-40B4-BE49-F238E27FC236}">
                  <a16:creationId xmlns:a16="http://schemas.microsoft.com/office/drawing/2014/main" id="{2035EF67-3C26-4FF4-A932-6F0E2946E5B5}"/>
                </a:ext>
              </a:extLst>
            </p:cNvPr>
            <p:cNvSpPr/>
            <p:nvPr/>
          </p:nvSpPr>
          <p:spPr>
            <a:xfrm>
              <a:off x="17510534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38" name="object 517">
              <a:extLst>
                <a:ext uri="{FF2B5EF4-FFF2-40B4-BE49-F238E27FC236}">
                  <a16:creationId xmlns:a16="http://schemas.microsoft.com/office/drawing/2014/main" id="{EE51E349-FB34-4A82-B0D7-EA0606C6A33C}"/>
                </a:ext>
              </a:extLst>
            </p:cNvPr>
            <p:cNvSpPr/>
            <p:nvPr/>
          </p:nvSpPr>
          <p:spPr>
            <a:xfrm>
              <a:off x="16963560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39" name="object 518">
              <a:extLst>
                <a:ext uri="{FF2B5EF4-FFF2-40B4-BE49-F238E27FC236}">
                  <a16:creationId xmlns:a16="http://schemas.microsoft.com/office/drawing/2014/main" id="{5E8A2703-F1A6-4EBC-88A0-78CD9E650FCC}"/>
                </a:ext>
              </a:extLst>
            </p:cNvPr>
            <p:cNvSpPr/>
            <p:nvPr/>
          </p:nvSpPr>
          <p:spPr>
            <a:xfrm>
              <a:off x="16434818" y="6731698"/>
              <a:ext cx="365164" cy="0"/>
            </a:xfrm>
            <a:custGeom>
              <a:avLst/>
              <a:gdLst/>
              <a:ahLst/>
              <a:cxnLst/>
              <a:rect l="l" t="t" r="r" b="b"/>
              <a:pathLst>
                <a:path w="271144">
                  <a:moveTo>
                    <a:pt x="27076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40" name="object 519">
              <a:extLst>
                <a:ext uri="{FF2B5EF4-FFF2-40B4-BE49-F238E27FC236}">
                  <a16:creationId xmlns:a16="http://schemas.microsoft.com/office/drawing/2014/main" id="{79E09DA1-FE75-4F4B-AB85-FDE588FA8C8C}"/>
                </a:ext>
              </a:extLst>
            </p:cNvPr>
            <p:cNvSpPr/>
            <p:nvPr/>
          </p:nvSpPr>
          <p:spPr>
            <a:xfrm>
              <a:off x="15887845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41" name="object 520">
              <a:extLst>
                <a:ext uri="{FF2B5EF4-FFF2-40B4-BE49-F238E27FC236}">
                  <a16:creationId xmlns:a16="http://schemas.microsoft.com/office/drawing/2014/main" id="{AAC7FCE8-CC5D-4AC0-A59E-18FCC006E449}"/>
                </a:ext>
              </a:extLst>
            </p:cNvPr>
            <p:cNvSpPr/>
            <p:nvPr/>
          </p:nvSpPr>
          <p:spPr>
            <a:xfrm>
              <a:off x="15340869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42" name="object 521">
              <a:extLst>
                <a:ext uri="{FF2B5EF4-FFF2-40B4-BE49-F238E27FC236}">
                  <a16:creationId xmlns:a16="http://schemas.microsoft.com/office/drawing/2014/main" id="{C51F37FA-E43C-42F4-A9AB-03F97790B006}"/>
                </a:ext>
              </a:extLst>
            </p:cNvPr>
            <p:cNvSpPr/>
            <p:nvPr/>
          </p:nvSpPr>
          <p:spPr>
            <a:xfrm>
              <a:off x="14793895" y="673169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43" name="object 522">
              <a:extLst>
                <a:ext uri="{FF2B5EF4-FFF2-40B4-BE49-F238E27FC236}">
                  <a16:creationId xmlns:a16="http://schemas.microsoft.com/office/drawing/2014/main" id="{FB5F0068-7660-40AB-AFA9-911ADDF1ED58}"/>
                </a:ext>
              </a:extLst>
            </p:cNvPr>
            <p:cNvSpPr/>
            <p:nvPr/>
          </p:nvSpPr>
          <p:spPr>
            <a:xfrm>
              <a:off x="14064595" y="6731698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4">
                  <a:moveTo>
                    <a:pt x="419682" y="0"/>
                  </a:moveTo>
                  <a:lnTo>
                    <a:pt x="155688" y="0"/>
                  </a:lnTo>
                </a:path>
                <a:path w="419734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44" name="object 523">
              <a:extLst>
                <a:ext uri="{FF2B5EF4-FFF2-40B4-BE49-F238E27FC236}">
                  <a16:creationId xmlns:a16="http://schemas.microsoft.com/office/drawing/2014/main" id="{6EBBC59E-33E9-45E9-8DEB-49D2A86FBD30}"/>
                </a:ext>
              </a:extLst>
            </p:cNvPr>
            <p:cNvSpPr/>
            <p:nvPr/>
          </p:nvSpPr>
          <p:spPr>
            <a:xfrm>
              <a:off x="13499388" y="6731698"/>
              <a:ext cx="347206" cy="0"/>
            </a:xfrm>
            <a:custGeom>
              <a:avLst/>
              <a:gdLst/>
              <a:ahLst/>
              <a:cxnLst/>
              <a:rect l="l" t="t" r="r" b="b"/>
              <a:pathLst>
                <a:path w="257809">
                  <a:moveTo>
                    <a:pt x="257224" y="0"/>
                  </a:moveTo>
                  <a:lnTo>
                    <a:pt x="169226" y="0"/>
                  </a:lnTo>
                </a:path>
                <a:path w="257809">
                  <a:moveTo>
                    <a:pt x="12861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45" name="object 524">
              <a:extLst>
                <a:ext uri="{FF2B5EF4-FFF2-40B4-BE49-F238E27FC236}">
                  <a16:creationId xmlns:a16="http://schemas.microsoft.com/office/drawing/2014/main" id="{D132F63E-03EA-461D-95F1-2242B991A73A}"/>
                </a:ext>
              </a:extLst>
            </p:cNvPr>
            <p:cNvSpPr/>
            <p:nvPr/>
          </p:nvSpPr>
          <p:spPr>
            <a:xfrm>
              <a:off x="12984321" y="6731698"/>
              <a:ext cx="351482" cy="0"/>
            </a:xfrm>
            <a:custGeom>
              <a:avLst/>
              <a:gdLst/>
              <a:ahLst/>
              <a:cxnLst/>
              <a:rect l="l" t="t" r="r" b="b"/>
              <a:pathLst>
                <a:path w="260984">
                  <a:moveTo>
                    <a:pt x="26060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46" name="object 525">
              <a:extLst>
                <a:ext uri="{FF2B5EF4-FFF2-40B4-BE49-F238E27FC236}">
                  <a16:creationId xmlns:a16="http://schemas.microsoft.com/office/drawing/2014/main" id="{47FAA237-1EF7-4255-8453-26B3A76CBC6C}"/>
                </a:ext>
              </a:extLst>
            </p:cNvPr>
            <p:cNvSpPr/>
            <p:nvPr/>
          </p:nvSpPr>
          <p:spPr>
            <a:xfrm>
              <a:off x="12701718" y="6731698"/>
              <a:ext cx="118871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8799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47" name="object 526">
              <a:extLst>
                <a:ext uri="{FF2B5EF4-FFF2-40B4-BE49-F238E27FC236}">
                  <a16:creationId xmlns:a16="http://schemas.microsoft.com/office/drawing/2014/main" id="{5C59C16A-94B3-41E7-8591-EEE87F4DF111}"/>
                </a:ext>
              </a:extLst>
            </p:cNvPr>
            <p:cNvSpPr/>
            <p:nvPr/>
          </p:nvSpPr>
          <p:spPr>
            <a:xfrm>
              <a:off x="12241347" y="6731698"/>
              <a:ext cx="296750" cy="0"/>
            </a:xfrm>
            <a:custGeom>
              <a:avLst/>
              <a:gdLst/>
              <a:ahLst/>
              <a:cxnLst/>
              <a:rect l="l" t="t" r="r" b="b"/>
              <a:pathLst>
                <a:path w="220345">
                  <a:moveTo>
                    <a:pt x="21999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48" name="object 527">
              <a:extLst>
                <a:ext uri="{FF2B5EF4-FFF2-40B4-BE49-F238E27FC236}">
                  <a16:creationId xmlns:a16="http://schemas.microsoft.com/office/drawing/2014/main" id="{61E919F4-0BB1-44BE-B9F7-108E3D5BD704}"/>
                </a:ext>
              </a:extLst>
            </p:cNvPr>
            <p:cNvSpPr/>
            <p:nvPr/>
          </p:nvSpPr>
          <p:spPr>
            <a:xfrm>
              <a:off x="11958744" y="6731698"/>
              <a:ext cx="118871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8799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49" name="object 528">
              <a:extLst>
                <a:ext uri="{FF2B5EF4-FFF2-40B4-BE49-F238E27FC236}">
                  <a16:creationId xmlns:a16="http://schemas.microsoft.com/office/drawing/2014/main" id="{03262382-8318-4680-BAD8-7C9A276D72D6}"/>
                </a:ext>
              </a:extLst>
            </p:cNvPr>
            <p:cNvSpPr/>
            <p:nvPr/>
          </p:nvSpPr>
          <p:spPr>
            <a:xfrm>
              <a:off x="11594094" y="6731698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50" name="object 529">
              <a:extLst>
                <a:ext uri="{FF2B5EF4-FFF2-40B4-BE49-F238E27FC236}">
                  <a16:creationId xmlns:a16="http://schemas.microsoft.com/office/drawing/2014/main" id="{EC15CC7C-D60B-444C-88A1-C5F96CC8E7A8}"/>
                </a:ext>
              </a:extLst>
            </p:cNvPr>
            <p:cNvSpPr/>
            <p:nvPr/>
          </p:nvSpPr>
          <p:spPr>
            <a:xfrm>
              <a:off x="11229445" y="6731698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51" name="object 530">
              <a:extLst>
                <a:ext uri="{FF2B5EF4-FFF2-40B4-BE49-F238E27FC236}">
                  <a16:creationId xmlns:a16="http://schemas.microsoft.com/office/drawing/2014/main" id="{5AAF93C7-8EDB-4598-8AC0-E71AB1047B62}"/>
                </a:ext>
              </a:extLst>
            </p:cNvPr>
            <p:cNvSpPr/>
            <p:nvPr/>
          </p:nvSpPr>
          <p:spPr>
            <a:xfrm>
              <a:off x="11038003" y="6731698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30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52" name="object 531">
              <a:extLst>
                <a:ext uri="{FF2B5EF4-FFF2-40B4-BE49-F238E27FC236}">
                  <a16:creationId xmlns:a16="http://schemas.microsoft.com/office/drawing/2014/main" id="{507F6D9E-D35D-4F17-AF7C-A4FCD1F51245}"/>
                </a:ext>
              </a:extLst>
            </p:cNvPr>
            <p:cNvSpPr/>
            <p:nvPr/>
          </p:nvSpPr>
          <p:spPr>
            <a:xfrm>
              <a:off x="11038003" y="6842372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53" name="object 532">
              <a:extLst>
                <a:ext uri="{FF2B5EF4-FFF2-40B4-BE49-F238E27FC236}">
                  <a16:creationId xmlns:a16="http://schemas.microsoft.com/office/drawing/2014/main" id="{EF73DE29-58A5-46A6-8D75-BD004E84B82C}"/>
                </a:ext>
              </a:extLst>
            </p:cNvPr>
            <p:cNvSpPr/>
            <p:nvPr/>
          </p:nvSpPr>
          <p:spPr>
            <a:xfrm>
              <a:off x="11229445" y="6842372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54" name="object 533">
              <a:extLst>
                <a:ext uri="{FF2B5EF4-FFF2-40B4-BE49-F238E27FC236}">
                  <a16:creationId xmlns:a16="http://schemas.microsoft.com/office/drawing/2014/main" id="{DEE66415-6AE9-4097-9922-9A9FFAE3723E}"/>
                </a:ext>
              </a:extLst>
            </p:cNvPr>
            <p:cNvSpPr/>
            <p:nvPr/>
          </p:nvSpPr>
          <p:spPr>
            <a:xfrm>
              <a:off x="11594094" y="6842372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64306" y="0"/>
                  </a:lnTo>
                </a:path>
                <a:path w="149225">
                  <a:moveTo>
                    <a:pt x="84613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55" name="object 534">
              <a:extLst>
                <a:ext uri="{FF2B5EF4-FFF2-40B4-BE49-F238E27FC236}">
                  <a16:creationId xmlns:a16="http://schemas.microsoft.com/office/drawing/2014/main" id="{5E360480-0D92-4D94-885E-D91AEBD8D836}"/>
                </a:ext>
              </a:extLst>
            </p:cNvPr>
            <p:cNvSpPr/>
            <p:nvPr/>
          </p:nvSpPr>
          <p:spPr>
            <a:xfrm>
              <a:off x="11958744" y="6842372"/>
              <a:ext cx="118871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0" y="0"/>
                  </a:moveTo>
                  <a:lnTo>
                    <a:pt x="8799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56" name="object 535">
              <a:extLst>
                <a:ext uri="{FF2B5EF4-FFF2-40B4-BE49-F238E27FC236}">
                  <a16:creationId xmlns:a16="http://schemas.microsoft.com/office/drawing/2014/main" id="{C8F863DE-9E3D-4631-8CAF-61CE25DB137D}"/>
                </a:ext>
              </a:extLst>
            </p:cNvPr>
            <p:cNvSpPr/>
            <p:nvPr/>
          </p:nvSpPr>
          <p:spPr>
            <a:xfrm>
              <a:off x="12241347" y="6842372"/>
              <a:ext cx="296750" cy="0"/>
            </a:xfrm>
            <a:custGeom>
              <a:avLst/>
              <a:gdLst/>
              <a:ahLst/>
              <a:cxnLst/>
              <a:rect l="l" t="t" r="r" b="b"/>
              <a:pathLst>
                <a:path w="220345">
                  <a:moveTo>
                    <a:pt x="0" y="0"/>
                  </a:moveTo>
                  <a:lnTo>
                    <a:pt x="125227" y="0"/>
                  </a:lnTo>
                </a:path>
                <a:path w="220345">
                  <a:moveTo>
                    <a:pt x="145534" y="0"/>
                  </a:moveTo>
                  <a:lnTo>
                    <a:pt x="21999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57" name="object 536">
              <a:extLst>
                <a:ext uri="{FF2B5EF4-FFF2-40B4-BE49-F238E27FC236}">
                  <a16:creationId xmlns:a16="http://schemas.microsoft.com/office/drawing/2014/main" id="{30FBFE78-CCB4-4E9E-82E4-78E5D8E300F1}"/>
                </a:ext>
              </a:extLst>
            </p:cNvPr>
            <p:cNvSpPr/>
            <p:nvPr/>
          </p:nvSpPr>
          <p:spPr>
            <a:xfrm>
              <a:off x="12701718" y="6842372"/>
              <a:ext cx="118871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0" y="0"/>
                  </a:moveTo>
                  <a:lnTo>
                    <a:pt x="8799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58" name="object 537">
              <a:extLst>
                <a:ext uri="{FF2B5EF4-FFF2-40B4-BE49-F238E27FC236}">
                  <a16:creationId xmlns:a16="http://schemas.microsoft.com/office/drawing/2014/main" id="{E7A07888-4726-4B33-90F4-DC4C65DE3B00}"/>
                </a:ext>
              </a:extLst>
            </p:cNvPr>
            <p:cNvSpPr/>
            <p:nvPr/>
          </p:nvSpPr>
          <p:spPr>
            <a:xfrm>
              <a:off x="12984321" y="6842372"/>
              <a:ext cx="351482" cy="0"/>
            </a:xfrm>
            <a:custGeom>
              <a:avLst/>
              <a:gdLst/>
              <a:ahLst/>
              <a:cxnLst/>
              <a:rect l="l" t="t" r="r" b="b"/>
              <a:pathLst>
                <a:path w="260984">
                  <a:moveTo>
                    <a:pt x="0" y="0"/>
                  </a:moveTo>
                  <a:lnTo>
                    <a:pt x="115074" y="0"/>
                  </a:lnTo>
                </a:path>
                <a:path w="260984">
                  <a:moveTo>
                    <a:pt x="135381" y="0"/>
                  </a:moveTo>
                  <a:lnTo>
                    <a:pt x="26060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59" name="object 538">
              <a:extLst>
                <a:ext uri="{FF2B5EF4-FFF2-40B4-BE49-F238E27FC236}">
                  <a16:creationId xmlns:a16="http://schemas.microsoft.com/office/drawing/2014/main" id="{5C5DDFBA-4E13-41A9-BA6C-85932B3C7F65}"/>
                </a:ext>
              </a:extLst>
            </p:cNvPr>
            <p:cNvSpPr/>
            <p:nvPr/>
          </p:nvSpPr>
          <p:spPr>
            <a:xfrm>
              <a:off x="13499388" y="6842372"/>
              <a:ext cx="347206" cy="0"/>
            </a:xfrm>
            <a:custGeom>
              <a:avLst/>
              <a:gdLst/>
              <a:ahLst/>
              <a:cxnLst/>
              <a:rect l="l" t="t" r="r" b="b"/>
              <a:pathLst>
                <a:path w="257809">
                  <a:moveTo>
                    <a:pt x="0" y="0"/>
                  </a:moveTo>
                  <a:lnTo>
                    <a:pt x="138765" y="0"/>
                  </a:lnTo>
                </a:path>
                <a:path w="257809">
                  <a:moveTo>
                    <a:pt x="159073" y="0"/>
                  </a:moveTo>
                  <a:lnTo>
                    <a:pt x="25722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60" name="object 539">
              <a:extLst>
                <a:ext uri="{FF2B5EF4-FFF2-40B4-BE49-F238E27FC236}">
                  <a16:creationId xmlns:a16="http://schemas.microsoft.com/office/drawing/2014/main" id="{AED99046-7327-4537-ADF0-63AB53B75A45}"/>
                </a:ext>
              </a:extLst>
            </p:cNvPr>
            <p:cNvSpPr/>
            <p:nvPr/>
          </p:nvSpPr>
          <p:spPr>
            <a:xfrm>
              <a:off x="14064595" y="6842372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4">
                  <a:moveTo>
                    <a:pt x="0" y="0"/>
                  </a:moveTo>
                  <a:lnTo>
                    <a:pt x="125227" y="0"/>
                  </a:lnTo>
                </a:path>
                <a:path w="419734">
                  <a:moveTo>
                    <a:pt x="145534" y="0"/>
                  </a:moveTo>
                  <a:lnTo>
                    <a:pt x="41968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61" name="object 540">
              <a:extLst>
                <a:ext uri="{FF2B5EF4-FFF2-40B4-BE49-F238E27FC236}">
                  <a16:creationId xmlns:a16="http://schemas.microsoft.com/office/drawing/2014/main" id="{C99AF894-F77F-4A46-9072-D9C03DA14510}"/>
                </a:ext>
              </a:extLst>
            </p:cNvPr>
            <p:cNvSpPr/>
            <p:nvPr/>
          </p:nvSpPr>
          <p:spPr>
            <a:xfrm>
              <a:off x="14793895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125227" y="0"/>
                  </a:lnTo>
                </a:path>
                <a:path w="284479">
                  <a:moveTo>
                    <a:pt x="145534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62" name="object 541">
              <a:extLst>
                <a:ext uri="{FF2B5EF4-FFF2-40B4-BE49-F238E27FC236}">
                  <a16:creationId xmlns:a16="http://schemas.microsoft.com/office/drawing/2014/main" id="{775ABEC2-F0FC-49A1-B5BB-1E7FD9AB7CD4}"/>
                </a:ext>
              </a:extLst>
            </p:cNvPr>
            <p:cNvSpPr/>
            <p:nvPr/>
          </p:nvSpPr>
          <p:spPr>
            <a:xfrm>
              <a:off x="15340869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125227" y="0"/>
                  </a:lnTo>
                </a:path>
                <a:path w="284480">
                  <a:moveTo>
                    <a:pt x="145534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63" name="object 542">
              <a:extLst>
                <a:ext uri="{FF2B5EF4-FFF2-40B4-BE49-F238E27FC236}">
                  <a16:creationId xmlns:a16="http://schemas.microsoft.com/office/drawing/2014/main" id="{CC28113C-E8D4-4B54-BD42-085F3DA1F287}"/>
                </a:ext>
              </a:extLst>
            </p:cNvPr>
            <p:cNvSpPr/>
            <p:nvPr/>
          </p:nvSpPr>
          <p:spPr>
            <a:xfrm>
              <a:off x="15887845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125227" y="0"/>
                  </a:lnTo>
                </a:path>
                <a:path w="284480">
                  <a:moveTo>
                    <a:pt x="145534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64" name="object 543">
              <a:extLst>
                <a:ext uri="{FF2B5EF4-FFF2-40B4-BE49-F238E27FC236}">
                  <a16:creationId xmlns:a16="http://schemas.microsoft.com/office/drawing/2014/main" id="{71DA5B14-0860-484B-9911-CE4470BC9875}"/>
                </a:ext>
              </a:extLst>
            </p:cNvPr>
            <p:cNvSpPr/>
            <p:nvPr/>
          </p:nvSpPr>
          <p:spPr>
            <a:xfrm>
              <a:off x="16434818" y="6842372"/>
              <a:ext cx="365164" cy="0"/>
            </a:xfrm>
            <a:custGeom>
              <a:avLst/>
              <a:gdLst/>
              <a:ahLst/>
              <a:cxnLst/>
              <a:rect l="l" t="t" r="r" b="b"/>
              <a:pathLst>
                <a:path w="271144">
                  <a:moveTo>
                    <a:pt x="0" y="0"/>
                  </a:moveTo>
                  <a:lnTo>
                    <a:pt x="125227" y="0"/>
                  </a:lnTo>
                </a:path>
                <a:path w="271144">
                  <a:moveTo>
                    <a:pt x="145534" y="0"/>
                  </a:moveTo>
                  <a:lnTo>
                    <a:pt x="27076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65" name="object 544">
              <a:extLst>
                <a:ext uri="{FF2B5EF4-FFF2-40B4-BE49-F238E27FC236}">
                  <a16:creationId xmlns:a16="http://schemas.microsoft.com/office/drawing/2014/main" id="{4EEADCFD-09C3-494F-890A-7D3A4A8B35C3}"/>
                </a:ext>
              </a:extLst>
            </p:cNvPr>
            <p:cNvSpPr/>
            <p:nvPr/>
          </p:nvSpPr>
          <p:spPr>
            <a:xfrm>
              <a:off x="16963560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138765" y="0"/>
                  </a:lnTo>
                </a:path>
                <a:path w="284480">
                  <a:moveTo>
                    <a:pt x="159073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66" name="object 545">
              <a:extLst>
                <a:ext uri="{FF2B5EF4-FFF2-40B4-BE49-F238E27FC236}">
                  <a16:creationId xmlns:a16="http://schemas.microsoft.com/office/drawing/2014/main" id="{1802041D-DF4E-4F79-B7A1-86C82132F31E}"/>
                </a:ext>
              </a:extLst>
            </p:cNvPr>
            <p:cNvSpPr/>
            <p:nvPr/>
          </p:nvSpPr>
          <p:spPr>
            <a:xfrm>
              <a:off x="17510534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138765" y="0"/>
                  </a:lnTo>
                </a:path>
                <a:path w="284480">
                  <a:moveTo>
                    <a:pt x="159073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67" name="object 546">
              <a:extLst>
                <a:ext uri="{FF2B5EF4-FFF2-40B4-BE49-F238E27FC236}">
                  <a16:creationId xmlns:a16="http://schemas.microsoft.com/office/drawing/2014/main" id="{36626175-E627-4356-A86F-E5342BEEE8C2}"/>
                </a:ext>
              </a:extLst>
            </p:cNvPr>
            <p:cNvSpPr/>
            <p:nvPr/>
          </p:nvSpPr>
          <p:spPr>
            <a:xfrm>
              <a:off x="18057509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138765" y="0"/>
                  </a:lnTo>
                </a:path>
                <a:path w="284480">
                  <a:moveTo>
                    <a:pt x="159073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68" name="object 547">
              <a:extLst>
                <a:ext uri="{FF2B5EF4-FFF2-40B4-BE49-F238E27FC236}">
                  <a16:creationId xmlns:a16="http://schemas.microsoft.com/office/drawing/2014/main" id="{F96FB833-6512-4774-9049-3B4D02614A56}"/>
                </a:ext>
              </a:extLst>
            </p:cNvPr>
            <p:cNvSpPr/>
            <p:nvPr/>
          </p:nvSpPr>
          <p:spPr>
            <a:xfrm>
              <a:off x="18604483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138765" y="0"/>
                  </a:lnTo>
                </a:path>
                <a:path w="284480">
                  <a:moveTo>
                    <a:pt x="159073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69" name="object 548">
              <a:extLst>
                <a:ext uri="{FF2B5EF4-FFF2-40B4-BE49-F238E27FC236}">
                  <a16:creationId xmlns:a16="http://schemas.microsoft.com/office/drawing/2014/main" id="{A008CE05-1741-43A6-AE0A-D9010650119F}"/>
                </a:ext>
              </a:extLst>
            </p:cNvPr>
            <p:cNvSpPr/>
            <p:nvPr/>
          </p:nvSpPr>
          <p:spPr>
            <a:xfrm>
              <a:off x="19151459" y="684237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138765" y="0"/>
                  </a:lnTo>
                </a:path>
                <a:path w="284480">
                  <a:moveTo>
                    <a:pt x="159073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70" name="object 549">
              <a:extLst>
                <a:ext uri="{FF2B5EF4-FFF2-40B4-BE49-F238E27FC236}">
                  <a16:creationId xmlns:a16="http://schemas.microsoft.com/office/drawing/2014/main" id="{5FC9CA87-9AE4-45F6-8468-8EBD85AFD850}"/>
                </a:ext>
              </a:extLst>
            </p:cNvPr>
            <p:cNvSpPr/>
            <p:nvPr/>
          </p:nvSpPr>
          <p:spPr>
            <a:xfrm>
              <a:off x="19698433" y="6842372"/>
              <a:ext cx="301026" cy="0"/>
            </a:xfrm>
            <a:custGeom>
              <a:avLst/>
              <a:gdLst/>
              <a:ahLst/>
              <a:cxnLst/>
              <a:rect l="l" t="t" r="r" b="b"/>
              <a:pathLst>
                <a:path w="223519">
                  <a:moveTo>
                    <a:pt x="0" y="0"/>
                  </a:moveTo>
                  <a:lnTo>
                    <a:pt x="135381" y="0"/>
                  </a:lnTo>
                </a:path>
                <a:path w="223519">
                  <a:moveTo>
                    <a:pt x="162457" y="0"/>
                  </a:moveTo>
                  <a:lnTo>
                    <a:pt x="22337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71" name="object 550">
              <a:extLst>
                <a:ext uri="{FF2B5EF4-FFF2-40B4-BE49-F238E27FC236}">
                  <a16:creationId xmlns:a16="http://schemas.microsoft.com/office/drawing/2014/main" id="{A5E49F0C-734D-4EB0-9F12-FE970CAFBE13}"/>
                </a:ext>
              </a:extLst>
            </p:cNvPr>
            <p:cNvSpPr/>
            <p:nvPr/>
          </p:nvSpPr>
          <p:spPr>
            <a:xfrm>
              <a:off x="20163362" y="6842372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72" name="object 551">
              <a:extLst>
                <a:ext uri="{FF2B5EF4-FFF2-40B4-BE49-F238E27FC236}">
                  <a16:creationId xmlns:a16="http://schemas.microsoft.com/office/drawing/2014/main" id="{E8C1CDDA-B44A-463A-91F1-DAC92302E46B}"/>
                </a:ext>
              </a:extLst>
            </p:cNvPr>
            <p:cNvSpPr/>
            <p:nvPr/>
          </p:nvSpPr>
          <p:spPr>
            <a:xfrm>
              <a:off x="20528011" y="6842372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pic>
          <p:nvPicPr>
            <p:cNvPr id="473" name="object 552">
              <a:extLst>
                <a:ext uri="{FF2B5EF4-FFF2-40B4-BE49-F238E27FC236}">
                  <a16:creationId xmlns:a16="http://schemas.microsoft.com/office/drawing/2014/main" id="{CA2112FE-31DB-4FA7-9707-5F13E6EBBA2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61934" y="6727550"/>
              <a:ext cx="170928" cy="123123"/>
            </a:xfrm>
            <a:prstGeom prst="rect">
              <a:avLst/>
            </a:prstGeom>
          </p:spPr>
        </p:pic>
        <p:pic>
          <p:nvPicPr>
            <p:cNvPr id="474" name="object 553">
              <a:extLst>
                <a:ext uri="{FF2B5EF4-FFF2-40B4-BE49-F238E27FC236}">
                  <a16:creationId xmlns:a16="http://schemas.microsoft.com/office/drawing/2014/main" id="{6D3EDEF8-54B1-4625-9611-5FE76F9C9F9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6584" y="6727550"/>
              <a:ext cx="170928" cy="123123"/>
            </a:xfrm>
            <a:prstGeom prst="rect">
              <a:avLst/>
            </a:prstGeom>
          </p:spPr>
        </p:pic>
        <p:pic>
          <p:nvPicPr>
            <p:cNvPr id="475" name="object 554">
              <a:extLst>
                <a:ext uri="{FF2B5EF4-FFF2-40B4-BE49-F238E27FC236}">
                  <a16:creationId xmlns:a16="http://schemas.microsoft.com/office/drawing/2014/main" id="{0E252B7A-3D50-41CE-A1D6-D729B8E3C58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91233" y="6727550"/>
              <a:ext cx="170928" cy="123123"/>
            </a:xfrm>
            <a:prstGeom prst="rect">
              <a:avLst/>
            </a:prstGeom>
          </p:spPr>
        </p:pic>
        <p:pic>
          <p:nvPicPr>
            <p:cNvPr id="476" name="object 555">
              <a:extLst>
                <a:ext uri="{FF2B5EF4-FFF2-40B4-BE49-F238E27FC236}">
                  <a16:creationId xmlns:a16="http://schemas.microsoft.com/office/drawing/2014/main" id="{6BE770FE-DC1B-4729-A1C9-46483126F10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73836" y="6727550"/>
              <a:ext cx="170928" cy="123123"/>
            </a:xfrm>
            <a:prstGeom prst="rect">
              <a:avLst/>
            </a:prstGeom>
          </p:spPr>
        </p:pic>
        <p:sp>
          <p:nvSpPr>
            <p:cNvPr id="477" name="object 556">
              <a:extLst>
                <a:ext uri="{FF2B5EF4-FFF2-40B4-BE49-F238E27FC236}">
                  <a16:creationId xmlns:a16="http://schemas.microsoft.com/office/drawing/2014/main" id="{1C29DAB8-C123-4BBA-8FE5-B9DA7B5AA7CC}"/>
                </a:ext>
              </a:extLst>
            </p:cNvPr>
            <p:cNvSpPr/>
            <p:nvPr/>
          </p:nvSpPr>
          <p:spPr>
            <a:xfrm>
              <a:off x="14629802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78" name="object 557">
              <a:extLst>
                <a:ext uri="{FF2B5EF4-FFF2-40B4-BE49-F238E27FC236}">
                  <a16:creationId xmlns:a16="http://schemas.microsoft.com/office/drawing/2014/main" id="{188D8E77-3C83-4D09-99F4-587F2B3EECAE}"/>
                </a:ext>
              </a:extLst>
            </p:cNvPr>
            <p:cNvSpPr/>
            <p:nvPr/>
          </p:nvSpPr>
          <p:spPr>
            <a:xfrm>
              <a:off x="14629802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479" name="object 558">
              <a:extLst>
                <a:ext uri="{FF2B5EF4-FFF2-40B4-BE49-F238E27FC236}">
                  <a16:creationId xmlns:a16="http://schemas.microsoft.com/office/drawing/2014/main" id="{B5442788-0A9F-42EC-B3F6-514747F64FAF}"/>
                </a:ext>
              </a:extLst>
            </p:cNvPr>
            <p:cNvGrpSpPr/>
            <p:nvPr/>
          </p:nvGrpSpPr>
          <p:grpSpPr>
            <a:xfrm>
              <a:off x="14626384" y="6731699"/>
              <a:ext cx="171037" cy="119395"/>
              <a:chOff x="12418155" y="7677000"/>
              <a:chExt cx="127000" cy="73025"/>
            </a:xfrm>
          </p:grpSpPr>
          <p:sp>
            <p:nvSpPr>
              <p:cNvPr id="1996" name="object 559">
                <a:extLst>
                  <a:ext uri="{FF2B5EF4-FFF2-40B4-BE49-F238E27FC236}">
                    <a16:creationId xmlns:a16="http://schemas.microsoft.com/office/drawing/2014/main" id="{6EDA3825-1F2B-401E-BC3D-F10FB7EE63D5}"/>
                  </a:ext>
                </a:extLst>
              </p:cNvPr>
              <p:cNvSpPr/>
              <p:nvPr/>
            </p:nvSpPr>
            <p:spPr>
              <a:xfrm>
                <a:off x="12420693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97" name="object 560">
                <a:extLst>
                  <a:ext uri="{FF2B5EF4-FFF2-40B4-BE49-F238E27FC236}">
                    <a16:creationId xmlns:a16="http://schemas.microsoft.com/office/drawing/2014/main" id="{D81B8798-A720-4604-8932-4104450B4C30}"/>
                  </a:ext>
                </a:extLst>
              </p:cNvPr>
              <p:cNvSpPr/>
              <p:nvPr/>
            </p:nvSpPr>
            <p:spPr>
              <a:xfrm>
                <a:off x="12430847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98" name="object 561">
                <a:extLst>
                  <a:ext uri="{FF2B5EF4-FFF2-40B4-BE49-F238E27FC236}">
                    <a16:creationId xmlns:a16="http://schemas.microsoft.com/office/drawing/2014/main" id="{43FA0503-EEA4-4508-A83F-3CC7FA473A80}"/>
                  </a:ext>
                </a:extLst>
              </p:cNvPr>
              <p:cNvSpPr/>
              <p:nvPr/>
            </p:nvSpPr>
            <p:spPr>
              <a:xfrm>
                <a:off x="12481615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99" name="object 562">
                <a:extLst>
                  <a:ext uri="{FF2B5EF4-FFF2-40B4-BE49-F238E27FC236}">
                    <a16:creationId xmlns:a16="http://schemas.microsoft.com/office/drawing/2014/main" id="{4E7D79CD-4BED-448F-9CD3-F0A14553A86A}"/>
                  </a:ext>
                </a:extLst>
              </p:cNvPr>
              <p:cNvSpPr/>
              <p:nvPr/>
            </p:nvSpPr>
            <p:spPr>
              <a:xfrm>
                <a:off x="12491768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2000" name="object 563">
                <a:extLst>
                  <a:ext uri="{FF2B5EF4-FFF2-40B4-BE49-F238E27FC236}">
                    <a16:creationId xmlns:a16="http://schemas.microsoft.com/office/drawing/2014/main" id="{7B896B48-8F3A-4FD4-9DF3-9E77EF1EA489}"/>
                  </a:ext>
                </a:extLst>
              </p:cNvPr>
              <p:cNvSpPr/>
              <p:nvPr/>
            </p:nvSpPr>
            <p:spPr>
              <a:xfrm>
                <a:off x="12420693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480" name="object 564">
              <a:extLst>
                <a:ext uri="{FF2B5EF4-FFF2-40B4-BE49-F238E27FC236}">
                  <a16:creationId xmlns:a16="http://schemas.microsoft.com/office/drawing/2014/main" id="{098E62B4-6529-4A32-B5C7-DF0232918B10}"/>
                </a:ext>
              </a:extLst>
            </p:cNvPr>
            <p:cNvSpPr/>
            <p:nvPr/>
          </p:nvSpPr>
          <p:spPr>
            <a:xfrm>
              <a:off x="15176777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81" name="object 565">
              <a:extLst>
                <a:ext uri="{FF2B5EF4-FFF2-40B4-BE49-F238E27FC236}">
                  <a16:creationId xmlns:a16="http://schemas.microsoft.com/office/drawing/2014/main" id="{7E3B273C-C434-4D76-B81F-9453F9E1510F}"/>
                </a:ext>
              </a:extLst>
            </p:cNvPr>
            <p:cNvSpPr/>
            <p:nvPr/>
          </p:nvSpPr>
          <p:spPr>
            <a:xfrm>
              <a:off x="15176777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482" name="object 566">
              <a:extLst>
                <a:ext uri="{FF2B5EF4-FFF2-40B4-BE49-F238E27FC236}">
                  <a16:creationId xmlns:a16="http://schemas.microsoft.com/office/drawing/2014/main" id="{4F71AEAC-F9E1-4D31-A725-678367BDBD5C}"/>
                </a:ext>
              </a:extLst>
            </p:cNvPr>
            <p:cNvGrpSpPr/>
            <p:nvPr/>
          </p:nvGrpSpPr>
          <p:grpSpPr>
            <a:xfrm>
              <a:off x="15173357" y="6731699"/>
              <a:ext cx="171037" cy="119395"/>
              <a:chOff x="12824298" y="7677000"/>
              <a:chExt cx="127000" cy="73025"/>
            </a:xfrm>
          </p:grpSpPr>
          <p:sp>
            <p:nvSpPr>
              <p:cNvPr id="1991" name="object 567">
                <a:extLst>
                  <a:ext uri="{FF2B5EF4-FFF2-40B4-BE49-F238E27FC236}">
                    <a16:creationId xmlns:a16="http://schemas.microsoft.com/office/drawing/2014/main" id="{E795A993-7E10-4F81-9512-75603AE5EF6A}"/>
                  </a:ext>
                </a:extLst>
              </p:cNvPr>
              <p:cNvSpPr/>
              <p:nvPr/>
            </p:nvSpPr>
            <p:spPr>
              <a:xfrm>
                <a:off x="12887758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92" name="object 568">
                <a:extLst>
                  <a:ext uri="{FF2B5EF4-FFF2-40B4-BE49-F238E27FC236}">
                    <a16:creationId xmlns:a16="http://schemas.microsoft.com/office/drawing/2014/main" id="{AEB05F78-5BE2-4482-9808-0195A9B06C84}"/>
                  </a:ext>
                </a:extLst>
              </p:cNvPr>
              <p:cNvSpPr/>
              <p:nvPr/>
            </p:nvSpPr>
            <p:spPr>
              <a:xfrm>
                <a:off x="12897912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93" name="object 569">
                <a:extLst>
                  <a:ext uri="{FF2B5EF4-FFF2-40B4-BE49-F238E27FC236}">
                    <a16:creationId xmlns:a16="http://schemas.microsoft.com/office/drawing/2014/main" id="{9981EE94-FFA2-4634-B3B6-60B1CE576FE0}"/>
                  </a:ext>
                </a:extLst>
              </p:cNvPr>
              <p:cNvSpPr/>
              <p:nvPr/>
            </p:nvSpPr>
            <p:spPr>
              <a:xfrm>
                <a:off x="12826837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94" name="object 570">
                <a:extLst>
                  <a:ext uri="{FF2B5EF4-FFF2-40B4-BE49-F238E27FC236}">
                    <a16:creationId xmlns:a16="http://schemas.microsoft.com/office/drawing/2014/main" id="{C2CC1116-BED3-4FFB-8242-839D168AE09D}"/>
                  </a:ext>
                </a:extLst>
              </p:cNvPr>
              <p:cNvSpPr/>
              <p:nvPr/>
            </p:nvSpPr>
            <p:spPr>
              <a:xfrm>
                <a:off x="12836990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95" name="object 571">
                <a:extLst>
                  <a:ext uri="{FF2B5EF4-FFF2-40B4-BE49-F238E27FC236}">
                    <a16:creationId xmlns:a16="http://schemas.microsoft.com/office/drawing/2014/main" id="{39503A58-02D3-4BB0-B5FC-C42D58D12DE8}"/>
                  </a:ext>
                </a:extLst>
              </p:cNvPr>
              <p:cNvSpPr/>
              <p:nvPr/>
            </p:nvSpPr>
            <p:spPr>
              <a:xfrm>
                <a:off x="12826837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0921"/>
                    </a:moveTo>
                    <a:lnTo>
                      <a:pt x="121843" y="0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483" name="object 572">
              <a:extLst>
                <a:ext uri="{FF2B5EF4-FFF2-40B4-BE49-F238E27FC236}">
                  <a16:creationId xmlns:a16="http://schemas.microsoft.com/office/drawing/2014/main" id="{86F9A1FB-4ACB-4872-82FC-9BB3D5C3CEE2}"/>
                </a:ext>
              </a:extLst>
            </p:cNvPr>
            <p:cNvSpPr/>
            <p:nvPr/>
          </p:nvSpPr>
          <p:spPr>
            <a:xfrm>
              <a:off x="15723752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84" name="object 573">
              <a:extLst>
                <a:ext uri="{FF2B5EF4-FFF2-40B4-BE49-F238E27FC236}">
                  <a16:creationId xmlns:a16="http://schemas.microsoft.com/office/drawing/2014/main" id="{C8E97F6B-A3A7-46CE-B077-C58425446206}"/>
                </a:ext>
              </a:extLst>
            </p:cNvPr>
            <p:cNvSpPr/>
            <p:nvPr/>
          </p:nvSpPr>
          <p:spPr>
            <a:xfrm>
              <a:off x="15723752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485" name="object 574">
              <a:extLst>
                <a:ext uri="{FF2B5EF4-FFF2-40B4-BE49-F238E27FC236}">
                  <a16:creationId xmlns:a16="http://schemas.microsoft.com/office/drawing/2014/main" id="{4AF96477-5793-4A77-B99D-EB01FF2B549D}"/>
                </a:ext>
              </a:extLst>
            </p:cNvPr>
            <p:cNvGrpSpPr/>
            <p:nvPr/>
          </p:nvGrpSpPr>
          <p:grpSpPr>
            <a:xfrm>
              <a:off x="15720334" y="6731699"/>
              <a:ext cx="171037" cy="119395"/>
              <a:chOff x="13230443" y="7677000"/>
              <a:chExt cx="127000" cy="73025"/>
            </a:xfrm>
          </p:grpSpPr>
          <p:sp>
            <p:nvSpPr>
              <p:cNvPr id="1986" name="object 575">
                <a:extLst>
                  <a:ext uri="{FF2B5EF4-FFF2-40B4-BE49-F238E27FC236}">
                    <a16:creationId xmlns:a16="http://schemas.microsoft.com/office/drawing/2014/main" id="{C6BF476D-C028-4804-A910-B3C795E39D45}"/>
                  </a:ext>
                </a:extLst>
              </p:cNvPr>
              <p:cNvSpPr/>
              <p:nvPr/>
            </p:nvSpPr>
            <p:spPr>
              <a:xfrm>
                <a:off x="13232981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87" name="object 576">
                <a:extLst>
                  <a:ext uri="{FF2B5EF4-FFF2-40B4-BE49-F238E27FC236}">
                    <a16:creationId xmlns:a16="http://schemas.microsoft.com/office/drawing/2014/main" id="{88AD3F0B-AFBB-41D4-8EC7-3C6E0B609E4B}"/>
                  </a:ext>
                </a:extLst>
              </p:cNvPr>
              <p:cNvSpPr/>
              <p:nvPr/>
            </p:nvSpPr>
            <p:spPr>
              <a:xfrm>
                <a:off x="13243135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88" name="object 577">
                <a:extLst>
                  <a:ext uri="{FF2B5EF4-FFF2-40B4-BE49-F238E27FC236}">
                    <a16:creationId xmlns:a16="http://schemas.microsoft.com/office/drawing/2014/main" id="{E10EFDCA-DEC1-46A9-9C68-D101CA3335A4}"/>
                  </a:ext>
                </a:extLst>
              </p:cNvPr>
              <p:cNvSpPr/>
              <p:nvPr/>
            </p:nvSpPr>
            <p:spPr>
              <a:xfrm>
                <a:off x="13293903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89" name="object 578">
                <a:extLst>
                  <a:ext uri="{FF2B5EF4-FFF2-40B4-BE49-F238E27FC236}">
                    <a16:creationId xmlns:a16="http://schemas.microsoft.com/office/drawing/2014/main" id="{31341F5E-9EAD-4047-BEEF-A0AA6E577461}"/>
                  </a:ext>
                </a:extLst>
              </p:cNvPr>
              <p:cNvSpPr/>
              <p:nvPr/>
            </p:nvSpPr>
            <p:spPr>
              <a:xfrm>
                <a:off x="13304057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90" name="object 579">
                <a:extLst>
                  <a:ext uri="{FF2B5EF4-FFF2-40B4-BE49-F238E27FC236}">
                    <a16:creationId xmlns:a16="http://schemas.microsoft.com/office/drawing/2014/main" id="{CE8D5BC2-E91A-4706-8C2C-FCEF17B785BE}"/>
                  </a:ext>
                </a:extLst>
              </p:cNvPr>
              <p:cNvSpPr/>
              <p:nvPr/>
            </p:nvSpPr>
            <p:spPr>
              <a:xfrm>
                <a:off x="13232981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486" name="object 580">
              <a:extLst>
                <a:ext uri="{FF2B5EF4-FFF2-40B4-BE49-F238E27FC236}">
                  <a16:creationId xmlns:a16="http://schemas.microsoft.com/office/drawing/2014/main" id="{91F0E67F-BE10-4CA2-A881-75C67B48CBD9}"/>
                </a:ext>
              </a:extLst>
            </p:cNvPr>
            <p:cNvSpPr/>
            <p:nvPr/>
          </p:nvSpPr>
          <p:spPr>
            <a:xfrm>
              <a:off x="16799468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87" name="object 581">
              <a:extLst>
                <a:ext uri="{FF2B5EF4-FFF2-40B4-BE49-F238E27FC236}">
                  <a16:creationId xmlns:a16="http://schemas.microsoft.com/office/drawing/2014/main" id="{1B417894-25EC-45FA-AD09-B8DDC721DD32}"/>
                </a:ext>
              </a:extLst>
            </p:cNvPr>
            <p:cNvSpPr/>
            <p:nvPr/>
          </p:nvSpPr>
          <p:spPr>
            <a:xfrm>
              <a:off x="16799468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488" name="object 582">
              <a:extLst>
                <a:ext uri="{FF2B5EF4-FFF2-40B4-BE49-F238E27FC236}">
                  <a16:creationId xmlns:a16="http://schemas.microsoft.com/office/drawing/2014/main" id="{048709AB-A872-4EAA-AF15-DA20DBD8B65F}"/>
                </a:ext>
              </a:extLst>
            </p:cNvPr>
            <p:cNvGrpSpPr/>
            <p:nvPr/>
          </p:nvGrpSpPr>
          <p:grpSpPr>
            <a:xfrm>
              <a:off x="16796050" y="6731699"/>
              <a:ext cx="171037" cy="119395"/>
              <a:chOff x="14029193" y="7677000"/>
              <a:chExt cx="127000" cy="73025"/>
            </a:xfrm>
          </p:grpSpPr>
          <p:sp>
            <p:nvSpPr>
              <p:cNvPr id="1981" name="object 583">
                <a:extLst>
                  <a:ext uri="{FF2B5EF4-FFF2-40B4-BE49-F238E27FC236}">
                    <a16:creationId xmlns:a16="http://schemas.microsoft.com/office/drawing/2014/main" id="{A14E09D4-7BD3-4FD9-8D90-F705D86F7D4B}"/>
                  </a:ext>
                </a:extLst>
              </p:cNvPr>
              <p:cNvSpPr/>
              <p:nvPr/>
            </p:nvSpPr>
            <p:spPr>
              <a:xfrm>
                <a:off x="14031731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82" name="object 584">
                <a:extLst>
                  <a:ext uri="{FF2B5EF4-FFF2-40B4-BE49-F238E27FC236}">
                    <a16:creationId xmlns:a16="http://schemas.microsoft.com/office/drawing/2014/main" id="{C3A51421-50B1-440E-924E-58BDEF669D5F}"/>
                  </a:ext>
                </a:extLst>
              </p:cNvPr>
              <p:cNvSpPr/>
              <p:nvPr/>
            </p:nvSpPr>
            <p:spPr>
              <a:xfrm>
                <a:off x="14041885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83" name="object 585">
                <a:extLst>
                  <a:ext uri="{FF2B5EF4-FFF2-40B4-BE49-F238E27FC236}">
                    <a16:creationId xmlns:a16="http://schemas.microsoft.com/office/drawing/2014/main" id="{7D21F35B-7DC2-4D59-A486-C0B119E0F538}"/>
                  </a:ext>
                </a:extLst>
              </p:cNvPr>
              <p:cNvSpPr/>
              <p:nvPr/>
            </p:nvSpPr>
            <p:spPr>
              <a:xfrm>
                <a:off x="14092653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84" name="object 586">
                <a:extLst>
                  <a:ext uri="{FF2B5EF4-FFF2-40B4-BE49-F238E27FC236}">
                    <a16:creationId xmlns:a16="http://schemas.microsoft.com/office/drawing/2014/main" id="{56A1BF65-F3D3-4B6D-887E-B0D18DDF4D69}"/>
                  </a:ext>
                </a:extLst>
              </p:cNvPr>
              <p:cNvSpPr/>
              <p:nvPr/>
            </p:nvSpPr>
            <p:spPr>
              <a:xfrm>
                <a:off x="14102806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85" name="object 587">
                <a:extLst>
                  <a:ext uri="{FF2B5EF4-FFF2-40B4-BE49-F238E27FC236}">
                    <a16:creationId xmlns:a16="http://schemas.microsoft.com/office/drawing/2014/main" id="{7D35B210-39EF-4ABA-8608-5DF2104B2F38}"/>
                  </a:ext>
                </a:extLst>
              </p:cNvPr>
              <p:cNvSpPr/>
              <p:nvPr/>
            </p:nvSpPr>
            <p:spPr>
              <a:xfrm>
                <a:off x="14031731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489" name="object 588">
              <a:extLst>
                <a:ext uri="{FF2B5EF4-FFF2-40B4-BE49-F238E27FC236}">
                  <a16:creationId xmlns:a16="http://schemas.microsoft.com/office/drawing/2014/main" id="{733AA8C8-AF36-41C6-821F-281F3A7C8E48}"/>
                </a:ext>
              </a:extLst>
            </p:cNvPr>
            <p:cNvSpPr/>
            <p:nvPr/>
          </p:nvSpPr>
          <p:spPr>
            <a:xfrm>
              <a:off x="17346443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90" name="object 589">
              <a:extLst>
                <a:ext uri="{FF2B5EF4-FFF2-40B4-BE49-F238E27FC236}">
                  <a16:creationId xmlns:a16="http://schemas.microsoft.com/office/drawing/2014/main" id="{23FCEE22-BF83-4EB3-AAF3-E540C982E52A}"/>
                </a:ext>
              </a:extLst>
            </p:cNvPr>
            <p:cNvSpPr/>
            <p:nvPr/>
          </p:nvSpPr>
          <p:spPr>
            <a:xfrm>
              <a:off x="17346443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491" name="object 590">
              <a:extLst>
                <a:ext uri="{FF2B5EF4-FFF2-40B4-BE49-F238E27FC236}">
                  <a16:creationId xmlns:a16="http://schemas.microsoft.com/office/drawing/2014/main" id="{64729EB9-4752-4015-ADB5-37B5FDA8EBCD}"/>
                </a:ext>
              </a:extLst>
            </p:cNvPr>
            <p:cNvGrpSpPr/>
            <p:nvPr/>
          </p:nvGrpSpPr>
          <p:grpSpPr>
            <a:xfrm>
              <a:off x="17343022" y="6731699"/>
              <a:ext cx="171037" cy="119395"/>
              <a:chOff x="14435335" y="7677000"/>
              <a:chExt cx="127000" cy="73025"/>
            </a:xfrm>
          </p:grpSpPr>
          <p:sp>
            <p:nvSpPr>
              <p:cNvPr id="1976" name="object 591">
                <a:extLst>
                  <a:ext uri="{FF2B5EF4-FFF2-40B4-BE49-F238E27FC236}">
                    <a16:creationId xmlns:a16="http://schemas.microsoft.com/office/drawing/2014/main" id="{40C9314C-6450-48A1-9917-ABDF04327EAB}"/>
                  </a:ext>
                </a:extLst>
              </p:cNvPr>
              <p:cNvSpPr/>
              <p:nvPr/>
            </p:nvSpPr>
            <p:spPr>
              <a:xfrm>
                <a:off x="14498795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77" name="object 592">
                <a:extLst>
                  <a:ext uri="{FF2B5EF4-FFF2-40B4-BE49-F238E27FC236}">
                    <a16:creationId xmlns:a16="http://schemas.microsoft.com/office/drawing/2014/main" id="{FBFA58E4-660B-4876-B5A6-5AFB0E6D3A07}"/>
                  </a:ext>
                </a:extLst>
              </p:cNvPr>
              <p:cNvSpPr/>
              <p:nvPr/>
            </p:nvSpPr>
            <p:spPr>
              <a:xfrm>
                <a:off x="14508949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78" name="object 593">
                <a:extLst>
                  <a:ext uri="{FF2B5EF4-FFF2-40B4-BE49-F238E27FC236}">
                    <a16:creationId xmlns:a16="http://schemas.microsoft.com/office/drawing/2014/main" id="{4D006C02-0632-4E14-B809-B9669B044990}"/>
                  </a:ext>
                </a:extLst>
              </p:cNvPr>
              <p:cNvSpPr/>
              <p:nvPr/>
            </p:nvSpPr>
            <p:spPr>
              <a:xfrm>
                <a:off x="14437874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79" name="object 594">
                <a:extLst>
                  <a:ext uri="{FF2B5EF4-FFF2-40B4-BE49-F238E27FC236}">
                    <a16:creationId xmlns:a16="http://schemas.microsoft.com/office/drawing/2014/main" id="{C7D2632A-DAC0-4FD4-A626-BE31798B4608}"/>
                  </a:ext>
                </a:extLst>
              </p:cNvPr>
              <p:cNvSpPr/>
              <p:nvPr/>
            </p:nvSpPr>
            <p:spPr>
              <a:xfrm>
                <a:off x="14448027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80" name="object 595">
                <a:extLst>
                  <a:ext uri="{FF2B5EF4-FFF2-40B4-BE49-F238E27FC236}">
                    <a16:creationId xmlns:a16="http://schemas.microsoft.com/office/drawing/2014/main" id="{01B4BB93-8C18-423A-B51F-4614C2BC497C}"/>
                  </a:ext>
                </a:extLst>
              </p:cNvPr>
              <p:cNvSpPr/>
              <p:nvPr/>
            </p:nvSpPr>
            <p:spPr>
              <a:xfrm>
                <a:off x="14437874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492" name="object 596">
              <a:extLst>
                <a:ext uri="{FF2B5EF4-FFF2-40B4-BE49-F238E27FC236}">
                  <a16:creationId xmlns:a16="http://schemas.microsoft.com/office/drawing/2014/main" id="{FF2CC236-108C-49F8-8893-5CF60351BF04}"/>
                </a:ext>
              </a:extLst>
            </p:cNvPr>
            <p:cNvSpPr/>
            <p:nvPr/>
          </p:nvSpPr>
          <p:spPr>
            <a:xfrm>
              <a:off x="17893417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93" name="object 597">
              <a:extLst>
                <a:ext uri="{FF2B5EF4-FFF2-40B4-BE49-F238E27FC236}">
                  <a16:creationId xmlns:a16="http://schemas.microsoft.com/office/drawing/2014/main" id="{9DCE4A48-027A-4590-B283-AD1449279D1F}"/>
                </a:ext>
              </a:extLst>
            </p:cNvPr>
            <p:cNvSpPr/>
            <p:nvPr/>
          </p:nvSpPr>
          <p:spPr>
            <a:xfrm>
              <a:off x="17893417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494" name="object 598">
              <a:extLst>
                <a:ext uri="{FF2B5EF4-FFF2-40B4-BE49-F238E27FC236}">
                  <a16:creationId xmlns:a16="http://schemas.microsoft.com/office/drawing/2014/main" id="{C48D7167-D0BB-4FBD-AE08-75A7EB944D71}"/>
                </a:ext>
              </a:extLst>
            </p:cNvPr>
            <p:cNvGrpSpPr/>
            <p:nvPr/>
          </p:nvGrpSpPr>
          <p:grpSpPr>
            <a:xfrm>
              <a:off x="17889998" y="6731699"/>
              <a:ext cx="171037" cy="119395"/>
              <a:chOff x="14841480" y="7677000"/>
              <a:chExt cx="127000" cy="73025"/>
            </a:xfrm>
          </p:grpSpPr>
          <p:sp>
            <p:nvSpPr>
              <p:cNvPr id="1971" name="object 599">
                <a:extLst>
                  <a:ext uri="{FF2B5EF4-FFF2-40B4-BE49-F238E27FC236}">
                    <a16:creationId xmlns:a16="http://schemas.microsoft.com/office/drawing/2014/main" id="{C0303FFE-E24C-4365-8823-7BDE65000EF7}"/>
                  </a:ext>
                </a:extLst>
              </p:cNvPr>
              <p:cNvSpPr/>
              <p:nvPr/>
            </p:nvSpPr>
            <p:spPr>
              <a:xfrm>
                <a:off x="14904940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72" name="object 600">
                <a:extLst>
                  <a:ext uri="{FF2B5EF4-FFF2-40B4-BE49-F238E27FC236}">
                    <a16:creationId xmlns:a16="http://schemas.microsoft.com/office/drawing/2014/main" id="{8C184E34-1AC2-4F0D-BABD-37AFA5E8309F}"/>
                  </a:ext>
                </a:extLst>
              </p:cNvPr>
              <p:cNvSpPr/>
              <p:nvPr/>
            </p:nvSpPr>
            <p:spPr>
              <a:xfrm>
                <a:off x="14915093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73" name="object 601">
                <a:extLst>
                  <a:ext uri="{FF2B5EF4-FFF2-40B4-BE49-F238E27FC236}">
                    <a16:creationId xmlns:a16="http://schemas.microsoft.com/office/drawing/2014/main" id="{89F791B3-DECC-49F6-922A-66B78EE53358}"/>
                  </a:ext>
                </a:extLst>
              </p:cNvPr>
              <p:cNvSpPr/>
              <p:nvPr/>
            </p:nvSpPr>
            <p:spPr>
              <a:xfrm>
                <a:off x="14844018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74" name="object 602">
                <a:extLst>
                  <a:ext uri="{FF2B5EF4-FFF2-40B4-BE49-F238E27FC236}">
                    <a16:creationId xmlns:a16="http://schemas.microsoft.com/office/drawing/2014/main" id="{61B46C33-5316-4DA3-ADEF-F069981A51F9}"/>
                  </a:ext>
                </a:extLst>
              </p:cNvPr>
              <p:cNvSpPr/>
              <p:nvPr/>
            </p:nvSpPr>
            <p:spPr>
              <a:xfrm>
                <a:off x="14854172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75" name="object 603">
                <a:extLst>
                  <a:ext uri="{FF2B5EF4-FFF2-40B4-BE49-F238E27FC236}">
                    <a16:creationId xmlns:a16="http://schemas.microsoft.com/office/drawing/2014/main" id="{9B0CBE2F-DF07-4689-938B-FFAF89A55A79}"/>
                  </a:ext>
                </a:extLst>
              </p:cNvPr>
              <p:cNvSpPr/>
              <p:nvPr/>
            </p:nvSpPr>
            <p:spPr>
              <a:xfrm>
                <a:off x="14844018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495" name="object 604">
              <a:extLst>
                <a:ext uri="{FF2B5EF4-FFF2-40B4-BE49-F238E27FC236}">
                  <a16:creationId xmlns:a16="http://schemas.microsoft.com/office/drawing/2014/main" id="{EE3F777B-A345-4AE8-8742-8B6F161B5DA9}"/>
                </a:ext>
              </a:extLst>
            </p:cNvPr>
            <p:cNvSpPr/>
            <p:nvPr/>
          </p:nvSpPr>
          <p:spPr>
            <a:xfrm>
              <a:off x="18440392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96" name="object 605">
              <a:extLst>
                <a:ext uri="{FF2B5EF4-FFF2-40B4-BE49-F238E27FC236}">
                  <a16:creationId xmlns:a16="http://schemas.microsoft.com/office/drawing/2014/main" id="{3A200229-C253-4B46-9436-972F16FF7EEB}"/>
                </a:ext>
              </a:extLst>
            </p:cNvPr>
            <p:cNvSpPr/>
            <p:nvPr/>
          </p:nvSpPr>
          <p:spPr>
            <a:xfrm>
              <a:off x="18440392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497" name="object 606">
              <a:extLst>
                <a:ext uri="{FF2B5EF4-FFF2-40B4-BE49-F238E27FC236}">
                  <a16:creationId xmlns:a16="http://schemas.microsoft.com/office/drawing/2014/main" id="{59D51354-9194-494C-AEF6-063C8F9FEB93}"/>
                </a:ext>
              </a:extLst>
            </p:cNvPr>
            <p:cNvGrpSpPr/>
            <p:nvPr/>
          </p:nvGrpSpPr>
          <p:grpSpPr>
            <a:xfrm>
              <a:off x="18436974" y="6731699"/>
              <a:ext cx="171037" cy="119395"/>
              <a:chOff x="15247624" y="7677000"/>
              <a:chExt cx="127000" cy="73025"/>
            </a:xfrm>
          </p:grpSpPr>
          <p:sp>
            <p:nvSpPr>
              <p:cNvPr id="1966" name="object 607">
                <a:extLst>
                  <a:ext uri="{FF2B5EF4-FFF2-40B4-BE49-F238E27FC236}">
                    <a16:creationId xmlns:a16="http://schemas.microsoft.com/office/drawing/2014/main" id="{D19DD20E-D557-47EF-B97B-B67980023423}"/>
                  </a:ext>
                </a:extLst>
              </p:cNvPr>
              <p:cNvSpPr/>
              <p:nvPr/>
            </p:nvSpPr>
            <p:spPr>
              <a:xfrm>
                <a:off x="15250162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67" name="object 608">
                <a:extLst>
                  <a:ext uri="{FF2B5EF4-FFF2-40B4-BE49-F238E27FC236}">
                    <a16:creationId xmlns:a16="http://schemas.microsoft.com/office/drawing/2014/main" id="{990A81EC-B0C6-4F52-940D-1234E57ABD5F}"/>
                  </a:ext>
                </a:extLst>
              </p:cNvPr>
              <p:cNvSpPr/>
              <p:nvPr/>
            </p:nvSpPr>
            <p:spPr>
              <a:xfrm>
                <a:off x="15260316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68" name="object 609">
                <a:extLst>
                  <a:ext uri="{FF2B5EF4-FFF2-40B4-BE49-F238E27FC236}">
                    <a16:creationId xmlns:a16="http://schemas.microsoft.com/office/drawing/2014/main" id="{A458C672-1F53-4797-9F3E-E1D6DF8159FF}"/>
                  </a:ext>
                </a:extLst>
              </p:cNvPr>
              <p:cNvSpPr/>
              <p:nvPr/>
            </p:nvSpPr>
            <p:spPr>
              <a:xfrm>
                <a:off x="15311084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69" name="object 610">
                <a:extLst>
                  <a:ext uri="{FF2B5EF4-FFF2-40B4-BE49-F238E27FC236}">
                    <a16:creationId xmlns:a16="http://schemas.microsoft.com/office/drawing/2014/main" id="{FB8607BB-AE0B-4B91-8CC8-004DAC5392DD}"/>
                  </a:ext>
                </a:extLst>
              </p:cNvPr>
              <p:cNvSpPr/>
              <p:nvPr/>
            </p:nvSpPr>
            <p:spPr>
              <a:xfrm>
                <a:off x="15321237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70" name="object 611">
                <a:extLst>
                  <a:ext uri="{FF2B5EF4-FFF2-40B4-BE49-F238E27FC236}">
                    <a16:creationId xmlns:a16="http://schemas.microsoft.com/office/drawing/2014/main" id="{0C12E46D-3C3A-47E5-A44B-610FAA558677}"/>
                  </a:ext>
                </a:extLst>
              </p:cNvPr>
              <p:cNvSpPr/>
              <p:nvPr/>
            </p:nvSpPr>
            <p:spPr>
              <a:xfrm>
                <a:off x="15250162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498" name="object 612">
              <a:extLst>
                <a:ext uri="{FF2B5EF4-FFF2-40B4-BE49-F238E27FC236}">
                  <a16:creationId xmlns:a16="http://schemas.microsoft.com/office/drawing/2014/main" id="{6104D4C9-45D6-4593-B9E6-F77B20E7A9A1}"/>
                </a:ext>
              </a:extLst>
            </p:cNvPr>
            <p:cNvSpPr/>
            <p:nvPr/>
          </p:nvSpPr>
          <p:spPr>
            <a:xfrm>
              <a:off x="18987366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499" name="object 613">
              <a:extLst>
                <a:ext uri="{FF2B5EF4-FFF2-40B4-BE49-F238E27FC236}">
                  <a16:creationId xmlns:a16="http://schemas.microsoft.com/office/drawing/2014/main" id="{5561A391-0FB5-498B-85A0-201417F70DB9}"/>
                </a:ext>
              </a:extLst>
            </p:cNvPr>
            <p:cNvSpPr/>
            <p:nvPr/>
          </p:nvSpPr>
          <p:spPr>
            <a:xfrm>
              <a:off x="18987366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500" name="object 614">
              <a:extLst>
                <a:ext uri="{FF2B5EF4-FFF2-40B4-BE49-F238E27FC236}">
                  <a16:creationId xmlns:a16="http://schemas.microsoft.com/office/drawing/2014/main" id="{8EB348AA-EAEC-47CF-8D30-E765AAA18EE3}"/>
                </a:ext>
              </a:extLst>
            </p:cNvPr>
            <p:cNvGrpSpPr/>
            <p:nvPr/>
          </p:nvGrpSpPr>
          <p:grpSpPr>
            <a:xfrm>
              <a:off x="18983948" y="6731699"/>
              <a:ext cx="171037" cy="119395"/>
              <a:chOff x="15653768" y="7677000"/>
              <a:chExt cx="127000" cy="73025"/>
            </a:xfrm>
          </p:grpSpPr>
          <p:sp>
            <p:nvSpPr>
              <p:cNvPr id="1961" name="object 615">
                <a:extLst>
                  <a:ext uri="{FF2B5EF4-FFF2-40B4-BE49-F238E27FC236}">
                    <a16:creationId xmlns:a16="http://schemas.microsoft.com/office/drawing/2014/main" id="{C45560DF-435B-41FC-BB76-9CDF48E38A8B}"/>
                  </a:ext>
                </a:extLst>
              </p:cNvPr>
              <p:cNvSpPr/>
              <p:nvPr/>
            </p:nvSpPr>
            <p:spPr>
              <a:xfrm>
                <a:off x="15717228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62" name="object 616">
                <a:extLst>
                  <a:ext uri="{FF2B5EF4-FFF2-40B4-BE49-F238E27FC236}">
                    <a16:creationId xmlns:a16="http://schemas.microsoft.com/office/drawing/2014/main" id="{6200ECF4-5636-4B82-AE9D-4B2E8F1E5EA9}"/>
                  </a:ext>
                </a:extLst>
              </p:cNvPr>
              <p:cNvSpPr/>
              <p:nvPr/>
            </p:nvSpPr>
            <p:spPr>
              <a:xfrm>
                <a:off x="15727382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63" name="object 617">
                <a:extLst>
                  <a:ext uri="{FF2B5EF4-FFF2-40B4-BE49-F238E27FC236}">
                    <a16:creationId xmlns:a16="http://schemas.microsoft.com/office/drawing/2014/main" id="{C931B6B0-AA7F-44D4-87B5-FDCE879ABEBC}"/>
                  </a:ext>
                </a:extLst>
              </p:cNvPr>
              <p:cNvSpPr/>
              <p:nvPr/>
            </p:nvSpPr>
            <p:spPr>
              <a:xfrm>
                <a:off x="15656306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64" name="object 618">
                <a:extLst>
                  <a:ext uri="{FF2B5EF4-FFF2-40B4-BE49-F238E27FC236}">
                    <a16:creationId xmlns:a16="http://schemas.microsoft.com/office/drawing/2014/main" id="{4571B687-F195-4902-8719-B4E57305CCB4}"/>
                  </a:ext>
                </a:extLst>
              </p:cNvPr>
              <p:cNvSpPr/>
              <p:nvPr/>
            </p:nvSpPr>
            <p:spPr>
              <a:xfrm>
                <a:off x="15666460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65" name="object 619">
                <a:extLst>
                  <a:ext uri="{FF2B5EF4-FFF2-40B4-BE49-F238E27FC236}">
                    <a16:creationId xmlns:a16="http://schemas.microsoft.com/office/drawing/2014/main" id="{DBAACB89-6B86-46C3-94B0-02DF2E9DFC5F}"/>
                  </a:ext>
                </a:extLst>
              </p:cNvPr>
              <p:cNvSpPr/>
              <p:nvPr/>
            </p:nvSpPr>
            <p:spPr>
              <a:xfrm>
                <a:off x="15656306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501" name="object 620">
              <a:extLst>
                <a:ext uri="{FF2B5EF4-FFF2-40B4-BE49-F238E27FC236}">
                  <a16:creationId xmlns:a16="http://schemas.microsoft.com/office/drawing/2014/main" id="{802FDDDC-8C5F-42BF-936B-D1AA5C2B2857}"/>
                </a:ext>
              </a:extLst>
            </p:cNvPr>
            <p:cNvSpPr/>
            <p:nvPr/>
          </p:nvSpPr>
          <p:spPr>
            <a:xfrm>
              <a:off x="19534341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02" name="object 621">
              <a:extLst>
                <a:ext uri="{FF2B5EF4-FFF2-40B4-BE49-F238E27FC236}">
                  <a16:creationId xmlns:a16="http://schemas.microsoft.com/office/drawing/2014/main" id="{4BADB5FC-ECDF-41BF-8AC0-1CB94A57FEA3}"/>
                </a:ext>
              </a:extLst>
            </p:cNvPr>
            <p:cNvSpPr/>
            <p:nvPr/>
          </p:nvSpPr>
          <p:spPr>
            <a:xfrm>
              <a:off x="19534341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503" name="object 622">
              <a:extLst>
                <a:ext uri="{FF2B5EF4-FFF2-40B4-BE49-F238E27FC236}">
                  <a16:creationId xmlns:a16="http://schemas.microsoft.com/office/drawing/2014/main" id="{A37F3834-C77C-4DE8-A7E1-69807438BC7C}"/>
                </a:ext>
              </a:extLst>
            </p:cNvPr>
            <p:cNvGrpSpPr/>
            <p:nvPr/>
          </p:nvGrpSpPr>
          <p:grpSpPr>
            <a:xfrm>
              <a:off x="19530922" y="6731699"/>
              <a:ext cx="171037" cy="119395"/>
              <a:chOff x="16059912" y="7677000"/>
              <a:chExt cx="127000" cy="73025"/>
            </a:xfrm>
          </p:grpSpPr>
          <p:sp>
            <p:nvSpPr>
              <p:cNvPr id="1956" name="object 623">
                <a:extLst>
                  <a:ext uri="{FF2B5EF4-FFF2-40B4-BE49-F238E27FC236}">
                    <a16:creationId xmlns:a16="http://schemas.microsoft.com/office/drawing/2014/main" id="{83E6295D-6719-4A01-AC93-CEF05C66CA3E}"/>
                  </a:ext>
                </a:extLst>
              </p:cNvPr>
              <p:cNvSpPr/>
              <p:nvPr/>
            </p:nvSpPr>
            <p:spPr>
              <a:xfrm>
                <a:off x="16062451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57" name="object 624">
                <a:extLst>
                  <a:ext uri="{FF2B5EF4-FFF2-40B4-BE49-F238E27FC236}">
                    <a16:creationId xmlns:a16="http://schemas.microsoft.com/office/drawing/2014/main" id="{7AD08446-7083-489D-80BF-684E0F26EAED}"/>
                  </a:ext>
                </a:extLst>
              </p:cNvPr>
              <p:cNvSpPr/>
              <p:nvPr/>
            </p:nvSpPr>
            <p:spPr>
              <a:xfrm>
                <a:off x="16072604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58" name="object 625">
                <a:extLst>
                  <a:ext uri="{FF2B5EF4-FFF2-40B4-BE49-F238E27FC236}">
                    <a16:creationId xmlns:a16="http://schemas.microsoft.com/office/drawing/2014/main" id="{27DB7A75-5AD0-4137-A1F0-27767D6B0540}"/>
                  </a:ext>
                </a:extLst>
              </p:cNvPr>
              <p:cNvSpPr/>
              <p:nvPr/>
            </p:nvSpPr>
            <p:spPr>
              <a:xfrm>
                <a:off x="16123372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59" name="object 626">
                <a:extLst>
                  <a:ext uri="{FF2B5EF4-FFF2-40B4-BE49-F238E27FC236}">
                    <a16:creationId xmlns:a16="http://schemas.microsoft.com/office/drawing/2014/main" id="{4FAD3191-9BDC-4ACF-8EBA-0B45992796A3}"/>
                  </a:ext>
                </a:extLst>
              </p:cNvPr>
              <p:cNvSpPr/>
              <p:nvPr/>
            </p:nvSpPr>
            <p:spPr>
              <a:xfrm>
                <a:off x="16133526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60" name="object 627">
                <a:extLst>
                  <a:ext uri="{FF2B5EF4-FFF2-40B4-BE49-F238E27FC236}">
                    <a16:creationId xmlns:a16="http://schemas.microsoft.com/office/drawing/2014/main" id="{F3ECE4B6-83F2-4DE4-8C9C-85F3DC66080F}"/>
                  </a:ext>
                </a:extLst>
              </p:cNvPr>
              <p:cNvSpPr/>
              <p:nvPr/>
            </p:nvSpPr>
            <p:spPr>
              <a:xfrm>
                <a:off x="16062451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504" name="object 628">
              <a:extLst>
                <a:ext uri="{FF2B5EF4-FFF2-40B4-BE49-F238E27FC236}">
                  <a16:creationId xmlns:a16="http://schemas.microsoft.com/office/drawing/2014/main" id="{25317674-6B47-4A9D-9E39-85C82F251FA8}"/>
                </a:ext>
              </a:extLst>
            </p:cNvPr>
            <p:cNvSpPr/>
            <p:nvPr/>
          </p:nvSpPr>
          <p:spPr>
            <a:xfrm>
              <a:off x="19999268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05" name="object 629">
              <a:extLst>
                <a:ext uri="{FF2B5EF4-FFF2-40B4-BE49-F238E27FC236}">
                  <a16:creationId xmlns:a16="http://schemas.microsoft.com/office/drawing/2014/main" id="{4E8EDD3A-839C-491D-9B6E-C174C20E4352}"/>
                </a:ext>
              </a:extLst>
            </p:cNvPr>
            <p:cNvSpPr/>
            <p:nvPr/>
          </p:nvSpPr>
          <p:spPr>
            <a:xfrm>
              <a:off x="19999268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506" name="object 630">
              <a:extLst>
                <a:ext uri="{FF2B5EF4-FFF2-40B4-BE49-F238E27FC236}">
                  <a16:creationId xmlns:a16="http://schemas.microsoft.com/office/drawing/2014/main" id="{380D2B95-0641-4C44-85D6-2F09C1C2DA5D}"/>
                </a:ext>
              </a:extLst>
            </p:cNvPr>
            <p:cNvGrpSpPr/>
            <p:nvPr/>
          </p:nvGrpSpPr>
          <p:grpSpPr>
            <a:xfrm>
              <a:off x="19995851" y="6731699"/>
              <a:ext cx="171037" cy="119395"/>
              <a:chOff x="16405135" y="7677000"/>
              <a:chExt cx="127000" cy="73025"/>
            </a:xfrm>
          </p:grpSpPr>
          <p:sp>
            <p:nvSpPr>
              <p:cNvPr id="1951" name="object 631">
                <a:extLst>
                  <a:ext uri="{FF2B5EF4-FFF2-40B4-BE49-F238E27FC236}">
                    <a16:creationId xmlns:a16="http://schemas.microsoft.com/office/drawing/2014/main" id="{761C56E8-5FF9-4764-9182-19CB2E8E9381}"/>
                  </a:ext>
                </a:extLst>
              </p:cNvPr>
              <p:cNvSpPr/>
              <p:nvPr/>
            </p:nvSpPr>
            <p:spPr>
              <a:xfrm>
                <a:off x="16407673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52" name="object 632">
                <a:extLst>
                  <a:ext uri="{FF2B5EF4-FFF2-40B4-BE49-F238E27FC236}">
                    <a16:creationId xmlns:a16="http://schemas.microsoft.com/office/drawing/2014/main" id="{987CB80F-6B71-4552-BBB8-7DE2B173AFB9}"/>
                  </a:ext>
                </a:extLst>
              </p:cNvPr>
              <p:cNvSpPr/>
              <p:nvPr/>
            </p:nvSpPr>
            <p:spPr>
              <a:xfrm>
                <a:off x="16417827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53" name="object 633">
                <a:extLst>
                  <a:ext uri="{FF2B5EF4-FFF2-40B4-BE49-F238E27FC236}">
                    <a16:creationId xmlns:a16="http://schemas.microsoft.com/office/drawing/2014/main" id="{C24C778B-EA8B-40C9-88AB-46848A09C925}"/>
                  </a:ext>
                </a:extLst>
              </p:cNvPr>
              <p:cNvSpPr/>
              <p:nvPr/>
            </p:nvSpPr>
            <p:spPr>
              <a:xfrm>
                <a:off x="16468595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54" name="object 634">
                <a:extLst>
                  <a:ext uri="{FF2B5EF4-FFF2-40B4-BE49-F238E27FC236}">
                    <a16:creationId xmlns:a16="http://schemas.microsoft.com/office/drawing/2014/main" id="{5AB86242-85DC-4B7B-AE5B-E473E7458101}"/>
                  </a:ext>
                </a:extLst>
              </p:cNvPr>
              <p:cNvSpPr/>
              <p:nvPr/>
            </p:nvSpPr>
            <p:spPr>
              <a:xfrm>
                <a:off x="16478748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55" name="object 635">
                <a:extLst>
                  <a:ext uri="{FF2B5EF4-FFF2-40B4-BE49-F238E27FC236}">
                    <a16:creationId xmlns:a16="http://schemas.microsoft.com/office/drawing/2014/main" id="{23A2C75D-AA5E-4648-B3F1-B075ADED80DD}"/>
                  </a:ext>
                </a:extLst>
              </p:cNvPr>
              <p:cNvSpPr/>
              <p:nvPr/>
            </p:nvSpPr>
            <p:spPr>
              <a:xfrm>
                <a:off x="16407673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507" name="object 636">
              <a:extLst>
                <a:ext uri="{FF2B5EF4-FFF2-40B4-BE49-F238E27FC236}">
                  <a16:creationId xmlns:a16="http://schemas.microsoft.com/office/drawing/2014/main" id="{40C0C867-2139-4579-9FA0-9E7304C86B63}"/>
                </a:ext>
              </a:extLst>
            </p:cNvPr>
            <p:cNvSpPr/>
            <p:nvPr/>
          </p:nvSpPr>
          <p:spPr>
            <a:xfrm>
              <a:off x="20363919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08" name="object 637">
              <a:extLst>
                <a:ext uri="{FF2B5EF4-FFF2-40B4-BE49-F238E27FC236}">
                  <a16:creationId xmlns:a16="http://schemas.microsoft.com/office/drawing/2014/main" id="{A2C0B00D-64A1-40FE-9CED-A6A73802D222}"/>
                </a:ext>
              </a:extLst>
            </p:cNvPr>
            <p:cNvSpPr/>
            <p:nvPr/>
          </p:nvSpPr>
          <p:spPr>
            <a:xfrm>
              <a:off x="20363919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509" name="object 638">
              <a:extLst>
                <a:ext uri="{FF2B5EF4-FFF2-40B4-BE49-F238E27FC236}">
                  <a16:creationId xmlns:a16="http://schemas.microsoft.com/office/drawing/2014/main" id="{F98C4032-2CA9-4F68-9181-030AD4AF4C81}"/>
                </a:ext>
              </a:extLst>
            </p:cNvPr>
            <p:cNvGrpSpPr/>
            <p:nvPr/>
          </p:nvGrpSpPr>
          <p:grpSpPr>
            <a:xfrm>
              <a:off x="20360499" y="6731699"/>
              <a:ext cx="171037" cy="119395"/>
              <a:chOff x="16675896" y="7677000"/>
              <a:chExt cx="127000" cy="73025"/>
            </a:xfrm>
          </p:grpSpPr>
          <p:sp>
            <p:nvSpPr>
              <p:cNvPr id="1946" name="object 639">
                <a:extLst>
                  <a:ext uri="{FF2B5EF4-FFF2-40B4-BE49-F238E27FC236}">
                    <a16:creationId xmlns:a16="http://schemas.microsoft.com/office/drawing/2014/main" id="{05773AAE-AA03-4607-8813-CAE2D9BC222B}"/>
                  </a:ext>
                </a:extLst>
              </p:cNvPr>
              <p:cNvSpPr/>
              <p:nvPr/>
            </p:nvSpPr>
            <p:spPr>
              <a:xfrm>
                <a:off x="16678435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47" name="object 640">
                <a:extLst>
                  <a:ext uri="{FF2B5EF4-FFF2-40B4-BE49-F238E27FC236}">
                    <a16:creationId xmlns:a16="http://schemas.microsoft.com/office/drawing/2014/main" id="{47B740C0-7E75-494C-8CE9-AF58D3F6DE27}"/>
                  </a:ext>
                </a:extLst>
              </p:cNvPr>
              <p:cNvSpPr/>
              <p:nvPr/>
            </p:nvSpPr>
            <p:spPr>
              <a:xfrm>
                <a:off x="16688588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48" name="object 641">
                <a:extLst>
                  <a:ext uri="{FF2B5EF4-FFF2-40B4-BE49-F238E27FC236}">
                    <a16:creationId xmlns:a16="http://schemas.microsoft.com/office/drawing/2014/main" id="{41364E0E-49C9-4E65-8552-3024E75E72D3}"/>
                  </a:ext>
                </a:extLst>
              </p:cNvPr>
              <p:cNvSpPr/>
              <p:nvPr/>
            </p:nvSpPr>
            <p:spPr>
              <a:xfrm>
                <a:off x="16739356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49" name="object 642">
                <a:extLst>
                  <a:ext uri="{FF2B5EF4-FFF2-40B4-BE49-F238E27FC236}">
                    <a16:creationId xmlns:a16="http://schemas.microsoft.com/office/drawing/2014/main" id="{F1A1F3E1-8995-48BD-84E2-495B864E7299}"/>
                  </a:ext>
                </a:extLst>
              </p:cNvPr>
              <p:cNvSpPr/>
              <p:nvPr/>
            </p:nvSpPr>
            <p:spPr>
              <a:xfrm>
                <a:off x="16749510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50" name="object 643">
                <a:extLst>
                  <a:ext uri="{FF2B5EF4-FFF2-40B4-BE49-F238E27FC236}">
                    <a16:creationId xmlns:a16="http://schemas.microsoft.com/office/drawing/2014/main" id="{874E9742-BEFA-4557-9C86-2C1E52B2C9A8}"/>
                  </a:ext>
                </a:extLst>
              </p:cNvPr>
              <p:cNvSpPr/>
              <p:nvPr/>
            </p:nvSpPr>
            <p:spPr>
              <a:xfrm>
                <a:off x="16678435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510" name="object 644">
              <a:extLst>
                <a:ext uri="{FF2B5EF4-FFF2-40B4-BE49-F238E27FC236}">
                  <a16:creationId xmlns:a16="http://schemas.microsoft.com/office/drawing/2014/main" id="{AC1368F9-51EB-4EE4-8C3C-2323927FDC57}"/>
                </a:ext>
              </a:extLst>
            </p:cNvPr>
            <p:cNvSpPr/>
            <p:nvPr/>
          </p:nvSpPr>
          <p:spPr>
            <a:xfrm>
              <a:off x="16270727" y="684237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11" name="object 645">
              <a:extLst>
                <a:ext uri="{FF2B5EF4-FFF2-40B4-BE49-F238E27FC236}">
                  <a16:creationId xmlns:a16="http://schemas.microsoft.com/office/drawing/2014/main" id="{DB283ADD-26B2-4016-891A-70F5D0356789}"/>
                </a:ext>
              </a:extLst>
            </p:cNvPr>
            <p:cNvSpPr/>
            <p:nvPr/>
          </p:nvSpPr>
          <p:spPr>
            <a:xfrm>
              <a:off x="16270727" y="673169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512" name="object 646">
              <a:extLst>
                <a:ext uri="{FF2B5EF4-FFF2-40B4-BE49-F238E27FC236}">
                  <a16:creationId xmlns:a16="http://schemas.microsoft.com/office/drawing/2014/main" id="{B0173C89-E3FB-4B5F-8DE2-75176450F0FC}"/>
                </a:ext>
              </a:extLst>
            </p:cNvPr>
            <p:cNvGrpSpPr/>
            <p:nvPr/>
          </p:nvGrpSpPr>
          <p:grpSpPr>
            <a:xfrm>
              <a:off x="16267307" y="6731699"/>
              <a:ext cx="171037" cy="119395"/>
              <a:chOff x="13636586" y="7677000"/>
              <a:chExt cx="127000" cy="73025"/>
            </a:xfrm>
          </p:grpSpPr>
          <p:sp>
            <p:nvSpPr>
              <p:cNvPr id="1941" name="object 647">
                <a:extLst>
                  <a:ext uri="{FF2B5EF4-FFF2-40B4-BE49-F238E27FC236}">
                    <a16:creationId xmlns:a16="http://schemas.microsoft.com/office/drawing/2014/main" id="{6737D6B5-C7E9-4C37-91E5-48994B44558C}"/>
                  </a:ext>
                </a:extLst>
              </p:cNvPr>
              <p:cNvSpPr/>
              <p:nvPr/>
            </p:nvSpPr>
            <p:spPr>
              <a:xfrm>
                <a:off x="13639124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42" name="object 648">
                <a:extLst>
                  <a:ext uri="{FF2B5EF4-FFF2-40B4-BE49-F238E27FC236}">
                    <a16:creationId xmlns:a16="http://schemas.microsoft.com/office/drawing/2014/main" id="{9B607B15-5F4A-45FB-8AC3-ACA145739925}"/>
                  </a:ext>
                </a:extLst>
              </p:cNvPr>
              <p:cNvSpPr/>
              <p:nvPr/>
            </p:nvSpPr>
            <p:spPr>
              <a:xfrm>
                <a:off x="13649278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43" name="object 649">
                <a:extLst>
                  <a:ext uri="{FF2B5EF4-FFF2-40B4-BE49-F238E27FC236}">
                    <a16:creationId xmlns:a16="http://schemas.microsoft.com/office/drawing/2014/main" id="{0A58A53C-1F98-40F8-8942-B972971CDDB2}"/>
                  </a:ext>
                </a:extLst>
              </p:cNvPr>
              <p:cNvSpPr/>
              <p:nvPr/>
            </p:nvSpPr>
            <p:spPr>
              <a:xfrm>
                <a:off x="13700046" y="77379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44" name="object 650">
                <a:extLst>
                  <a:ext uri="{FF2B5EF4-FFF2-40B4-BE49-F238E27FC236}">
                    <a16:creationId xmlns:a16="http://schemas.microsoft.com/office/drawing/2014/main" id="{A576AC7F-4304-4D74-B9A7-6A423B19E8CD}"/>
                  </a:ext>
                </a:extLst>
              </p:cNvPr>
              <p:cNvSpPr/>
              <p:nvPr/>
            </p:nvSpPr>
            <p:spPr>
              <a:xfrm>
                <a:off x="13710199" y="77379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45" name="object 651">
                <a:extLst>
                  <a:ext uri="{FF2B5EF4-FFF2-40B4-BE49-F238E27FC236}">
                    <a16:creationId xmlns:a16="http://schemas.microsoft.com/office/drawing/2014/main" id="{7BE5FCAE-0B94-4A2F-88AC-BE3D8D63B560}"/>
                  </a:ext>
                </a:extLst>
              </p:cNvPr>
              <p:cNvSpPr/>
              <p:nvPr/>
            </p:nvSpPr>
            <p:spPr>
              <a:xfrm>
                <a:off x="13639124" y="767700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pic>
          <p:nvPicPr>
            <p:cNvPr id="513" name="object 652">
              <a:extLst>
                <a:ext uri="{FF2B5EF4-FFF2-40B4-BE49-F238E27FC236}">
                  <a16:creationId xmlns:a16="http://schemas.microsoft.com/office/drawing/2014/main" id="{C0530680-5066-4C06-BF48-587387A793E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16810" y="6727550"/>
              <a:ext cx="170928" cy="123123"/>
            </a:xfrm>
            <a:prstGeom prst="rect">
              <a:avLst/>
            </a:prstGeom>
          </p:spPr>
        </p:pic>
        <p:pic>
          <p:nvPicPr>
            <p:cNvPr id="514" name="object 653">
              <a:extLst>
                <a:ext uri="{FF2B5EF4-FFF2-40B4-BE49-F238E27FC236}">
                  <a16:creationId xmlns:a16="http://schemas.microsoft.com/office/drawing/2014/main" id="{1E24B668-60FB-4938-8E81-239FAA2CDA9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34207" y="6727550"/>
              <a:ext cx="170928" cy="123123"/>
            </a:xfrm>
            <a:prstGeom prst="rect">
              <a:avLst/>
            </a:prstGeom>
          </p:spPr>
        </p:pic>
        <p:pic>
          <p:nvPicPr>
            <p:cNvPr id="515" name="object 654">
              <a:extLst>
                <a:ext uri="{FF2B5EF4-FFF2-40B4-BE49-F238E27FC236}">
                  <a16:creationId xmlns:a16="http://schemas.microsoft.com/office/drawing/2014/main" id="{58EF8FA1-C3F5-4D62-A057-C5D2D5AFAB9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31878" y="6727550"/>
              <a:ext cx="170928" cy="123123"/>
            </a:xfrm>
            <a:prstGeom prst="rect">
              <a:avLst/>
            </a:prstGeom>
          </p:spPr>
        </p:pic>
        <p:sp>
          <p:nvSpPr>
            <p:cNvPr id="516" name="object 655">
              <a:extLst>
                <a:ext uri="{FF2B5EF4-FFF2-40B4-BE49-F238E27FC236}">
                  <a16:creationId xmlns:a16="http://schemas.microsoft.com/office/drawing/2014/main" id="{E77A57F1-13E0-4451-BC17-03F8F7A3CBE5}"/>
                </a:ext>
              </a:extLst>
            </p:cNvPr>
            <p:cNvSpPr/>
            <p:nvPr/>
          </p:nvSpPr>
          <p:spPr>
            <a:xfrm>
              <a:off x="13845806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17" name="object 656">
              <a:extLst>
                <a:ext uri="{FF2B5EF4-FFF2-40B4-BE49-F238E27FC236}">
                  <a16:creationId xmlns:a16="http://schemas.microsoft.com/office/drawing/2014/main" id="{512CD2D7-F0C7-488C-BBA9-F607C2869E0E}"/>
                </a:ext>
              </a:extLst>
            </p:cNvPr>
            <p:cNvSpPr/>
            <p:nvPr/>
          </p:nvSpPr>
          <p:spPr>
            <a:xfrm>
              <a:off x="14064595" y="67316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18" name="object 657">
              <a:extLst>
                <a:ext uri="{FF2B5EF4-FFF2-40B4-BE49-F238E27FC236}">
                  <a16:creationId xmlns:a16="http://schemas.microsoft.com/office/drawing/2014/main" id="{E011329B-B278-4A5A-A633-1AB4E1B45C58}"/>
                </a:ext>
              </a:extLst>
            </p:cNvPr>
            <p:cNvSpPr/>
            <p:nvPr/>
          </p:nvSpPr>
          <p:spPr>
            <a:xfrm>
              <a:off x="19880759" y="8026580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19" name="object 658">
              <a:extLst>
                <a:ext uri="{FF2B5EF4-FFF2-40B4-BE49-F238E27FC236}">
                  <a16:creationId xmlns:a16="http://schemas.microsoft.com/office/drawing/2014/main" id="{E4383723-858A-4F72-A3DB-4C414F83CB76}"/>
                </a:ext>
              </a:extLst>
            </p:cNvPr>
            <p:cNvSpPr/>
            <p:nvPr/>
          </p:nvSpPr>
          <p:spPr>
            <a:xfrm>
              <a:off x="19880759" y="7760961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20" name="object 659">
              <a:extLst>
                <a:ext uri="{FF2B5EF4-FFF2-40B4-BE49-F238E27FC236}">
                  <a16:creationId xmlns:a16="http://schemas.microsoft.com/office/drawing/2014/main" id="{DDE94EAB-E5BC-4374-9E06-5F082097C7EB}"/>
                </a:ext>
              </a:extLst>
            </p:cNvPr>
            <p:cNvSpPr/>
            <p:nvPr/>
          </p:nvSpPr>
          <p:spPr>
            <a:xfrm>
              <a:off x="19880759" y="8757024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21" name="object 660">
              <a:extLst>
                <a:ext uri="{FF2B5EF4-FFF2-40B4-BE49-F238E27FC236}">
                  <a16:creationId xmlns:a16="http://schemas.microsoft.com/office/drawing/2014/main" id="{D63C75A9-BFAA-40ED-A35C-6E801277A651}"/>
                </a:ext>
              </a:extLst>
            </p:cNvPr>
            <p:cNvSpPr/>
            <p:nvPr/>
          </p:nvSpPr>
          <p:spPr>
            <a:xfrm>
              <a:off x="19880759" y="8557811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22" name="object 661">
              <a:extLst>
                <a:ext uri="{FF2B5EF4-FFF2-40B4-BE49-F238E27FC236}">
                  <a16:creationId xmlns:a16="http://schemas.microsoft.com/office/drawing/2014/main" id="{8BCA65B7-BDA1-441B-893B-A7CAAC90EA12}"/>
                </a:ext>
              </a:extLst>
            </p:cNvPr>
            <p:cNvSpPr/>
            <p:nvPr/>
          </p:nvSpPr>
          <p:spPr>
            <a:xfrm>
              <a:off x="19880758" y="6842373"/>
              <a:ext cx="0" cy="918823"/>
            </a:xfrm>
            <a:custGeom>
              <a:avLst/>
              <a:gdLst/>
              <a:ahLst/>
              <a:cxnLst/>
              <a:rect l="l" t="t" r="r" b="b"/>
              <a:pathLst>
                <a:path h="561975">
                  <a:moveTo>
                    <a:pt x="0" y="0"/>
                  </a:moveTo>
                  <a:lnTo>
                    <a:pt x="0" y="497526"/>
                  </a:lnTo>
                </a:path>
                <a:path h="561975">
                  <a:moveTo>
                    <a:pt x="0" y="517833"/>
                  </a:moveTo>
                  <a:lnTo>
                    <a:pt x="0" y="561832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23" name="object 662">
              <a:extLst>
                <a:ext uri="{FF2B5EF4-FFF2-40B4-BE49-F238E27FC236}">
                  <a16:creationId xmlns:a16="http://schemas.microsoft.com/office/drawing/2014/main" id="{2691D0B7-6545-415E-B097-774A2AC7D0DC}"/>
                </a:ext>
              </a:extLst>
            </p:cNvPr>
            <p:cNvSpPr/>
            <p:nvPr/>
          </p:nvSpPr>
          <p:spPr>
            <a:xfrm>
              <a:off x="19880758" y="8026580"/>
              <a:ext cx="0" cy="531567"/>
            </a:xfrm>
            <a:custGeom>
              <a:avLst/>
              <a:gdLst/>
              <a:ahLst/>
              <a:cxnLst/>
              <a:rect l="l" t="t" r="r" b="b"/>
              <a:pathLst>
                <a:path h="325120">
                  <a:moveTo>
                    <a:pt x="0" y="0"/>
                  </a:moveTo>
                  <a:lnTo>
                    <a:pt x="0" y="43998"/>
                  </a:lnTo>
                </a:path>
                <a:path h="325120">
                  <a:moveTo>
                    <a:pt x="0" y="64306"/>
                  </a:moveTo>
                  <a:lnTo>
                    <a:pt x="0" y="32491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24" name="object 663">
              <a:extLst>
                <a:ext uri="{FF2B5EF4-FFF2-40B4-BE49-F238E27FC236}">
                  <a16:creationId xmlns:a16="http://schemas.microsoft.com/office/drawing/2014/main" id="{B6012488-F077-4184-BC79-9DDE206299C4}"/>
                </a:ext>
              </a:extLst>
            </p:cNvPr>
            <p:cNvSpPr/>
            <p:nvPr/>
          </p:nvSpPr>
          <p:spPr>
            <a:xfrm>
              <a:off x="19880759" y="8757023"/>
              <a:ext cx="36773" cy="631237"/>
            </a:xfrm>
            <a:custGeom>
              <a:avLst/>
              <a:gdLst/>
              <a:ahLst/>
              <a:cxnLst/>
              <a:rect l="l" t="t" r="r" b="b"/>
              <a:pathLst>
                <a:path w="27305" h="386079">
                  <a:moveTo>
                    <a:pt x="0" y="0"/>
                  </a:moveTo>
                  <a:lnTo>
                    <a:pt x="0" y="138765"/>
                  </a:lnTo>
                </a:path>
                <a:path w="27305" h="386079">
                  <a:moveTo>
                    <a:pt x="0" y="159073"/>
                  </a:moveTo>
                  <a:lnTo>
                    <a:pt x="0" y="385836"/>
                  </a:lnTo>
                </a:path>
                <a:path w="27305" h="386079">
                  <a:moveTo>
                    <a:pt x="27076" y="385836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25" name="object 664">
              <a:extLst>
                <a:ext uri="{FF2B5EF4-FFF2-40B4-BE49-F238E27FC236}">
                  <a16:creationId xmlns:a16="http://schemas.microsoft.com/office/drawing/2014/main" id="{5FC24EA8-6A1C-4AB3-A0A3-0285865FC628}"/>
                </a:ext>
              </a:extLst>
            </p:cNvPr>
            <p:cNvSpPr/>
            <p:nvPr/>
          </p:nvSpPr>
          <p:spPr>
            <a:xfrm>
              <a:off x="19917222" y="8026580"/>
              <a:ext cx="0" cy="531567"/>
            </a:xfrm>
            <a:custGeom>
              <a:avLst/>
              <a:gdLst/>
              <a:ahLst/>
              <a:cxnLst/>
              <a:rect l="l" t="t" r="r" b="b"/>
              <a:pathLst>
                <a:path h="325120">
                  <a:moveTo>
                    <a:pt x="0" y="324915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26" name="object 665">
              <a:extLst>
                <a:ext uri="{FF2B5EF4-FFF2-40B4-BE49-F238E27FC236}">
                  <a16:creationId xmlns:a16="http://schemas.microsoft.com/office/drawing/2014/main" id="{E3EEAD22-DE41-4F9B-9A56-40DB3CED6CF1}"/>
                </a:ext>
              </a:extLst>
            </p:cNvPr>
            <p:cNvSpPr/>
            <p:nvPr/>
          </p:nvSpPr>
          <p:spPr>
            <a:xfrm>
              <a:off x="19880759" y="6842373"/>
              <a:ext cx="36773" cy="918823"/>
            </a:xfrm>
            <a:custGeom>
              <a:avLst/>
              <a:gdLst/>
              <a:ahLst/>
              <a:cxnLst/>
              <a:rect l="l" t="t" r="r" b="b"/>
              <a:pathLst>
                <a:path w="27305" h="561975">
                  <a:moveTo>
                    <a:pt x="27076" y="561832"/>
                  </a:moveTo>
                  <a:lnTo>
                    <a:pt x="27076" y="0"/>
                  </a:lnTo>
                </a:path>
                <a:path w="27305" h="561975">
                  <a:moveTo>
                    <a:pt x="27076" y="561832"/>
                  </a:moveTo>
                  <a:lnTo>
                    <a:pt x="0" y="561832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27" name="object 666">
              <a:extLst>
                <a:ext uri="{FF2B5EF4-FFF2-40B4-BE49-F238E27FC236}">
                  <a16:creationId xmlns:a16="http://schemas.microsoft.com/office/drawing/2014/main" id="{4F3B48F6-05F6-42EB-8AFE-4FB65FE667AB}"/>
                </a:ext>
              </a:extLst>
            </p:cNvPr>
            <p:cNvSpPr/>
            <p:nvPr/>
          </p:nvSpPr>
          <p:spPr>
            <a:xfrm>
              <a:off x="19880759" y="8026580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28" name="object 667">
              <a:extLst>
                <a:ext uri="{FF2B5EF4-FFF2-40B4-BE49-F238E27FC236}">
                  <a16:creationId xmlns:a16="http://schemas.microsoft.com/office/drawing/2014/main" id="{34145215-A120-4809-804F-65B2BBCBDA7F}"/>
                </a:ext>
              </a:extLst>
            </p:cNvPr>
            <p:cNvSpPr/>
            <p:nvPr/>
          </p:nvSpPr>
          <p:spPr>
            <a:xfrm>
              <a:off x="19880759" y="8557811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29" name="object 668">
              <a:extLst>
                <a:ext uri="{FF2B5EF4-FFF2-40B4-BE49-F238E27FC236}">
                  <a16:creationId xmlns:a16="http://schemas.microsoft.com/office/drawing/2014/main" id="{1EC006E9-78D5-4734-8E83-2F4FED6BA64E}"/>
                </a:ext>
              </a:extLst>
            </p:cNvPr>
            <p:cNvSpPr/>
            <p:nvPr/>
          </p:nvSpPr>
          <p:spPr>
            <a:xfrm>
              <a:off x="19880759" y="8757024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30" name="object 669">
              <a:extLst>
                <a:ext uri="{FF2B5EF4-FFF2-40B4-BE49-F238E27FC236}">
                  <a16:creationId xmlns:a16="http://schemas.microsoft.com/office/drawing/2014/main" id="{9B63A4F1-5582-48EC-B152-3A9708DD09E3}"/>
                </a:ext>
              </a:extLst>
            </p:cNvPr>
            <p:cNvSpPr/>
            <p:nvPr/>
          </p:nvSpPr>
          <p:spPr>
            <a:xfrm>
              <a:off x="1641658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31" name="object 670">
              <a:extLst>
                <a:ext uri="{FF2B5EF4-FFF2-40B4-BE49-F238E27FC236}">
                  <a16:creationId xmlns:a16="http://schemas.microsoft.com/office/drawing/2014/main" id="{2C26CE82-D02D-44A4-8E10-DA7352B60A3D}"/>
                </a:ext>
              </a:extLst>
            </p:cNvPr>
            <p:cNvSpPr/>
            <p:nvPr/>
          </p:nvSpPr>
          <p:spPr>
            <a:xfrm>
              <a:off x="16252493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32" name="object 671">
              <a:extLst>
                <a:ext uri="{FF2B5EF4-FFF2-40B4-BE49-F238E27FC236}">
                  <a16:creationId xmlns:a16="http://schemas.microsoft.com/office/drawing/2014/main" id="{3BD9D394-0776-4CFA-A833-301DBDD1B0C5}"/>
                </a:ext>
              </a:extLst>
            </p:cNvPr>
            <p:cNvSpPr/>
            <p:nvPr/>
          </p:nvSpPr>
          <p:spPr>
            <a:xfrm>
              <a:off x="13964316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33" name="object 672">
              <a:extLst>
                <a:ext uri="{FF2B5EF4-FFF2-40B4-BE49-F238E27FC236}">
                  <a16:creationId xmlns:a16="http://schemas.microsoft.com/office/drawing/2014/main" id="{98DE8A4A-7565-4BA0-9097-DCF941DBDD12}"/>
                </a:ext>
              </a:extLst>
            </p:cNvPr>
            <p:cNvSpPr/>
            <p:nvPr/>
          </p:nvSpPr>
          <p:spPr>
            <a:xfrm>
              <a:off x="1380022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34" name="object 673">
              <a:extLst>
                <a:ext uri="{FF2B5EF4-FFF2-40B4-BE49-F238E27FC236}">
                  <a16:creationId xmlns:a16="http://schemas.microsoft.com/office/drawing/2014/main" id="{1B3859E8-22C6-46E0-B8E2-D75454B15074}"/>
                </a:ext>
              </a:extLst>
            </p:cNvPr>
            <p:cNvSpPr/>
            <p:nvPr/>
          </p:nvSpPr>
          <p:spPr>
            <a:xfrm>
              <a:off x="1505826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35" name="object 674">
              <a:extLst>
                <a:ext uri="{FF2B5EF4-FFF2-40B4-BE49-F238E27FC236}">
                  <a16:creationId xmlns:a16="http://schemas.microsoft.com/office/drawing/2014/main" id="{04A1B8E4-CDC9-4418-A660-C21F6FA7CAEB}"/>
                </a:ext>
              </a:extLst>
            </p:cNvPr>
            <p:cNvSpPr/>
            <p:nvPr/>
          </p:nvSpPr>
          <p:spPr>
            <a:xfrm>
              <a:off x="14894174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36" name="object 675">
              <a:extLst>
                <a:ext uri="{FF2B5EF4-FFF2-40B4-BE49-F238E27FC236}">
                  <a16:creationId xmlns:a16="http://schemas.microsoft.com/office/drawing/2014/main" id="{55BA619F-57FA-44C7-9EF3-5A31054D3691}"/>
                </a:ext>
              </a:extLst>
            </p:cNvPr>
            <p:cNvSpPr/>
            <p:nvPr/>
          </p:nvSpPr>
          <p:spPr>
            <a:xfrm>
              <a:off x="17793137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37" name="object 676">
              <a:extLst>
                <a:ext uri="{FF2B5EF4-FFF2-40B4-BE49-F238E27FC236}">
                  <a16:creationId xmlns:a16="http://schemas.microsoft.com/office/drawing/2014/main" id="{D5F4D090-9688-4F7F-8636-D9F60DE55420}"/>
                </a:ext>
              </a:extLst>
            </p:cNvPr>
            <p:cNvSpPr/>
            <p:nvPr/>
          </p:nvSpPr>
          <p:spPr>
            <a:xfrm>
              <a:off x="1762904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38" name="object 677">
              <a:extLst>
                <a:ext uri="{FF2B5EF4-FFF2-40B4-BE49-F238E27FC236}">
                  <a16:creationId xmlns:a16="http://schemas.microsoft.com/office/drawing/2014/main" id="{EADE58B7-4126-4C5D-850B-62AE146A75C6}"/>
                </a:ext>
              </a:extLst>
            </p:cNvPr>
            <p:cNvSpPr/>
            <p:nvPr/>
          </p:nvSpPr>
          <p:spPr>
            <a:xfrm>
              <a:off x="18340113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39" name="object 678">
              <a:extLst>
                <a:ext uri="{FF2B5EF4-FFF2-40B4-BE49-F238E27FC236}">
                  <a16:creationId xmlns:a16="http://schemas.microsoft.com/office/drawing/2014/main" id="{A73B72D3-D5FF-4876-93D5-7E83B318F31B}"/>
                </a:ext>
              </a:extLst>
            </p:cNvPr>
            <p:cNvSpPr/>
            <p:nvPr/>
          </p:nvSpPr>
          <p:spPr>
            <a:xfrm>
              <a:off x="1817602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40" name="object 679">
              <a:extLst>
                <a:ext uri="{FF2B5EF4-FFF2-40B4-BE49-F238E27FC236}">
                  <a16:creationId xmlns:a16="http://schemas.microsoft.com/office/drawing/2014/main" id="{5696649E-0D13-4198-B634-29A48C6FCF12}"/>
                </a:ext>
              </a:extLst>
            </p:cNvPr>
            <p:cNvSpPr/>
            <p:nvPr/>
          </p:nvSpPr>
          <p:spPr>
            <a:xfrm>
              <a:off x="14511291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41" name="object 680">
              <a:extLst>
                <a:ext uri="{FF2B5EF4-FFF2-40B4-BE49-F238E27FC236}">
                  <a16:creationId xmlns:a16="http://schemas.microsoft.com/office/drawing/2014/main" id="{275C487D-612A-42EB-BDEC-82642386F764}"/>
                </a:ext>
              </a:extLst>
            </p:cNvPr>
            <p:cNvSpPr/>
            <p:nvPr/>
          </p:nvSpPr>
          <p:spPr>
            <a:xfrm>
              <a:off x="14347199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42" name="object 681">
              <a:extLst>
                <a:ext uri="{FF2B5EF4-FFF2-40B4-BE49-F238E27FC236}">
                  <a16:creationId xmlns:a16="http://schemas.microsoft.com/office/drawing/2014/main" id="{A9473B7E-3C9C-4E39-9787-EBDF1C14B69A}"/>
                </a:ext>
              </a:extLst>
            </p:cNvPr>
            <p:cNvSpPr/>
            <p:nvPr/>
          </p:nvSpPr>
          <p:spPr>
            <a:xfrm>
              <a:off x="12688043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43" name="object 682">
              <a:extLst>
                <a:ext uri="{FF2B5EF4-FFF2-40B4-BE49-F238E27FC236}">
                  <a16:creationId xmlns:a16="http://schemas.microsoft.com/office/drawing/2014/main" id="{C0CF344B-52EB-4D36-937E-E3B8E1894FA2}"/>
                </a:ext>
              </a:extLst>
            </p:cNvPr>
            <p:cNvSpPr/>
            <p:nvPr/>
          </p:nvSpPr>
          <p:spPr>
            <a:xfrm>
              <a:off x="1252395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44" name="object 683">
              <a:extLst>
                <a:ext uri="{FF2B5EF4-FFF2-40B4-BE49-F238E27FC236}">
                  <a16:creationId xmlns:a16="http://schemas.microsoft.com/office/drawing/2014/main" id="{17464577-6E82-4B0C-AF4E-0A479F2C8C1E}"/>
                </a:ext>
              </a:extLst>
            </p:cNvPr>
            <p:cNvSpPr/>
            <p:nvPr/>
          </p:nvSpPr>
          <p:spPr>
            <a:xfrm>
              <a:off x="1971666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45" name="object 684">
              <a:extLst>
                <a:ext uri="{FF2B5EF4-FFF2-40B4-BE49-F238E27FC236}">
                  <a16:creationId xmlns:a16="http://schemas.microsoft.com/office/drawing/2014/main" id="{A6AB2DE6-F6AD-4A4F-B46B-7366BFE45716}"/>
                </a:ext>
              </a:extLst>
            </p:cNvPr>
            <p:cNvSpPr/>
            <p:nvPr/>
          </p:nvSpPr>
          <p:spPr>
            <a:xfrm>
              <a:off x="19552573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46" name="object 685">
              <a:extLst>
                <a:ext uri="{FF2B5EF4-FFF2-40B4-BE49-F238E27FC236}">
                  <a16:creationId xmlns:a16="http://schemas.microsoft.com/office/drawing/2014/main" id="{E4280D6F-DE48-49D0-9553-046539BDCD38}"/>
                </a:ext>
              </a:extLst>
            </p:cNvPr>
            <p:cNvSpPr/>
            <p:nvPr/>
          </p:nvSpPr>
          <p:spPr>
            <a:xfrm>
              <a:off x="1333529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47" name="object 686">
              <a:extLst>
                <a:ext uri="{FF2B5EF4-FFF2-40B4-BE49-F238E27FC236}">
                  <a16:creationId xmlns:a16="http://schemas.microsoft.com/office/drawing/2014/main" id="{588EB8F2-B295-42C5-9B28-394FCF1984EB}"/>
                </a:ext>
              </a:extLst>
            </p:cNvPr>
            <p:cNvSpPr/>
            <p:nvPr/>
          </p:nvSpPr>
          <p:spPr>
            <a:xfrm>
              <a:off x="1315297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48" name="object 687">
              <a:extLst>
                <a:ext uri="{FF2B5EF4-FFF2-40B4-BE49-F238E27FC236}">
                  <a16:creationId xmlns:a16="http://schemas.microsoft.com/office/drawing/2014/main" id="{943BB2E5-C090-4744-8BDE-06445A7BB57D}"/>
                </a:ext>
              </a:extLst>
            </p:cNvPr>
            <p:cNvSpPr/>
            <p:nvPr/>
          </p:nvSpPr>
          <p:spPr>
            <a:xfrm>
              <a:off x="11411768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49" name="object 688">
              <a:extLst>
                <a:ext uri="{FF2B5EF4-FFF2-40B4-BE49-F238E27FC236}">
                  <a16:creationId xmlns:a16="http://schemas.microsoft.com/office/drawing/2014/main" id="{5AA86EAA-D56D-4A2A-93A7-AAF2501AD375}"/>
                </a:ext>
              </a:extLst>
            </p:cNvPr>
            <p:cNvSpPr/>
            <p:nvPr/>
          </p:nvSpPr>
          <p:spPr>
            <a:xfrm>
              <a:off x="11038003" y="8983904"/>
              <a:ext cx="210376" cy="33223"/>
            </a:xfrm>
            <a:custGeom>
              <a:avLst/>
              <a:gdLst/>
              <a:ahLst/>
              <a:cxnLst/>
              <a:rect l="l" t="t" r="r" b="b"/>
              <a:pathLst>
                <a:path w="156209" h="20320">
                  <a:moveTo>
                    <a:pt x="155688" y="0"/>
                  </a:moveTo>
                  <a:lnTo>
                    <a:pt x="155688" y="20307"/>
                  </a:lnTo>
                </a:path>
                <a:path w="156209" h="20320">
                  <a:moveTo>
                    <a:pt x="0" y="20307"/>
                  </a:moveTo>
                  <a:lnTo>
                    <a:pt x="155688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50" name="object 689">
              <a:extLst>
                <a:ext uri="{FF2B5EF4-FFF2-40B4-BE49-F238E27FC236}">
                  <a16:creationId xmlns:a16="http://schemas.microsoft.com/office/drawing/2014/main" id="{2D9009AB-BA84-4A4D-A7C6-D10FE235D89D}"/>
                </a:ext>
              </a:extLst>
            </p:cNvPr>
            <p:cNvSpPr/>
            <p:nvPr/>
          </p:nvSpPr>
          <p:spPr>
            <a:xfrm>
              <a:off x="11411770" y="9017106"/>
              <a:ext cx="1112597" cy="0"/>
            </a:xfrm>
            <a:custGeom>
              <a:avLst/>
              <a:gdLst/>
              <a:ahLst/>
              <a:cxnLst/>
              <a:rect l="l" t="t" r="r" b="b"/>
              <a:pathLst>
                <a:path w="826134">
                  <a:moveTo>
                    <a:pt x="0" y="0"/>
                  </a:moveTo>
                  <a:lnTo>
                    <a:pt x="82582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51" name="object 690">
              <a:extLst>
                <a:ext uri="{FF2B5EF4-FFF2-40B4-BE49-F238E27FC236}">
                  <a16:creationId xmlns:a16="http://schemas.microsoft.com/office/drawing/2014/main" id="{F799EA98-EC79-4DAA-9587-AB527D7F170D}"/>
                </a:ext>
              </a:extLst>
            </p:cNvPr>
            <p:cNvSpPr/>
            <p:nvPr/>
          </p:nvSpPr>
          <p:spPr>
            <a:xfrm>
              <a:off x="12688043" y="9017106"/>
              <a:ext cx="465221" cy="0"/>
            </a:xfrm>
            <a:custGeom>
              <a:avLst/>
              <a:gdLst/>
              <a:ahLst/>
              <a:cxnLst/>
              <a:rect l="l" t="t" r="r" b="b"/>
              <a:pathLst>
                <a:path w="345440">
                  <a:moveTo>
                    <a:pt x="0" y="0"/>
                  </a:moveTo>
                  <a:lnTo>
                    <a:pt x="34522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52" name="object 691">
              <a:extLst>
                <a:ext uri="{FF2B5EF4-FFF2-40B4-BE49-F238E27FC236}">
                  <a16:creationId xmlns:a16="http://schemas.microsoft.com/office/drawing/2014/main" id="{AFCEB647-6DA3-401A-B523-3BD2814F60CC}"/>
                </a:ext>
              </a:extLst>
            </p:cNvPr>
            <p:cNvSpPr/>
            <p:nvPr/>
          </p:nvSpPr>
          <p:spPr>
            <a:xfrm>
              <a:off x="13335295" y="9017106"/>
              <a:ext cx="465221" cy="0"/>
            </a:xfrm>
            <a:custGeom>
              <a:avLst/>
              <a:gdLst/>
              <a:ahLst/>
              <a:cxnLst/>
              <a:rect l="l" t="t" r="r" b="b"/>
              <a:pathLst>
                <a:path w="345440">
                  <a:moveTo>
                    <a:pt x="0" y="0"/>
                  </a:moveTo>
                  <a:lnTo>
                    <a:pt x="34522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53" name="object 692">
              <a:extLst>
                <a:ext uri="{FF2B5EF4-FFF2-40B4-BE49-F238E27FC236}">
                  <a16:creationId xmlns:a16="http://schemas.microsoft.com/office/drawing/2014/main" id="{8CC1841D-27F2-4120-846A-96F26F58436D}"/>
                </a:ext>
              </a:extLst>
            </p:cNvPr>
            <p:cNvSpPr/>
            <p:nvPr/>
          </p:nvSpPr>
          <p:spPr>
            <a:xfrm>
              <a:off x="13964316" y="901710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54" name="object 693">
              <a:extLst>
                <a:ext uri="{FF2B5EF4-FFF2-40B4-BE49-F238E27FC236}">
                  <a16:creationId xmlns:a16="http://schemas.microsoft.com/office/drawing/2014/main" id="{AA41E381-61A0-462A-9599-74795822A71D}"/>
                </a:ext>
              </a:extLst>
            </p:cNvPr>
            <p:cNvSpPr/>
            <p:nvPr/>
          </p:nvSpPr>
          <p:spPr>
            <a:xfrm>
              <a:off x="14511291" y="901710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55" name="object 694">
              <a:extLst>
                <a:ext uri="{FF2B5EF4-FFF2-40B4-BE49-F238E27FC236}">
                  <a16:creationId xmlns:a16="http://schemas.microsoft.com/office/drawing/2014/main" id="{DE43D788-FF05-4079-8ADD-D0AC1A734E9B}"/>
                </a:ext>
              </a:extLst>
            </p:cNvPr>
            <p:cNvSpPr/>
            <p:nvPr/>
          </p:nvSpPr>
          <p:spPr>
            <a:xfrm>
              <a:off x="15058265" y="9017106"/>
              <a:ext cx="1194695" cy="0"/>
            </a:xfrm>
            <a:custGeom>
              <a:avLst/>
              <a:gdLst/>
              <a:ahLst/>
              <a:cxnLst/>
              <a:rect l="l" t="t" r="r" b="b"/>
              <a:pathLst>
                <a:path w="887094">
                  <a:moveTo>
                    <a:pt x="0" y="0"/>
                  </a:moveTo>
                  <a:lnTo>
                    <a:pt x="88674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56" name="object 695">
              <a:extLst>
                <a:ext uri="{FF2B5EF4-FFF2-40B4-BE49-F238E27FC236}">
                  <a16:creationId xmlns:a16="http://schemas.microsoft.com/office/drawing/2014/main" id="{E5870D0F-E7A6-409E-A6B2-3FAFEE22A415}"/>
                </a:ext>
              </a:extLst>
            </p:cNvPr>
            <p:cNvSpPr/>
            <p:nvPr/>
          </p:nvSpPr>
          <p:spPr>
            <a:xfrm>
              <a:off x="16416585" y="9017106"/>
              <a:ext cx="1212654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90028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57" name="object 696">
              <a:extLst>
                <a:ext uri="{FF2B5EF4-FFF2-40B4-BE49-F238E27FC236}">
                  <a16:creationId xmlns:a16="http://schemas.microsoft.com/office/drawing/2014/main" id="{A99C2B60-1581-4132-926D-06A3F09C0FE3}"/>
                </a:ext>
              </a:extLst>
            </p:cNvPr>
            <p:cNvSpPr/>
            <p:nvPr/>
          </p:nvSpPr>
          <p:spPr>
            <a:xfrm>
              <a:off x="17793137" y="901710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58" name="object 697">
              <a:extLst>
                <a:ext uri="{FF2B5EF4-FFF2-40B4-BE49-F238E27FC236}">
                  <a16:creationId xmlns:a16="http://schemas.microsoft.com/office/drawing/2014/main" id="{E27AE3CA-30C0-4C68-B3EC-83530A808BAB}"/>
                </a:ext>
              </a:extLst>
            </p:cNvPr>
            <p:cNvSpPr/>
            <p:nvPr/>
          </p:nvSpPr>
          <p:spPr>
            <a:xfrm>
              <a:off x="18340113" y="9017106"/>
              <a:ext cx="1212654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90028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59" name="object 698">
              <a:extLst>
                <a:ext uri="{FF2B5EF4-FFF2-40B4-BE49-F238E27FC236}">
                  <a16:creationId xmlns:a16="http://schemas.microsoft.com/office/drawing/2014/main" id="{3C40BEEE-8E7A-494A-AC8C-555F80CD0A0F}"/>
                </a:ext>
              </a:extLst>
            </p:cNvPr>
            <p:cNvSpPr/>
            <p:nvPr/>
          </p:nvSpPr>
          <p:spPr>
            <a:xfrm>
              <a:off x="19716665" y="8983904"/>
              <a:ext cx="164195" cy="33223"/>
            </a:xfrm>
            <a:custGeom>
              <a:avLst/>
              <a:gdLst/>
              <a:ahLst/>
              <a:cxnLst/>
              <a:rect l="l" t="t" r="r" b="b"/>
              <a:pathLst>
                <a:path w="121919" h="20320">
                  <a:moveTo>
                    <a:pt x="0" y="20307"/>
                  </a:moveTo>
                  <a:lnTo>
                    <a:pt x="121843" y="20307"/>
                  </a:lnTo>
                </a:path>
                <a:path w="121919" h="203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60" name="object 699">
              <a:extLst>
                <a:ext uri="{FF2B5EF4-FFF2-40B4-BE49-F238E27FC236}">
                  <a16:creationId xmlns:a16="http://schemas.microsoft.com/office/drawing/2014/main" id="{BA2341AB-92F3-41AB-88B9-9B6794CBBF60}"/>
                </a:ext>
              </a:extLst>
            </p:cNvPr>
            <p:cNvSpPr/>
            <p:nvPr/>
          </p:nvSpPr>
          <p:spPr>
            <a:xfrm>
              <a:off x="18340113" y="8983904"/>
              <a:ext cx="1212654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900285" y="0"/>
                  </a:moveTo>
                  <a:lnTo>
                    <a:pt x="761519" y="0"/>
                  </a:lnTo>
                </a:path>
                <a:path w="900430">
                  <a:moveTo>
                    <a:pt x="741212" y="0"/>
                  </a:moveTo>
                  <a:lnTo>
                    <a:pt x="84613" y="0"/>
                  </a:lnTo>
                </a:path>
                <a:path w="900430">
                  <a:moveTo>
                    <a:pt x="6430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61" name="object 700">
              <a:extLst>
                <a:ext uri="{FF2B5EF4-FFF2-40B4-BE49-F238E27FC236}">
                  <a16:creationId xmlns:a16="http://schemas.microsoft.com/office/drawing/2014/main" id="{FA361428-0B98-4992-90FF-AD922F5A9433}"/>
                </a:ext>
              </a:extLst>
            </p:cNvPr>
            <p:cNvSpPr/>
            <p:nvPr/>
          </p:nvSpPr>
          <p:spPr>
            <a:xfrm>
              <a:off x="17793137" y="8983904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219994" y="0"/>
                  </a:lnTo>
                </a:path>
                <a:path w="284480">
                  <a:moveTo>
                    <a:pt x="19968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62" name="object 701">
              <a:extLst>
                <a:ext uri="{FF2B5EF4-FFF2-40B4-BE49-F238E27FC236}">
                  <a16:creationId xmlns:a16="http://schemas.microsoft.com/office/drawing/2014/main" id="{B6ABBA26-0C6E-4380-9CDA-F2558634FAEF}"/>
                </a:ext>
              </a:extLst>
            </p:cNvPr>
            <p:cNvSpPr/>
            <p:nvPr/>
          </p:nvSpPr>
          <p:spPr>
            <a:xfrm>
              <a:off x="16416585" y="8983904"/>
              <a:ext cx="1212654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900285" y="0"/>
                  </a:moveTo>
                  <a:lnTo>
                    <a:pt x="700598" y="0"/>
                  </a:lnTo>
                </a:path>
                <a:path w="900430">
                  <a:moveTo>
                    <a:pt x="680291" y="0"/>
                  </a:moveTo>
                  <a:lnTo>
                    <a:pt x="429835" y="0"/>
                  </a:lnTo>
                </a:path>
                <a:path w="900430">
                  <a:moveTo>
                    <a:pt x="40952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63" name="object 702">
              <a:extLst>
                <a:ext uri="{FF2B5EF4-FFF2-40B4-BE49-F238E27FC236}">
                  <a16:creationId xmlns:a16="http://schemas.microsoft.com/office/drawing/2014/main" id="{397AC3F5-E99B-4D82-A8B1-7DE0F79F8A2E}"/>
                </a:ext>
              </a:extLst>
            </p:cNvPr>
            <p:cNvSpPr/>
            <p:nvPr/>
          </p:nvSpPr>
          <p:spPr>
            <a:xfrm>
              <a:off x="15058265" y="8983904"/>
              <a:ext cx="1194695" cy="0"/>
            </a:xfrm>
            <a:custGeom>
              <a:avLst/>
              <a:gdLst/>
              <a:ahLst/>
              <a:cxnLst/>
              <a:rect l="l" t="t" r="r" b="b"/>
              <a:pathLst>
                <a:path w="887094">
                  <a:moveTo>
                    <a:pt x="886747" y="0"/>
                  </a:moveTo>
                  <a:lnTo>
                    <a:pt x="490757" y="0"/>
                  </a:lnTo>
                </a:path>
                <a:path w="887094">
                  <a:moveTo>
                    <a:pt x="470450" y="0"/>
                  </a:moveTo>
                  <a:lnTo>
                    <a:pt x="219994" y="0"/>
                  </a:lnTo>
                </a:path>
                <a:path w="887094">
                  <a:moveTo>
                    <a:pt x="19968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64" name="object 703">
              <a:extLst>
                <a:ext uri="{FF2B5EF4-FFF2-40B4-BE49-F238E27FC236}">
                  <a16:creationId xmlns:a16="http://schemas.microsoft.com/office/drawing/2014/main" id="{4382EF86-20A7-442C-90F1-64BCE997F71F}"/>
                </a:ext>
              </a:extLst>
            </p:cNvPr>
            <p:cNvSpPr/>
            <p:nvPr/>
          </p:nvSpPr>
          <p:spPr>
            <a:xfrm>
              <a:off x="14511291" y="8983904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84613" y="0"/>
                  </a:lnTo>
                </a:path>
                <a:path w="284479">
                  <a:moveTo>
                    <a:pt x="6430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65" name="object 704">
              <a:extLst>
                <a:ext uri="{FF2B5EF4-FFF2-40B4-BE49-F238E27FC236}">
                  <a16:creationId xmlns:a16="http://schemas.microsoft.com/office/drawing/2014/main" id="{C75FA57D-C94C-42FA-9F69-2F67D8356B5D}"/>
                </a:ext>
              </a:extLst>
            </p:cNvPr>
            <p:cNvSpPr/>
            <p:nvPr/>
          </p:nvSpPr>
          <p:spPr>
            <a:xfrm>
              <a:off x="13964316" y="8983904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219994" y="0"/>
                  </a:lnTo>
                </a:path>
                <a:path w="284479">
                  <a:moveTo>
                    <a:pt x="19968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66" name="object 705">
              <a:extLst>
                <a:ext uri="{FF2B5EF4-FFF2-40B4-BE49-F238E27FC236}">
                  <a16:creationId xmlns:a16="http://schemas.microsoft.com/office/drawing/2014/main" id="{D5518602-C5FB-44BA-8465-3AEC858CE5D7}"/>
                </a:ext>
              </a:extLst>
            </p:cNvPr>
            <p:cNvSpPr/>
            <p:nvPr/>
          </p:nvSpPr>
          <p:spPr>
            <a:xfrm>
              <a:off x="13335295" y="8983904"/>
              <a:ext cx="465221" cy="0"/>
            </a:xfrm>
            <a:custGeom>
              <a:avLst/>
              <a:gdLst/>
              <a:ahLst/>
              <a:cxnLst/>
              <a:rect l="l" t="t" r="r" b="b"/>
              <a:pathLst>
                <a:path w="345440">
                  <a:moveTo>
                    <a:pt x="345222" y="0"/>
                  </a:moveTo>
                  <a:lnTo>
                    <a:pt x="280916" y="0"/>
                  </a:lnTo>
                </a:path>
                <a:path w="345440">
                  <a:moveTo>
                    <a:pt x="26060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67" name="object 706">
              <a:extLst>
                <a:ext uri="{FF2B5EF4-FFF2-40B4-BE49-F238E27FC236}">
                  <a16:creationId xmlns:a16="http://schemas.microsoft.com/office/drawing/2014/main" id="{9CBB12D9-424D-4120-937C-FFD5B0F44601}"/>
                </a:ext>
              </a:extLst>
            </p:cNvPr>
            <p:cNvSpPr/>
            <p:nvPr/>
          </p:nvSpPr>
          <p:spPr>
            <a:xfrm>
              <a:off x="12688043" y="8983904"/>
              <a:ext cx="465221" cy="0"/>
            </a:xfrm>
            <a:custGeom>
              <a:avLst/>
              <a:gdLst/>
              <a:ahLst/>
              <a:cxnLst/>
              <a:rect l="l" t="t" r="r" b="b"/>
              <a:pathLst>
                <a:path w="345440">
                  <a:moveTo>
                    <a:pt x="345222" y="0"/>
                  </a:moveTo>
                  <a:lnTo>
                    <a:pt x="219994" y="0"/>
                  </a:lnTo>
                </a:path>
                <a:path w="345440">
                  <a:moveTo>
                    <a:pt x="19968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68" name="object 707">
              <a:extLst>
                <a:ext uri="{FF2B5EF4-FFF2-40B4-BE49-F238E27FC236}">
                  <a16:creationId xmlns:a16="http://schemas.microsoft.com/office/drawing/2014/main" id="{69636A2D-846F-453D-A263-1DA6AB0A05BF}"/>
                </a:ext>
              </a:extLst>
            </p:cNvPr>
            <p:cNvSpPr/>
            <p:nvPr/>
          </p:nvSpPr>
          <p:spPr>
            <a:xfrm>
              <a:off x="11411770" y="8983904"/>
              <a:ext cx="1112597" cy="0"/>
            </a:xfrm>
            <a:custGeom>
              <a:avLst/>
              <a:gdLst/>
              <a:ahLst/>
              <a:cxnLst/>
              <a:rect l="l" t="t" r="r" b="b"/>
              <a:pathLst>
                <a:path w="826134">
                  <a:moveTo>
                    <a:pt x="825825" y="0"/>
                  </a:moveTo>
                  <a:lnTo>
                    <a:pt x="761519" y="0"/>
                  </a:lnTo>
                </a:path>
                <a:path w="826134">
                  <a:moveTo>
                    <a:pt x="741212" y="0"/>
                  </a:moveTo>
                  <a:lnTo>
                    <a:pt x="219994" y="0"/>
                  </a:lnTo>
                </a:path>
                <a:path w="826134">
                  <a:moveTo>
                    <a:pt x="19968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69" name="object 708">
              <a:extLst>
                <a:ext uri="{FF2B5EF4-FFF2-40B4-BE49-F238E27FC236}">
                  <a16:creationId xmlns:a16="http://schemas.microsoft.com/office/drawing/2014/main" id="{286C0E68-0ED5-4538-B053-06858DEC5164}"/>
                </a:ext>
              </a:extLst>
            </p:cNvPr>
            <p:cNvSpPr/>
            <p:nvPr/>
          </p:nvSpPr>
          <p:spPr>
            <a:xfrm>
              <a:off x="11038003" y="8983904"/>
              <a:ext cx="210376" cy="0"/>
            </a:xfrm>
            <a:custGeom>
              <a:avLst/>
              <a:gdLst/>
              <a:ahLst/>
              <a:cxnLst/>
              <a:rect l="l" t="t" r="r" b="b"/>
              <a:pathLst>
                <a:path w="156209">
                  <a:moveTo>
                    <a:pt x="15568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70" name="object 709">
              <a:extLst>
                <a:ext uri="{FF2B5EF4-FFF2-40B4-BE49-F238E27FC236}">
                  <a16:creationId xmlns:a16="http://schemas.microsoft.com/office/drawing/2014/main" id="{59B98174-6CCE-429C-97CF-055695A985B5}"/>
                </a:ext>
              </a:extLst>
            </p:cNvPr>
            <p:cNvSpPr/>
            <p:nvPr/>
          </p:nvSpPr>
          <p:spPr>
            <a:xfrm>
              <a:off x="16252493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71" name="object 710">
              <a:extLst>
                <a:ext uri="{FF2B5EF4-FFF2-40B4-BE49-F238E27FC236}">
                  <a16:creationId xmlns:a16="http://schemas.microsoft.com/office/drawing/2014/main" id="{97E03374-BD2E-4291-A567-14AF494CE266}"/>
                </a:ext>
              </a:extLst>
            </p:cNvPr>
            <p:cNvSpPr/>
            <p:nvPr/>
          </p:nvSpPr>
          <p:spPr>
            <a:xfrm>
              <a:off x="1641658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72" name="object 711">
              <a:extLst>
                <a:ext uri="{FF2B5EF4-FFF2-40B4-BE49-F238E27FC236}">
                  <a16:creationId xmlns:a16="http://schemas.microsoft.com/office/drawing/2014/main" id="{6D6B6219-9FE2-4FF0-9A4D-EF2873E3CDAB}"/>
                </a:ext>
              </a:extLst>
            </p:cNvPr>
            <p:cNvSpPr/>
            <p:nvPr/>
          </p:nvSpPr>
          <p:spPr>
            <a:xfrm>
              <a:off x="1380022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73" name="object 712">
              <a:extLst>
                <a:ext uri="{FF2B5EF4-FFF2-40B4-BE49-F238E27FC236}">
                  <a16:creationId xmlns:a16="http://schemas.microsoft.com/office/drawing/2014/main" id="{5F19F607-5A01-4F5E-AB72-2B7F756715C7}"/>
                </a:ext>
              </a:extLst>
            </p:cNvPr>
            <p:cNvSpPr/>
            <p:nvPr/>
          </p:nvSpPr>
          <p:spPr>
            <a:xfrm>
              <a:off x="13964316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74" name="object 713">
              <a:extLst>
                <a:ext uri="{FF2B5EF4-FFF2-40B4-BE49-F238E27FC236}">
                  <a16:creationId xmlns:a16="http://schemas.microsoft.com/office/drawing/2014/main" id="{F889E4D8-AB47-4A2E-BB7F-4178724AEC08}"/>
                </a:ext>
              </a:extLst>
            </p:cNvPr>
            <p:cNvSpPr/>
            <p:nvPr/>
          </p:nvSpPr>
          <p:spPr>
            <a:xfrm>
              <a:off x="14894174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75" name="object 714">
              <a:extLst>
                <a:ext uri="{FF2B5EF4-FFF2-40B4-BE49-F238E27FC236}">
                  <a16:creationId xmlns:a16="http://schemas.microsoft.com/office/drawing/2014/main" id="{065AAFDC-6A1E-4B08-AF75-3B4A5F4B3830}"/>
                </a:ext>
              </a:extLst>
            </p:cNvPr>
            <p:cNvSpPr/>
            <p:nvPr/>
          </p:nvSpPr>
          <p:spPr>
            <a:xfrm>
              <a:off x="1505826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76" name="object 715">
              <a:extLst>
                <a:ext uri="{FF2B5EF4-FFF2-40B4-BE49-F238E27FC236}">
                  <a16:creationId xmlns:a16="http://schemas.microsoft.com/office/drawing/2014/main" id="{A60C302B-2A22-47CD-8B9A-26DCC3CE68F3}"/>
                </a:ext>
              </a:extLst>
            </p:cNvPr>
            <p:cNvSpPr/>
            <p:nvPr/>
          </p:nvSpPr>
          <p:spPr>
            <a:xfrm>
              <a:off x="1762904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77" name="object 716">
              <a:extLst>
                <a:ext uri="{FF2B5EF4-FFF2-40B4-BE49-F238E27FC236}">
                  <a16:creationId xmlns:a16="http://schemas.microsoft.com/office/drawing/2014/main" id="{2A313B13-4FE1-441B-A2A2-BA702FE55235}"/>
                </a:ext>
              </a:extLst>
            </p:cNvPr>
            <p:cNvSpPr/>
            <p:nvPr/>
          </p:nvSpPr>
          <p:spPr>
            <a:xfrm>
              <a:off x="17793137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78" name="object 717">
              <a:extLst>
                <a:ext uri="{FF2B5EF4-FFF2-40B4-BE49-F238E27FC236}">
                  <a16:creationId xmlns:a16="http://schemas.microsoft.com/office/drawing/2014/main" id="{CC9B4092-DFA1-46D0-92F2-0036BD5D5CBB}"/>
                </a:ext>
              </a:extLst>
            </p:cNvPr>
            <p:cNvSpPr/>
            <p:nvPr/>
          </p:nvSpPr>
          <p:spPr>
            <a:xfrm>
              <a:off x="1817602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79" name="object 718">
              <a:extLst>
                <a:ext uri="{FF2B5EF4-FFF2-40B4-BE49-F238E27FC236}">
                  <a16:creationId xmlns:a16="http://schemas.microsoft.com/office/drawing/2014/main" id="{DF4183F7-B865-4576-AE19-7F218D85EFD0}"/>
                </a:ext>
              </a:extLst>
            </p:cNvPr>
            <p:cNvSpPr/>
            <p:nvPr/>
          </p:nvSpPr>
          <p:spPr>
            <a:xfrm>
              <a:off x="18340113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80" name="object 719">
              <a:extLst>
                <a:ext uri="{FF2B5EF4-FFF2-40B4-BE49-F238E27FC236}">
                  <a16:creationId xmlns:a16="http://schemas.microsoft.com/office/drawing/2014/main" id="{7FCBAE56-2BCF-4E9C-8F1C-863BE0FD67AB}"/>
                </a:ext>
              </a:extLst>
            </p:cNvPr>
            <p:cNvSpPr/>
            <p:nvPr/>
          </p:nvSpPr>
          <p:spPr>
            <a:xfrm>
              <a:off x="14347199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81" name="object 720">
              <a:extLst>
                <a:ext uri="{FF2B5EF4-FFF2-40B4-BE49-F238E27FC236}">
                  <a16:creationId xmlns:a16="http://schemas.microsoft.com/office/drawing/2014/main" id="{970154AB-B5BF-4B35-8B57-7EE1D43E060C}"/>
                </a:ext>
              </a:extLst>
            </p:cNvPr>
            <p:cNvSpPr/>
            <p:nvPr/>
          </p:nvSpPr>
          <p:spPr>
            <a:xfrm>
              <a:off x="14511291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82" name="object 721">
              <a:extLst>
                <a:ext uri="{FF2B5EF4-FFF2-40B4-BE49-F238E27FC236}">
                  <a16:creationId xmlns:a16="http://schemas.microsoft.com/office/drawing/2014/main" id="{E631DA60-381E-4A5C-9535-B9E1D4F98F4F}"/>
                </a:ext>
              </a:extLst>
            </p:cNvPr>
            <p:cNvSpPr/>
            <p:nvPr/>
          </p:nvSpPr>
          <p:spPr>
            <a:xfrm>
              <a:off x="1252395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83" name="object 722">
              <a:extLst>
                <a:ext uri="{FF2B5EF4-FFF2-40B4-BE49-F238E27FC236}">
                  <a16:creationId xmlns:a16="http://schemas.microsoft.com/office/drawing/2014/main" id="{CD226FE0-F63D-45EF-92E4-E0A40DB08388}"/>
                </a:ext>
              </a:extLst>
            </p:cNvPr>
            <p:cNvSpPr/>
            <p:nvPr/>
          </p:nvSpPr>
          <p:spPr>
            <a:xfrm>
              <a:off x="12688043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84" name="object 723">
              <a:extLst>
                <a:ext uri="{FF2B5EF4-FFF2-40B4-BE49-F238E27FC236}">
                  <a16:creationId xmlns:a16="http://schemas.microsoft.com/office/drawing/2014/main" id="{3B1EF016-4581-4C6B-8972-7A96E98A166B}"/>
                </a:ext>
              </a:extLst>
            </p:cNvPr>
            <p:cNvSpPr/>
            <p:nvPr/>
          </p:nvSpPr>
          <p:spPr>
            <a:xfrm>
              <a:off x="19552573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85" name="object 724">
              <a:extLst>
                <a:ext uri="{FF2B5EF4-FFF2-40B4-BE49-F238E27FC236}">
                  <a16:creationId xmlns:a16="http://schemas.microsoft.com/office/drawing/2014/main" id="{DD49D2DD-9B56-4753-904C-32DA495B6FB8}"/>
                </a:ext>
              </a:extLst>
            </p:cNvPr>
            <p:cNvSpPr/>
            <p:nvPr/>
          </p:nvSpPr>
          <p:spPr>
            <a:xfrm>
              <a:off x="1971666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86" name="object 725">
              <a:extLst>
                <a:ext uri="{FF2B5EF4-FFF2-40B4-BE49-F238E27FC236}">
                  <a16:creationId xmlns:a16="http://schemas.microsoft.com/office/drawing/2014/main" id="{6B2FB31C-9DDB-41B5-9BF3-B39D69F82542}"/>
                </a:ext>
              </a:extLst>
            </p:cNvPr>
            <p:cNvSpPr/>
            <p:nvPr/>
          </p:nvSpPr>
          <p:spPr>
            <a:xfrm>
              <a:off x="13152970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87" name="object 726">
              <a:extLst>
                <a:ext uri="{FF2B5EF4-FFF2-40B4-BE49-F238E27FC236}">
                  <a16:creationId xmlns:a16="http://schemas.microsoft.com/office/drawing/2014/main" id="{FA0B9DDA-A3FB-410E-A8ED-4918CCFEBAB8}"/>
                </a:ext>
              </a:extLst>
            </p:cNvPr>
            <p:cNvSpPr/>
            <p:nvPr/>
          </p:nvSpPr>
          <p:spPr>
            <a:xfrm>
              <a:off x="13335295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88" name="object 727">
              <a:extLst>
                <a:ext uri="{FF2B5EF4-FFF2-40B4-BE49-F238E27FC236}">
                  <a16:creationId xmlns:a16="http://schemas.microsoft.com/office/drawing/2014/main" id="{EE63CC67-5BCC-4079-8987-0609527B5E48}"/>
                </a:ext>
              </a:extLst>
            </p:cNvPr>
            <p:cNvSpPr/>
            <p:nvPr/>
          </p:nvSpPr>
          <p:spPr>
            <a:xfrm>
              <a:off x="11247677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89" name="object 728">
              <a:extLst>
                <a:ext uri="{FF2B5EF4-FFF2-40B4-BE49-F238E27FC236}">
                  <a16:creationId xmlns:a16="http://schemas.microsoft.com/office/drawing/2014/main" id="{66114CC6-2F48-46CD-8543-4568FE4AA40F}"/>
                </a:ext>
              </a:extLst>
            </p:cNvPr>
            <p:cNvSpPr/>
            <p:nvPr/>
          </p:nvSpPr>
          <p:spPr>
            <a:xfrm>
              <a:off x="11411768" y="8983904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90" name="object 729">
              <a:extLst>
                <a:ext uri="{FF2B5EF4-FFF2-40B4-BE49-F238E27FC236}">
                  <a16:creationId xmlns:a16="http://schemas.microsoft.com/office/drawing/2014/main" id="{6BBE2D57-98DC-4662-962B-AC9240405664}"/>
                </a:ext>
              </a:extLst>
            </p:cNvPr>
            <p:cNvSpPr/>
            <p:nvPr/>
          </p:nvSpPr>
          <p:spPr>
            <a:xfrm>
              <a:off x="13713620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91" name="object 730">
              <a:extLst>
                <a:ext uri="{FF2B5EF4-FFF2-40B4-BE49-F238E27FC236}">
                  <a16:creationId xmlns:a16="http://schemas.microsoft.com/office/drawing/2014/main" id="{071649C9-2E89-4265-BF9B-F8411C6F3265}"/>
                </a:ext>
              </a:extLst>
            </p:cNvPr>
            <p:cNvSpPr/>
            <p:nvPr/>
          </p:nvSpPr>
          <p:spPr>
            <a:xfrm>
              <a:off x="12688043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92" name="object 731">
              <a:extLst>
                <a:ext uri="{FF2B5EF4-FFF2-40B4-BE49-F238E27FC236}">
                  <a16:creationId xmlns:a16="http://schemas.microsoft.com/office/drawing/2014/main" id="{9E98B977-A01E-455A-A5BE-EEC445AEFDAE}"/>
                </a:ext>
              </a:extLst>
            </p:cNvPr>
            <p:cNvSpPr/>
            <p:nvPr/>
          </p:nvSpPr>
          <p:spPr>
            <a:xfrm>
              <a:off x="12523950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93" name="object 732">
              <a:extLst>
                <a:ext uri="{FF2B5EF4-FFF2-40B4-BE49-F238E27FC236}">
                  <a16:creationId xmlns:a16="http://schemas.microsoft.com/office/drawing/2014/main" id="{3455CBEB-AFBC-4493-8A76-88348989C97D}"/>
                </a:ext>
              </a:extLst>
            </p:cNvPr>
            <p:cNvSpPr/>
            <p:nvPr/>
          </p:nvSpPr>
          <p:spPr>
            <a:xfrm>
              <a:off x="11411768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94" name="object 733">
              <a:extLst>
                <a:ext uri="{FF2B5EF4-FFF2-40B4-BE49-F238E27FC236}">
                  <a16:creationId xmlns:a16="http://schemas.microsoft.com/office/drawing/2014/main" id="{E112AAF9-D615-4F37-88DA-C66DD966D96D}"/>
                </a:ext>
              </a:extLst>
            </p:cNvPr>
            <p:cNvSpPr/>
            <p:nvPr/>
          </p:nvSpPr>
          <p:spPr>
            <a:xfrm>
              <a:off x="11247677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95" name="object 734">
              <a:extLst>
                <a:ext uri="{FF2B5EF4-FFF2-40B4-BE49-F238E27FC236}">
                  <a16:creationId xmlns:a16="http://schemas.microsoft.com/office/drawing/2014/main" id="{A9382B6F-5D8B-4FF5-AFA2-8FB88D087F45}"/>
                </a:ext>
              </a:extLst>
            </p:cNvPr>
            <p:cNvSpPr/>
            <p:nvPr/>
          </p:nvSpPr>
          <p:spPr>
            <a:xfrm>
              <a:off x="12141068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96" name="object 735">
              <a:extLst>
                <a:ext uri="{FF2B5EF4-FFF2-40B4-BE49-F238E27FC236}">
                  <a16:creationId xmlns:a16="http://schemas.microsoft.com/office/drawing/2014/main" id="{878F5807-33D2-4762-8A7D-1B662E185463}"/>
                </a:ext>
              </a:extLst>
            </p:cNvPr>
            <p:cNvSpPr/>
            <p:nvPr/>
          </p:nvSpPr>
          <p:spPr>
            <a:xfrm>
              <a:off x="11976976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97" name="object 736">
              <a:extLst>
                <a:ext uri="{FF2B5EF4-FFF2-40B4-BE49-F238E27FC236}">
                  <a16:creationId xmlns:a16="http://schemas.microsoft.com/office/drawing/2014/main" id="{C512CABE-1260-47DD-86E3-A2FAAE707B24}"/>
                </a:ext>
              </a:extLst>
            </p:cNvPr>
            <p:cNvSpPr/>
            <p:nvPr/>
          </p:nvSpPr>
          <p:spPr>
            <a:xfrm>
              <a:off x="13335295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98" name="object 737">
              <a:extLst>
                <a:ext uri="{FF2B5EF4-FFF2-40B4-BE49-F238E27FC236}">
                  <a16:creationId xmlns:a16="http://schemas.microsoft.com/office/drawing/2014/main" id="{D22ED7B1-A48F-489A-806A-729D6F1BFA73}"/>
                </a:ext>
              </a:extLst>
            </p:cNvPr>
            <p:cNvSpPr/>
            <p:nvPr/>
          </p:nvSpPr>
          <p:spPr>
            <a:xfrm>
              <a:off x="13171203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599" name="object 738">
              <a:extLst>
                <a:ext uri="{FF2B5EF4-FFF2-40B4-BE49-F238E27FC236}">
                  <a16:creationId xmlns:a16="http://schemas.microsoft.com/office/drawing/2014/main" id="{48FF304A-5900-4332-B607-9D4D7188D3AC}"/>
                </a:ext>
              </a:extLst>
            </p:cNvPr>
            <p:cNvSpPr/>
            <p:nvPr/>
          </p:nvSpPr>
          <p:spPr>
            <a:xfrm>
              <a:off x="11038003" y="8131719"/>
              <a:ext cx="210376" cy="0"/>
            </a:xfrm>
            <a:custGeom>
              <a:avLst/>
              <a:gdLst/>
              <a:ahLst/>
              <a:cxnLst/>
              <a:rect l="l" t="t" r="r" b="b"/>
              <a:pathLst>
                <a:path w="156209">
                  <a:moveTo>
                    <a:pt x="0" y="0"/>
                  </a:moveTo>
                  <a:lnTo>
                    <a:pt x="15568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00" name="object 739">
              <a:extLst>
                <a:ext uri="{FF2B5EF4-FFF2-40B4-BE49-F238E27FC236}">
                  <a16:creationId xmlns:a16="http://schemas.microsoft.com/office/drawing/2014/main" id="{3326F347-B773-41CA-988E-7B233D1E4C33}"/>
                </a:ext>
              </a:extLst>
            </p:cNvPr>
            <p:cNvSpPr/>
            <p:nvPr/>
          </p:nvSpPr>
          <p:spPr>
            <a:xfrm>
              <a:off x="11411770" y="8131719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4">
                  <a:moveTo>
                    <a:pt x="0" y="0"/>
                  </a:moveTo>
                  <a:lnTo>
                    <a:pt x="199687" y="0"/>
                  </a:lnTo>
                </a:path>
                <a:path w="419734">
                  <a:moveTo>
                    <a:pt x="219994" y="0"/>
                  </a:moveTo>
                  <a:lnTo>
                    <a:pt x="41968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01" name="object 740">
              <a:extLst>
                <a:ext uri="{FF2B5EF4-FFF2-40B4-BE49-F238E27FC236}">
                  <a16:creationId xmlns:a16="http://schemas.microsoft.com/office/drawing/2014/main" id="{92EE78FA-AF11-476A-8B77-0EAE1FC60B63}"/>
                </a:ext>
              </a:extLst>
            </p:cNvPr>
            <p:cNvSpPr/>
            <p:nvPr/>
          </p:nvSpPr>
          <p:spPr>
            <a:xfrm>
              <a:off x="12141068" y="8131719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199687" y="0"/>
                  </a:lnTo>
                </a:path>
                <a:path w="284479">
                  <a:moveTo>
                    <a:pt x="219994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02" name="object 741">
              <a:extLst>
                <a:ext uri="{FF2B5EF4-FFF2-40B4-BE49-F238E27FC236}">
                  <a16:creationId xmlns:a16="http://schemas.microsoft.com/office/drawing/2014/main" id="{284C2332-8461-4F8E-90AB-D3ECBC04683F}"/>
                </a:ext>
              </a:extLst>
            </p:cNvPr>
            <p:cNvSpPr/>
            <p:nvPr/>
          </p:nvSpPr>
          <p:spPr>
            <a:xfrm>
              <a:off x="12688043" y="8131719"/>
              <a:ext cx="483180" cy="0"/>
            </a:xfrm>
            <a:custGeom>
              <a:avLst/>
              <a:gdLst/>
              <a:ahLst/>
              <a:cxnLst/>
              <a:rect l="l" t="t" r="r" b="b"/>
              <a:pathLst>
                <a:path w="358775">
                  <a:moveTo>
                    <a:pt x="0" y="0"/>
                  </a:moveTo>
                  <a:lnTo>
                    <a:pt x="199687" y="0"/>
                  </a:lnTo>
                </a:path>
                <a:path w="358775">
                  <a:moveTo>
                    <a:pt x="219994" y="0"/>
                  </a:moveTo>
                  <a:lnTo>
                    <a:pt x="35876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03" name="object 742">
              <a:extLst>
                <a:ext uri="{FF2B5EF4-FFF2-40B4-BE49-F238E27FC236}">
                  <a16:creationId xmlns:a16="http://schemas.microsoft.com/office/drawing/2014/main" id="{A3DBCC3E-276E-4564-BA48-8D217138910F}"/>
                </a:ext>
              </a:extLst>
            </p:cNvPr>
            <p:cNvSpPr/>
            <p:nvPr/>
          </p:nvSpPr>
          <p:spPr>
            <a:xfrm>
              <a:off x="13335296" y="8098517"/>
              <a:ext cx="378848" cy="33223"/>
            </a:xfrm>
            <a:custGeom>
              <a:avLst/>
              <a:gdLst/>
              <a:ahLst/>
              <a:cxnLst/>
              <a:rect l="l" t="t" r="r" b="b"/>
              <a:pathLst>
                <a:path w="281304" h="20320">
                  <a:moveTo>
                    <a:pt x="0" y="20307"/>
                  </a:moveTo>
                  <a:lnTo>
                    <a:pt x="260609" y="20307"/>
                  </a:lnTo>
                </a:path>
                <a:path w="281304" h="20320">
                  <a:moveTo>
                    <a:pt x="28091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04" name="object 743">
              <a:extLst>
                <a:ext uri="{FF2B5EF4-FFF2-40B4-BE49-F238E27FC236}">
                  <a16:creationId xmlns:a16="http://schemas.microsoft.com/office/drawing/2014/main" id="{8483CCE0-3CE6-4EA9-BD35-6139D11B0058}"/>
                </a:ext>
              </a:extLst>
            </p:cNvPr>
            <p:cNvSpPr/>
            <p:nvPr/>
          </p:nvSpPr>
          <p:spPr>
            <a:xfrm>
              <a:off x="12688043" y="8098517"/>
              <a:ext cx="483180" cy="0"/>
            </a:xfrm>
            <a:custGeom>
              <a:avLst/>
              <a:gdLst/>
              <a:ahLst/>
              <a:cxnLst/>
              <a:rect l="l" t="t" r="r" b="b"/>
              <a:pathLst>
                <a:path w="358775">
                  <a:moveTo>
                    <a:pt x="35876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05" name="object 744">
              <a:extLst>
                <a:ext uri="{FF2B5EF4-FFF2-40B4-BE49-F238E27FC236}">
                  <a16:creationId xmlns:a16="http://schemas.microsoft.com/office/drawing/2014/main" id="{EDA8EC0C-79BB-48DF-B8C8-4D60F46B4283}"/>
                </a:ext>
              </a:extLst>
            </p:cNvPr>
            <p:cNvSpPr/>
            <p:nvPr/>
          </p:nvSpPr>
          <p:spPr>
            <a:xfrm>
              <a:off x="12141068" y="8098517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06" name="object 745">
              <a:extLst>
                <a:ext uri="{FF2B5EF4-FFF2-40B4-BE49-F238E27FC236}">
                  <a16:creationId xmlns:a16="http://schemas.microsoft.com/office/drawing/2014/main" id="{A9D0E667-F193-41B3-A08B-26C13360C5B6}"/>
                </a:ext>
              </a:extLst>
            </p:cNvPr>
            <p:cNvSpPr/>
            <p:nvPr/>
          </p:nvSpPr>
          <p:spPr>
            <a:xfrm>
              <a:off x="11411770" y="8098517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4">
                  <a:moveTo>
                    <a:pt x="41968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07" name="object 746">
              <a:extLst>
                <a:ext uri="{FF2B5EF4-FFF2-40B4-BE49-F238E27FC236}">
                  <a16:creationId xmlns:a16="http://schemas.microsoft.com/office/drawing/2014/main" id="{F7FBEB45-5BC7-4133-BFDF-17424EA31E85}"/>
                </a:ext>
              </a:extLst>
            </p:cNvPr>
            <p:cNvSpPr/>
            <p:nvPr/>
          </p:nvSpPr>
          <p:spPr>
            <a:xfrm>
              <a:off x="11038003" y="8098517"/>
              <a:ext cx="210376" cy="0"/>
            </a:xfrm>
            <a:custGeom>
              <a:avLst/>
              <a:gdLst/>
              <a:ahLst/>
              <a:cxnLst/>
              <a:rect l="l" t="t" r="r" b="b"/>
              <a:pathLst>
                <a:path w="156209">
                  <a:moveTo>
                    <a:pt x="15568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08" name="object 747">
              <a:extLst>
                <a:ext uri="{FF2B5EF4-FFF2-40B4-BE49-F238E27FC236}">
                  <a16:creationId xmlns:a16="http://schemas.microsoft.com/office/drawing/2014/main" id="{0F8ED7C3-A5A3-44D0-9828-B96FF0505BBB}"/>
                </a:ext>
              </a:extLst>
            </p:cNvPr>
            <p:cNvSpPr/>
            <p:nvPr/>
          </p:nvSpPr>
          <p:spPr>
            <a:xfrm>
              <a:off x="12523950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09" name="object 748">
              <a:extLst>
                <a:ext uri="{FF2B5EF4-FFF2-40B4-BE49-F238E27FC236}">
                  <a16:creationId xmlns:a16="http://schemas.microsoft.com/office/drawing/2014/main" id="{28F308EB-39B4-4A74-B02D-112ED153878B}"/>
                </a:ext>
              </a:extLst>
            </p:cNvPr>
            <p:cNvSpPr/>
            <p:nvPr/>
          </p:nvSpPr>
          <p:spPr>
            <a:xfrm>
              <a:off x="12688043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10" name="object 749">
              <a:extLst>
                <a:ext uri="{FF2B5EF4-FFF2-40B4-BE49-F238E27FC236}">
                  <a16:creationId xmlns:a16="http://schemas.microsoft.com/office/drawing/2014/main" id="{673CFD35-819B-4846-ADBD-43F7962A0E5E}"/>
                </a:ext>
              </a:extLst>
            </p:cNvPr>
            <p:cNvSpPr/>
            <p:nvPr/>
          </p:nvSpPr>
          <p:spPr>
            <a:xfrm>
              <a:off x="11247677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11" name="object 750">
              <a:extLst>
                <a:ext uri="{FF2B5EF4-FFF2-40B4-BE49-F238E27FC236}">
                  <a16:creationId xmlns:a16="http://schemas.microsoft.com/office/drawing/2014/main" id="{3F205F19-8B52-4F82-A52F-F2D1C02075FE}"/>
                </a:ext>
              </a:extLst>
            </p:cNvPr>
            <p:cNvSpPr/>
            <p:nvPr/>
          </p:nvSpPr>
          <p:spPr>
            <a:xfrm>
              <a:off x="11411768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12" name="object 751">
              <a:extLst>
                <a:ext uri="{FF2B5EF4-FFF2-40B4-BE49-F238E27FC236}">
                  <a16:creationId xmlns:a16="http://schemas.microsoft.com/office/drawing/2014/main" id="{75E983E7-7C60-4930-9E5C-74E7EBBA1276}"/>
                </a:ext>
              </a:extLst>
            </p:cNvPr>
            <p:cNvSpPr/>
            <p:nvPr/>
          </p:nvSpPr>
          <p:spPr>
            <a:xfrm>
              <a:off x="11976976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13" name="object 752">
              <a:extLst>
                <a:ext uri="{FF2B5EF4-FFF2-40B4-BE49-F238E27FC236}">
                  <a16:creationId xmlns:a16="http://schemas.microsoft.com/office/drawing/2014/main" id="{06977541-4714-4E92-B8D8-94096CF3B641}"/>
                </a:ext>
              </a:extLst>
            </p:cNvPr>
            <p:cNvSpPr/>
            <p:nvPr/>
          </p:nvSpPr>
          <p:spPr>
            <a:xfrm>
              <a:off x="12141068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14" name="object 753">
              <a:extLst>
                <a:ext uri="{FF2B5EF4-FFF2-40B4-BE49-F238E27FC236}">
                  <a16:creationId xmlns:a16="http://schemas.microsoft.com/office/drawing/2014/main" id="{B8313C05-3DB2-4E33-B68F-C2C95186A425}"/>
                </a:ext>
              </a:extLst>
            </p:cNvPr>
            <p:cNvSpPr/>
            <p:nvPr/>
          </p:nvSpPr>
          <p:spPr>
            <a:xfrm>
              <a:off x="13171203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15" name="object 754">
              <a:extLst>
                <a:ext uri="{FF2B5EF4-FFF2-40B4-BE49-F238E27FC236}">
                  <a16:creationId xmlns:a16="http://schemas.microsoft.com/office/drawing/2014/main" id="{3D034267-6883-4637-AA18-4B73F0E4FAC9}"/>
                </a:ext>
              </a:extLst>
            </p:cNvPr>
            <p:cNvSpPr/>
            <p:nvPr/>
          </p:nvSpPr>
          <p:spPr>
            <a:xfrm>
              <a:off x="13335295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16" name="object 755">
              <a:extLst>
                <a:ext uri="{FF2B5EF4-FFF2-40B4-BE49-F238E27FC236}">
                  <a16:creationId xmlns:a16="http://schemas.microsoft.com/office/drawing/2014/main" id="{132ACF1B-515E-42D5-AF3C-F2B905DAF7CB}"/>
                </a:ext>
              </a:extLst>
            </p:cNvPr>
            <p:cNvSpPr/>
            <p:nvPr/>
          </p:nvSpPr>
          <p:spPr>
            <a:xfrm>
              <a:off x="12956971" y="8131719"/>
              <a:ext cx="27366" cy="852376"/>
            </a:xfrm>
            <a:custGeom>
              <a:avLst/>
              <a:gdLst/>
              <a:ahLst/>
              <a:cxnLst/>
              <a:rect l="l" t="t" r="r" b="b"/>
              <a:pathLst>
                <a:path w="20320" h="521334">
                  <a:moveTo>
                    <a:pt x="0" y="0"/>
                  </a:moveTo>
                  <a:lnTo>
                    <a:pt x="0" y="521218"/>
                  </a:lnTo>
                </a:path>
                <a:path w="20320" h="521334">
                  <a:moveTo>
                    <a:pt x="20307" y="521218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17" name="object 756">
              <a:extLst>
                <a:ext uri="{FF2B5EF4-FFF2-40B4-BE49-F238E27FC236}">
                  <a16:creationId xmlns:a16="http://schemas.microsoft.com/office/drawing/2014/main" id="{571BA43C-E6F7-4011-95D3-43D415FDE8DB}"/>
                </a:ext>
              </a:extLst>
            </p:cNvPr>
            <p:cNvSpPr/>
            <p:nvPr/>
          </p:nvSpPr>
          <p:spPr>
            <a:xfrm>
              <a:off x="12409998" y="8131719"/>
              <a:ext cx="27366" cy="852376"/>
            </a:xfrm>
            <a:custGeom>
              <a:avLst/>
              <a:gdLst/>
              <a:ahLst/>
              <a:cxnLst/>
              <a:rect l="l" t="t" r="r" b="b"/>
              <a:pathLst>
                <a:path w="20320" h="521334">
                  <a:moveTo>
                    <a:pt x="0" y="0"/>
                  </a:moveTo>
                  <a:lnTo>
                    <a:pt x="0" y="521218"/>
                  </a:lnTo>
                </a:path>
                <a:path w="20320" h="521334">
                  <a:moveTo>
                    <a:pt x="20307" y="521218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18" name="object 757">
              <a:extLst>
                <a:ext uri="{FF2B5EF4-FFF2-40B4-BE49-F238E27FC236}">
                  <a16:creationId xmlns:a16="http://schemas.microsoft.com/office/drawing/2014/main" id="{9D92A067-B48E-4425-9B49-4997A29BBC75}"/>
                </a:ext>
              </a:extLst>
            </p:cNvPr>
            <p:cNvSpPr/>
            <p:nvPr/>
          </p:nvSpPr>
          <p:spPr>
            <a:xfrm>
              <a:off x="11680699" y="8131719"/>
              <a:ext cx="27366" cy="852376"/>
            </a:xfrm>
            <a:custGeom>
              <a:avLst/>
              <a:gdLst/>
              <a:ahLst/>
              <a:cxnLst/>
              <a:rect l="l" t="t" r="r" b="b"/>
              <a:pathLst>
                <a:path w="20320" h="521334">
                  <a:moveTo>
                    <a:pt x="0" y="0"/>
                  </a:moveTo>
                  <a:lnTo>
                    <a:pt x="0" y="521218"/>
                  </a:lnTo>
                </a:path>
                <a:path w="20320" h="521334">
                  <a:moveTo>
                    <a:pt x="20307" y="521218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19" name="object 758">
              <a:extLst>
                <a:ext uri="{FF2B5EF4-FFF2-40B4-BE49-F238E27FC236}">
                  <a16:creationId xmlns:a16="http://schemas.microsoft.com/office/drawing/2014/main" id="{03B026B9-3CBF-4579-A93E-8C5A9AA9F9A8}"/>
                </a:ext>
              </a:extLst>
            </p:cNvPr>
            <p:cNvSpPr/>
            <p:nvPr/>
          </p:nvSpPr>
          <p:spPr>
            <a:xfrm>
              <a:off x="13686271" y="8131719"/>
              <a:ext cx="27366" cy="852376"/>
            </a:xfrm>
            <a:custGeom>
              <a:avLst/>
              <a:gdLst/>
              <a:ahLst/>
              <a:cxnLst/>
              <a:rect l="l" t="t" r="r" b="b"/>
              <a:pathLst>
                <a:path w="20320" h="521334">
                  <a:moveTo>
                    <a:pt x="0" y="0"/>
                  </a:moveTo>
                  <a:lnTo>
                    <a:pt x="0" y="521218"/>
                  </a:lnTo>
                </a:path>
                <a:path w="20320" h="521334">
                  <a:moveTo>
                    <a:pt x="20307" y="521218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20" name="object 759">
              <a:extLst>
                <a:ext uri="{FF2B5EF4-FFF2-40B4-BE49-F238E27FC236}">
                  <a16:creationId xmlns:a16="http://schemas.microsoft.com/office/drawing/2014/main" id="{B5B8E3FE-A89D-4706-A5D9-1B1D472DCB22}"/>
                </a:ext>
              </a:extLst>
            </p:cNvPr>
            <p:cNvSpPr/>
            <p:nvPr/>
          </p:nvSpPr>
          <p:spPr>
            <a:xfrm>
              <a:off x="14233244" y="8098518"/>
              <a:ext cx="27366" cy="885600"/>
            </a:xfrm>
            <a:custGeom>
              <a:avLst/>
              <a:gdLst/>
              <a:ahLst/>
              <a:cxnLst/>
              <a:rect l="l" t="t" r="r" b="b"/>
              <a:pathLst>
                <a:path w="20320" h="541654">
                  <a:moveTo>
                    <a:pt x="0" y="0"/>
                  </a:moveTo>
                  <a:lnTo>
                    <a:pt x="20307" y="0"/>
                  </a:lnTo>
                </a:path>
                <a:path w="20320" h="541654">
                  <a:moveTo>
                    <a:pt x="0" y="0"/>
                  </a:moveTo>
                  <a:lnTo>
                    <a:pt x="0" y="541525"/>
                  </a:lnTo>
                </a:path>
                <a:path w="20320" h="541654">
                  <a:moveTo>
                    <a:pt x="20307" y="541525"/>
                  </a:moveTo>
                  <a:lnTo>
                    <a:pt x="20307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21" name="object 760">
              <a:extLst>
                <a:ext uri="{FF2B5EF4-FFF2-40B4-BE49-F238E27FC236}">
                  <a16:creationId xmlns:a16="http://schemas.microsoft.com/office/drawing/2014/main" id="{8CC204E4-8E96-49D2-829E-28763131D46D}"/>
                </a:ext>
              </a:extLst>
            </p:cNvPr>
            <p:cNvSpPr/>
            <p:nvPr/>
          </p:nvSpPr>
          <p:spPr>
            <a:xfrm>
              <a:off x="14597894" y="8131719"/>
              <a:ext cx="27366" cy="852376"/>
            </a:xfrm>
            <a:custGeom>
              <a:avLst/>
              <a:gdLst/>
              <a:ahLst/>
              <a:cxnLst/>
              <a:rect l="l" t="t" r="r" b="b"/>
              <a:pathLst>
                <a:path w="20320" h="521334">
                  <a:moveTo>
                    <a:pt x="0" y="0"/>
                  </a:moveTo>
                  <a:lnTo>
                    <a:pt x="0" y="521218"/>
                  </a:lnTo>
                </a:path>
                <a:path w="20320" h="521334">
                  <a:moveTo>
                    <a:pt x="20307" y="521218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22" name="object 761">
              <a:extLst>
                <a:ext uri="{FF2B5EF4-FFF2-40B4-BE49-F238E27FC236}">
                  <a16:creationId xmlns:a16="http://schemas.microsoft.com/office/drawing/2014/main" id="{6F9AB316-896C-430D-B8C9-9238B1D5C380}"/>
                </a:ext>
              </a:extLst>
            </p:cNvPr>
            <p:cNvSpPr/>
            <p:nvPr/>
          </p:nvSpPr>
          <p:spPr>
            <a:xfrm>
              <a:off x="15327196" y="8098518"/>
              <a:ext cx="27366" cy="885600"/>
            </a:xfrm>
            <a:custGeom>
              <a:avLst/>
              <a:gdLst/>
              <a:ahLst/>
              <a:cxnLst/>
              <a:rect l="l" t="t" r="r" b="b"/>
              <a:pathLst>
                <a:path w="20320" h="541654">
                  <a:moveTo>
                    <a:pt x="20307" y="0"/>
                  </a:moveTo>
                  <a:lnTo>
                    <a:pt x="0" y="0"/>
                  </a:lnTo>
                </a:path>
                <a:path w="20320" h="541654">
                  <a:moveTo>
                    <a:pt x="0" y="20307"/>
                  </a:moveTo>
                  <a:lnTo>
                    <a:pt x="0" y="541525"/>
                  </a:lnTo>
                </a:path>
                <a:path w="20320" h="541654">
                  <a:moveTo>
                    <a:pt x="20307" y="541525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23" name="object 762">
              <a:extLst>
                <a:ext uri="{FF2B5EF4-FFF2-40B4-BE49-F238E27FC236}">
                  <a16:creationId xmlns:a16="http://schemas.microsoft.com/office/drawing/2014/main" id="{C988B62E-5964-4FFA-A3B2-8707D74CFF13}"/>
                </a:ext>
              </a:extLst>
            </p:cNvPr>
            <p:cNvSpPr/>
            <p:nvPr/>
          </p:nvSpPr>
          <p:spPr>
            <a:xfrm>
              <a:off x="15691845" y="8098517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24" name="object 763">
              <a:extLst>
                <a:ext uri="{FF2B5EF4-FFF2-40B4-BE49-F238E27FC236}">
                  <a16:creationId xmlns:a16="http://schemas.microsoft.com/office/drawing/2014/main" id="{6EE1D7B7-1398-45D4-8C79-1C08B8D2115F}"/>
                </a:ext>
              </a:extLst>
            </p:cNvPr>
            <p:cNvSpPr/>
            <p:nvPr/>
          </p:nvSpPr>
          <p:spPr>
            <a:xfrm>
              <a:off x="15691845" y="8657419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2030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25" name="object 764">
              <a:extLst>
                <a:ext uri="{FF2B5EF4-FFF2-40B4-BE49-F238E27FC236}">
                  <a16:creationId xmlns:a16="http://schemas.microsoft.com/office/drawing/2014/main" id="{F9DCD93D-9A83-4290-A2F3-FCA473A3CF95}"/>
                </a:ext>
              </a:extLst>
            </p:cNvPr>
            <p:cNvSpPr/>
            <p:nvPr/>
          </p:nvSpPr>
          <p:spPr>
            <a:xfrm>
              <a:off x="15691845" y="8098517"/>
              <a:ext cx="27366" cy="360263"/>
            </a:xfrm>
            <a:custGeom>
              <a:avLst/>
              <a:gdLst/>
              <a:ahLst/>
              <a:cxnLst/>
              <a:rect l="l" t="t" r="r" b="b"/>
              <a:pathLst>
                <a:path w="20319" h="220345">
                  <a:moveTo>
                    <a:pt x="20307" y="219994"/>
                  </a:moveTo>
                  <a:lnTo>
                    <a:pt x="0" y="219994"/>
                  </a:lnTo>
                </a:path>
                <a:path w="20319" h="220345">
                  <a:moveTo>
                    <a:pt x="0" y="0"/>
                  </a:moveTo>
                  <a:lnTo>
                    <a:pt x="0" y="21999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26" name="object 765">
              <a:extLst>
                <a:ext uri="{FF2B5EF4-FFF2-40B4-BE49-F238E27FC236}">
                  <a16:creationId xmlns:a16="http://schemas.microsoft.com/office/drawing/2014/main" id="{626DE3F4-FD2D-486E-96E5-1889ED1EBB77}"/>
                </a:ext>
              </a:extLst>
            </p:cNvPr>
            <p:cNvSpPr/>
            <p:nvPr/>
          </p:nvSpPr>
          <p:spPr>
            <a:xfrm>
              <a:off x="15691845" y="8657419"/>
              <a:ext cx="27366" cy="327039"/>
            </a:xfrm>
            <a:custGeom>
              <a:avLst/>
              <a:gdLst/>
              <a:ahLst/>
              <a:cxnLst/>
              <a:rect l="l" t="t" r="r" b="b"/>
              <a:pathLst>
                <a:path w="20319" h="200025">
                  <a:moveTo>
                    <a:pt x="0" y="0"/>
                  </a:moveTo>
                  <a:lnTo>
                    <a:pt x="0" y="199687"/>
                  </a:lnTo>
                </a:path>
                <a:path w="20319" h="200025">
                  <a:moveTo>
                    <a:pt x="20307" y="199687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27" name="object 766">
              <a:extLst>
                <a:ext uri="{FF2B5EF4-FFF2-40B4-BE49-F238E27FC236}">
                  <a16:creationId xmlns:a16="http://schemas.microsoft.com/office/drawing/2014/main" id="{69856FB7-0733-478F-AC08-363BD0A8F2AF}"/>
                </a:ext>
              </a:extLst>
            </p:cNvPr>
            <p:cNvSpPr/>
            <p:nvPr/>
          </p:nvSpPr>
          <p:spPr>
            <a:xfrm>
              <a:off x="15691845" y="8131719"/>
              <a:ext cx="27366" cy="327039"/>
            </a:xfrm>
            <a:custGeom>
              <a:avLst/>
              <a:gdLst/>
              <a:ahLst/>
              <a:cxnLst/>
              <a:rect l="l" t="t" r="r" b="b"/>
              <a:pathLst>
                <a:path w="20319" h="200025">
                  <a:moveTo>
                    <a:pt x="20307" y="199687"/>
                  </a:moveTo>
                  <a:lnTo>
                    <a:pt x="20307" y="0"/>
                  </a:lnTo>
                </a:path>
                <a:path w="20319" h="200025">
                  <a:moveTo>
                    <a:pt x="20307" y="199687"/>
                  </a:moveTo>
                  <a:lnTo>
                    <a:pt x="0" y="19968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28" name="object 767">
              <a:extLst>
                <a:ext uri="{FF2B5EF4-FFF2-40B4-BE49-F238E27FC236}">
                  <a16:creationId xmlns:a16="http://schemas.microsoft.com/office/drawing/2014/main" id="{A067834F-6DD1-4DB6-8CA0-DB33CC7350D9}"/>
                </a:ext>
              </a:extLst>
            </p:cNvPr>
            <p:cNvSpPr/>
            <p:nvPr/>
          </p:nvSpPr>
          <p:spPr>
            <a:xfrm>
              <a:off x="15691845" y="8657419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2030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29" name="object 768">
              <a:extLst>
                <a:ext uri="{FF2B5EF4-FFF2-40B4-BE49-F238E27FC236}">
                  <a16:creationId xmlns:a16="http://schemas.microsoft.com/office/drawing/2014/main" id="{62691942-B1D0-450C-84D2-99E18717436A}"/>
                </a:ext>
              </a:extLst>
            </p:cNvPr>
            <p:cNvSpPr/>
            <p:nvPr/>
          </p:nvSpPr>
          <p:spPr>
            <a:xfrm>
              <a:off x="16968119" y="8098517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2030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30" name="object 769">
              <a:extLst>
                <a:ext uri="{FF2B5EF4-FFF2-40B4-BE49-F238E27FC236}">
                  <a16:creationId xmlns:a16="http://schemas.microsoft.com/office/drawing/2014/main" id="{F1979FCB-2949-4A28-A3A3-95672BDF88E7}"/>
                </a:ext>
              </a:extLst>
            </p:cNvPr>
            <p:cNvSpPr/>
            <p:nvPr/>
          </p:nvSpPr>
          <p:spPr>
            <a:xfrm>
              <a:off x="16968119" y="8657419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2030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31" name="object 770">
              <a:extLst>
                <a:ext uri="{FF2B5EF4-FFF2-40B4-BE49-F238E27FC236}">
                  <a16:creationId xmlns:a16="http://schemas.microsoft.com/office/drawing/2014/main" id="{881E5A71-FCAD-48A9-8521-1A34C4CD2D48}"/>
                </a:ext>
              </a:extLst>
            </p:cNvPr>
            <p:cNvSpPr/>
            <p:nvPr/>
          </p:nvSpPr>
          <p:spPr>
            <a:xfrm>
              <a:off x="16968119" y="8131719"/>
              <a:ext cx="27366" cy="327039"/>
            </a:xfrm>
            <a:custGeom>
              <a:avLst/>
              <a:gdLst/>
              <a:ahLst/>
              <a:cxnLst/>
              <a:rect l="l" t="t" r="r" b="b"/>
              <a:pathLst>
                <a:path w="20319" h="200025">
                  <a:moveTo>
                    <a:pt x="20307" y="199687"/>
                  </a:moveTo>
                  <a:lnTo>
                    <a:pt x="0" y="199687"/>
                  </a:lnTo>
                </a:path>
                <a:path w="20319" h="200025">
                  <a:moveTo>
                    <a:pt x="0" y="0"/>
                  </a:moveTo>
                  <a:lnTo>
                    <a:pt x="0" y="19968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32" name="object 771">
              <a:extLst>
                <a:ext uri="{FF2B5EF4-FFF2-40B4-BE49-F238E27FC236}">
                  <a16:creationId xmlns:a16="http://schemas.microsoft.com/office/drawing/2014/main" id="{20AF6141-94F1-4512-92BD-154017A3347D}"/>
                </a:ext>
              </a:extLst>
            </p:cNvPr>
            <p:cNvSpPr/>
            <p:nvPr/>
          </p:nvSpPr>
          <p:spPr>
            <a:xfrm>
              <a:off x="16968119" y="8657419"/>
              <a:ext cx="27366" cy="327039"/>
            </a:xfrm>
            <a:custGeom>
              <a:avLst/>
              <a:gdLst/>
              <a:ahLst/>
              <a:cxnLst/>
              <a:rect l="l" t="t" r="r" b="b"/>
              <a:pathLst>
                <a:path w="20319" h="200025">
                  <a:moveTo>
                    <a:pt x="0" y="0"/>
                  </a:moveTo>
                  <a:lnTo>
                    <a:pt x="0" y="199687"/>
                  </a:lnTo>
                </a:path>
                <a:path w="20319" h="200025">
                  <a:moveTo>
                    <a:pt x="20307" y="199687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33" name="object 772">
              <a:extLst>
                <a:ext uri="{FF2B5EF4-FFF2-40B4-BE49-F238E27FC236}">
                  <a16:creationId xmlns:a16="http://schemas.microsoft.com/office/drawing/2014/main" id="{F8C016CB-4DF9-4447-93B8-8AAB36928733}"/>
                </a:ext>
              </a:extLst>
            </p:cNvPr>
            <p:cNvSpPr/>
            <p:nvPr/>
          </p:nvSpPr>
          <p:spPr>
            <a:xfrm>
              <a:off x="16968119" y="8098517"/>
              <a:ext cx="27366" cy="360263"/>
            </a:xfrm>
            <a:custGeom>
              <a:avLst/>
              <a:gdLst/>
              <a:ahLst/>
              <a:cxnLst/>
              <a:rect l="l" t="t" r="r" b="b"/>
              <a:pathLst>
                <a:path w="20319" h="220345">
                  <a:moveTo>
                    <a:pt x="20307" y="219994"/>
                  </a:moveTo>
                  <a:lnTo>
                    <a:pt x="20307" y="0"/>
                  </a:lnTo>
                </a:path>
                <a:path w="20319" h="220345">
                  <a:moveTo>
                    <a:pt x="20307" y="219994"/>
                  </a:moveTo>
                  <a:lnTo>
                    <a:pt x="0" y="21999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34" name="object 773">
              <a:extLst>
                <a:ext uri="{FF2B5EF4-FFF2-40B4-BE49-F238E27FC236}">
                  <a16:creationId xmlns:a16="http://schemas.microsoft.com/office/drawing/2014/main" id="{C415373F-901E-4AD7-87FB-C16E43BAC88D}"/>
                </a:ext>
              </a:extLst>
            </p:cNvPr>
            <p:cNvSpPr/>
            <p:nvPr/>
          </p:nvSpPr>
          <p:spPr>
            <a:xfrm>
              <a:off x="16968119" y="8657419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2030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35" name="object 774">
              <a:extLst>
                <a:ext uri="{FF2B5EF4-FFF2-40B4-BE49-F238E27FC236}">
                  <a16:creationId xmlns:a16="http://schemas.microsoft.com/office/drawing/2014/main" id="{B69E658C-7E5E-416C-A171-759FC0E9C448}"/>
                </a:ext>
              </a:extLst>
            </p:cNvPr>
            <p:cNvSpPr/>
            <p:nvPr/>
          </p:nvSpPr>
          <p:spPr>
            <a:xfrm>
              <a:off x="17332767" y="8098518"/>
              <a:ext cx="27366" cy="885600"/>
            </a:xfrm>
            <a:custGeom>
              <a:avLst/>
              <a:gdLst/>
              <a:ahLst/>
              <a:cxnLst/>
              <a:rect l="l" t="t" r="r" b="b"/>
              <a:pathLst>
                <a:path w="20319" h="541654">
                  <a:moveTo>
                    <a:pt x="0" y="0"/>
                  </a:moveTo>
                  <a:lnTo>
                    <a:pt x="20307" y="0"/>
                  </a:lnTo>
                </a:path>
                <a:path w="20319" h="541654">
                  <a:moveTo>
                    <a:pt x="0" y="0"/>
                  </a:moveTo>
                  <a:lnTo>
                    <a:pt x="0" y="541525"/>
                  </a:lnTo>
                </a:path>
                <a:path w="20319" h="541654">
                  <a:moveTo>
                    <a:pt x="20307" y="541525"/>
                  </a:moveTo>
                  <a:lnTo>
                    <a:pt x="20307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36" name="object 775">
              <a:extLst>
                <a:ext uri="{FF2B5EF4-FFF2-40B4-BE49-F238E27FC236}">
                  <a16:creationId xmlns:a16="http://schemas.microsoft.com/office/drawing/2014/main" id="{B0C259AD-4DED-4E2E-A8F3-CAE54AC6CDC9}"/>
                </a:ext>
              </a:extLst>
            </p:cNvPr>
            <p:cNvSpPr/>
            <p:nvPr/>
          </p:nvSpPr>
          <p:spPr>
            <a:xfrm>
              <a:off x="18062065" y="8131719"/>
              <a:ext cx="27366" cy="852376"/>
            </a:xfrm>
            <a:custGeom>
              <a:avLst/>
              <a:gdLst/>
              <a:ahLst/>
              <a:cxnLst/>
              <a:rect l="l" t="t" r="r" b="b"/>
              <a:pathLst>
                <a:path w="20319" h="521334">
                  <a:moveTo>
                    <a:pt x="0" y="0"/>
                  </a:moveTo>
                  <a:lnTo>
                    <a:pt x="0" y="521218"/>
                  </a:lnTo>
                </a:path>
                <a:path w="20319" h="521334">
                  <a:moveTo>
                    <a:pt x="20307" y="521218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37" name="object 776">
              <a:extLst>
                <a:ext uri="{FF2B5EF4-FFF2-40B4-BE49-F238E27FC236}">
                  <a16:creationId xmlns:a16="http://schemas.microsoft.com/office/drawing/2014/main" id="{68C824AD-9784-448A-95BF-17554DC7AD92}"/>
                </a:ext>
              </a:extLst>
            </p:cNvPr>
            <p:cNvSpPr/>
            <p:nvPr/>
          </p:nvSpPr>
          <p:spPr>
            <a:xfrm>
              <a:off x="18426717" y="8098518"/>
              <a:ext cx="27366" cy="885600"/>
            </a:xfrm>
            <a:custGeom>
              <a:avLst/>
              <a:gdLst/>
              <a:ahLst/>
              <a:cxnLst/>
              <a:rect l="l" t="t" r="r" b="b"/>
              <a:pathLst>
                <a:path w="20319" h="541654">
                  <a:moveTo>
                    <a:pt x="20307" y="0"/>
                  </a:moveTo>
                  <a:lnTo>
                    <a:pt x="0" y="0"/>
                  </a:lnTo>
                </a:path>
                <a:path w="20319" h="541654">
                  <a:moveTo>
                    <a:pt x="0" y="20307"/>
                  </a:moveTo>
                  <a:lnTo>
                    <a:pt x="0" y="541525"/>
                  </a:lnTo>
                </a:path>
                <a:path w="20319" h="541654">
                  <a:moveTo>
                    <a:pt x="20307" y="541525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38" name="object 777">
              <a:extLst>
                <a:ext uri="{FF2B5EF4-FFF2-40B4-BE49-F238E27FC236}">
                  <a16:creationId xmlns:a16="http://schemas.microsoft.com/office/drawing/2014/main" id="{2806726C-F0FC-47C6-9997-52C538715C3F}"/>
                </a:ext>
              </a:extLst>
            </p:cNvPr>
            <p:cNvSpPr/>
            <p:nvPr/>
          </p:nvSpPr>
          <p:spPr>
            <a:xfrm>
              <a:off x="19338340" y="8098518"/>
              <a:ext cx="27366" cy="885600"/>
            </a:xfrm>
            <a:custGeom>
              <a:avLst/>
              <a:gdLst/>
              <a:ahLst/>
              <a:cxnLst/>
              <a:rect l="l" t="t" r="r" b="b"/>
              <a:pathLst>
                <a:path w="20319" h="541654">
                  <a:moveTo>
                    <a:pt x="0" y="0"/>
                  </a:moveTo>
                  <a:lnTo>
                    <a:pt x="20307" y="0"/>
                  </a:lnTo>
                </a:path>
                <a:path w="20319" h="541654">
                  <a:moveTo>
                    <a:pt x="0" y="0"/>
                  </a:moveTo>
                  <a:lnTo>
                    <a:pt x="0" y="541525"/>
                  </a:lnTo>
                </a:path>
                <a:path w="20319" h="541654">
                  <a:moveTo>
                    <a:pt x="20307" y="541525"/>
                  </a:moveTo>
                  <a:lnTo>
                    <a:pt x="20307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39" name="object 778">
              <a:extLst>
                <a:ext uri="{FF2B5EF4-FFF2-40B4-BE49-F238E27FC236}">
                  <a16:creationId xmlns:a16="http://schemas.microsoft.com/office/drawing/2014/main" id="{2D76A2AD-0B0A-4948-8CE1-78600EEB9735}"/>
                </a:ext>
              </a:extLst>
            </p:cNvPr>
            <p:cNvSpPr/>
            <p:nvPr/>
          </p:nvSpPr>
          <p:spPr>
            <a:xfrm>
              <a:off x="14511291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40" name="object 779">
              <a:extLst>
                <a:ext uri="{FF2B5EF4-FFF2-40B4-BE49-F238E27FC236}">
                  <a16:creationId xmlns:a16="http://schemas.microsoft.com/office/drawing/2014/main" id="{D029EE97-EDBD-4639-B99D-1714639E5948}"/>
                </a:ext>
              </a:extLst>
            </p:cNvPr>
            <p:cNvSpPr/>
            <p:nvPr/>
          </p:nvSpPr>
          <p:spPr>
            <a:xfrm>
              <a:off x="14347199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41" name="object 780">
              <a:extLst>
                <a:ext uri="{FF2B5EF4-FFF2-40B4-BE49-F238E27FC236}">
                  <a16:creationId xmlns:a16="http://schemas.microsoft.com/office/drawing/2014/main" id="{6DAF3B98-EFC9-48AD-9DB1-339B746C1F90}"/>
                </a:ext>
              </a:extLst>
            </p:cNvPr>
            <p:cNvSpPr/>
            <p:nvPr/>
          </p:nvSpPr>
          <p:spPr>
            <a:xfrm>
              <a:off x="15058265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42" name="object 781">
              <a:extLst>
                <a:ext uri="{FF2B5EF4-FFF2-40B4-BE49-F238E27FC236}">
                  <a16:creationId xmlns:a16="http://schemas.microsoft.com/office/drawing/2014/main" id="{9C2C1DA8-59AF-4632-B2C1-3B4A73F9E75B}"/>
                </a:ext>
              </a:extLst>
            </p:cNvPr>
            <p:cNvSpPr/>
            <p:nvPr/>
          </p:nvSpPr>
          <p:spPr>
            <a:xfrm>
              <a:off x="14894174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43" name="object 782">
              <a:extLst>
                <a:ext uri="{FF2B5EF4-FFF2-40B4-BE49-F238E27FC236}">
                  <a16:creationId xmlns:a16="http://schemas.microsoft.com/office/drawing/2014/main" id="{C75D8D28-1097-4116-9D4E-A53BE7567DC0}"/>
                </a:ext>
              </a:extLst>
            </p:cNvPr>
            <p:cNvSpPr/>
            <p:nvPr/>
          </p:nvSpPr>
          <p:spPr>
            <a:xfrm>
              <a:off x="14260595" y="8131719"/>
              <a:ext cx="87228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0" y="0"/>
                  </a:moveTo>
                  <a:lnTo>
                    <a:pt x="6430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44" name="object 783">
              <a:extLst>
                <a:ext uri="{FF2B5EF4-FFF2-40B4-BE49-F238E27FC236}">
                  <a16:creationId xmlns:a16="http://schemas.microsoft.com/office/drawing/2014/main" id="{55F36061-FF69-46F0-BDA2-FEC64095FA9F}"/>
                </a:ext>
              </a:extLst>
            </p:cNvPr>
            <p:cNvSpPr/>
            <p:nvPr/>
          </p:nvSpPr>
          <p:spPr>
            <a:xfrm>
              <a:off x="14511291" y="8131719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64306" y="0"/>
                  </a:lnTo>
                </a:path>
                <a:path w="284479">
                  <a:moveTo>
                    <a:pt x="84613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45" name="object 784">
              <a:extLst>
                <a:ext uri="{FF2B5EF4-FFF2-40B4-BE49-F238E27FC236}">
                  <a16:creationId xmlns:a16="http://schemas.microsoft.com/office/drawing/2014/main" id="{A0490182-210B-4F94-9EC1-0B667183F27E}"/>
                </a:ext>
              </a:extLst>
            </p:cNvPr>
            <p:cNvSpPr/>
            <p:nvPr/>
          </p:nvSpPr>
          <p:spPr>
            <a:xfrm>
              <a:off x="15058266" y="8098517"/>
              <a:ext cx="269384" cy="33223"/>
            </a:xfrm>
            <a:custGeom>
              <a:avLst/>
              <a:gdLst/>
              <a:ahLst/>
              <a:cxnLst/>
              <a:rect l="l" t="t" r="r" b="b"/>
              <a:pathLst>
                <a:path w="200025" h="20320">
                  <a:moveTo>
                    <a:pt x="0" y="20307"/>
                  </a:moveTo>
                  <a:lnTo>
                    <a:pt x="199687" y="20307"/>
                  </a:lnTo>
                </a:path>
                <a:path w="200025" h="20320">
                  <a:moveTo>
                    <a:pt x="19968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46" name="object 785">
              <a:extLst>
                <a:ext uri="{FF2B5EF4-FFF2-40B4-BE49-F238E27FC236}">
                  <a16:creationId xmlns:a16="http://schemas.microsoft.com/office/drawing/2014/main" id="{ABF2DB54-9858-4656-BF9E-47F5EF23F71F}"/>
                </a:ext>
              </a:extLst>
            </p:cNvPr>
            <p:cNvSpPr/>
            <p:nvPr/>
          </p:nvSpPr>
          <p:spPr>
            <a:xfrm>
              <a:off x="14511291" y="8098517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47" name="object 786">
              <a:extLst>
                <a:ext uri="{FF2B5EF4-FFF2-40B4-BE49-F238E27FC236}">
                  <a16:creationId xmlns:a16="http://schemas.microsoft.com/office/drawing/2014/main" id="{8B28BEF1-52D2-4FB8-9B03-AAC143B20788}"/>
                </a:ext>
              </a:extLst>
            </p:cNvPr>
            <p:cNvSpPr/>
            <p:nvPr/>
          </p:nvSpPr>
          <p:spPr>
            <a:xfrm>
              <a:off x="14260595" y="8098517"/>
              <a:ext cx="87228" cy="33223"/>
            </a:xfrm>
            <a:custGeom>
              <a:avLst/>
              <a:gdLst/>
              <a:ahLst/>
              <a:cxnLst/>
              <a:rect l="l" t="t" r="r" b="b"/>
              <a:pathLst>
                <a:path w="64770" h="20320">
                  <a:moveTo>
                    <a:pt x="64306" y="0"/>
                  </a:moveTo>
                  <a:lnTo>
                    <a:pt x="0" y="0"/>
                  </a:lnTo>
                </a:path>
                <a:path w="64770" h="20320">
                  <a:moveTo>
                    <a:pt x="64306" y="0"/>
                  </a:moveTo>
                  <a:lnTo>
                    <a:pt x="64306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48" name="object 787">
              <a:extLst>
                <a:ext uri="{FF2B5EF4-FFF2-40B4-BE49-F238E27FC236}">
                  <a16:creationId xmlns:a16="http://schemas.microsoft.com/office/drawing/2014/main" id="{2DBA1E1F-3D79-41C5-A0B9-164AC05A171D}"/>
                </a:ext>
              </a:extLst>
            </p:cNvPr>
            <p:cNvSpPr/>
            <p:nvPr/>
          </p:nvSpPr>
          <p:spPr>
            <a:xfrm>
              <a:off x="14511291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49" name="object 788">
              <a:extLst>
                <a:ext uri="{FF2B5EF4-FFF2-40B4-BE49-F238E27FC236}">
                  <a16:creationId xmlns:a16="http://schemas.microsoft.com/office/drawing/2014/main" id="{6E575CA9-0391-4A1F-844B-416D164211AB}"/>
                </a:ext>
              </a:extLst>
            </p:cNvPr>
            <p:cNvSpPr/>
            <p:nvPr/>
          </p:nvSpPr>
          <p:spPr>
            <a:xfrm>
              <a:off x="14894174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50" name="object 789">
              <a:extLst>
                <a:ext uri="{FF2B5EF4-FFF2-40B4-BE49-F238E27FC236}">
                  <a16:creationId xmlns:a16="http://schemas.microsoft.com/office/drawing/2014/main" id="{691A98A8-68CC-48E0-A4DF-02C5EE555D26}"/>
                </a:ext>
              </a:extLst>
            </p:cNvPr>
            <p:cNvSpPr/>
            <p:nvPr/>
          </p:nvSpPr>
          <p:spPr>
            <a:xfrm>
              <a:off x="15058265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51" name="object 790">
              <a:extLst>
                <a:ext uri="{FF2B5EF4-FFF2-40B4-BE49-F238E27FC236}">
                  <a16:creationId xmlns:a16="http://schemas.microsoft.com/office/drawing/2014/main" id="{6BE9C4DC-32C3-4B80-B1C1-89CA5B473863}"/>
                </a:ext>
              </a:extLst>
            </p:cNvPr>
            <p:cNvSpPr/>
            <p:nvPr/>
          </p:nvSpPr>
          <p:spPr>
            <a:xfrm>
              <a:off x="15719194" y="8098517"/>
              <a:ext cx="1249427" cy="33223"/>
            </a:xfrm>
            <a:custGeom>
              <a:avLst/>
              <a:gdLst/>
              <a:ahLst/>
              <a:cxnLst/>
              <a:rect l="l" t="t" r="r" b="b"/>
              <a:pathLst>
                <a:path w="927734" h="20320">
                  <a:moveTo>
                    <a:pt x="0" y="20307"/>
                  </a:moveTo>
                  <a:lnTo>
                    <a:pt x="927361" y="20307"/>
                  </a:lnTo>
                </a:path>
                <a:path w="927734" h="20320">
                  <a:moveTo>
                    <a:pt x="92736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52" name="object 791">
              <a:extLst>
                <a:ext uri="{FF2B5EF4-FFF2-40B4-BE49-F238E27FC236}">
                  <a16:creationId xmlns:a16="http://schemas.microsoft.com/office/drawing/2014/main" id="{D7A30160-ACD2-4012-BB83-A56E52A3A697}"/>
                </a:ext>
              </a:extLst>
            </p:cNvPr>
            <p:cNvSpPr/>
            <p:nvPr/>
          </p:nvSpPr>
          <p:spPr>
            <a:xfrm>
              <a:off x="18340113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53" name="object 792">
              <a:extLst>
                <a:ext uri="{FF2B5EF4-FFF2-40B4-BE49-F238E27FC236}">
                  <a16:creationId xmlns:a16="http://schemas.microsoft.com/office/drawing/2014/main" id="{96E97E59-6380-4433-ADA7-5FB0C83C4C6D}"/>
                </a:ext>
              </a:extLst>
            </p:cNvPr>
            <p:cNvSpPr/>
            <p:nvPr/>
          </p:nvSpPr>
          <p:spPr>
            <a:xfrm>
              <a:off x="18176020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54" name="object 793">
              <a:extLst>
                <a:ext uri="{FF2B5EF4-FFF2-40B4-BE49-F238E27FC236}">
                  <a16:creationId xmlns:a16="http://schemas.microsoft.com/office/drawing/2014/main" id="{D9BEE6C8-F4FD-4E23-B9AB-B11093018C1A}"/>
                </a:ext>
              </a:extLst>
            </p:cNvPr>
            <p:cNvSpPr/>
            <p:nvPr/>
          </p:nvSpPr>
          <p:spPr>
            <a:xfrm>
              <a:off x="17793137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55" name="object 794">
              <a:extLst>
                <a:ext uri="{FF2B5EF4-FFF2-40B4-BE49-F238E27FC236}">
                  <a16:creationId xmlns:a16="http://schemas.microsoft.com/office/drawing/2014/main" id="{2CE6881A-79E4-41D0-984F-1C9FEED95928}"/>
                </a:ext>
              </a:extLst>
            </p:cNvPr>
            <p:cNvSpPr/>
            <p:nvPr/>
          </p:nvSpPr>
          <p:spPr>
            <a:xfrm>
              <a:off x="17360118" y="8098517"/>
              <a:ext cx="269384" cy="33223"/>
            </a:xfrm>
            <a:custGeom>
              <a:avLst/>
              <a:gdLst/>
              <a:ahLst/>
              <a:cxnLst/>
              <a:rect l="l" t="t" r="r" b="b"/>
              <a:pathLst>
                <a:path w="200025" h="20320">
                  <a:moveTo>
                    <a:pt x="199687" y="0"/>
                  </a:moveTo>
                  <a:lnTo>
                    <a:pt x="199687" y="20307"/>
                  </a:lnTo>
                </a:path>
                <a:path w="200025" h="20320">
                  <a:moveTo>
                    <a:pt x="0" y="20307"/>
                  </a:moveTo>
                  <a:lnTo>
                    <a:pt x="199687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56" name="object 795">
              <a:extLst>
                <a:ext uri="{FF2B5EF4-FFF2-40B4-BE49-F238E27FC236}">
                  <a16:creationId xmlns:a16="http://schemas.microsoft.com/office/drawing/2014/main" id="{82E8135E-447C-4F17-98C6-239373299BAC}"/>
                </a:ext>
              </a:extLst>
            </p:cNvPr>
            <p:cNvSpPr/>
            <p:nvPr/>
          </p:nvSpPr>
          <p:spPr>
            <a:xfrm>
              <a:off x="17793137" y="8131719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199687" y="0"/>
                  </a:lnTo>
                </a:path>
                <a:path w="284480">
                  <a:moveTo>
                    <a:pt x="219994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57" name="object 796">
              <a:extLst>
                <a:ext uri="{FF2B5EF4-FFF2-40B4-BE49-F238E27FC236}">
                  <a16:creationId xmlns:a16="http://schemas.microsoft.com/office/drawing/2014/main" id="{921D44E0-103C-469C-A94B-6B8B8688976D}"/>
                </a:ext>
              </a:extLst>
            </p:cNvPr>
            <p:cNvSpPr/>
            <p:nvPr/>
          </p:nvSpPr>
          <p:spPr>
            <a:xfrm>
              <a:off x="18340113" y="8098517"/>
              <a:ext cx="87228" cy="33223"/>
            </a:xfrm>
            <a:custGeom>
              <a:avLst/>
              <a:gdLst/>
              <a:ahLst/>
              <a:cxnLst/>
              <a:rect l="l" t="t" r="r" b="b"/>
              <a:pathLst>
                <a:path w="64769" h="20320">
                  <a:moveTo>
                    <a:pt x="0" y="20307"/>
                  </a:moveTo>
                  <a:lnTo>
                    <a:pt x="64306" y="20307"/>
                  </a:lnTo>
                </a:path>
                <a:path w="64769" h="20320">
                  <a:moveTo>
                    <a:pt x="6430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58" name="object 797">
              <a:extLst>
                <a:ext uri="{FF2B5EF4-FFF2-40B4-BE49-F238E27FC236}">
                  <a16:creationId xmlns:a16="http://schemas.microsoft.com/office/drawing/2014/main" id="{17049D50-DAA9-4E98-93BA-D23B4F3B672C}"/>
                </a:ext>
              </a:extLst>
            </p:cNvPr>
            <p:cNvSpPr/>
            <p:nvPr/>
          </p:nvSpPr>
          <p:spPr>
            <a:xfrm>
              <a:off x="17793137" y="8098517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59" name="object 798">
              <a:extLst>
                <a:ext uri="{FF2B5EF4-FFF2-40B4-BE49-F238E27FC236}">
                  <a16:creationId xmlns:a16="http://schemas.microsoft.com/office/drawing/2014/main" id="{E907D365-BCCB-4003-AB77-D0026057AF72}"/>
                </a:ext>
              </a:extLst>
            </p:cNvPr>
            <p:cNvSpPr/>
            <p:nvPr/>
          </p:nvSpPr>
          <p:spPr>
            <a:xfrm>
              <a:off x="17360118" y="8098517"/>
              <a:ext cx="269384" cy="0"/>
            </a:xfrm>
            <a:custGeom>
              <a:avLst/>
              <a:gdLst/>
              <a:ahLst/>
              <a:cxnLst/>
              <a:rect l="l" t="t" r="r" b="b"/>
              <a:pathLst>
                <a:path w="200025">
                  <a:moveTo>
                    <a:pt x="19968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60" name="object 799">
              <a:extLst>
                <a:ext uri="{FF2B5EF4-FFF2-40B4-BE49-F238E27FC236}">
                  <a16:creationId xmlns:a16="http://schemas.microsoft.com/office/drawing/2014/main" id="{F9C650AC-9110-4B70-A01D-D2DA96FCD028}"/>
                </a:ext>
              </a:extLst>
            </p:cNvPr>
            <p:cNvSpPr/>
            <p:nvPr/>
          </p:nvSpPr>
          <p:spPr>
            <a:xfrm>
              <a:off x="18176020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61" name="object 800">
              <a:extLst>
                <a:ext uri="{FF2B5EF4-FFF2-40B4-BE49-F238E27FC236}">
                  <a16:creationId xmlns:a16="http://schemas.microsoft.com/office/drawing/2014/main" id="{203DE6BD-7315-4249-AF99-968E0DBAACD9}"/>
                </a:ext>
              </a:extLst>
            </p:cNvPr>
            <p:cNvSpPr/>
            <p:nvPr/>
          </p:nvSpPr>
          <p:spPr>
            <a:xfrm>
              <a:off x="18340113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62" name="object 801">
              <a:extLst>
                <a:ext uri="{FF2B5EF4-FFF2-40B4-BE49-F238E27FC236}">
                  <a16:creationId xmlns:a16="http://schemas.microsoft.com/office/drawing/2014/main" id="{990AAB74-7101-43B3-A94B-494B8604D917}"/>
                </a:ext>
              </a:extLst>
            </p:cNvPr>
            <p:cNvSpPr/>
            <p:nvPr/>
          </p:nvSpPr>
          <p:spPr>
            <a:xfrm>
              <a:off x="17629045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63" name="object 802">
              <a:extLst>
                <a:ext uri="{FF2B5EF4-FFF2-40B4-BE49-F238E27FC236}">
                  <a16:creationId xmlns:a16="http://schemas.microsoft.com/office/drawing/2014/main" id="{8061ADC3-22A8-41C8-BFCA-E10D375FFAA6}"/>
                </a:ext>
              </a:extLst>
            </p:cNvPr>
            <p:cNvSpPr/>
            <p:nvPr/>
          </p:nvSpPr>
          <p:spPr>
            <a:xfrm>
              <a:off x="17793137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64" name="object 803">
              <a:extLst>
                <a:ext uri="{FF2B5EF4-FFF2-40B4-BE49-F238E27FC236}">
                  <a16:creationId xmlns:a16="http://schemas.microsoft.com/office/drawing/2014/main" id="{D9194EB2-A3B0-434B-B531-115130773C14}"/>
                </a:ext>
              </a:extLst>
            </p:cNvPr>
            <p:cNvSpPr/>
            <p:nvPr/>
          </p:nvSpPr>
          <p:spPr>
            <a:xfrm>
              <a:off x="19716665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65" name="object 804">
              <a:extLst>
                <a:ext uri="{FF2B5EF4-FFF2-40B4-BE49-F238E27FC236}">
                  <a16:creationId xmlns:a16="http://schemas.microsoft.com/office/drawing/2014/main" id="{B43972FF-632D-4F27-A705-C3933674A709}"/>
                </a:ext>
              </a:extLst>
            </p:cNvPr>
            <p:cNvSpPr/>
            <p:nvPr/>
          </p:nvSpPr>
          <p:spPr>
            <a:xfrm>
              <a:off x="19365690" y="8098517"/>
              <a:ext cx="187286" cy="33223"/>
            </a:xfrm>
            <a:custGeom>
              <a:avLst/>
              <a:gdLst/>
              <a:ahLst/>
              <a:cxnLst/>
              <a:rect l="l" t="t" r="r" b="b"/>
              <a:pathLst>
                <a:path w="139065" h="20320">
                  <a:moveTo>
                    <a:pt x="138765" y="0"/>
                  </a:moveTo>
                  <a:lnTo>
                    <a:pt x="138765" y="20307"/>
                  </a:lnTo>
                </a:path>
                <a:path w="139065" h="20320">
                  <a:moveTo>
                    <a:pt x="0" y="20307"/>
                  </a:moveTo>
                  <a:lnTo>
                    <a:pt x="138765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66" name="object 805">
              <a:extLst>
                <a:ext uri="{FF2B5EF4-FFF2-40B4-BE49-F238E27FC236}">
                  <a16:creationId xmlns:a16="http://schemas.microsoft.com/office/drawing/2014/main" id="{8F62E6C2-58F2-45BA-B64D-4000E056345B}"/>
                </a:ext>
              </a:extLst>
            </p:cNvPr>
            <p:cNvSpPr/>
            <p:nvPr/>
          </p:nvSpPr>
          <p:spPr>
            <a:xfrm>
              <a:off x="19716665" y="8098517"/>
              <a:ext cx="164195" cy="33223"/>
            </a:xfrm>
            <a:custGeom>
              <a:avLst/>
              <a:gdLst/>
              <a:ahLst/>
              <a:cxnLst/>
              <a:rect l="l" t="t" r="r" b="b"/>
              <a:pathLst>
                <a:path w="121919" h="20320">
                  <a:moveTo>
                    <a:pt x="0" y="20307"/>
                  </a:moveTo>
                  <a:lnTo>
                    <a:pt x="121843" y="20307"/>
                  </a:lnTo>
                </a:path>
                <a:path w="121919" h="203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67" name="object 806">
              <a:extLst>
                <a:ext uri="{FF2B5EF4-FFF2-40B4-BE49-F238E27FC236}">
                  <a16:creationId xmlns:a16="http://schemas.microsoft.com/office/drawing/2014/main" id="{DB5FD30D-6D21-420B-B500-CCD85908ADEA}"/>
                </a:ext>
              </a:extLst>
            </p:cNvPr>
            <p:cNvSpPr/>
            <p:nvPr/>
          </p:nvSpPr>
          <p:spPr>
            <a:xfrm>
              <a:off x="19365690" y="8098517"/>
              <a:ext cx="187286" cy="33223"/>
            </a:xfrm>
            <a:custGeom>
              <a:avLst/>
              <a:gdLst/>
              <a:ahLst/>
              <a:cxnLst/>
              <a:rect l="l" t="t" r="r" b="b"/>
              <a:pathLst>
                <a:path w="139065" h="20320">
                  <a:moveTo>
                    <a:pt x="138765" y="0"/>
                  </a:moveTo>
                  <a:lnTo>
                    <a:pt x="0" y="0"/>
                  </a:lnTo>
                </a:path>
                <a:path w="139065" h="20320">
                  <a:moveTo>
                    <a:pt x="138765" y="0"/>
                  </a:moveTo>
                  <a:lnTo>
                    <a:pt x="138765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68" name="object 807">
              <a:extLst>
                <a:ext uri="{FF2B5EF4-FFF2-40B4-BE49-F238E27FC236}">
                  <a16:creationId xmlns:a16="http://schemas.microsoft.com/office/drawing/2014/main" id="{3EB4C163-0C36-40F0-AC6E-28E5093484AB}"/>
                </a:ext>
              </a:extLst>
            </p:cNvPr>
            <p:cNvSpPr/>
            <p:nvPr/>
          </p:nvSpPr>
          <p:spPr>
            <a:xfrm>
              <a:off x="19716665" y="809851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69" name="object 808">
              <a:extLst>
                <a:ext uri="{FF2B5EF4-FFF2-40B4-BE49-F238E27FC236}">
                  <a16:creationId xmlns:a16="http://schemas.microsoft.com/office/drawing/2014/main" id="{4B1763AB-D30C-424C-B0B6-06A68DB2C272}"/>
                </a:ext>
              </a:extLst>
            </p:cNvPr>
            <p:cNvSpPr/>
            <p:nvPr/>
          </p:nvSpPr>
          <p:spPr>
            <a:xfrm>
              <a:off x="14233244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30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70" name="object 809">
              <a:extLst>
                <a:ext uri="{FF2B5EF4-FFF2-40B4-BE49-F238E27FC236}">
                  <a16:creationId xmlns:a16="http://schemas.microsoft.com/office/drawing/2014/main" id="{A1868A29-30D9-4947-8011-FAA29327529C}"/>
                </a:ext>
              </a:extLst>
            </p:cNvPr>
            <p:cNvSpPr/>
            <p:nvPr/>
          </p:nvSpPr>
          <p:spPr>
            <a:xfrm>
              <a:off x="16981791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71" name="object 810">
              <a:extLst>
                <a:ext uri="{FF2B5EF4-FFF2-40B4-BE49-F238E27FC236}">
                  <a16:creationId xmlns:a16="http://schemas.microsoft.com/office/drawing/2014/main" id="{18041915-E02D-4032-ABA4-0D066256153C}"/>
                </a:ext>
              </a:extLst>
            </p:cNvPr>
            <p:cNvSpPr/>
            <p:nvPr/>
          </p:nvSpPr>
          <p:spPr>
            <a:xfrm>
              <a:off x="16817701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72" name="object 811">
              <a:extLst>
                <a:ext uri="{FF2B5EF4-FFF2-40B4-BE49-F238E27FC236}">
                  <a16:creationId xmlns:a16="http://schemas.microsoft.com/office/drawing/2014/main" id="{4A79F4CB-1CA9-4762-A65B-69377DB36DDC}"/>
                </a:ext>
              </a:extLst>
            </p:cNvPr>
            <p:cNvSpPr/>
            <p:nvPr/>
          </p:nvSpPr>
          <p:spPr>
            <a:xfrm>
              <a:off x="17528767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73" name="object 812">
              <a:extLst>
                <a:ext uri="{FF2B5EF4-FFF2-40B4-BE49-F238E27FC236}">
                  <a16:creationId xmlns:a16="http://schemas.microsoft.com/office/drawing/2014/main" id="{29B7CA9E-C620-4838-8293-5C616910819B}"/>
                </a:ext>
              </a:extLst>
            </p:cNvPr>
            <p:cNvSpPr/>
            <p:nvPr/>
          </p:nvSpPr>
          <p:spPr>
            <a:xfrm>
              <a:off x="17364674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74" name="object 813">
              <a:extLst>
                <a:ext uri="{FF2B5EF4-FFF2-40B4-BE49-F238E27FC236}">
                  <a16:creationId xmlns:a16="http://schemas.microsoft.com/office/drawing/2014/main" id="{9468577E-2418-425D-9257-64B0EA64E98E}"/>
                </a:ext>
              </a:extLst>
            </p:cNvPr>
            <p:cNvSpPr/>
            <p:nvPr/>
          </p:nvSpPr>
          <p:spPr>
            <a:xfrm>
              <a:off x="18075742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75" name="object 814">
              <a:extLst>
                <a:ext uri="{FF2B5EF4-FFF2-40B4-BE49-F238E27FC236}">
                  <a16:creationId xmlns:a16="http://schemas.microsoft.com/office/drawing/2014/main" id="{289F10E0-84A3-48C9-82A9-91CFB027C974}"/>
                </a:ext>
              </a:extLst>
            </p:cNvPr>
            <p:cNvSpPr/>
            <p:nvPr/>
          </p:nvSpPr>
          <p:spPr>
            <a:xfrm>
              <a:off x="17911649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76" name="object 815">
              <a:extLst>
                <a:ext uri="{FF2B5EF4-FFF2-40B4-BE49-F238E27FC236}">
                  <a16:creationId xmlns:a16="http://schemas.microsoft.com/office/drawing/2014/main" id="{0631A87C-AB68-4786-8954-B773A7A3E3E0}"/>
                </a:ext>
              </a:extLst>
            </p:cNvPr>
            <p:cNvSpPr/>
            <p:nvPr/>
          </p:nvSpPr>
          <p:spPr>
            <a:xfrm>
              <a:off x="1862271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77" name="object 816">
              <a:extLst>
                <a:ext uri="{FF2B5EF4-FFF2-40B4-BE49-F238E27FC236}">
                  <a16:creationId xmlns:a16="http://schemas.microsoft.com/office/drawing/2014/main" id="{ABE8C7CA-D4A1-48B7-B721-E5C4315C774B}"/>
                </a:ext>
              </a:extLst>
            </p:cNvPr>
            <p:cNvSpPr/>
            <p:nvPr/>
          </p:nvSpPr>
          <p:spPr>
            <a:xfrm>
              <a:off x="18458623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78" name="object 817">
              <a:extLst>
                <a:ext uri="{FF2B5EF4-FFF2-40B4-BE49-F238E27FC236}">
                  <a16:creationId xmlns:a16="http://schemas.microsoft.com/office/drawing/2014/main" id="{DF32EFDB-DA4C-4BFA-9C32-A69CA78E2728}"/>
                </a:ext>
              </a:extLst>
            </p:cNvPr>
            <p:cNvSpPr/>
            <p:nvPr/>
          </p:nvSpPr>
          <p:spPr>
            <a:xfrm>
              <a:off x="19169689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79" name="object 818">
              <a:extLst>
                <a:ext uri="{FF2B5EF4-FFF2-40B4-BE49-F238E27FC236}">
                  <a16:creationId xmlns:a16="http://schemas.microsoft.com/office/drawing/2014/main" id="{C336A8DE-792F-47AB-BB4A-BE48B2647082}"/>
                </a:ext>
              </a:extLst>
            </p:cNvPr>
            <p:cNvSpPr/>
            <p:nvPr/>
          </p:nvSpPr>
          <p:spPr>
            <a:xfrm>
              <a:off x="19005599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80" name="object 819">
              <a:extLst>
                <a:ext uri="{FF2B5EF4-FFF2-40B4-BE49-F238E27FC236}">
                  <a16:creationId xmlns:a16="http://schemas.microsoft.com/office/drawing/2014/main" id="{4214DFAF-6DCF-4F72-B49D-494880EFBD78}"/>
                </a:ext>
              </a:extLst>
            </p:cNvPr>
            <p:cNvSpPr/>
            <p:nvPr/>
          </p:nvSpPr>
          <p:spPr>
            <a:xfrm>
              <a:off x="19716665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81" name="object 820">
              <a:extLst>
                <a:ext uri="{FF2B5EF4-FFF2-40B4-BE49-F238E27FC236}">
                  <a16:creationId xmlns:a16="http://schemas.microsoft.com/office/drawing/2014/main" id="{B9D64572-77E7-4486-B183-844DD194F912}"/>
                </a:ext>
              </a:extLst>
            </p:cNvPr>
            <p:cNvSpPr/>
            <p:nvPr/>
          </p:nvSpPr>
          <p:spPr>
            <a:xfrm>
              <a:off x="19552573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82" name="object 821">
              <a:extLst>
                <a:ext uri="{FF2B5EF4-FFF2-40B4-BE49-F238E27FC236}">
                  <a16:creationId xmlns:a16="http://schemas.microsoft.com/office/drawing/2014/main" id="{B647D8DF-7B99-44EA-A0C1-487151B8EE72}"/>
                </a:ext>
              </a:extLst>
            </p:cNvPr>
            <p:cNvSpPr/>
            <p:nvPr/>
          </p:nvSpPr>
          <p:spPr>
            <a:xfrm>
              <a:off x="16421143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83" name="object 822">
              <a:extLst>
                <a:ext uri="{FF2B5EF4-FFF2-40B4-BE49-F238E27FC236}">
                  <a16:creationId xmlns:a16="http://schemas.microsoft.com/office/drawing/2014/main" id="{5A6F1C24-D51D-47DF-8C08-A6E556C06103}"/>
                </a:ext>
              </a:extLst>
            </p:cNvPr>
            <p:cNvSpPr/>
            <p:nvPr/>
          </p:nvSpPr>
          <p:spPr>
            <a:xfrm>
              <a:off x="16257052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84" name="object 823">
              <a:extLst>
                <a:ext uri="{FF2B5EF4-FFF2-40B4-BE49-F238E27FC236}">
                  <a16:creationId xmlns:a16="http://schemas.microsoft.com/office/drawing/2014/main" id="{11BC1C76-2514-4F0C-B76E-0EFD06DC0F84}"/>
                </a:ext>
              </a:extLst>
            </p:cNvPr>
            <p:cNvSpPr/>
            <p:nvPr/>
          </p:nvSpPr>
          <p:spPr>
            <a:xfrm>
              <a:off x="15874169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85" name="object 824">
              <a:extLst>
                <a:ext uri="{FF2B5EF4-FFF2-40B4-BE49-F238E27FC236}">
                  <a16:creationId xmlns:a16="http://schemas.microsoft.com/office/drawing/2014/main" id="{15EA149A-F65D-482D-8D93-0355C158A2D5}"/>
                </a:ext>
              </a:extLst>
            </p:cNvPr>
            <p:cNvSpPr/>
            <p:nvPr/>
          </p:nvSpPr>
          <p:spPr>
            <a:xfrm>
              <a:off x="1571007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86" name="object 825">
              <a:extLst>
                <a:ext uri="{FF2B5EF4-FFF2-40B4-BE49-F238E27FC236}">
                  <a16:creationId xmlns:a16="http://schemas.microsoft.com/office/drawing/2014/main" id="{0B578F29-A663-4656-A1CA-9079E7957E5F}"/>
                </a:ext>
              </a:extLst>
            </p:cNvPr>
            <p:cNvSpPr/>
            <p:nvPr/>
          </p:nvSpPr>
          <p:spPr>
            <a:xfrm>
              <a:off x="1532719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87" name="object 826">
              <a:extLst>
                <a:ext uri="{FF2B5EF4-FFF2-40B4-BE49-F238E27FC236}">
                  <a16:creationId xmlns:a16="http://schemas.microsoft.com/office/drawing/2014/main" id="{F4377BB7-9A8B-4992-9597-159896215612}"/>
                </a:ext>
              </a:extLst>
            </p:cNvPr>
            <p:cNvSpPr/>
            <p:nvPr/>
          </p:nvSpPr>
          <p:spPr>
            <a:xfrm>
              <a:off x="15163102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88" name="object 827">
              <a:extLst>
                <a:ext uri="{FF2B5EF4-FFF2-40B4-BE49-F238E27FC236}">
                  <a16:creationId xmlns:a16="http://schemas.microsoft.com/office/drawing/2014/main" id="{D6774CCA-A15C-4A13-9BD1-1D1A87F019B4}"/>
                </a:ext>
              </a:extLst>
            </p:cNvPr>
            <p:cNvSpPr/>
            <p:nvPr/>
          </p:nvSpPr>
          <p:spPr>
            <a:xfrm>
              <a:off x="1459789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89" name="object 828">
              <a:extLst>
                <a:ext uri="{FF2B5EF4-FFF2-40B4-BE49-F238E27FC236}">
                  <a16:creationId xmlns:a16="http://schemas.microsoft.com/office/drawing/2014/main" id="{62D52D7B-1E55-489B-8940-1010FDFA380C}"/>
                </a:ext>
              </a:extLst>
            </p:cNvPr>
            <p:cNvSpPr/>
            <p:nvPr/>
          </p:nvSpPr>
          <p:spPr>
            <a:xfrm>
              <a:off x="14233246" y="7655822"/>
              <a:ext cx="200969" cy="33223"/>
            </a:xfrm>
            <a:custGeom>
              <a:avLst/>
              <a:gdLst/>
              <a:ahLst/>
              <a:cxnLst/>
              <a:rect l="l" t="t" r="r" b="b"/>
              <a:pathLst>
                <a:path w="149225" h="20320">
                  <a:moveTo>
                    <a:pt x="148919" y="0"/>
                  </a:moveTo>
                  <a:lnTo>
                    <a:pt x="148919" y="20307"/>
                  </a:lnTo>
                </a:path>
                <a:path w="149225" h="20320">
                  <a:moveTo>
                    <a:pt x="0" y="20307"/>
                  </a:moveTo>
                  <a:lnTo>
                    <a:pt x="148919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90" name="object 829">
              <a:extLst>
                <a:ext uri="{FF2B5EF4-FFF2-40B4-BE49-F238E27FC236}">
                  <a16:creationId xmlns:a16="http://schemas.microsoft.com/office/drawing/2014/main" id="{EDFDA962-9583-479D-804F-874DA723A97D}"/>
                </a:ext>
              </a:extLst>
            </p:cNvPr>
            <p:cNvSpPr/>
            <p:nvPr/>
          </p:nvSpPr>
          <p:spPr>
            <a:xfrm>
              <a:off x="14597896" y="7689026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4">
                  <a:moveTo>
                    <a:pt x="0" y="0"/>
                  </a:moveTo>
                  <a:lnTo>
                    <a:pt x="41968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91" name="object 830">
              <a:extLst>
                <a:ext uri="{FF2B5EF4-FFF2-40B4-BE49-F238E27FC236}">
                  <a16:creationId xmlns:a16="http://schemas.microsoft.com/office/drawing/2014/main" id="{5400206A-E196-48E2-95E8-FE95FDFF393E}"/>
                </a:ext>
              </a:extLst>
            </p:cNvPr>
            <p:cNvSpPr/>
            <p:nvPr/>
          </p:nvSpPr>
          <p:spPr>
            <a:xfrm>
              <a:off x="15327196" y="768902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92" name="object 831">
              <a:extLst>
                <a:ext uri="{FF2B5EF4-FFF2-40B4-BE49-F238E27FC236}">
                  <a16:creationId xmlns:a16="http://schemas.microsoft.com/office/drawing/2014/main" id="{184150F1-F44D-4658-AACA-53F80106EAEA}"/>
                </a:ext>
              </a:extLst>
            </p:cNvPr>
            <p:cNvSpPr/>
            <p:nvPr/>
          </p:nvSpPr>
          <p:spPr>
            <a:xfrm>
              <a:off x="15874169" y="768902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93" name="object 832">
              <a:extLst>
                <a:ext uri="{FF2B5EF4-FFF2-40B4-BE49-F238E27FC236}">
                  <a16:creationId xmlns:a16="http://schemas.microsoft.com/office/drawing/2014/main" id="{9D47CFDE-454E-474A-A7BF-FF0B0E3066AD}"/>
                </a:ext>
              </a:extLst>
            </p:cNvPr>
            <p:cNvSpPr/>
            <p:nvPr/>
          </p:nvSpPr>
          <p:spPr>
            <a:xfrm>
              <a:off x="16421143" y="7689026"/>
              <a:ext cx="396806" cy="0"/>
            </a:xfrm>
            <a:custGeom>
              <a:avLst/>
              <a:gdLst/>
              <a:ahLst/>
              <a:cxnLst/>
              <a:rect l="l" t="t" r="r" b="b"/>
              <a:pathLst>
                <a:path w="294640">
                  <a:moveTo>
                    <a:pt x="0" y="0"/>
                  </a:moveTo>
                  <a:lnTo>
                    <a:pt x="29445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94" name="object 833">
              <a:extLst>
                <a:ext uri="{FF2B5EF4-FFF2-40B4-BE49-F238E27FC236}">
                  <a16:creationId xmlns:a16="http://schemas.microsoft.com/office/drawing/2014/main" id="{D18E9633-9B9B-4711-B011-8EA229240E9B}"/>
                </a:ext>
              </a:extLst>
            </p:cNvPr>
            <p:cNvSpPr/>
            <p:nvPr/>
          </p:nvSpPr>
          <p:spPr>
            <a:xfrm>
              <a:off x="16981791" y="768902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95" name="object 834">
              <a:extLst>
                <a:ext uri="{FF2B5EF4-FFF2-40B4-BE49-F238E27FC236}">
                  <a16:creationId xmlns:a16="http://schemas.microsoft.com/office/drawing/2014/main" id="{22C9E046-7C67-43E9-9A93-8819F8FC415B}"/>
                </a:ext>
              </a:extLst>
            </p:cNvPr>
            <p:cNvSpPr/>
            <p:nvPr/>
          </p:nvSpPr>
          <p:spPr>
            <a:xfrm>
              <a:off x="17528767" y="768902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96" name="object 835">
              <a:extLst>
                <a:ext uri="{FF2B5EF4-FFF2-40B4-BE49-F238E27FC236}">
                  <a16:creationId xmlns:a16="http://schemas.microsoft.com/office/drawing/2014/main" id="{989B6530-109C-4833-84AD-B88311A6C7F6}"/>
                </a:ext>
              </a:extLst>
            </p:cNvPr>
            <p:cNvSpPr/>
            <p:nvPr/>
          </p:nvSpPr>
          <p:spPr>
            <a:xfrm>
              <a:off x="18075742" y="768902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97" name="object 836">
              <a:extLst>
                <a:ext uri="{FF2B5EF4-FFF2-40B4-BE49-F238E27FC236}">
                  <a16:creationId xmlns:a16="http://schemas.microsoft.com/office/drawing/2014/main" id="{8895E2A8-05DE-497A-9F00-CCBD757B5DAB}"/>
                </a:ext>
              </a:extLst>
            </p:cNvPr>
            <p:cNvSpPr/>
            <p:nvPr/>
          </p:nvSpPr>
          <p:spPr>
            <a:xfrm>
              <a:off x="18622716" y="768902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98" name="object 837">
              <a:extLst>
                <a:ext uri="{FF2B5EF4-FFF2-40B4-BE49-F238E27FC236}">
                  <a16:creationId xmlns:a16="http://schemas.microsoft.com/office/drawing/2014/main" id="{45B51475-BD43-4C9B-8586-806BF2349E6D}"/>
                </a:ext>
              </a:extLst>
            </p:cNvPr>
            <p:cNvSpPr/>
            <p:nvPr/>
          </p:nvSpPr>
          <p:spPr>
            <a:xfrm>
              <a:off x="19169691" y="768902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699" name="object 838">
              <a:extLst>
                <a:ext uri="{FF2B5EF4-FFF2-40B4-BE49-F238E27FC236}">
                  <a16:creationId xmlns:a16="http://schemas.microsoft.com/office/drawing/2014/main" id="{A929D85A-3C21-45F6-981F-FFDC4003FD35}"/>
                </a:ext>
              </a:extLst>
            </p:cNvPr>
            <p:cNvSpPr/>
            <p:nvPr/>
          </p:nvSpPr>
          <p:spPr>
            <a:xfrm>
              <a:off x="19716665" y="7655822"/>
              <a:ext cx="164195" cy="33223"/>
            </a:xfrm>
            <a:custGeom>
              <a:avLst/>
              <a:gdLst/>
              <a:ahLst/>
              <a:cxnLst/>
              <a:rect l="l" t="t" r="r" b="b"/>
              <a:pathLst>
                <a:path w="121919" h="20320">
                  <a:moveTo>
                    <a:pt x="0" y="20307"/>
                  </a:moveTo>
                  <a:lnTo>
                    <a:pt x="121843" y="20307"/>
                  </a:lnTo>
                </a:path>
                <a:path w="121919" h="203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00" name="object 839">
              <a:extLst>
                <a:ext uri="{FF2B5EF4-FFF2-40B4-BE49-F238E27FC236}">
                  <a16:creationId xmlns:a16="http://schemas.microsoft.com/office/drawing/2014/main" id="{31C765BD-D56A-4381-AF47-1B7BE8CC321B}"/>
                </a:ext>
              </a:extLst>
            </p:cNvPr>
            <p:cNvSpPr/>
            <p:nvPr/>
          </p:nvSpPr>
          <p:spPr>
            <a:xfrm>
              <a:off x="19169691" y="765582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145534" y="0"/>
                  </a:lnTo>
                </a:path>
                <a:path w="284480">
                  <a:moveTo>
                    <a:pt x="12522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01" name="object 840">
              <a:extLst>
                <a:ext uri="{FF2B5EF4-FFF2-40B4-BE49-F238E27FC236}">
                  <a16:creationId xmlns:a16="http://schemas.microsoft.com/office/drawing/2014/main" id="{F13968B8-241F-4E36-B161-57DCFD983905}"/>
                </a:ext>
              </a:extLst>
            </p:cNvPr>
            <p:cNvSpPr/>
            <p:nvPr/>
          </p:nvSpPr>
          <p:spPr>
            <a:xfrm>
              <a:off x="18622716" y="765582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145534" y="0"/>
                  </a:lnTo>
                </a:path>
                <a:path w="284480">
                  <a:moveTo>
                    <a:pt x="12522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02" name="object 841">
              <a:extLst>
                <a:ext uri="{FF2B5EF4-FFF2-40B4-BE49-F238E27FC236}">
                  <a16:creationId xmlns:a16="http://schemas.microsoft.com/office/drawing/2014/main" id="{2DCD52A6-9857-420E-8D04-2918A45AA817}"/>
                </a:ext>
              </a:extLst>
            </p:cNvPr>
            <p:cNvSpPr/>
            <p:nvPr/>
          </p:nvSpPr>
          <p:spPr>
            <a:xfrm>
              <a:off x="18075742" y="765582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145534" y="0"/>
                  </a:lnTo>
                </a:path>
                <a:path w="284480">
                  <a:moveTo>
                    <a:pt x="12522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03" name="object 842">
              <a:extLst>
                <a:ext uri="{FF2B5EF4-FFF2-40B4-BE49-F238E27FC236}">
                  <a16:creationId xmlns:a16="http://schemas.microsoft.com/office/drawing/2014/main" id="{242D1EE5-BDA3-4126-A3DF-0C5A73D30AC3}"/>
                </a:ext>
              </a:extLst>
            </p:cNvPr>
            <p:cNvSpPr/>
            <p:nvPr/>
          </p:nvSpPr>
          <p:spPr>
            <a:xfrm>
              <a:off x="17528767" y="765582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145534" y="0"/>
                  </a:lnTo>
                </a:path>
                <a:path w="284480">
                  <a:moveTo>
                    <a:pt x="12522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04" name="object 843">
              <a:extLst>
                <a:ext uri="{FF2B5EF4-FFF2-40B4-BE49-F238E27FC236}">
                  <a16:creationId xmlns:a16="http://schemas.microsoft.com/office/drawing/2014/main" id="{15CF8277-0572-4B16-AA45-724BDB05FFC1}"/>
                </a:ext>
              </a:extLst>
            </p:cNvPr>
            <p:cNvSpPr/>
            <p:nvPr/>
          </p:nvSpPr>
          <p:spPr>
            <a:xfrm>
              <a:off x="16981791" y="765582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145534" y="0"/>
                  </a:lnTo>
                </a:path>
                <a:path w="284480">
                  <a:moveTo>
                    <a:pt x="12522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05" name="object 844">
              <a:extLst>
                <a:ext uri="{FF2B5EF4-FFF2-40B4-BE49-F238E27FC236}">
                  <a16:creationId xmlns:a16="http://schemas.microsoft.com/office/drawing/2014/main" id="{879F3EA3-B3B1-4DD2-8CEE-EFAB83699144}"/>
                </a:ext>
              </a:extLst>
            </p:cNvPr>
            <p:cNvSpPr/>
            <p:nvPr/>
          </p:nvSpPr>
          <p:spPr>
            <a:xfrm>
              <a:off x="16421143" y="7655822"/>
              <a:ext cx="396806" cy="0"/>
            </a:xfrm>
            <a:custGeom>
              <a:avLst/>
              <a:gdLst/>
              <a:ahLst/>
              <a:cxnLst/>
              <a:rect l="l" t="t" r="r" b="b"/>
              <a:pathLst>
                <a:path w="294640">
                  <a:moveTo>
                    <a:pt x="294454" y="0"/>
                  </a:moveTo>
                  <a:lnTo>
                    <a:pt x="155688" y="0"/>
                  </a:lnTo>
                </a:path>
                <a:path w="294640">
                  <a:moveTo>
                    <a:pt x="13538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06" name="object 845">
              <a:extLst>
                <a:ext uri="{FF2B5EF4-FFF2-40B4-BE49-F238E27FC236}">
                  <a16:creationId xmlns:a16="http://schemas.microsoft.com/office/drawing/2014/main" id="{0D0686E5-36BB-4A81-AB44-2283EFAD7EA6}"/>
                </a:ext>
              </a:extLst>
            </p:cNvPr>
            <p:cNvSpPr/>
            <p:nvPr/>
          </p:nvSpPr>
          <p:spPr>
            <a:xfrm>
              <a:off x="15874169" y="765582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155688" y="0"/>
                  </a:lnTo>
                </a:path>
                <a:path w="284480">
                  <a:moveTo>
                    <a:pt x="13538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07" name="object 846">
              <a:extLst>
                <a:ext uri="{FF2B5EF4-FFF2-40B4-BE49-F238E27FC236}">
                  <a16:creationId xmlns:a16="http://schemas.microsoft.com/office/drawing/2014/main" id="{7F28C22C-C2FB-480E-8377-EDBD6E62FB39}"/>
                </a:ext>
              </a:extLst>
            </p:cNvPr>
            <p:cNvSpPr/>
            <p:nvPr/>
          </p:nvSpPr>
          <p:spPr>
            <a:xfrm>
              <a:off x="15327196" y="765582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155688" y="0"/>
                  </a:lnTo>
                </a:path>
                <a:path w="284480">
                  <a:moveTo>
                    <a:pt x="13538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08" name="object 847">
              <a:extLst>
                <a:ext uri="{FF2B5EF4-FFF2-40B4-BE49-F238E27FC236}">
                  <a16:creationId xmlns:a16="http://schemas.microsoft.com/office/drawing/2014/main" id="{ED0DF8A3-CEFD-4C61-9C89-2CCB3D423D5B}"/>
                </a:ext>
              </a:extLst>
            </p:cNvPr>
            <p:cNvSpPr/>
            <p:nvPr/>
          </p:nvSpPr>
          <p:spPr>
            <a:xfrm>
              <a:off x="14597896" y="7655822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4">
                  <a:moveTo>
                    <a:pt x="419682" y="0"/>
                  </a:moveTo>
                  <a:lnTo>
                    <a:pt x="291069" y="0"/>
                  </a:lnTo>
                </a:path>
                <a:path w="419734">
                  <a:moveTo>
                    <a:pt x="27076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09" name="object 848">
              <a:extLst>
                <a:ext uri="{FF2B5EF4-FFF2-40B4-BE49-F238E27FC236}">
                  <a16:creationId xmlns:a16="http://schemas.microsoft.com/office/drawing/2014/main" id="{53E80B9F-C67C-4968-9F78-02BE546B70DE}"/>
                </a:ext>
              </a:extLst>
            </p:cNvPr>
            <p:cNvSpPr/>
            <p:nvPr/>
          </p:nvSpPr>
          <p:spPr>
            <a:xfrm>
              <a:off x="14260595" y="7655822"/>
              <a:ext cx="173602" cy="0"/>
            </a:xfrm>
            <a:custGeom>
              <a:avLst/>
              <a:gdLst/>
              <a:ahLst/>
              <a:cxnLst/>
              <a:rect l="l" t="t" r="r" b="b"/>
              <a:pathLst>
                <a:path w="128904">
                  <a:moveTo>
                    <a:pt x="12861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10" name="object 849">
              <a:extLst>
                <a:ext uri="{FF2B5EF4-FFF2-40B4-BE49-F238E27FC236}">
                  <a16:creationId xmlns:a16="http://schemas.microsoft.com/office/drawing/2014/main" id="{85A4BF75-7F8E-447F-A898-6FEC88F69021}"/>
                </a:ext>
              </a:extLst>
            </p:cNvPr>
            <p:cNvSpPr/>
            <p:nvPr/>
          </p:nvSpPr>
          <p:spPr>
            <a:xfrm>
              <a:off x="16817701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11" name="object 850">
              <a:extLst>
                <a:ext uri="{FF2B5EF4-FFF2-40B4-BE49-F238E27FC236}">
                  <a16:creationId xmlns:a16="http://schemas.microsoft.com/office/drawing/2014/main" id="{E18C781C-F0C1-4498-8F15-979FF0FCCEBF}"/>
                </a:ext>
              </a:extLst>
            </p:cNvPr>
            <p:cNvSpPr/>
            <p:nvPr/>
          </p:nvSpPr>
          <p:spPr>
            <a:xfrm>
              <a:off x="16981791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12" name="object 851">
              <a:extLst>
                <a:ext uri="{FF2B5EF4-FFF2-40B4-BE49-F238E27FC236}">
                  <a16:creationId xmlns:a16="http://schemas.microsoft.com/office/drawing/2014/main" id="{4FAB60F6-D54F-4755-9B03-3F28EB452D2B}"/>
                </a:ext>
              </a:extLst>
            </p:cNvPr>
            <p:cNvSpPr/>
            <p:nvPr/>
          </p:nvSpPr>
          <p:spPr>
            <a:xfrm>
              <a:off x="17364674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13" name="object 852">
              <a:extLst>
                <a:ext uri="{FF2B5EF4-FFF2-40B4-BE49-F238E27FC236}">
                  <a16:creationId xmlns:a16="http://schemas.microsoft.com/office/drawing/2014/main" id="{AA768A6B-C310-415B-8FAE-0EEF9D3F3A62}"/>
                </a:ext>
              </a:extLst>
            </p:cNvPr>
            <p:cNvSpPr/>
            <p:nvPr/>
          </p:nvSpPr>
          <p:spPr>
            <a:xfrm>
              <a:off x="17528767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14" name="object 853">
              <a:extLst>
                <a:ext uri="{FF2B5EF4-FFF2-40B4-BE49-F238E27FC236}">
                  <a16:creationId xmlns:a16="http://schemas.microsoft.com/office/drawing/2014/main" id="{ED9564B1-D6C7-490D-8034-FE06D003D8B8}"/>
                </a:ext>
              </a:extLst>
            </p:cNvPr>
            <p:cNvSpPr/>
            <p:nvPr/>
          </p:nvSpPr>
          <p:spPr>
            <a:xfrm>
              <a:off x="17911649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15" name="object 854">
              <a:extLst>
                <a:ext uri="{FF2B5EF4-FFF2-40B4-BE49-F238E27FC236}">
                  <a16:creationId xmlns:a16="http://schemas.microsoft.com/office/drawing/2014/main" id="{44679DE0-A101-43F4-9416-3CF97428639F}"/>
                </a:ext>
              </a:extLst>
            </p:cNvPr>
            <p:cNvSpPr/>
            <p:nvPr/>
          </p:nvSpPr>
          <p:spPr>
            <a:xfrm>
              <a:off x="18075742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16" name="object 855">
              <a:extLst>
                <a:ext uri="{FF2B5EF4-FFF2-40B4-BE49-F238E27FC236}">
                  <a16:creationId xmlns:a16="http://schemas.microsoft.com/office/drawing/2014/main" id="{41C3CCA7-5E24-455F-A0F8-F44981CE823D}"/>
                </a:ext>
              </a:extLst>
            </p:cNvPr>
            <p:cNvSpPr/>
            <p:nvPr/>
          </p:nvSpPr>
          <p:spPr>
            <a:xfrm>
              <a:off x="18458623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17" name="object 856">
              <a:extLst>
                <a:ext uri="{FF2B5EF4-FFF2-40B4-BE49-F238E27FC236}">
                  <a16:creationId xmlns:a16="http://schemas.microsoft.com/office/drawing/2014/main" id="{3DB73177-26BD-4684-A88E-916087F1BA32}"/>
                </a:ext>
              </a:extLst>
            </p:cNvPr>
            <p:cNvSpPr/>
            <p:nvPr/>
          </p:nvSpPr>
          <p:spPr>
            <a:xfrm>
              <a:off x="1862271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18" name="object 857">
              <a:extLst>
                <a:ext uri="{FF2B5EF4-FFF2-40B4-BE49-F238E27FC236}">
                  <a16:creationId xmlns:a16="http://schemas.microsoft.com/office/drawing/2014/main" id="{0C43E135-0357-412D-9FBB-6E3588BDA638}"/>
                </a:ext>
              </a:extLst>
            </p:cNvPr>
            <p:cNvSpPr/>
            <p:nvPr/>
          </p:nvSpPr>
          <p:spPr>
            <a:xfrm>
              <a:off x="19005599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19" name="object 858">
              <a:extLst>
                <a:ext uri="{FF2B5EF4-FFF2-40B4-BE49-F238E27FC236}">
                  <a16:creationId xmlns:a16="http://schemas.microsoft.com/office/drawing/2014/main" id="{F9974B2E-623E-4D29-AC94-27C88B2A97AC}"/>
                </a:ext>
              </a:extLst>
            </p:cNvPr>
            <p:cNvSpPr/>
            <p:nvPr/>
          </p:nvSpPr>
          <p:spPr>
            <a:xfrm>
              <a:off x="19169689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20" name="object 859">
              <a:extLst>
                <a:ext uri="{FF2B5EF4-FFF2-40B4-BE49-F238E27FC236}">
                  <a16:creationId xmlns:a16="http://schemas.microsoft.com/office/drawing/2014/main" id="{299002E3-710C-431C-B922-0E827204EEBA}"/>
                </a:ext>
              </a:extLst>
            </p:cNvPr>
            <p:cNvSpPr/>
            <p:nvPr/>
          </p:nvSpPr>
          <p:spPr>
            <a:xfrm>
              <a:off x="19552573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21" name="object 860">
              <a:extLst>
                <a:ext uri="{FF2B5EF4-FFF2-40B4-BE49-F238E27FC236}">
                  <a16:creationId xmlns:a16="http://schemas.microsoft.com/office/drawing/2014/main" id="{A7FA08B6-3AF3-4A09-9ED2-F21F6B2BED94}"/>
                </a:ext>
              </a:extLst>
            </p:cNvPr>
            <p:cNvSpPr/>
            <p:nvPr/>
          </p:nvSpPr>
          <p:spPr>
            <a:xfrm>
              <a:off x="19716665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22" name="object 861">
              <a:extLst>
                <a:ext uri="{FF2B5EF4-FFF2-40B4-BE49-F238E27FC236}">
                  <a16:creationId xmlns:a16="http://schemas.microsoft.com/office/drawing/2014/main" id="{B0263B16-867E-4CEB-90B7-EA9A13ADF55C}"/>
                </a:ext>
              </a:extLst>
            </p:cNvPr>
            <p:cNvSpPr/>
            <p:nvPr/>
          </p:nvSpPr>
          <p:spPr>
            <a:xfrm>
              <a:off x="16257052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23" name="object 862">
              <a:extLst>
                <a:ext uri="{FF2B5EF4-FFF2-40B4-BE49-F238E27FC236}">
                  <a16:creationId xmlns:a16="http://schemas.microsoft.com/office/drawing/2014/main" id="{17FBC8A7-DDFA-4A1C-82F4-9C84B9CCEC76}"/>
                </a:ext>
              </a:extLst>
            </p:cNvPr>
            <p:cNvSpPr/>
            <p:nvPr/>
          </p:nvSpPr>
          <p:spPr>
            <a:xfrm>
              <a:off x="16421143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24" name="object 863">
              <a:extLst>
                <a:ext uri="{FF2B5EF4-FFF2-40B4-BE49-F238E27FC236}">
                  <a16:creationId xmlns:a16="http://schemas.microsoft.com/office/drawing/2014/main" id="{0F682AC2-9C10-4CFE-8FA4-6B916BDDC3DC}"/>
                </a:ext>
              </a:extLst>
            </p:cNvPr>
            <p:cNvSpPr/>
            <p:nvPr/>
          </p:nvSpPr>
          <p:spPr>
            <a:xfrm>
              <a:off x="1571007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25" name="object 864">
              <a:extLst>
                <a:ext uri="{FF2B5EF4-FFF2-40B4-BE49-F238E27FC236}">
                  <a16:creationId xmlns:a16="http://schemas.microsoft.com/office/drawing/2014/main" id="{48BA026D-079F-4D25-AD56-D3FBD8AEB8A4}"/>
                </a:ext>
              </a:extLst>
            </p:cNvPr>
            <p:cNvSpPr/>
            <p:nvPr/>
          </p:nvSpPr>
          <p:spPr>
            <a:xfrm>
              <a:off x="15874169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26" name="object 865">
              <a:extLst>
                <a:ext uri="{FF2B5EF4-FFF2-40B4-BE49-F238E27FC236}">
                  <a16:creationId xmlns:a16="http://schemas.microsoft.com/office/drawing/2014/main" id="{4FD148B4-EEAB-429F-A869-34773062D199}"/>
                </a:ext>
              </a:extLst>
            </p:cNvPr>
            <p:cNvSpPr/>
            <p:nvPr/>
          </p:nvSpPr>
          <p:spPr>
            <a:xfrm>
              <a:off x="15163102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27" name="object 866">
              <a:extLst>
                <a:ext uri="{FF2B5EF4-FFF2-40B4-BE49-F238E27FC236}">
                  <a16:creationId xmlns:a16="http://schemas.microsoft.com/office/drawing/2014/main" id="{D50972D6-B00F-4F03-8B44-7DB76258E1DA}"/>
                </a:ext>
              </a:extLst>
            </p:cNvPr>
            <p:cNvSpPr/>
            <p:nvPr/>
          </p:nvSpPr>
          <p:spPr>
            <a:xfrm>
              <a:off x="1532719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28" name="object 867">
              <a:extLst>
                <a:ext uri="{FF2B5EF4-FFF2-40B4-BE49-F238E27FC236}">
                  <a16:creationId xmlns:a16="http://schemas.microsoft.com/office/drawing/2014/main" id="{4AF1ACDE-8351-476E-A652-3D3CB8B24245}"/>
                </a:ext>
              </a:extLst>
            </p:cNvPr>
            <p:cNvSpPr/>
            <p:nvPr/>
          </p:nvSpPr>
          <p:spPr>
            <a:xfrm>
              <a:off x="14433803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29" name="object 868">
              <a:extLst>
                <a:ext uri="{FF2B5EF4-FFF2-40B4-BE49-F238E27FC236}">
                  <a16:creationId xmlns:a16="http://schemas.microsoft.com/office/drawing/2014/main" id="{8D1C79EF-6E1E-4047-ABAD-D12C9CC32732}"/>
                </a:ext>
              </a:extLst>
            </p:cNvPr>
            <p:cNvSpPr/>
            <p:nvPr/>
          </p:nvSpPr>
          <p:spPr>
            <a:xfrm>
              <a:off x="1459789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30" name="object 869">
              <a:extLst>
                <a:ext uri="{FF2B5EF4-FFF2-40B4-BE49-F238E27FC236}">
                  <a16:creationId xmlns:a16="http://schemas.microsoft.com/office/drawing/2014/main" id="{1B9F9AF8-26DE-4776-8826-14D20BE273BC}"/>
                </a:ext>
              </a:extLst>
            </p:cNvPr>
            <p:cNvSpPr/>
            <p:nvPr/>
          </p:nvSpPr>
          <p:spPr>
            <a:xfrm>
              <a:off x="11680699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20" h="497840">
                  <a:moveTo>
                    <a:pt x="20307" y="497526"/>
                  </a:moveTo>
                  <a:lnTo>
                    <a:pt x="20307" y="0"/>
                  </a:lnTo>
                </a:path>
                <a:path w="20320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31" name="object 870">
              <a:extLst>
                <a:ext uri="{FF2B5EF4-FFF2-40B4-BE49-F238E27FC236}">
                  <a16:creationId xmlns:a16="http://schemas.microsoft.com/office/drawing/2014/main" id="{846063E0-B226-4319-ABAE-D30D5F52E5AB}"/>
                </a:ext>
              </a:extLst>
            </p:cNvPr>
            <p:cNvSpPr/>
            <p:nvPr/>
          </p:nvSpPr>
          <p:spPr>
            <a:xfrm>
              <a:off x="12409998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20" h="497840">
                  <a:moveTo>
                    <a:pt x="20307" y="497526"/>
                  </a:moveTo>
                  <a:lnTo>
                    <a:pt x="20307" y="0"/>
                  </a:lnTo>
                </a:path>
                <a:path w="20320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32" name="object 871">
              <a:extLst>
                <a:ext uri="{FF2B5EF4-FFF2-40B4-BE49-F238E27FC236}">
                  <a16:creationId xmlns:a16="http://schemas.microsoft.com/office/drawing/2014/main" id="{E22BA35F-2EEB-4428-A680-337A7458834A}"/>
                </a:ext>
              </a:extLst>
            </p:cNvPr>
            <p:cNvSpPr/>
            <p:nvPr/>
          </p:nvSpPr>
          <p:spPr>
            <a:xfrm>
              <a:off x="13139297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20" h="497840">
                  <a:moveTo>
                    <a:pt x="20307" y="497526"/>
                  </a:moveTo>
                  <a:lnTo>
                    <a:pt x="20307" y="0"/>
                  </a:lnTo>
                </a:path>
                <a:path w="20320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33" name="object 872">
              <a:extLst>
                <a:ext uri="{FF2B5EF4-FFF2-40B4-BE49-F238E27FC236}">
                  <a16:creationId xmlns:a16="http://schemas.microsoft.com/office/drawing/2014/main" id="{164E6A6F-28E7-4F61-B08A-C1A66BA9137F}"/>
                </a:ext>
              </a:extLst>
            </p:cNvPr>
            <p:cNvSpPr/>
            <p:nvPr/>
          </p:nvSpPr>
          <p:spPr>
            <a:xfrm>
              <a:off x="13686271" y="6842373"/>
              <a:ext cx="27366" cy="847184"/>
            </a:xfrm>
            <a:custGeom>
              <a:avLst/>
              <a:gdLst/>
              <a:ahLst/>
              <a:cxnLst/>
              <a:rect l="l" t="t" r="r" b="b"/>
              <a:pathLst>
                <a:path w="20320" h="518159">
                  <a:moveTo>
                    <a:pt x="20307" y="517833"/>
                  </a:moveTo>
                  <a:lnTo>
                    <a:pt x="0" y="517833"/>
                  </a:lnTo>
                </a:path>
                <a:path w="20320" h="518159">
                  <a:moveTo>
                    <a:pt x="20307" y="517833"/>
                  </a:moveTo>
                  <a:lnTo>
                    <a:pt x="20307" y="0"/>
                  </a:lnTo>
                </a:path>
                <a:path w="20320" h="518159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34" name="object 873">
              <a:extLst>
                <a:ext uri="{FF2B5EF4-FFF2-40B4-BE49-F238E27FC236}">
                  <a16:creationId xmlns:a16="http://schemas.microsoft.com/office/drawing/2014/main" id="{443FC7C3-93BE-472C-93CE-84C684A46A54}"/>
                </a:ext>
              </a:extLst>
            </p:cNvPr>
            <p:cNvSpPr/>
            <p:nvPr/>
          </p:nvSpPr>
          <p:spPr>
            <a:xfrm>
              <a:off x="14233244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20" h="497840">
                  <a:moveTo>
                    <a:pt x="20307" y="497526"/>
                  </a:moveTo>
                  <a:lnTo>
                    <a:pt x="20307" y="0"/>
                  </a:lnTo>
                </a:path>
                <a:path w="20320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35" name="object 874">
              <a:extLst>
                <a:ext uri="{FF2B5EF4-FFF2-40B4-BE49-F238E27FC236}">
                  <a16:creationId xmlns:a16="http://schemas.microsoft.com/office/drawing/2014/main" id="{8DF2C0C8-A00B-41D1-BA0F-66765D0B6161}"/>
                </a:ext>
              </a:extLst>
            </p:cNvPr>
            <p:cNvSpPr/>
            <p:nvPr/>
          </p:nvSpPr>
          <p:spPr>
            <a:xfrm>
              <a:off x="14962543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20" h="497840">
                  <a:moveTo>
                    <a:pt x="20307" y="497526"/>
                  </a:moveTo>
                  <a:lnTo>
                    <a:pt x="20307" y="0"/>
                  </a:lnTo>
                </a:path>
                <a:path w="20320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36" name="object 875">
              <a:extLst>
                <a:ext uri="{FF2B5EF4-FFF2-40B4-BE49-F238E27FC236}">
                  <a16:creationId xmlns:a16="http://schemas.microsoft.com/office/drawing/2014/main" id="{47DD72B8-BC11-4A92-B94C-DB47B6FA832A}"/>
                </a:ext>
              </a:extLst>
            </p:cNvPr>
            <p:cNvSpPr/>
            <p:nvPr/>
          </p:nvSpPr>
          <p:spPr>
            <a:xfrm>
              <a:off x="15509520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19" h="497840">
                  <a:moveTo>
                    <a:pt x="20307" y="497526"/>
                  </a:moveTo>
                  <a:lnTo>
                    <a:pt x="20307" y="0"/>
                  </a:lnTo>
                </a:path>
                <a:path w="20319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37" name="object 876">
              <a:extLst>
                <a:ext uri="{FF2B5EF4-FFF2-40B4-BE49-F238E27FC236}">
                  <a16:creationId xmlns:a16="http://schemas.microsoft.com/office/drawing/2014/main" id="{6810B358-5CD8-4A65-8BBF-0383C0670EF3}"/>
                </a:ext>
              </a:extLst>
            </p:cNvPr>
            <p:cNvSpPr/>
            <p:nvPr/>
          </p:nvSpPr>
          <p:spPr>
            <a:xfrm>
              <a:off x="16056493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19" h="497840">
                  <a:moveTo>
                    <a:pt x="20307" y="497526"/>
                  </a:moveTo>
                  <a:lnTo>
                    <a:pt x="20307" y="0"/>
                  </a:lnTo>
                </a:path>
                <a:path w="20319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38" name="object 877">
              <a:extLst>
                <a:ext uri="{FF2B5EF4-FFF2-40B4-BE49-F238E27FC236}">
                  <a16:creationId xmlns:a16="http://schemas.microsoft.com/office/drawing/2014/main" id="{94F8E4BB-1C08-4C1C-9ABB-D0CD9A442D78}"/>
                </a:ext>
              </a:extLst>
            </p:cNvPr>
            <p:cNvSpPr/>
            <p:nvPr/>
          </p:nvSpPr>
          <p:spPr>
            <a:xfrm>
              <a:off x="16603468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19" h="497840">
                  <a:moveTo>
                    <a:pt x="20307" y="497526"/>
                  </a:moveTo>
                  <a:lnTo>
                    <a:pt x="20307" y="0"/>
                  </a:lnTo>
                </a:path>
                <a:path w="20319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39" name="object 878">
              <a:extLst>
                <a:ext uri="{FF2B5EF4-FFF2-40B4-BE49-F238E27FC236}">
                  <a16:creationId xmlns:a16="http://schemas.microsoft.com/office/drawing/2014/main" id="{A5CB6B3B-A417-4202-B4DB-A91CD3F34D1B}"/>
                </a:ext>
              </a:extLst>
            </p:cNvPr>
            <p:cNvSpPr/>
            <p:nvPr/>
          </p:nvSpPr>
          <p:spPr>
            <a:xfrm>
              <a:off x="17150443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19" h="497840">
                  <a:moveTo>
                    <a:pt x="20307" y="497526"/>
                  </a:moveTo>
                  <a:lnTo>
                    <a:pt x="20307" y="0"/>
                  </a:lnTo>
                </a:path>
                <a:path w="20319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40" name="object 879">
              <a:extLst>
                <a:ext uri="{FF2B5EF4-FFF2-40B4-BE49-F238E27FC236}">
                  <a16:creationId xmlns:a16="http://schemas.microsoft.com/office/drawing/2014/main" id="{FB09F7A1-3FCE-465D-A89C-A740C787A853}"/>
                </a:ext>
              </a:extLst>
            </p:cNvPr>
            <p:cNvSpPr/>
            <p:nvPr/>
          </p:nvSpPr>
          <p:spPr>
            <a:xfrm>
              <a:off x="17697418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19" h="497840">
                  <a:moveTo>
                    <a:pt x="20307" y="497526"/>
                  </a:moveTo>
                  <a:lnTo>
                    <a:pt x="20307" y="0"/>
                  </a:lnTo>
                </a:path>
                <a:path w="20319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41" name="object 880">
              <a:extLst>
                <a:ext uri="{FF2B5EF4-FFF2-40B4-BE49-F238E27FC236}">
                  <a16:creationId xmlns:a16="http://schemas.microsoft.com/office/drawing/2014/main" id="{10CE1703-CAA5-4DFC-BE49-EE3C14E75DA3}"/>
                </a:ext>
              </a:extLst>
            </p:cNvPr>
            <p:cNvSpPr/>
            <p:nvPr/>
          </p:nvSpPr>
          <p:spPr>
            <a:xfrm>
              <a:off x="18244392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19" h="497840">
                  <a:moveTo>
                    <a:pt x="20307" y="497526"/>
                  </a:moveTo>
                  <a:lnTo>
                    <a:pt x="20307" y="0"/>
                  </a:lnTo>
                </a:path>
                <a:path w="20319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42" name="object 881">
              <a:extLst>
                <a:ext uri="{FF2B5EF4-FFF2-40B4-BE49-F238E27FC236}">
                  <a16:creationId xmlns:a16="http://schemas.microsoft.com/office/drawing/2014/main" id="{E0F20FB2-BCAF-4C4A-9492-33E6CC587ED3}"/>
                </a:ext>
              </a:extLst>
            </p:cNvPr>
            <p:cNvSpPr/>
            <p:nvPr/>
          </p:nvSpPr>
          <p:spPr>
            <a:xfrm>
              <a:off x="18791366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19" h="497840">
                  <a:moveTo>
                    <a:pt x="20307" y="497526"/>
                  </a:moveTo>
                  <a:lnTo>
                    <a:pt x="20307" y="0"/>
                  </a:lnTo>
                </a:path>
                <a:path w="20319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43" name="object 882">
              <a:extLst>
                <a:ext uri="{FF2B5EF4-FFF2-40B4-BE49-F238E27FC236}">
                  <a16:creationId xmlns:a16="http://schemas.microsoft.com/office/drawing/2014/main" id="{49BB04A4-AF62-4FBF-894B-6B9A7EF0905D}"/>
                </a:ext>
              </a:extLst>
            </p:cNvPr>
            <p:cNvSpPr/>
            <p:nvPr/>
          </p:nvSpPr>
          <p:spPr>
            <a:xfrm>
              <a:off x="19338340" y="6842372"/>
              <a:ext cx="27366" cy="813964"/>
            </a:xfrm>
            <a:custGeom>
              <a:avLst/>
              <a:gdLst/>
              <a:ahLst/>
              <a:cxnLst/>
              <a:rect l="l" t="t" r="r" b="b"/>
              <a:pathLst>
                <a:path w="20319" h="497840">
                  <a:moveTo>
                    <a:pt x="20307" y="497526"/>
                  </a:moveTo>
                  <a:lnTo>
                    <a:pt x="20307" y="0"/>
                  </a:lnTo>
                </a:path>
                <a:path w="20319" h="497840">
                  <a:moveTo>
                    <a:pt x="0" y="0"/>
                  </a:moveTo>
                  <a:lnTo>
                    <a:pt x="0" y="4975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44" name="object 883">
              <a:extLst>
                <a:ext uri="{FF2B5EF4-FFF2-40B4-BE49-F238E27FC236}">
                  <a16:creationId xmlns:a16="http://schemas.microsoft.com/office/drawing/2014/main" id="{1DF85024-0943-429F-A470-E724560C5418}"/>
                </a:ext>
              </a:extLst>
            </p:cNvPr>
            <p:cNvSpPr/>
            <p:nvPr/>
          </p:nvSpPr>
          <p:spPr>
            <a:xfrm>
              <a:off x="709320" y="2968799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45" name="object 884">
              <a:extLst>
                <a:ext uri="{FF2B5EF4-FFF2-40B4-BE49-F238E27FC236}">
                  <a16:creationId xmlns:a16="http://schemas.microsoft.com/office/drawing/2014/main" id="{4E04F9A4-8FAA-4E1B-A6E1-75B1DE4D68B7}"/>
                </a:ext>
              </a:extLst>
            </p:cNvPr>
            <p:cNvSpPr/>
            <p:nvPr/>
          </p:nvSpPr>
          <p:spPr>
            <a:xfrm>
              <a:off x="709320" y="5071595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46" name="object 885">
              <a:extLst>
                <a:ext uri="{FF2B5EF4-FFF2-40B4-BE49-F238E27FC236}">
                  <a16:creationId xmlns:a16="http://schemas.microsoft.com/office/drawing/2014/main" id="{D5599A9B-FBF7-4C9D-90A7-F4BC33DB3A90}"/>
                </a:ext>
              </a:extLst>
            </p:cNvPr>
            <p:cNvSpPr/>
            <p:nvPr/>
          </p:nvSpPr>
          <p:spPr>
            <a:xfrm>
              <a:off x="709320" y="4230476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47" name="object 886">
              <a:extLst>
                <a:ext uri="{FF2B5EF4-FFF2-40B4-BE49-F238E27FC236}">
                  <a16:creationId xmlns:a16="http://schemas.microsoft.com/office/drawing/2014/main" id="{1C322878-96F9-4B37-8E85-954149B1B0EF}"/>
                </a:ext>
              </a:extLst>
            </p:cNvPr>
            <p:cNvSpPr/>
            <p:nvPr/>
          </p:nvSpPr>
          <p:spPr>
            <a:xfrm>
              <a:off x="709320" y="2968799"/>
              <a:ext cx="91505" cy="1063136"/>
            </a:xfrm>
            <a:custGeom>
              <a:avLst/>
              <a:gdLst/>
              <a:ahLst/>
              <a:cxnLst/>
              <a:rect l="l" t="t" r="r" b="b"/>
              <a:pathLst>
                <a:path w="67944" h="650239">
                  <a:moveTo>
                    <a:pt x="67690" y="649830"/>
                  </a:moveTo>
                  <a:lnTo>
                    <a:pt x="0" y="649830"/>
                  </a:lnTo>
                </a:path>
                <a:path w="67944" h="650239">
                  <a:moveTo>
                    <a:pt x="0" y="0"/>
                  </a:moveTo>
                  <a:lnTo>
                    <a:pt x="0" y="64983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48" name="object 887">
              <a:extLst>
                <a:ext uri="{FF2B5EF4-FFF2-40B4-BE49-F238E27FC236}">
                  <a16:creationId xmlns:a16="http://schemas.microsoft.com/office/drawing/2014/main" id="{50D21ED0-AA78-4036-B404-C0A5D724E528}"/>
                </a:ext>
              </a:extLst>
            </p:cNvPr>
            <p:cNvSpPr/>
            <p:nvPr/>
          </p:nvSpPr>
          <p:spPr>
            <a:xfrm>
              <a:off x="709320" y="4230476"/>
              <a:ext cx="0" cy="841994"/>
            </a:xfrm>
            <a:custGeom>
              <a:avLst/>
              <a:gdLst/>
              <a:ahLst/>
              <a:cxnLst/>
              <a:rect l="l" t="t" r="r" b="b"/>
              <a:pathLst>
                <a:path h="514984">
                  <a:moveTo>
                    <a:pt x="0" y="0"/>
                  </a:moveTo>
                  <a:lnTo>
                    <a:pt x="0" y="514448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49" name="object 888">
              <a:extLst>
                <a:ext uri="{FF2B5EF4-FFF2-40B4-BE49-F238E27FC236}">
                  <a16:creationId xmlns:a16="http://schemas.microsoft.com/office/drawing/2014/main" id="{D261799F-4857-4965-A676-97F108D81A99}"/>
                </a:ext>
              </a:extLst>
            </p:cNvPr>
            <p:cNvSpPr/>
            <p:nvPr/>
          </p:nvSpPr>
          <p:spPr>
            <a:xfrm>
              <a:off x="800482" y="4230476"/>
              <a:ext cx="0" cy="730906"/>
            </a:xfrm>
            <a:custGeom>
              <a:avLst/>
              <a:gdLst/>
              <a:ahLst/>
              <a:cxnLst/>
              <a:rect l="l" t="t" r="r" b="b"/>
              <a:pathLst>
                <a:path h="447040">
                  <a:moveTo>
                    <a:pt x="0" y="446758"/>
                  </a:moveTo>
                  <a:lnTo>
                    <a:pt x="0" y="87997"/>
                  </a:lnTo>
                </a:path>
                <a:path h="447040">
                  <a:moveTo>
                    <a:pt x="0" y="60921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50" name="object 889">
              <a:extLst>
                <a:ext uri="{FF2B5EF4-FFF2-40B4-BE49-F238E27FC236}">
                  <a16:creationId xmlns:a16="http://schemas.microsoft.com/office/drawing/2014/main" id="{61F99E7F-FCFB-4A1A-B020-E4C1AD03D461}"/>
                </a:ext>
              </a:extLst>
            </p:cNvPr>
            <p:cNvSpPr/>
            <p:nvPr/>
          </p:nvSpPr>
          <p:spPr>
            <a:xfrm>
              <a:off x="709320" y="3079473"/>
              <a:ext cx="91505" cy="952047"/>
            </a:xfrm>
            <a:custGeom>
              <a:avLst/>
              <a:gdLst/>
              <a:ahLst/>
              <a:cxnLst/>
              <a:rect l="l" t="t" r="r" b="b"/>
              <a:pathLst>
                <a:path w="67944" h="582295">
                  <a:moveTo>
                    <a:pt x="67690" y="582139"/>
                  </a:moveTo>
                  <a:lnTo>
                    <a:pt x="67690" y="521218"/>
                  </a:lnTo>
                </a:path>
                <a:path w="67944" h="582295">
                  <a:moveTo>
                    <a:pt x="67690" y="494141"/>
                  </a:moveTo>
                  <a:lnTo>
                    <a:pt x="67690" y="0"/>
                  </a:lnTo>
                </a:path>
                <a:path w="67944" h="582295">
                  <a:moveTo>
                    <a:pt x="67690" y="582139"/>
                  </a:moveTo>
                  <a:lnTo>
                    <a:pt x="0" y="58213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51" name="object 890">
              <a:extLst>
                <a:ext uri="{FF2B5EF4-FFF2-40B4-BE49-F238E27FC236}">
                  <a16:creationId xmlns:a16="http://schemas.microsoft.com/office/drawing/2014/main" id="{246132C2-3A8B-4B5E-830B-B7A20574EF57}"/>
                </a:ext>
              </a:extLst>
            </p:cNvPr>
            <p:cNvSpPr/>
            <p:nvPr/>
          </p:nvSpPr>
          <p:spPr>
            <a:xfrm>
              <a:off x="709320" y="4230476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52" name="object 891">
              <a:extLst>
                <a:ext uri="{FF2B5EF4-FFF2-40B4-BE49-F238E27FC236}">
                  <a16:creationId xmlns:a16="http://schemas.microsoft.com/office/drawing/2014/main" id="{A2B61660-A719-4CF5-B533-4E46F7EF7347}"/>
                </a:ext>
              </a:extLst>
            </p:cNvPr>
            <p:cNvSpPr/>
            <p:nvPr/>
          </p:nvSpPr>
          <p:spPr>
            <a:xfrm>
              <a:off x="5905558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53" name="object 892">
              <a:extLst>
                <a:ext uri="{FF2B5EF4-FFF2-40B4-BE49-F238E27FC236}">
                  <a16:creationId xmlns:a16="http://schemas.microsoft.com/office/drawing/2014/main" id="{558C6040-7C6B-4ABC-8A71-D5D025E36816}"/>
                </a:ext>
              </a:extLst>
            </p:cNvPr>
            <p:cNvSpPr/>
            <p:nvPr/>
          </p:nvSpPr>
          <p:spPr>
            <a:xfrm>
              <a:off x="1949129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54" name="object 893">
              <a:extLst>
                <a:ext uri="{FF2B5EF4-FFF2-40B4-BE49-F238E27FC236}">
                  <a16:creationId xmlns:a16="http://schemas.microsoft.com/office/drawing/2014/main" id="{E1328BAB-F45A-4D39-9250-4E0CE8D506AE}"/>
                </a:ext>
              </a:extLst>
            </p:cNvPr>
            <p:cNvSpPr/>
            <p:nvPr/>
          </p:nvSpPr>
          <p:spPr>
            <a:xfrm>
              <a:off x="2113220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55" name="object 894">
              <a:extLst>
                <a:ext uri="{FF2B5EF4-FFF2-40B4-BE49-F238E27FC236}">
                  <a16:creationId xmlns:a16="http://schemas.microsoft.com/office/drawing/2014/main" id="{103FE6F4-B1AE-45E2-A0BE-280176B9BC0A}"/>
                </a:ext>
              </a:extLst>
            </p:cNvPr>
            <p:cNvSpPr/>
            <p:nvPr/>
          </p:nvSpPr>
          <p:spPr>
            <a:xfrm>
              <a:off x="2477852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56" name="object 895">
              <a:extLst>
                <a:ext uri="{FF2B5EF4-FFF2-40B4-BE49-F238E27FC236}">
                  <a16:creationId xmlns:a16="http://schemas.microsoft.com/office/drawing/2014/main" id="{E4CBA8BE-C006-49FC-8BA5-A672797ECDE7}"/>
                </a:ext>
              </a:extLst>
            </p:cNvPr>
            <p:cNvSpPr/>
            <p:nvPr/>
          </p:nvSpPr>
          <p:spPr>
            <a:xfrm>
              <a:off x="2313778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57" name="object 896">
              <a:extLst>
                <a:ext uri="{FF2B5EF4-FFF2-40B4-BE49-F238E27FC236}">
                  <a16:creationId xmlns:a16="http://schemas.microsoft.com/office/drawing/2014/main" id="{601113F6-68EA-4860-ADB6-FC75384F1A53}"/>
                </a:ext>
              </a:extLst>
            </p:cNvPr>
            <p:cNvSpPr/>
            <p:nvPr/>
          </p:nvSpPr>
          <p:spPr>
            <a:xfrm>
              <a:off x="5595607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58" name="object 897">
              <a:extLst>
                <a:ext uri="{FF2B5EF4-FFF2-40B4-BE49-F238E27FC236}">
                  <a16:creationId xmlns:a16="http://schemas.microsoft.com/office/drawing/2014/main" id="{0905F13E-9746-471E-BD62-946AEE1ECA17}"/>
                </a:ext>
              </a:extLst>
            </p:cNvPr>
            <p:cNvSpPr/>
            <p:nvPr/>
          </p:nvSpPr>
          <p:spPr>
            <a:xfrm>
              <a:off x="5759698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59" name="object 898">
              <a:extLst>
                <a:ext uri="{FF2B5EF4-FFF2-40B4-BE49-F238E27FC236}">
                  <a16:creationId xmlns:a16="http://schemas.microsoft.com/office/drawing/2014/main" id="{A3B53157-2269-4FB5-88BD-DFB11DB77700}"/>
                </a:ext>
              </a:extLst>
            </p:cNvPr>
            <p:cNvSpPr/>
            <p:nvPr/>
          </p:nvSpPr>
          <p:spPr>
            <a:xfrm>
              <a:off x="5230958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60" name="object 899">
              <a:extLst>
                <a:ext uri="{FF2B5EF4-FFF2-40B4-BE49-F238E27FC236}">
                  <a16:creationId xmlns:a16="http://schemas.microsoft.com/office/drawing/2014/main" id="{842B9D32-289B-4401-82EC-408CD21D0A81}"/>
                </a:ext>
              </a:extLst>
            </p:cNvPr>
            <p:cNvSpPr/>
            <p:nvPr/>
          </p:nvSpPr>
          <p:spPr>
            <a:xfrm>
              <a:off x="5395049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61" name="object 900">
              <a:extLst>
                <a:ext uri="{FF2B5EF4-FFF2-40B4-BE49-F238E27FC236}">
                  <a16:creationId xmlns:a16="http://schemas.microsoft.com/office/drawing/2014/main" id="{C71EC50F-DB88-48B6-A3CC-B6ECE521BD8C}"/>
                </a:ext>
              </a:extLst>
            </p:cNvPr>
            <p:cNvSpPr/>
            <p:nvPr/>
          </p:nvSpPr>
          <p:spPr>
            <a:xfrm>
              <a:off x="1119550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62" name="object 901">
              <a:extLst>
                <a:ext uri="{FF2B5EF4-FFF2-40B4-BE49-F238E27FC236}">
                  <a16:creationId xmlns:a16="http://schemas.microsoft.com/office/drawing/2014/main" id="{2CAF29B1-C503-4B35-A913-26809338F91B}"/>
                </a:ext>
              </a:extLst>
            </p:cNvPr>
            <p:cNvSpPr/>
            <p:nvPr/>
          </p:nvSpPr>
          <p:spPr>
            <a:xfrm>
              <a:off x="955457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63" name="object 902">
              <a:extLst>
                <a:ext uri="{FF2B5EF4-FFF2-40B4-BE49-F238E27FC236}">
                  <a16:creationId xmlns:a16="http://schemas.microsoft.com/office/drawing/2014/main" id="{20111A4E-F65C-46E0-BFD3-B8FDECD0B5A3}"/>
                </a:ext>
              </a:extLst>
            </p:cNvPr>
            <p:cNvSpPr/>
            <p:nvPr/>
          </p:nvSpPr>
          <p:spPr>
            <a:xfrm>
              <a:off x="1648292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64" name="object 903">
              <a:extLst>
                <a:ext uri="{FF2B5EF4-FFF2-40B4-BE49-F238E27FC236}">
                  <a16:creationId xmlns:a16="http://schemas.microsoft.com/office/drawing/2014/main" id="{85ED49F9-569D-4D93-8BA6-AEDA5E19BEFA}"/>
                </a:ext>
              </a:extLst>
            </p:cNvPr>
            <p:cNvSpPr/>
            <p:nvPr/>
          </p:nvSpPr>
          <p:spPr>
            <a:xfrm>
              <a:off x="1484199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65" name="object 904">
              <a:extLst>
                <a:ext uri="{FF2B5EF4-FFF2-40B4-BE49-F238E27FC236}">
                  <a16:creationId xmlns:a16="http://schemas.microsoft.com/office/drawing/2014/main" id="{BBAC26C6-CF84-4F97-B002-FBBAD88C5D38}"/>
                </a:ext>
              </a:extLst>
            </p:cNvPr>
            <p:cNvSpPr/>
            <p:nvPr/>
          </p:nvSpPr>
          <p:spPr>
            <a:xfrm>
              <a:off x="4219053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66" name="object 905">
              <a:extLst>
                <a:ext uri="{FF2B5EF4-FFF2-40B4-BE49-F238E27FC236}">
                  <a16:creationId xmlns:a16="http://schemas.microsoft.com/office/drawing/2014/main" id="{6F6F8380-6D17-4709-9463-B27F3810386D}"/>
                </a:ext>
              </a:extLst>
            </p:cNvPr>
            <p:cNvSpPr/>
            <p:nvPr/>
          </p:nvSpPr>
          <p:spPr>
            <a:xfrm>
              <a:off x="4000265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67" name="object 906">
              <a:extLst>
                <a:ext uri="{FF2B5EF4-FFF2-40B4-BE49-F238E27FC236}">
                  <a16:creationId xmlns:a16="http://schemas.microsoft.com/office/drawing/2014/main" id="{0527E87C-282C-484B-9AA1-627F29351241}"/>
                </a:ext>
              </a:extLst>
            </p:cNvPr>
            <p:cNvSpPr/>
            <p:nvPr/>
          </p:nvSpPr>
          <p:spPr>
            <a:xfrm>
              <a:off x="800482" y="5071595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0" y="0"/>
                  </a:moveTo>
                  <a:lnTo>
                    <a:pt x="11507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68" name="object 907">
              <a:extLst>
                <a:ext uri="{FF2B5EF4-FFF2-40B4-BE49-F238E27FC236}">
                  <a16:creationId xmlns:a16="http://schemas.microsoft.com/office/drawing/2014/main" id="{4290F8FB-F31B-4F6E-BC08-74127FCE9597}"/>
                </a:ext>
              </a:extLst>
            </p:cNvPr>
            <p:cNvSpPr/>
            <p:nvPr/>
          </p:nvSpPr>
          <p:spPr>
            <a:xfrm>
              <a:off x="1119551" y="5071595"/>
              <a:ext cx="365164" cy="0"/>
            </a:xfrm>
            <a:custGeom>
              <a:avLst/>
              <a:gdLst/>
              <a:ahLst/>
              <a:cxnLst/>
              <a:rect l="l" t="t" r="r" b="b"/>
              <a:pathLst>
                <a:path w="271144">
                  <a:moveTo>
                    <a:pt x="0" y="0"/>
                  </a:moveTo>
                  <a:lnTo>
                    <a:pt x="27076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69" name="object 908">
              <a:extLst>
                <a:ext uri="{FF2B5EF4-FFF2-40B4-BE49-F238E27FC236}">
                  <a16:creationId xmlns:a16="http://schemas.microsoft.com/office/drawing/2014/main" id="{7843AA1A-FC22-4C64-B520-6F257A04DCE3}"/>
                </a:ext>
              </a:extLst>
            </p:cNvPr>
            <p:cNvSpPr/>
            <p:nvPr/>
          </p:nvSpPr>
          <p:spPr>
            <a:xfrm>
              <a:off x="1648292" y="5071595"/>
              <a:ext cx="301026" cy="0"/>
            </a:xfrm>
            <a:custGeom>
              <a:avLst/>
              <a:gdLst/>
              <a:ahLst/>
              <a:cxnLst/>
              <a:rect l="l" t="t" r="r" b="b"/>
              <a:pathLst>
                <a:path w="223519">
                  <a:moveTo>
                    <a:pt x="0" y="0"/>
                  </a:moveTo>
                  <a:lnTo>
                    <a:pt x="22337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70" name="object 909">
              <a:extLst>
                <a:ext uri="{FF2B5EF4-FFF2-40B4-BE49-F238E27FC236}">
                  <a16:creationId xmlns:a16="http://schemas.microsoft.com/office/drawing/2014/main" id="{E22F86E4-844E-40DF-B287-EBA7490FEDB1}"/>
                </a:ext>
              </a:extLst>
            </p:cNvPr>
            <p:cNvSpPr/>
            <p:nvPr/>
          </p:nvSpPr>
          <p:spPr>
            <a:xfrm>
              <a:off x="2113222" y="5071595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71" name="object 910">
              <a:extLst>
                <a:ext uri="{FF2B5EF4-FFF2-40B4-BE49-F238E27FC236}">
                  <a16:creationId xmlns:a16="http://schemas.microsoft.com/office/drawing/2014/main" id="{F31ADB32-D44F-46D2-B761-78708B5BFFB1}"/>
                </a:ext>
              </a:extLst>
            </p:cNvPr>
            <p:cNvSpPr/>
            <p:nvPr/>
          </p:nvSpPr>
          <p:spPr>
            <a:xfrm>
              <a:off x="2477853" y="5071595"/>
              <a:ext cx="1523087" cy="0"/>
            </a:xfrm>
            <a:custGeom>
              <a:avLst/>
              <a:gdLst/>
              <a:ahLst/>
              <a:cxnLst/>
              <a:rect l="l" t="t" r="r" b="b"/>
              <a:pathLst>
                <a:path w="1130935">
                  <a:moveTo>
                    <a:pt x="0" y="0"/>
                  </a:moveTo>
                  <a:lnTo>
                    <a:pt x="1001821" y="0"/>
                  </a:lnTo>
                </a:path>
                <a:path w="1130935">
                  <a:moveTo>
                    <a:pt x="1042436" y="0"/>
                  </a:moveTo>
                  <a:lnTo>
                    <a:pt x="113043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72" name="object 911">
              <a:extLst>
                <a:ext uri="{FF2B5EF4-FFF2-40B4-BE49-F238E27FC236}">
                  <a16:creationId xmlns:a16="http://schemas.microsoft.com/office/drawing/2014/main" id="{E79F6D0F-F7A6-42F1-B4B5-087D915C819E}"/>
                </a:ext>
              </a:extLst>
            </p:cNvPr>
            <p:cNvSpPr/>
            <p:nvPr/>
          </p:nvSpPr>
          <p:spPr>
            <a:xfrm>
              <a:off x="4219053" y="5071595"/>
              <a:ext cx="1012541" cy="0"/>
            </a:xfrm>
            <a:custGeom>
              <a:avLst/>
              <a:gdLst/>
              <a:ahLst/>
              <a:cxnLst/>
              <a:rect l="l" t="t" r="r" b="b"/>
              <a:pathLst>
                <a:path w="751839">
                  <a:moveTo>
                    <a:pt x="0" y="0"/>
                  </a:moveTo>
                  <a:lnTo>
                    <a:pt x="115074" y="0"/>
                  </a:lnTo>
                </a:path>
                <a:path w="751839">
                  <a:moveTo>
                    <a:pt x="155688" y="0"/>
                  </a:moveTo>
                  <a:lnTo>
                    <a:pt x="75136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73" name="object 912">
              <a:extLst>
                <a:ext uri="{FF2B5EF4-FFF2-40B4-BE49-F238E27FC236}">
                  <a16:creationId xmlns:a16="http://schemas.microsoft.com/office/drawing/2014/main" id="{174BB2A1-7121-4036-8811-E4A55CA8480F}"/>
                </a:ext>
              </a:extLst>
            </p:cNvPr>
            <p:cNvSpPr/>
            <p:nvPr/>
          </p:nvSpPr>
          <p:spPr>
            <a:xfrm>
              <a:off x="5395051" y="5071595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74" name="object 913">
              <a:extLst>
                <a:ext uri="{FF2B5EF4-FFF2-40B4-BE49-F238E27FC236}">
                  <a16:creationId xmlns:a16="http://schemas.microsoft.com/office/drawing/2014/main" id="{58D1404D-7C7B-41E7-802C-E2CE755D5D60}"/>
                </a:ext>
              </a:extLst>
            </p:cNvPr>
            <p:cNvSpPr/>
            <p:nvPr/>
          </p:nvSpPr>
          <p:spPr>
            <a:xfrm>
              <a:off x="5759700" y="5071595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0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75" name="object 914">
              <a:extLst>
                <a:ext uri="{FF2B5EF4-FFF2-40B4-BE49-F238E27FC236}">
                  <a16:creationId xmlns:a16="http://schemas.microsoft.com/office/drawing/2014/main" id="{7CE1A0BF-AE0C-4B5C-9134-81BCE4716FAB}"/>
                </a:ext>
              </a:extLst>
            </p:cNvPr>
            <p:cNvSpPr/>
            <p:nvPr/>
          </p:nvSpPr>
          <p:spPr>
            <a:xfrm>
              <a:off x="5759698" y="4960922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76" name="object 915">
              <a:extLst>
                <a:ext uri="{FF2B5EF4-FFF2-40B4-BE49-F238E27FC236}">
                  <a16:creationId xmlns:a16="http://schemas.microsoft.com/office/drawing/2014/main" id="{B9BB9DE2-F0EF-4A4F-8388-D62DEE61116C}"/>
                </a:ext>
              </a:extLst>
            </p:cNvPr>
            <p:cNvSpPr/>
            <p:nvPr/>
          </p:nvSpPr>
          <p:spPr>
            <a:xfrm>
              <a:off x="5395051" y="4960922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77" name="object 916">
              <a:extLst>
                <a:ext uri="{FF2B5EF4-FFF2-40B4-BE49-F238E27FC236}">
                  <a16:creationId xmlns:a16="http://schemas.microsoft.com/office/drawing/2014/main" id="{AF7B7E5C-77D3-4BFF-B83C-8EE49E094190}"/>
                </a:ext>
              </a:extLst>
            </p:cNvPr>
            <p:cNvSpPr/>
            <p:nvPr/>
          </p:nvSpPr>
          <p:spPr>
            <a:xfrm>
              <a:off x="4219053" y="4960922"/>
              <a:ext cx="1012541" cy="0"/>
            </a:xfrm>
            <a:custGeom>
              <a:avLst/>
              <a:gdLst/>
              <a:ahLst/>
              <a:cxnLst/>
              <a:rect l="l" t="t" r="r" b="b"/>
              <a:pathLst>
                <a:path w="751839">
                  <a:moveTo>
                    <a:pt x="751366" y="0"/>
                  </a:moveTo>
                  <a:lnTo>
                    <a:pt x="555063" y="0"/>
                  </a:lnTo>
                </a:path>
                <a:path w="751839">
                  <a:moveTo>
                    <a:pt x="52798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78" name="object 917">
              <a:extLst>
                <a:ext uri="{FF2B5EF4-FFF2-40B4-BE49-F238E27FC236}">
                  <a16:creationId xmlns:a16="http://schemas.microsoft.com/office/drawing/2014/main" id="{8C9E3291-0C20-46C0-BCFE-0E945EAE8556}"/>
                </a:ext>
              </a:extLst>
            </p:cNvPr>
            <p:cNvSpPr/>
            <p:nvPr/>
          </p:nvSpPr>
          <p:spPr>
            <a:xfrm>
              <a:off x="2477853" y="4960922"/>
              <a:ext cx="1523087" cy="0"/>
            </a:xfrm>
            <a:custGeom>
              <a:avLst/>
              <a:gdLst/>
              <a:ahLst/>
              <a:cxnLst/>
              <a:rect l="l" t="t" r="r" b="b"/>
              <a:pathLst>
                <a:path w="1130935">
                  <a:moveTo>
                    <a:pt x="1130433" y="0"/>
                  </a:moveTo>
                  <a:lnTo>
                    <a:pt x="223379" y="0"/>
                  </a:lnTo>
                </a:path>
                <a:path w="1130935">
                  <a:moveTo>
                    <a:pt x="19630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79" name="object 918">
              <a:extLst>
                <a:ext uri="{FF2B5EF4-FFF2-40B4-BE49-F238E27FC236}">
                  <a16:creationId xmlns:a16="http://schemas.microsoft.com/office/drawing/2014/main" id="{0A4D1E45-5771-47D1-9525-BB2CA58A1676}"/>
                </a:ext>
              </a:extLst>
            </p:cNvPr>
            <p:cNvSpPr/>
            <p:nvPr/>
          </p:nvSpPr>
          <p:spPr>
            <a:xfrm>
              <a:off x="2113222" y="4960922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80" name="object 919">
              <a:extLst>
                <a:ext uri="{FF2B5EF4-FFF2-40B4-BE49-F238E27FC236}">
                  <a16:creationId xmlns:a16="http://schemas.microsoft.com/office/drawing/2014/main" id="{1DCABC44-0DFC-4888-B519-28225B0BE2C2}"/>
                </a:ext>
              </a:extLst>
            </p:cNvPr>
            <p:cNvSpPr/>
            <p:nvPr/>
          </p:nvSpPr>
          <p:spPr>
            <a:xfrm>
              <a:off x="1894430" y="4960922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81" name="object 920">
              <a:extLst>
                <a:ext uri="{FF2B5EF4-FFF2-40B4-BE49-F238E27FC236}">
                  <a16:creationId xmlns:a16="http://schemas.microsoft.com/office/drawing/2014/main" id="{1837A9E6-4E87-4A5B-BFF4-7E9D66362036}"/>
                </a:ext>
              </a:extLst>
            </p:cNvPr>
            <p:cNvSpPr/>
            <p:nvPr/>
          </p:nvSpPr>
          <p:spPr>
            <a:xfrm>
              <a:off x="1648292" y="4960922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82" name="object 921">
              <a:extLst>
                <a:ext uri="{FF2B5EF4-FFF2-40B4-BE49-F238E27FC236}">
                  <a16:creationId xmlns:a16="http://schemas.microsoft.com/office/drawing/2014/main" id="{6CA3757F-71C3-4285-97BE-55E2D6E7C88D}"/>
                </a:ext>
              </a:extLst>
            </p:cNvPr>
            <p:cNvSpPr/>
            <p:nvPr/>
          </p:nvSpPr>
          <p:spPr>
            <a:xfrm>
              <a:off x="1119551" y="4960922"/>
              <a:ext cx="365164" cy="0"/>
            </a:xfrm>
            <a:custGeom>
              <a:avLst/>
              <a:gdLst/>
              <a:ahLst/>
              <a:cxnLst/>
              <a:rect l="l" t="t" r="r" b="b"/>
              <a:pathLst>
                <a:path w="271144">
                  <a:moveTo>
                    <a:pt x="270762" y="0"/>
                  </a:moveTo>
                  <a:lnTo>
                    <a:pt x="155688" y="0"/>
                  </a:lnTo>
                </a:path>
                <a:path w="271144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83" name="object 922">
              <a:extLst>
                <a:ext uri="{FF2B5EF4-FFF2-40B4-BE49-F238E27FC236}">
                  <a16:creationId xmlns:a16="http://schemas.microsoft.com/office/drawing/2014/main" id="{E19FDCFB-8987-4324-84DE-CD61AA8F44C3}"/>
                </a:ext>
              </a:extLst>
            </p:cNvPr>
            <p:cNvSpPr/>
            <p:nvPr/>
          </p:nvSpPr>
          <p:spPr>
            <a:xfrm>
              <a:off x="800482" y="4960922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84" name="object 923">
              <a:extLst>
                <a:ext uri="{FF2B5EF4-FFF2-40B4-BE49-F238E27FC236}">
                  <a16:creationId xmlns:a16="http://schemas.microsoft.com/office/drawing/2014/main" id="{9923BC63-3CAE-406F-93F3-F5C443109721}"/>
                </a:ext>
              </a:extLst>
            </p:cNvPr>
            <p:cNvSpPr/>
            <p:nvPr/>
          </p:nvSpPr>
          <p:spPr>
            <a:xfrm>
              <a:off x="1949129" y="496092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85" name="object 924">
              <a:extLst>
                <a:ext uri="{FF2B5EF4-FFF2-40B4-BE49-F238E27FC236}">
                  <a16:creationId xmlns:a16="http://schemas.microsoft.com/office/drawing/2014/main" id="{98D7E13F-6EF3-4443-A9B3-B747FC0B952C}"/>
                </a:ext>
              </a:extLst>
            </p:cNvPr>
            <p:cNvSpPr/>
            <p:nvPr/>
          </p:nvSpPr>
          <p:spPr>
            <a:xfrm>
              <a:off x="1949129" y="5071595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786" name="object 925">
              <a:extLst>
                <a:ext uri="{FF2B5EF4-FFF2-40B4-BE49-F238E27FC236}">
                  <a16:creationId xmlns:a16="http://schemas.microsoft.com/office/drawing/2014/main" id="{C33D767A-353C-4182-BFAF-BE7CCA693F19}"/>
                </a:ext>
              </a:extLst>
            </p:cNvPr>
            <p:cNvGrpSpPr/>
            <p:nvPr/>
          </p:nvGrpSpPr>
          <p:grpSpPr>
            <a:xfrm>
              <a:off x="1945710" y="4952623"/>
              <a:ext cx="171037" cy="119395"/>
              <a:chOff x="3002398" y="6588873"/>
              <a:chExt cx="127000" cy="73025"/>
            </a:xfrm>
          </p:grpSpPr>
          <p:sp>
            <p:nvSpPr>
              <p:cNvPr id="1936" name="object 926">
                <a:extLst>
                  <a:ext uri="{FF2B5EF4-FFF2-40B4-BE49-F238E27FC236}">
                    <a16:creationId xmlns:a16="http://schemas.microsoft.com/office/drawing/2014/main" id="{C9029DE7-253F-4F97-A9D9-D7D46D50021D}"/>
                  </a:ext>
                </a:extLst>
              </p:cNvPr>
              <p:cNvSpPr/>
              <p:nvPr/>
            </p:nvSpPr>
            <p:spPr>
              <a:xfrm>
                <a:off x="3065858" y="6593950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37" name="object 927">
                <a:extLst>
                  <a:ext uri="{FF2B5EF4-FFF2-40B4-BE49-F238E27FC236}">
                    <a16:creationId xmlns:a16="http://schemas.microsoft.com/office/drawing/2014/main" id="{45E6E6E2-4A68-4416-9AA5-3EE9CE49B465}"/>
                  </a:ext>
                </a:extLst>
              </p:cNvPr>
              <p:cNvSpPr/>
              <p:nvPr/>
            </p:nvSpPr>
            <p:spPr>
              <a:xfrm>
                <a:off x="3076012" y="6593950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38" name="object 928">
                <a:extLst>
                  <a:ext uri="{FF2B5EF4-FFF2-40B4-BE49-F238E27FC236}">
                    <a16:creationId xmlns:a16="http://schemas.microsoft.com/office/drawing/2014/main" id="{3100537E-F734-472C-9E48-CAE76EB2C9B5}"/>
                  </a:ext>
                </a:extLst>
              </p:cNvPr>
              <p:cNvSpPr/>
              <p:nvPr/>
            </p:nvSpPr>
            <p:spPr>
              <a:xfrm>
                <a:off x="3004937" y="6593950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39" name="object 929">
                <a:extLst>
                  <a:ext uri="{FF2B5EF4-FFF2-40B4-BE49-F238E27FC236}">
                    <a16:creationId xmlns:a16="http://schemas.microsoft.com/office/drawing/2014/main" id="{516A17BA-3332-4BC2-AE47-7F0E657074F6}"/>
                  </a:ext>
                </a:extLst>
              </p:cNvPr>
              <p:cNvSpPr/>
              <p:nvPr/>
            </p:nvSpPr>
            <p:spPr>
              <a:xfrm>
                <a:off x="3015090" y="6593950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40" name="object 930">
                <a:extLst>
                  <a:ext uri="{FF2B5EF4-FFF2-40B4-BE49-F238E27FC236}">
                    <a16:creationId xmlns:a16="http://schemas.microsoft.com/office/drawing/2014/main" id="{9FC3DDC5-F68B-4AD8-ADD2-59D6FA86C356}"/>
                  </a:ext>
                </a:extLst>
              </p:cNvPr>
              <p:cNvSpPr/>
              <p:nvPr/>
            </p:nvSpPr>
            <p:spPr>
              <a:xfrm>
                <a:off x="3004937" y="659395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19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19" h="67945">
                    <a:moveTo>
                      <a:pt x="121843" y="6769"/>
                    </a:moveTo>
                    <a:lnTo>
                      <a:pt x="121843" y="67690"/>
                    </a:lnTo>
                  </a:path>
                  <a:path w="121919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19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19" h="67945">
                    <a:moveTo>
                      <a:pt x="0" y="6769"/>
                    </a:moveTo>
                    <a:lnTo>
                      <a:pt x="0" y="6769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787" name="object 931">
              <a:extLst>
                <a:ext uri="{FF2B5EF4-FFF2-40B4-BE49-F238E27FC236}">
                  <a16:creationId xmlns:a16="http://schemas.microsoft.com/office/drawing/2014/main" id="{86D6C359-D4EC-4D41-980E-1006299DCAC0}"/>
                </a:ext>
              </a:extLst>
            </p:cNvPr>
            <p:cNvSpPr/>
            <p:nvPr/>
          </p:nvSpPr>
          <p:spPr>
            <a:xfrm>
              <a:off x="2313778" y="496092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29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88" name="object 932">
              <a:extLst>
                <a:ext uri="{FF2B5EF4-FFF2-40B4-BE49-F238E27FC236}">
                  <a16:creationId xmlns:a16="http://schemas.microsoft.com/office/drawing/2014/main" id="{16DE3482-AC8D-4455-B621-AA945E132EDA}"/>
                </a:ext>
              </a:extLst>
            </p:cNvPr>
            <p:cNvSpPr/>
            <p:nvPr/>
          </p:nvSpPr>
          <p:spPr>
            <a:xfrm>
              <a:off x="2313778" y="5071595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29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789" name="object 933">
              <a:extLst>
                <a:ext uri="{FF2B5EF4-FFF2-40B4-BE49-F238E27FC236}">
                  <a16:creationId xmlns:a16="http://schemas.microsoft.com/office/drawing/2014/main" id="{B6DFA4BA-EEB1-4FE1-9E0C-7A2A44C04129}"/>
                </a:ext>
              </a:extLst>
            </p:cNvPr>
            <p:cNvGrpSpPr/>
            <p:nvPr/>
          </p:nvGrpSpPr>
          <p:grpSpPr>
            <a:xfrm>
              <a:off x="2310360" y="4952623"/>
              <a:ext cx="171037" cy="119395"/>
              <a:chOff x="3273161" y="6588873"/>
              <a:chExt cx="127000" cy="73025"/>
            </a:xfrm>
          </p:grpSpPr>
          <p:sp>
            <p:nvSpPr>
              <p:cNvPr id="1931" name="object 934">
                <a:extLst>
                  <a:ext uri="{FF2B5EF4-FFF2-40B4-BE49-F238E27FC236}">
                    <a16:creationId xmlns:a16="http://schemas.microsoft.com/office/drawing/2014/main" id="{7A64BF34-A6D2-4358-A434-49BFB418C331}"/>
                  </a:ext>
                </a:extLst>
              </p:cNvPr>
              <p:cNvSpPr/>
              <p:nvPr/>
            </p:nvSpPr>
            <p:spPr>
              <a:xfrm>
                <a:off x="3275699" y="6593950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32" name="object 935">
                <a:extLst>
                  <a:ext uri="{FF2B5EF4-FFF2-40B4-BE49-F238E27FC236}">
                    <a16:creationId xmlns:a16="http://schemas.microsoft.com/office/drawing/2014/main" id="{90934E17-B675-4875-A749-0A57896D202D}"/>
                  </a:ext>
                </a:extLst>
              </p:cNvPr>
              <p:cNvSpPr/>
              <p:nvPr/>
            </p:nvSpPr>
            <p:spPr>
              <a:xfrm>
                <a:off x="3285853" y="6593950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33" name="object 936">
                <a:extLst>
                  <a:ext uri="{FF2B5EF4-FFF2-40B4-BE49-F238E27FC236}">
                    <a16:creationId xmlns:a16="http://schemas.microsoft.com/office/drawing/2014/main" id="{DFA9BFD5-0D80-4A37-8C60-0F6025574932}"/>
                  </a:ext>
                </a:extLst>
              </p:cNvPr>
              <p:cNvSpPr/>
              <p:nvPr/>
            </p:nvSpPr>
            <p:spPr>
              <a:xfrm>
                <a:off x="3336621" y="6593950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08" y="0"/>
                    </a:moveTo>
                    <a:lnTo>
                      <a:pt x="50754" y="0"/>
                    </a:lnTo>
                  </a:path>
                  <a:path w="60960" h="6984">
                    <a:moveTo>
                      <a:pt x="50754" y="0"/>
                    </a:moveTo>
                    <a:lnTo>
                      <a:pt x="50754" y="6769"/>
                    </a:lnTo>
                  </a:path>
                  <a:path w="60960" h="6984">
                    <a:moveTo>
                      <a:pt x="50754" y="6769"/>
                    </a:moveTo>
                    <a:lnTo>
                      <a:pt x="60908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34" name="object 937">
                <a:extLst>
                  <a:ext uri="{FF2B5EF4-FFF2-40B4-BE49-F238E27FC236}">
                    <a16:creationId xmlns:a16="http://schemas.microsoft.com/office/drawing/2014/main" id="{9290E82D-E402-421B-8524-2E7820D1A672}"/>
                  </a:ext>
                </a:extLst>
              </p:cNvPr>
              <p:cNvSpPr/>
              <p:nvPr/>
            </p:nvSpPr>
            <p:spPr>
              <a:xfrm>
                <a:off x="3346775" y="6593950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00" y="6769"/>
                    </a:lnTo>
                  </a:path>
                  <a:path w="40639" h="6984">
                    <a:moveTo>
                      <a:pt x="40600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35" name="object 938">
                <a:extLst>
                  <a:ext uri="{FF2B5EF4-FFF2-40B4-BE49-F238E27FC236}">
                    <a16:creationId xmlns:a16="http://schemas.microsoft.com/office/drawing/2014/main" id="{ADFC9CF2-C659-4577-9859-C5E2AE984484}"/>
                  </a:ext>
                </a:extLst>
              </p:cNvPr>
              <p:cNvSpPr/>
              <p:nvPr/>
            </p:nvSpPr>
            <p:spPr>
              <a:xfrm>
                <a:off x="3275699" y="659395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6769"/>
                    </a:moveTo>
                    <a:lnTo>
                      <a:pt x="0" y="67690"/>
                    </a:lnTo>
                  </a:path>
                  <a:path w="121920" h="67945">
                    <a:moveTo>
                      <a:pt x="121829" y="0"/>
                    </a:moveTo>
                    <a:lnTo>
                      <a:pt x="121829" y="6769"/>
                    </a:lnTo>
                  </a:path>
                  <a:path w="121920" h="67945">
                    <a:moveTo>
                      <a:pt x="121829" y="0"/>
                    </a:moveTo>
                    <a:lnTo>
                      <a:pt x="121829" y="6769"/>
                    </a:lnTo>
                  </a:path>
                  <a:path w="121920" h="67945">
                    <a:moveTo>
                      <a:pt x="121829" y="6769"/>
                    </a:moveTo>
                    <a:lnTo>
                      <a:pt x="121829" y="6769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pic>
          <p:nvPicPr>
            <p:cNvPr id="790" name="object 939">
              <a:extLst>
                <a:ext uri="{FF2B5EF4-FFF2-40B4-BE49-F238E27FC236}">
                  <a16:creationId xmlns:a16="http://schemas.microsoft.com/office/drawing/2014/main" id="{BD4E706C-A863-48AA-9097-5E8B46652A6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92190" y="4952623"/>
              <a:ext cx="170928" cy="123123"/>
            </a:xfrm>
            <a:prstGeom prst="rect">
              <a:avLst/>
            </a:prstGeom>
          </p:spPr>
        </p:pic>
        <p:sp>
          <p:nvSpPr>
            <p:cNvPr id="791" name="object 940">
              <a:extLst>
                <a:ext uri="{FF2B5EF4-FFF2-40B4-BE49-F238E27FC236}">
                  <a16:creationId xmlns:a16="http://schemas.microsoft.com/office/drawing/2014/main" id="{A9F1D03D-4B28-4276-BEED-CC0B8DE35546}"/>
                </a:ext>
              </a:extLst>
            </p:cNvPr>
            <p:cNvSpPr/>
            <p:nvPr/>
          </p:nvSpPr>
          <p:spPr>
            <a:xfrm>
              <a:off x="5230958" y="496092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92" name="object 941">
              <a:extLst>
                <a:ext uri="{FF2B5EF4-FFF2-40B4-BE49-F238E27FC236}">
                  <a16:creationId xmlns:a16="http://schemas.microsoft.com/office/drawing/2014/main" id="{9A016F5A-7B5C-4FD2-A075-1F1DD4102214}"/>
                </a:ext>
              </a:extLst>
            </p:cNvPr>
            <p:cNvSpPr/>
            <p:nvPr/>
          </p:nvSpPr>
          <p:spPr>
            <a:xfrm>
              <a:off x="5230958" y="5071595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793" name="object 942">
              <a:extLst>
                <a:ext uri="{FF2B5EF4-FFF2-40B4-BE49-F238E27FC236}">
                  <a16:creationId xmlns:a16="http://schemas.microsoft.com/office/drawing/2014/main" id="{95F7142A-2FD3-4314-A842-8D607128F7E9}"/>
                </a:ext>
              </a:extLst>
            </p:cNvPr>
            <p:cNvGrpSpPr/>
            <p:nvPr/>
          </p:nvGrpSpPr>
          <p:grpSpPr>
            <a:xfrm>
              <a:off x="5227539" y="4952623"/>
              <a:ext cx="171037" cy="119395"/>
              <a:chOff x="5439248" y="6588873"/>
              <a:chExt cx="127000" cy="73025"/>
            </a:xfrm>
          </p:grpSpPr>
          <p:sp>
            <p:nvSpPr>
              <p:cNvPr id="1926" name="object 943">
                <a:extLst>
                  <a:ext uri="{FF2B5EF4-FFF2-40B4-BE49-F238E27FC236}">
                    <a16:creationId xmlns:a16="http://schemas.microsoft.com/office/drawing/2014/main" id="{4DAE0E55-9148-49FD-823B-729A92F11E5D}"/>
                  </a:ext>
                </a:extLst>
              </p:cNvPr>
              <p:cNvSpPr/>
              <p:nvPr/>
            </p:nvSpPr>
            <p:spPr>
              <a:xfrm>
                <a:off x="5502708" y="6593950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27" name="object 944">
                <a:extLst>
                  <a:ext uri="{FF2B5EF4-FFF2-40B4-BE49-F238E27FC236}">
                    <a16:creationId xmlns:a16="http://schemas.microsoft.com/office/drawing/2014/main" id="{ADC87C1F-A2A9-498B-BA19-5CA290A9F6D2}"/>
                  </a:ext>
                </a:extLst>
              </p:cNvPr>
              <p:cNvSpPr/>
              <p:nvPr/>
            </p:nvSpPr>
            <p:spPr>
              <a:xfrm>
                <a:off x="5512862" y="6593950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28" name="object 945">
                <a:extLst>
                  <a:ext uri="{FF2B5EF4-FFF2-40B4-BE49-F238E27FC236}">
                    <a16:creationId xmlns:a16="http://schemas.microsoft.com/office/drawing/2014/main" id="{CE6E7F15-71E4-4BEA-B9AA-A12E2E1C5294}"/>
                  </a:ext>
                </a:extLst>
              </p:cNvPr>
              <p:cNvSpPr/>
              <p:nvPr/>
            </p:nvSpPr>
            <p:spPr>
              <a:xfrm>
                <a:off x="5441787" y="6593950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29" name="object 946">
                <a:extLst>
                  <a:ext uri="{FF2B5EF4-FFF2-40B4-BE49-F238E27FC236}">
                    <a16:creationId xmlns:a16="http://schemas.microsoft.com/office/drawing/2014/main" id="{7AAE581F-E13A-49CA-9192-708F21B79A7B}"/>
                  </a:ext>
                </a:extLst>
              </p:cNvPr>
              <p:cNvSpPr/>
              <p:nvPr/>
            </p:nvSpPr>
            <p:spPr>
              <a:xfrm>
                <a:off x="5451940" y="6593950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30" name="object 947">
                <a:extLst>
                  <a:ext uri="{FF2B5EF4-FFF2-40B4-BE49-F238E27FC236}">
                    <a16:creationId xmlns:a16="http://schemas.microsoft.com/office/drawing/2014/main" id="{4DF72CFA-0DE2-4C8A-9EE4-AC65B41C1BBF}"/>
                  </a:ext>
                </a:extLst>
              </p:cNvPr>
              <p:cNvSpPr/>
              <p:nvPr/>
            </p:nvSpPr>
            <p:spPr>
              <a:xfrm>
                <a:off x="5441787" y="659395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67945">
                    <a:moveTo>
                      <a:pt x="121843" y="6769"/>
                    </a:moveTo>
                    <a:lnTo>
                      <a:pt x="121843" y="67690"/>
                    </a:lnTo>
                  </a:path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6769"/>
                    </a:moveTo>
                    <a:lnTo>
                      <a:pt x="0" y="6769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794" name="object 948">
              <a:extLst>
                <a:ext uri="{FF2B5EF4-FFF2-40B4-BE49-F238E27FC236}">
                  <a16:creationId xmlns:a16="http://schemas.microsoft.com/office/drawing/2014/main" id="{2D1B488D-27AC-4AF4-9A8A-B86FDC729293}"/>
                </a:ext>
              </a:extLst>
            </p:cNvPr>
            <p:cNvSpPr/>
            <p:nvPr/>
          </p:nvSpPr>
          <p:spPr>
            <a:xfrm>
              <a:off x="955457" y="496092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95" name="object 949">
              <a:extLst>
                <a:ext uri="{FF2B5EF4-FFF2-40B4-BE49-F238E27FC236}">
                  <a16:creationId xmlns:a16="http://schemas.microsoft.com/office/drawing/2014/main" id="{AA73F09E-8CDF-42CA-8453-60CF20E7E0BC}"/>
                </a:ext>
              </a:extLst>
            </p:cNvPr>
            <p:cNvSpPr/>
            <p:nvPr/>
          </p:nvSpPr>
          <p:spPr>
            <a:xfrm>
              <a:off x="955457" y="5071595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796" name="object 950">
              <a:extLst>
                <a:ext uri="{FF2B5EF4-FFF2-40B4-BE49-F238E27FC236}">
                  <a16:creationId xmlns:a16="http://schemas.microsoft.com/office/drawing/2014/main" id="{DDBC993E-0138-4A02-9AA0-E82FC631E0E0}"/>
                </a:ext>
              </a:extLst>
            </p:cNvPr>
            <p:cNvGrpSpPr/>
            <p:nvPr/>
          </p:nvGrpSpPr>
          <p:grpSpPr>
            <a:xfrm>
              <a:off x="952039" y="4952623"/>
              <a:ext cx="171037" cy="119395"/>
              <a:chOff x="2264570" y="6588873"/>
              <a:chExt cx="127000" cy="73025"/>
            </a:xfrm>
          </p:grpSpPr>
          <p:sp>
            <p:nvSpPr>
              <p:cNvPr id="1921" name="object 951">
                <a:extLst>
                  <a:ext uri="{FF2B5EF4-FFF2-40B4-BE49-F238E27FC236}">
                    <a16:creationId xmlns:a16="http://schemas.microsoft.com/office/drawing/2014/main" id="{9B927F06-E474-480A-8204-2CF26E8D77AB}"/>
                  </a:ext>
                </a:extLst>
              </p:cNvPr>
              <p:cNvSpPr/>
              <p:nvPr/>
            </p:nvSpPr>
            <p:spPr>
              <a:xfrm>
                <a:off x="2267108" y="6593950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22" name="object 952">
                <a:extLst>
                  <a:ext uri="{FF2B5EF4-FFF2-40B4-BE49-F238E27FC236}">
                    <a16:creationId xmlns:a16="http://schemas.microsoft.com/office/drawing/2014/main" id="{04367D33-62E8-43AF-A252-EDDB65A72B2F}"/>
                  </a:ext>
                </a:extLst>
              </p:cNvPr>
              <p:cNvSpPr/>
              <p:nvPr/>
            </p:nvSpPr>
            <p:spPr>
              <a:xfrm>
                <a:off x="2277262" y="6593950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23" name="object 953">
                <a:extLst>
                  <a:ext uri="{FF2B5EF4-FFF2-40B4-BE49-F238E27FC236}">
                    <a16:creationId xmlns:a16="http://schemas.microsoft.com/office/drawing/2014/main" id="{4B51E976-B42E-418B-9413-7BAADCE67FA7}"/>
                  </a:ext>
                </a:extLst>
              </p:cNvPr>
              <p:cNvSpPr/>
              <p:nvPr/>
            </p:nvSpPr>
            <p:spPr>
              <a:xfrm>
                <a:off x="2328030" y="6593950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24" name="object 954">
                <a:extLst>
                  <a:ext uri="{FF2B5EF4-FFF2-40B4-BE49-F238E27FC236}">
                    <a16:creationId xmlns:a16="http://schemas.microsoft.com/office/drawing/2014/main" id="{0EA780EB-8671-4C5F-BE85-ACA1D10DB3BB}"/>
                  </a:ext>
                </a:extLst>
              </p:cNvPr>
              <p:cNvSpPr/>
              <p:nvPr/>
            </p:nvSpPr>
            <p:spPr>
              <a:xfrm>
                <a:off x="2338184" y="6593950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25" name="object 955">
                <a:extLst>
                  <a:ext uri="{FF2B5EF4-FFF2-40B4-BE49-F238E27FC236}">
                    <a16:creationId xmlns:a16="http://schemas.microsoft.com/office/drawing/2014/main" id="{9C210BF9-F431-498C-815B-69714C956F99}"/>
                  </a:ext>
                </a:extLst>
              </p:cNvPr>
              <p:cNvSpPr/>
              <p:nvPr/>
            </p:nvSpPr>
            <p:spPr>
              <a:xfrm>
                <a:off x="2267108" y="659395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19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19" h="67945">
                    <a:moveTo>
                      <a:pt x="0" y="6769"/>
                    </a:moveTo>
                    <a:lnTo>
                      <a:pt x="0" y="67690"/>
                    </a:lnTo>
                  </a:path>
                  <a:path w="121919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19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19" h="67945">
                    <a:moveTo>
                      <a:pt x="121843" y="6769"/>
                    </a:moveTo>
                    <a:lnTo>
                      <a:pt x="121843" y="6769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797" name="object 956">
              <a:extLst>
                <a:ext uri="{FF2B5EF4-FFF2-40B4-BE49-F238E27FC236}">
                  <a16:creationId xmlns:a16="http://schemas.microsoft.com/office/drawing/2014/main" id="{C7D4243B-18BE-4F73-B582-BC2840BBCC7C}"/>
                </a:ext>
              </a:extLst>
            </p:cNvPr>
            <p:cNvSpPr/>
            <p:nvPr/>
          </p:nvSpPr>
          <p:spPr>
            <a:xfrm>
              <a:off x="1484200" y="496092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798" name="object 957">
              <a:extLst>
                <a:ext uri="{FF2B5EF4-FFF2-40B4-BE49-F238E27FC236}">
                  <a16:creationId xmlns:a16="http://schemas.microsoft.com/office/drawing/2014/main" id="{96804885-4A55-41D8-A280-67E14FFF2878}"/>
                </a:ext>
              </a:extLst>
            </p:cNvPr>
            <p:cNvSpPr/>
            <p:nvPr/>
          </p:nvSpPr>
          <p:spPr>
            <a:xfrm>
              <a:off x="1484200" y="5071595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799" name="object 958">
              <a:extLst>
                <a:ext uri="{FF2B5EF4-FFF2-40B4-BE49-F238E27FC236}">
                  <a16:creationId xmlns:a16="http://schemas.microsoft.com/office/drawing/2014/main" id="{3A5D09B9-69E0-4DDC-B64A-99F972F540B2}"/>
                </a:ext>
              </a:extLst>
            </p:cNvPr>
            <p:cNvGrpSpPr/>
            <p:nvPr/>
          </p:nvGrpSpPr>
          <p:grpSpPr>
            <a:xfrm>
              <a:off x="1480782" y="4952623"/>
              <a:ext cx="171037" cy="119395"/>
              <a:chOff x="2657176" y="6588873"/>
              <a:chExt cx="127000" cy="73025"/>
            </a:xfrm>
          </p:grpSpPr>
          <p:sp>
            <p:nvSpPr>
              <p:cNvPr id="1916" name="object 959">
                <a:extLst>
                  <a:ext uri="{FF2B5EF4-FFF2-40B4-BE49-F238E27FC236}">
                    <a16:creationId xmlns:a16="http://schemas.microsoft.com/office/drawing/2014/main" id="{4698FDF0-695A-49D3-9E68-5F0E42B7D465}"/>
                  </a:ext>
                </a:extLst>
              </p:cNvPr>
              <p:cNvSpPr/>
              <p:nvPr/>
            </p:nvSpPr>
            <p:spPr>
              <a:xfrm>
                <a:off x="2659714" y="6593950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17" name="object 960">
                <a:extLst>
                  <a:ext uri="{FF2B5EF4-FFF2-40B4-BE49-F238E27FC236}">
                    <a16:creationId xmlns:a16="http://schemas.microsoft.com/office/drawing/2014/main" id="{442EC44D-E220-41B7-B26D-50FF35A31557}"/>
                  </a:ext>
                </a:extLst>
              </p:cNvPr>
              <p:cNvSpPr/>
              <p:nvPr/>
            </p:nvSpPr>
            <p:spPr>
              <a:xfrm>
                <a:off x="2669868" y="6593950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18" name="object 961">
                <a:extLst>
                  <a:ext uri="{FF2B5EF4-FFF2-40B4-BE49-F238E27FC236}">
                    <a16:creationId xmlns:a16="http://schemas.microsoft.com/office/drawing/2014/main" id="{BAA6B7B1-004C-448D-B131-6436FC07CF2C}"/>
                  </a:ext>
                </a:extLst>
              </p:cNvPr>
              <p:cNvSpPr/>
              <p:nvPr/>
            </p:nvSpPr>
            <p:spPr>
              <a:xfrm>
                <a:off x="2720636" y="6593950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19" name="object 962">
                <a:extLst>
                  <a:ext uri="{FF2B5EF4-FFF2-40B4-BE49-F238E27FC236}">
                    <a16:creationId xmlns:a16="http://schemas.microsoft.com/office/drawing/2014/main" id="{06E6E392-A262-4D4F-8697-FF9C2AD4ED05}"/>
                  </a:ext>
                </a:extLst>
              </p:cNvPr>
              <p:cNvSpPr/>
              <p:nvPr/>
            </p:nvSpPr>
            <p:spPr>
              <a:xfrm>
                <a:off x="2730789" y="6593950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20" name="object 963">
                <a:extLst>
                  <a:ext uri="{FF2B5EF4-FFF2-40B4-BE49-F238E27FC236}">
                    <a16:creationId xmlns:a16="http://schemas.microsoft.com/office/drawing/2014/main" id="{813FE37D-0682-4BD6-9559-8049396AA8AF}"/>
                  </a:ext>
                </a:extLst>
              </p:cNvPr>
              <p:cNvSpPr/>
              <p:nvPr/>
            </p:nvSpPr>
            <p:spPr>
              <a:xfrm>
                <a:off x="2659714" y="6593950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19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19" h="67945">
                    <a:moveTo>
                      <a:pt x="0" y="6769"/>
                    </a:moveTo>
                    <a:lnTo>
                      <a:pt x="0" y="67690"/>
                    </a:lnTo>
                  </a:path>
                  <a:path w="121919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19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19" h="67945">
                    <a:moveTo>
                      <a:pt x="121843" y="6769"/>
                    </a:moveTo>
                    <a:lnTo>
                      <a:pt x="121843" y="6769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800" name="object 964">
              <a:extLst>
                <a:ext uri="{FF2B5EF4-FFF2-40B4-BE49-F238E27FC236}">
                  <a16:creationId xmlns:a16="http://schemas.microsoft.com/office/drawing/2014/main" id="{F199BEA5-DFEE-4CA3-A58C-A658FF1F3F0E}"/>
                </a:ext>
              </a:extLst>
            </p:cNvPr>
            <p:cNvSpPr/>
            <p:nvPr/>
          </p:nvSpPr>
          <p:spPr>
            <a:xfrm>
              <a:off x="4000265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01" name="object 965">
              <a:extLst>
                <a:ext uri="{FF2B5EF4-FFF2-40B4-BE49-F238E27FC236}">
                  <a16:creationId xmlns:a16="http://schemas.microsoft.com/office/drawing/2014/main" id="{58C07D61-8CB0-47B3-A87B-621485F6CA23}"/>
                </a:ext>
              </a:extLst>
            </p:cNvPr>
            <p:cNvSpPr/>
            <p:nvPr/>
          </p:nvSpPr>
          <p:spPr>
            <a:xfrm>
              <a:off x="4219053" y="496092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02" name="object 966">
              <a:extLst>
                <a:ext uri="{FF2B5EF4-FFF2-40B4-BE49-F238E27FC236}">
                  <a16:creationId xmlns:a16="http://schemas.microsoft.com/office/drawing/2014/main" id="{4E21494B-D9E3-4302-9563-2976B46AD10D}"/>
                </a:ext>
              </a:extLst>
            </p:cNvPr>
            <p:cNvSpPr/>
            <p:nvPr/>
          </p:nvSpPr>
          <p:spPr>
            <a:xfrm>
              <a:off x="5814398" y="2968799"/>
              <a:ext cx="91505" cy="1992342"/>
            </a:xfrm>
            <a:custGeom>
              <a:avLst/>
              <a:gdLst/>
              <a:ahLst/>
              <a:cxnLst/>
              <a:rect l="l" t="t" r="r" b="b"/>
              <a:pathLst>
                <a:path w="67945" h="1218565">
                  <a:moveTo>
                    <a:pt x="67690" y="0"/>
                  </a:moveTo>
                  <a:lnTo>
                    <a:pt x="0" y="0"/>
                  </a:lnTo>
                </a:path>
                <a:path w="67945" h="1218565">
                  <a:moveTo>
                    <a:pt x="67690" y="1218431"/>
                  </a:moveTo>
                  <a:lnTo>
                    <a:pt x="67690" y="0"/>
                  </a:lnTo>
                </a:path>
                <a:path w="67945" h="1218565">
                  <a:moveTo>
                    <a:pt x="0" y="67690"/>
                  </a:moveTo>
                  <a:lnTo>
                    <a:pt x="0" y="561832"/>
                  </a:lnTo>
                </a:path>
                <a:path w="67945" h="1218565">
                  <a:moveTo>
                    <a:pt x="0" y="588908"/>
                  </a:moveTo>
                  <a:lnTo>
                    <a:pt x="0" y="832595"/>
                  </a:lnTo>
                </a:path>
                <a:path w="67945" h="1218565">
                  <a:moveTo>
                    <a:pt x="0" y="859671"/>
                  </a:moveTo>
                  <a:lnTo>
                    <a:pt x="0" y="121843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03" name="object 967">
              <a:extLst>
                <a:ext uri="{FF2B5EF4-FFF2-40B4-BE49-F238E27FC236}">
                  <a16:creationId xmlns:a16="http://schemas.microsoft.com/office/drawing/2014/main" id="{998C9DAF-A7B3-4BFF-9E24-314E038FBBF1}"/>
                </a:ext>
              </a:extLst>
            </p:cNvPr>
            <p:cNvSpPr/>
            <p:nvPr/>
          </p:nvSpPr>
          <p:spPr>
            <a:xfrm>
              <a:off x="2113220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04" name="object 968">
              <a:extLst>
                <a:ext uri="{FF2B5EF4-FFF2-40B4-BE49-F238E27FC236}">
                  <a16:creationId xmlns:a16="http://schemas.microsoft.com/office/drawing/2014/main" id="{9E629C83-7C9E-42AB-AC8C-309DC888D867}"/>
                </a:ext>
              </a:extLst>
            </p:cNvPr>
            <p:cNvSpPr/>
            <p:nvPr/>
          </p:nvSpPr>
          <p:spPr>
            <a:xfrm>
              <a:off x="1949129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05" name="object 969">
              <a:extLst>
                <a:ext uri="{FF2B5EF4-FFF2-40B4-BE49-F238E27FC236}">
                  <a16:creationId xmlns:a16="http://schemas.microsoft.com/office/drawing/2014/main" id="{692FFD87-BB8C-448F-A8EC-34E7FA74F779}"/>
                </a:ext>
              </a:extLst>
            </p:cNvPr>
            <p:cNvSpPr/>
            <p:nvPr/>
          </p:nvSpPr>
          <p:spPr>
            <a:xfrm>
              <a:off x="2477852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06" name="object 970">
              <a:extLst>
                <a:ext uri="{FF2B5EF4-FFF2-40B4-BE49-F238E27FC236}">
                  <a16:creationId xmlns:a16="http://schemas.microsoft.com/office/drawing/2014/main" id="{3B21A3CC-4037-4A1F-91EC-0E90A849B7E8}"/>
                </a:ext>
              </a:extLst>
            </p:cNvPr>
            <p:cNvSpPr/>
            <p:nvPr/>
          </p:nvSpPr>
          <p:spPr>
            <a:xfrm>
              <a:off x="2313778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07" name="object 971">
              <a:extLst>
                <a:ext uri="{FF2B5EF4-FFF2-40B4-BE49-F238E27FC236}">
                  <a16:creationId xmlns:a16="http://schemas.microsoft.com/office/drawing/2014/main" id="{AA141EFA-0F08-4F45-82D4-93EBAB2CE958}"/>
                </a:ext>
              </a:extLst>
            </p:cNvPr>
            <p:cNvSpPr/>
            <p:nvPr/>
          </p:nvSpPr>
          <p:spPr>
            <a:xfrm>
              <a:off x="3207152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08" name="object 972">
              <a:extLst>
                <a:ext uri="{FF2B5EF4-FFF2-40B4-BE49-F238E27FC236}">
                  <a16:creationId xmlns:a16="http://schemas.microsoft.com/office/drawing/2014/main" id="{9BDAE609-7704-44B4-91ED-73DF2F18D837}"/>
                </a:ext>
              </a:extLst>
            </p:cNvPr>
            <p:cNvSpPr/>
            <p:nvPr/>
          </p:nvSpPr>
          <p:spPr>
            <a:xfrm>
              <a:off x="3043059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09" name="object 973">
              <a:extLst>
                <a:ext uri="{FF2B5EF4-FFF2-40B4-BE49-F238E27FC236}">
                  <a16:creationId xmlns:a16="http://schemas.microsoft.com/office/drawing/2014/main" id="{52DCE4FC-BCA0-4E8D-81FA-43AE066C9A73}"/>
                </a:ext>
              </a:extLst>
            </p:cNvPr>
            <p:cNvSpPr/>
            <p:nvPr/>
          </p:nvSpPr>
          <p:spPr>
            <a:xfrm>
              <a:off x="3754126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10" name="object 974">
              <a:extLst>
                <a:ext uri="{FF2B5EF4-FFF2-40B4-BE49-F238E27FC236}">
                  <a16:creationId xmlns:a16="http://schemas.microsoft.com/office/drawing/2014/main" id="{06E0C0BF-6823-4D5A-9BF8-09AAF06A0141}"/>
                </a:ext>
              </a:extLst>
            </p:cNvPr>
            <p:cNvSpPr/>
            <p:nvPr/>
          </p:nvSpPr>
          <p:spPr>
            <a:xfrm>
              <a:off x="3590033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11" name="object 975">
              <a:extLst>
                <a:ext uri="{FF2B5EF4-FFF2-40B4-BE49-F238E27FC236}">
                  <a16:creationId xmlns:a16="http://schemas.microsoft.com/office/drawing/2014/main" id="{FD13B4BE-5CE7-4907-9BB4-A2AFA7CBCBE4}"/>
                </a:ext>
              </a:extLst>
            </p:cNvPr>
            <p:cNvSpPr/>
            <p:nvPr/>
          </p:nvSpPr>
          <p:spPr>
            <a:xfrm>
              <a:off x="1484199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12" name="object 976">
              <a:extLst>
                <a:ext uri="{FF2B5EF4-FFF2-40B4-BE49-F238E27FC236}">
                  <a16:creationId xmlns:a16="http://schemas.microsoft.com/office/drawing/2014/main" id="{F6A3173D-EC17-4BC0-8223-C5B306D16AC2}"/>
                </a:ext>
              </a:extLst>
            </p:cNvPr>
            <p:cNvSpPr/>
            <p:nvPr/>
          </p:nvSpPr>
          <p:spPr>
            <a:xfrm>
              <a:off x="1648292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13" name="object 977">
              <a:extLst>
                <a:ext uri="{FF2B5EF4-FFF2-40B4-BE49-F238E27FC236}">
                  <a16:creationId xmlns:a16="http://schemas.microsoft.com/office/drawing/2014/main" id="{670D5F73-D961-4BDC-81E6-513C8FA64CF6}"/>
                </a:ext>
              </a:extLst>
            </p:cNvPr>
            <p:cNvSpPr/>
            <p:nvPr/>
          </p:nvSpPr>
          <p:spPr>
            <a:xfrm>
              <a:off x="1119550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14" name="object 978">
              <a:extLst>
                <a:ext uri="{FF2B5EF4-FFF2-40B4-BE49-F238E27FC236}">
                  <a16:creationId xmlns:a16="http://schemas.microsoft.com/office/drawing/2014/main" id="{4108BBF0-21E4-4F59-AA20-A45D5B68F547}"/>
                </a:ext>
              </a:extLst>
            </p:cNvPr>
            <p:cNvSpPr/>
            <p:nvPr/>
          </p:nvSpPr>
          <p:spPr>
            <a:xfrm>
              <a:off x="1283643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15" name="object 979">
              <a:extLst>
                <a:ext uri="{FF2B5EF4-FFF2-40B4-BE49-F238E27FC236}">
                  <a16:creationId xmlns:a16="http://schemas.microsoft.com/office/drawing/2014/main" id="{8F614DE4-9921-4B2A-9C4D-6F8F6BB21A7A}"/>
                </a:ext>
              </a:extLst>
            </p:cNvPr>
            <p:cNvSpPr/>
            <p:nvPr/>
          </p:nvSpPr>
          <p:spPr>
            <a:xfrm>
              <a:off x="4219053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16" name="object 980">
              <a:extLst>
                <a:ext uri="{FF2B5EF4-FFF2-40B4-BE49-F238E27FC236}">
                  <a16:creationId xmlns:a16="http://schemas.microsoft.com/office/drawing/2014/main" id="{61482BDD-A771-4B9E-8971-D9C478B66B2C}"/>
                </a:ext>
              </a:extLst>
            </p:cNvPr>
            <p:cNvSpPr/>
            <p:nvPr/>
          </p:nvSpPr>
          <p:spPr>
            <a:xfrm>
              <a:off x="4000265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17" name="object 981">
              <a:extLst>
                <a:ext uri="{FF2B5EF4-FFF2-40B4-BE49-F238E27FC236}">
                  <a16:creationId xmlns:a16="http://schemas.microsoft.com/office/drawing/2014/main" id="{D1B462EF-2EB6-4C5B-BC8B-6FB3F2694F09}"/>
                </a:ext>
              </a:extLst>
            </p:cNvPr>
            <p:cNvSpPr/>
            <p:nvPr/>
          </p:nvSpPr>
          <p:spPr>
            <a:xfrm>
              <a:off x="4219053" y="2968799"/>
              <a:ext cx="1595778" cy="0"/>
            </a:xfrm>
            <a:custGeom>
              <a:avLst/>
              <a:gdLst/>
              <a:ahLst/>
              <a:cxnLst/>
              <a:rect l="l" t="t" r="r" b="b"/>
              <a:pathLst>
                <a:path w="1184910">
                  <a:moveTo>
                    <a:pt x="118458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18" name="object 982">
              <a:extLst>
                <a:ext uri="{FF2B5EF4-FFF2-40B4-BE49-F238E27FC236}">
                  <a16:creationId xmlns:a16="http://schemas.microsoft.com/office/drawing/2014/main" id="{6B5B408C-2075-4714-8026-372E9F6B48EE}"/>
                </a:ext>
              </a:extLst>
            </p:cNvPr>
            <p:cNvSpPr/>
            <p:nvPr/>
          </p:nvSpPr>
          <p:spPr>
            <a:xfrm>
              <a:off x="3754126" y="2968799"/>
              <a:ext cx="246293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18276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19" name="object 983">
              <a:extLst>
                <a:ext uri="{FF2B5EF4-FFF2-40B4-BE49-F238E27FC236}">
                  <a16:creationId xmlns:a16="http://schemas.microsoft.com/office/drawing/2014/main" id="{08850E2D-972E-4F48-9B40-6D5AF8C9EAA4}"/>
                </a:ext>
              </a:extLst>
            </p:cNvPr>
            <p:cNvSpPr/>
            <p:nvPr/>
          </p:nvSpPr>
          <p:spPr>
            <a:xfrm>
              <a:off x="3207152" y="2968799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20" name="object 984">
              <a:extLst>
                <a:ext uri="{FF2B5EF4-FFF2-40B4-BE49-F238E27FC236}">
                  <a16:creationId xmlns:a16="http://schemas.microsoft.com/office/drawing/2014/main" id="{A24478DC-3F37-4461-9CED-F6D56DE29016}"/>
                </a:ext>
              </a:extLst>
            </p:cNvPr>
            <p:cNvSpPr/>
            <p:nvPr/>
          </p:nvSpPr>
          <p:spPr>
            <a:xfrm>
              <a:off x="2477853" y="2968799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5">
                  <a:moveTo>
                    <a:pt x="41968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21" name="object 985">
              <a:extLst>
                <a:ext uri="{FF2B5EF4-FFF2-40B4-BE49-F238E27FC236}">
                  <a16:creationId xmlns:a16="http://schemas.microsoft.com/office/drawing/2014/main" id="{1486C23F-2D19-49BE-ACFF-CEDCCCF3E175}"/>
                </a:ext>
              </a:extLst>
            </p:cNvPr>
            <p:cNvSpPr/>
            <p:nvPr/>
          </p:nvSpPr>
          <p:spPr>
            <a:xfrm>
              <a:off x="2113222" y="2968799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22" name="object 986">
              <a:extLst>
                <a:ext uri="{FF2B5EF4-FFF2-40B4-BE49-F238E27FC236}">
                  <a16:creationId xmlns:a16="http://schemas.microsoft.com/office/drawing/2014/main" id="{171E2EFD-CD01-472B-B2FF-5E7CAEF3E273}"/>
                </a:ext>
              </a:extLst>
            </p:cNvPr>
            <p:cNvSpPr/>
            <p:nvPr/>
          </p:nvSpPr>
          <p:spPr>
            <a:xfrm>
              <a:off x="1648292" y="2968799"/>
              <a:ext cx="301026" cy="0"/>
            </a:xfrm>
            <a:custGeom>
              <a:avLst/>
              <a:gdLst/>
              <a:ahLst/>
              <a:cxnLst/>
              <a:rect l="l" t="t" r="r" b="b"/>
              <a:pathLst>
                <a:path w="223519">
                  <a:moveTo>
                    <a:pt x="22337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23" name="object 987">
              <a:extLst>
                <a:ext uri="{FF2B5EF4-FFF2-40B4-BE49-F238E27FC236}">
                  <a16:creationId xmlns:a16="http://schemas.microsoft.com/office/drawing/2014/main" id="{CB033631-7BBB-47B7-8FCA-49259F49A9A3}"/>
                </a:ext>
              </a:extLst>
            </p:cNvPr>
            <p:cNvSpPr/>
            <p:nvPr/>
          </p:nvSpPr>
          <p:spPr>
            <a:xfrm>
              <a:off x="1283643" y="2968799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24" name="object 988">
              <a:extLst>
                <a:ext uri="{FF2B5EF4-FFF2-40B4-BE49-F238E27FC236}">
                  <a16:creationId xmlns:a16="http://schemas.microsoft.com/office/drawing/2014/main" id="{6CB816F0-4296-49E5-8121-886B59624DC4}"/>
                </a:ext>
              </a:extLst>
            </p:cNvPr>
            <p:cNvSpPr/>
            <p:nvPr/>
          </p:nvSpPr>
          <p:spPr>
            <a:xfrm>
              <a:off x="800482" y="2968799"/>
              <a:ext cx="319840" cy="0"/>
            </a:xfrm>
            <a:custGeom>
              <a:avLst/>
              <a:gdLst/>
              <a:ahLst/>
              <a:cxnLst/>
              <a:rect l="l" t="t" r="r" b="b"/>
              <a:pathLst>
                <a:path w="237489">
                  <a:moveTo>
                    <a:pt x="23691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25" name="object 989">
              <a:extLst>
                <a:ext uri="{FF2B5EF4-FFF2-40B4-BE49-F238E27FC236}">
                  <a16:creationId xmlns:a16="http://schemas.microsoft.com/office/drawing/2014/main" id="{9CCEFBBA-28B3-4188-A0E0-A52B7D97027E}"/>
                </a:ext>
              </a:extLst>
            </p:cNvPr>
            <p:cNvSpPr/>
            <p:nvPr/>
          </p:nvSpPr>
          <p:spPr>
            <a:xfrm>
              <a:off x="800482" y="3079473"/>
              <a:ext cx="319840" cy="0"/>
            </a:xfrm>
            <a:custGeom>
              <a:avLst/>
              <a:gdLst/>
              <a:ahLst/>
              <a:cxnLst/>
              <a:rect l="l" t="t" r="r" b="b"/>
              <a:pathLst>
                <a:path w="237489">
                  <a:moveTo>
                    <a:pt x="0" y="0"/>
                  </a:moveTo>
                  <a:lnTo>
                    <a:pt x="23691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26" name="object 990">
              <a:extLst>
                <a:ext uri="{FF2B5EF4-FFF2-40B4-BE49-F238E27FC236}">
                  <a16:creationId xmlns:a16="http://schemas.microsoft.com/office/drawing/2014/main" id="{E7B79CA0-FB4C-46EE-B16E-38EAD4831DA7}"/>
                </a:ext>
              </a:extLst>
            </p:cNvPr>
            <p:cNvSpPr/>
            <p:nvPr/>
          </p:nvSpPr>
          <p:spPr>
            <a:xfrm>
              <a:off x="1283643" y="3079473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27" name="object 991">
              <a:extLst>
                <a:ext uri="{FF2B5EF4-FFF2-40B4-BE49-F238E27FC236}">
                  <a16:creationId xmlns:a16="http://schemas.microsoft.com/office/drawing/2014/main" id="{FCCFB518-6692-44EF-A8FB-A90C230E9BB8}"/>
                </a:ext>
              </a:extLst>
            </p:cNvPr>
            <p:cNvSpPr/>
            <p:nvPr/>
          </p:nvSpPr>
          <p:spPr>
            <a:xfrm>
              <a:off x="1648292" y="3079473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0" y="0"/>
                  </a:moveTo>
                  <a:lnTo>
                    <a:pt x="11507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28" name="object 992">
              <a:extLst>
                <a:ext uri="{FF2B5EF4-FFF2-40B4-BE49-F238E27FC236}">
                  <a16:creationId xmlns:a16="http://schemas.microsoft.com/office/drawing/2014/main" id="{22A89DBE-0E9E-49AF-9545-096118075D02}"/>
                </a:ext>
              </a:extLst>
            </p:cNvPr>
            <p:cNvSpPr/>
            <p:nvPr/>
          </p:nvSpPr>
          <p:spPr>
            <a:xfrm>
              <a:off x="1894430" y="307947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29" name="object 993">
              <a:extLst>
                <a:ext uri="{FF2B5EF4-FFF2-40B4-BE49-F238E27FC236}">
                  <a16:creationId xmlns:a16="http://schemas.microsoft.com/office/drawing/2014/main" id="{6956B353-89F8-4269-8798-5C1CBB1E29E2}"/>
                </a:ext>
              </a:extLst>
            </p:cNvPr>
            <p:cNvSpPr/>
            <p:nvPr/>
          </p:nvSpPr>
          <p:spPr>
            <a:xfrm>
              <a:off x="2113222" y="3079473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30" name="object 994">
              <a:extLst>
                <a:ext uri="{FF2B5EF4-FFF2-40B4-BE49-F238E27FC236}">
                  <a16:creationId xmlns:a16="http://schemas.microsoft.com/office/drawing/2014/main" id="{58563717-415F-4148-8133-9E390B61C972}"/>
                </a:ext>
              </a:extLst>
            </p:cNvPr>
            <p:cNvSpPr/>
            <p:nvPr/>
          </p:nvSpPr>
          <p:spPr>
            <a:xfrm>
              <a:off x="2477853" y="3079473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5">
                  <a:moveTo>
                    <a:pt x="0" y="0"/>
                  </a:moveTo>
                  <a:lnTo>
                    <a:pt x="331684" y="0"/>
                  </a:lnTo>
                </a:path>
                <a:path w="419735">
                  <a:moveTo>
                    <a:pt x="358760" y="0"/>
                  </a:moveTo>
                  <a:lnTo>
                    <a:pt x="41968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31" name="object 995">
              <a:extLst>
                <a:ext uri="{FF2B5EF4-FFF2-40B4-BE49-F238E27FC236}">
                  <a16:creationId xmlns:a16="http://schemas.microsoft.com/office/drawing/2014/main" id="{21522178-770B-4430-8611-B6E81872A46A}"/>
                </a:ext>
              </a:extLst>
            </p:cNvPr>
            <p:cNvSpPr/>
            <p:nvPr/>
          </p:nvSpPr>
          <p:spPr>
            <a:xfrm>
              <a:off x="3207152" y="3079473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32" name="object 996">
              <a:extLst>
                <a:ext uri="{FF2B5EF4-FFF2-40B4-BE49-F238E27FC236}">
                  <a16:creationId xmlns:a16="http://schemas.microsoft.com/office/drawing/2014/main" id="{47B8841C-BB37-44DF-982F-9452BC562972}"/>
                </a:ext>
              </a:extLst>
            </p:cNvPr>
            <p:cNvSpPr/>
            <p:nvPr/>
          </p:nvSpPr>
          <p:spPr>
            <a:xfrm>
              <a:off x="3754126" y="3079473"/>
              <a:ext cx="246293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60921" y="0"/>
                  </a:lnTo>
                </a:path>
                <a:path w="182879">
                  <a:moveTo>
                    <a:pt x="87997" y="0"/>
                  </a:moveTo>
                  <a:lnTo>
                    <a:pt x="18276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33" name="object 997">
              <a:extLst>
                <a:ext uri="{FF2B5EF4-FFF2-40B4-BE49-F238E27FC236}">
                  <a16:creationId xmlns:a16="http://schemas.microsoft.com/office/drawing/2014/main" id="{9BEBD99E-0E07-45D0-BC57-D7D755A1FBC5}"/>
                </a:ext>
              </a:extLst>
            </p:cNvPr>
            <p:cNvSpPr/>
            <p:nvPr/>
          </p:nvSpPr>
          <p:spPr>
            <a:xfrm>
              <a:off x="4219053" y="3079473"/>
              <a:ext cx="1595778" cy="0"/>
            </a:xfrm>
            <a:custGeom>
              <a:avLst/>
              <a:gdLst/>
              <a:ahLst/>
              <a:cxnLst/>
              <a:rect l="l" t="t" r="r" b="b"/>
              <a:pathLst>
                <a:path w="1184910">
                  <a:moveTo>
                    <a:pt x="0" y="0"/>
                  </a:moveTo>
                  <a:lnTo>
                    <a:pt x="121843" y="0"/>
                  </a:lnTo>
                </a:path>
                <a:path w="1184910">
                  <a:moveTo>
                    <a:pt x="148919" y="0"/>
                  </a:moveTo>
                  <a:lnTo>
                    <a:pt x="527987" y="0"/>
                  </a:lnTo>
                </a:path>
                <a:path w="1184910">
                  <a:moveTo>
                    <a:pt x="555063" y="0"/>
                  </a:moveTo>
                  <a:lnTo>
                    <a:pt x="118458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pic>
          <p:nvPicPr>
            <p:cNvPr id="834" name="object 998">
              <a:extLst>
                <a:ext uri="{FF2B5EF4-FFF2-40B4-BE49-F238E27FC236}">
                  <a16:creationId xmlns:a16="http://schemas.microsoft.com/office/drawing/2014/main" id="{85304F88-4432-423B-A209-0CD80C0BF89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45711" y="2964649"/>
              <a:ext cx="170928" cy="123123"/>
            </a:xfrm>
            <a:prstGeom prst="rect">
              <a:avLst/>
            </a:prstGeom>
          </p:spPr>
        </p:pic>
        <p:pic>
          <p:nvPicPr>
            <p:cNvPr id="835" name="object 999">
              <a:extLst>
                <a:ext uri="{FF2B5EF4-FFF2-40B4-BE49-F238E27FC236}">
                  <a16:creationId xmlns:a16="http://schemas.microsoft.com/office/drawing/2014/main" id="{C93C39BF-6442-4D8B-A78D-141DB88673C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10360" y="2964649"/>
              <a:ext cx="170911" cy="123123"/>
            </a:xfrm>
            <a:prstGeom prst="rect">
              <a:avLst/>
            </a:prstGeom>
          </p:spPr>
        </p:pic>
        <p:pic>
          <p:nvPicPr>
            <p:cNvPr id="836" name="object 1000">
              <a:extLst>
                <a:ext uri="{FF2B5EF4-FFF2-40B4-BE49-F238E27FC236}">
                  <a16:creationId xmlns:a16="http://schemas.microsoft.com/office/drawing/2014/main" id="{587E0A4E-2319-456B-A606-256D69D21E8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39641" y="2964649"/>
              <a:ext cx="170928" cy="123123"/>
            </a:xfrm>
            <a:prstGeom prst="rect">
              <a:avLst/>
            </a:prstGeom>
          </p:spPr>
        </p:pic>
        <p:pic>
          <p:nvPicPr>
            <p:cNvPr id="837" name="object 1001">
              <a:extLst>
                <a:ext uri="{FF2B5EF4-FFF2-40B4-BE49-F238E27FC236}">
                  <a16:creationId xmlns:a16="http://schemas.microsoft.com/office/drawing/2014/main" id="{9017642F-37EA-431D-B0A1-E2E670EC41E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6615" y="2964649"/>
              <a:ext cx="170928" cy="123123"/>
            </a:xfrm>
            <a:prstGeom prst="rect">
              <a:avLst/>
            </a:prstGeom>
          </p:spPr>
        </p:pic>
        <p:pic>
          <p:nvPicPr>
            <p:cNvPr id="838" name="object 1002">
              <a:extLst>
                <a:ext uri="{FF2B5EF4-FFF2-40B4-BE49-F238E27FC236}">
                  <a16:creationId xmlns:a16="http://schemas.microsoft.com/office/drawing/2014/main" id="{20BCB2AD-0A1E-4BF7-8F39-75202A29E9B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0782" y="2964649"/>
              <a:ext cx="170928" cy="123123"/>
            </a:xfrm>
            <a:prstGeom prst="rect">
              <a:avLst/>
            </a:prstGeom>
          </p:spPr>
        </p:pic>
        <p:pic>
          <p:nvPicPr>
            <p:cNvPr id="839" name="object 1003">
              <a:extLst>
                <a:ext uri="{FF2B5EF4-FFF2-40B4-BE49-F238E27FC236}">
                  <a16:creationId xmlns:a16="http://schemas.microsoft.com/office/drawing/2014/main" id="{84C69CAE-5585-4964-A70F-60FF6BC27E5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6132" y="2964649"/>
              <a:ext cx="170928" cy="123123"/>
            </a:xfrm>
            <a:prstGeom prst="rect">
              <a:avLst/>
            </a:prstGeom>
          </p:spPr>
        </p:pic>
        <p:sp>
          <p:nvSpPr>
            <p:cNvPr id="840" name="object 1004">
              <a:extLst>
                <a:ext uri="{FF2B5EF4-FFF2-40B4-BE49-F238E27FC236}">
                  <a16:creationId xmlns:a16="http://schemas.microsoft.com/office/drawing/2014/main" id="{FBC87468-4032-4EB2-A597-40195B1DB7B2}"/>
                </a:ext>
              </a:extLst>
            </p:cNvPr>
            <p:cNvSpPr/>
            <p:nvPr/>
          </p:nvSpPr>
          <p:spPr>
            <a:xfrm>
              <a:off x="4000265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41" name="object 1005">
              <a:extLst>
                <a:ext uri="{FF2B5EF4-FFF2-40B4-BE49-F238E27FC236}">
                  <a16:creationId xmlns:a16="http://schemas.microsoft.com/office/drawing/2014/main" id="{83A06CAC-3F6D-477E-87E0-7C5E1CF79CCB}"/>
                </a:ext>
              </a:extLst>
            </p:cNvPr>
            <p:cNvSpPr/>
            <p:nvPr/>
          </p:nvSpPr>
          <p:spPr>
            <a:xfrm>
              <a:off x="4219053" y="2968799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42" name="object 1006">
              <a:extLst>
                <a:ext uri="{FF2B5EF4-FFF2-40B4-BE49-F238E27FC236}">
                  <a16:creationId xmlns:a16="http://schemas.microsoft.com/office/drawing/2014/main" id="{14113CFA-5155-4CAD-BBC9-E35F57024FA4}"/>
                </a:ext>
              </a:extLst>
            </p:cNvPr>
            <p:cNvSpPr/>
            <p:nvPr/>
          </p:nvSpPr>
          <p:spPr>
            <a:xfrm>
              <a:off x="2760456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43" name="object 1007">
              <a:extLst>
                <a:ext uri="{FF2B5EF4-FFF2-40B4-BE49-F238E27FC236}">
                  <a16:creationId xmlns:a16="http://schemas.microsoft.com/office/drawing/2014/main" id="{01463C7F-0BC8-40A8-9963-D08F7CC91BDC}"/>
                </a:ext>
              </a:extLst>
            </p:cNvPr>
            <p:cNvSpPr/>
            <p:nvPr/>
          </p:nvSpPr>
          <p:spPr>
            <a:xfrm>
              <a:off x="2596363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44" name="object 1008">
              <a:extLst>
                <a:ext uri="{FF2B5EF4-FFF2-40B4-BE49-F238E27FC236}">
                  <a16:creationId xmlns:a16="http://schemas.microsoft.com/office/drawing/2014/main" id="{8A0E35B3-F620-412F-9881-431B91304F64}"/>
                </a:ext>
              </a:extLst>
            </p:cNvPr>
            <p:cNvSpPr/>
            <p:nvPr/>
          </p:nvSpPr>
          <p:spPr>
            <a:xfrm>
              <a:off x="3289197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45" name="object 1009">
              <a:extLst>
                <a:ext uri="{FF2B5EF4-FFF2-40B4-BE49-F238E27FC236}">
                  <a16:creationId xmlns:a16="http://schemas.microsoft.com/office/drawing/2014/main" id="{1FF8A8BC-823B-45B2-892C-2B76C2CB893E}"/>
                </a:ext>
              </a:extLst>
            </p:cNvPr>
            <p:cNvSpPr/>
            <p:nvPr/>
          </p:nvSpPr>
          <p:spPr>
            <a:xfrm>
              <a:off x="3125106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46" name="object 1010">
              <a:extLst>
                <a:ext uri="{FF2B5EF4-FFF2-40B4-BE49-F238E27FC236}">
                  <a16:creationId xmlns:a16="http://schemas.microsoft.com/office/drawing/2014/main" id="{9F1961C4-D052-455E-A389-41A4F5E8E846}"/>
                </a:ext>
              </a:extLst>
            </p:cNvPr>
            <p:cNvSpPr/>
            <p:nvPr/>
          </p:nvSpPr>
          <p:spPr>
            <a:xfrm>
              <a:off x="1748570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47" name="object 1011">
              <a:extLst>
                <a:ext uri="{FF2B5EF4-FFF2-40B4-BE49-F238E27FC236}">
                  <a16:creationId xmlns:a16="http://schemas.microsoft.com/office/drawing/2014/main" id="{F729CFE2-1F1E-4C78-AD86-3DAB68A7EAED}"/>
                </a:ext>
              </a:extLst>
            </p:cNvPr>
            <p:cNvSpPr/>
            <p:nvPr/>
          </p:nvSpPr>
          <p:spPr>
            <a:xfrm>
              <a:off x="800482" y="3887389"/>
              <a:ext cx="784206" cy="44644"/>
            </a:xfrm>
            <a:custGeom>
              <a:avLst/>
              <a:gdLst/>
              <a:ahLst/>
              <a:cxnLst/>
              <a:rect l="l" t="t" r="r" b="b"/>
              <a:pathLst>
                <a:path w="582294" h="27304">
                  <a:moveTo>
                    <a:pt x="582139" y="0"/>
                  </a:moveTo>
                  <a:lnTo>
                    <a:pt x="582139" y="27076"/>
                  </a:lnTo>
                </a:path>
                <a:path w="582294" h="27304">
                  <a:moveTo>
                    <a:pt x="0" y="27076"/>
                  </a:moveTo>
                  <a:lnTo>
                    <a:pt x="582139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48" name="object 1012">
              <a:extLst>
                <a:ext uri="{FF2B5EF4-FFF2-40B4-BE49-F238E27FC236}">
                  <a16:creationId xmlns:a16="http://schemas.microsoft.com/office/drawing/2014/main" id="{2941CC2B-3B49-4C67-BC6C-F14C83608636}"/>
                </a:ext>
              </a:extLst>
            </p:cNvPr>
            <p:cNvSpPr/>
            <p:nvPr/>
          </p:nvSpPr>
          <p:spPr>
            <a:xfrm>
              <a:off x="1748570" y="393165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49" name="object 1013">
              <a:extLst>
                <a:ext uri="{FF2B5EF4-FFF2-40B4-BE49-F238E27FC236}">
                  <a16:creationId xmlns:a16="http://schemas.microsoft.com/office/drawing/2014/main" id="{83602FB5-8268-4CBC-9C64-7BEA04DB9AB4}"/>
                </a:ext>
              </a:extLst>
            </p:cNvPr>
            <p:cNvSpPr/>
            <p:nvPr/>
          </p:nvSpPr>
          <p:spPr>
            <a:xfrm>
              <a:off x="1894430" y="3931659"/>
              <a:ext cx="702107" cy="0"/>
            </a:xfrm>
            <a:custGeom>
              <a:avLst/>
              <a:gdLst/>
              <a:ahLst/>
              <a:cxnLst/>
              <a:rect l="l" t="t" r="r" b="b"/>
              <a:pathLst>
                <a:path w="521335">
                  <a:moveTo>
                    <a:pt x="0" y="0"/>
                  </a:moveTo>
                  <a:lnTo>
                    <a:pt x="52120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50" name="object 1014">
              <a:extLst>
                <a:ext uri="{FF2B5EF4-FFF2-40B4-BE49-F238E27FC236}">
                  <a16:creationId xmlns:a16="http://schemas.microsoft.com/office/drawing/2014/main" id="{3D590036-D81C-4438-BAA7-63AE89BF2EE1}"/>
                </a:ext>
              </a:extLst>
            </p:cNvPr>
            <p:cNvSpPr/>
            <p:nvPr/>
          </p:nvSpPr>
          <p:spPr>
            <a:xfrm>
              <a:off x="2760457" y="3931659"/>
              <a:ext cx="365164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7076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51" name="object 1015">
              <a:extLst>
                <a:ext uri="{FF2B5EF4-FFF2-40B4-BE49-F238E27FC236}">
                  <a16:creationId xmlns:a16="http://schemas.microsoft.com/office/drawing/2014/main" id="{FF1705ED-0EBC-4076-961A-B18CCB29535E}"/>
                </a:ext>
              </a:extLst>
            </p:cNvPr>
            <p:cNvSpPr/>
            <p:nvPr/>
          </p:nvSpPr>
          <p:spPr>
            <a:xfrm>
              <a:off x="3289199" y="3887389"/>
              <a:ext cx="584092" cy="44644"/>
            </a:xfrm>
            <a:custGeom>
              <a:avLst/>
              <a:gdLst/>
              <a:ahLst/>
              <a:cxnLst/>
              <a:rect l="l" t="t" r="r" b="b"/>
              <a:pathLst>
                <a:path w="433704" h="27304">
                  <a:moveTo>
                    <a:pt x="0" y="27076"/>
                  </a:moveTo>
                  <a:lnTo>
                    <a:pt x="433220" y="27076"/>
                  </a:lnTo>
                </a:path>
                <a:path w="433704" h="27304">
                  <a:moveTo>
                    <a:pt x="433220" y="27076"/>
                  </a:moveTo>
                  <a:lnTo>
                    <a:pt x="433220" y="0"/>
                  </a:lnTo>
                </a:path>
                <a:path w="433704" h="27304">
                  <a:moveTo>
                    <a:pt x="4061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52" name="object 1016">
              <a:extLst>
                <a:ext uri="{FF2B5EF4-FFF2-40B4-BE49-F238E27FC236}">
                  <a16:creationId xmlns:a16="http://schemas.microsoft.com/office/drawing/2014/main" id="{1F845D70-D3DA-41AB-B8EA-D22A980279DF}"/>
                </a:ext>
              </a:extLst>
            </p:cNvPr>
            <p:cNvSpPr/>
            <p:nvPr/>
          </p:nvSpPr>
          <p:spPr>
            <a:xfrm>
              <a:off x="2760457" y="3887389"/>
              <a:ext cx="365164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270762" y="0"/>
                  </a:moveTo>
                  <a:lnTo>
                    <a:pt x="148919" y="0"/>
                  </a:lnTo>
                </a:path>
                <a:path w="271145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53" name="object 1017">
              <a:extLst>
                <a:ext uri="{FF2B5EF4-FFF2-40B4-BE49-F238E27FC236}">
                  <a16:creationId xmlns:a16="http://schemas.microsoft.com/office/drawing/2014/main" id="{159331E4-09C7-4AE2-872D-A9EB591451FF}"/>
                </a:ext>
              </a:extLst>
            </p:cNvPr>
            <p:cNvSpPr/>
            <p:nvPr/>
          </p:nvSpPr>
          <p:spPr>
            <a:xfrm>
              <a:off x="1894430" y="3887389"/>
              <a:ext cx="702107" cy="0"/>
            </a:xfrm>
            <a:custGeom>
              <a:avLst/>
              <a:gdLst/>
              <a:ahLst/>
              <a:cxnLst/>
              <a:rect l="l" t="t" r="r" b="b"/>
              <a:pathLst>
                <a:path w="521335">
                  <a:moveTo>
                    <a:pt x="52120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54" name="object 1018">
              <a:extLst>
                <a:ext uri="{FF2B5EF4-FFF2-40B4-BE49-F238E27FC236}">
                  <a16:creationId xmlns:a16="http://schemas.microsoft.com/office/drawing/2014/main" id="{3C4A46EA-B8E3-4EB8-8736-6AE63D89C553}"/>
                </a:ext>
              </a:extLst>
            </p:cNvPr>
            <p:cNvSpPr/>
            <p:nvPr/>
          </p:nvSpPr>
          <p:spPr>
            <a:xfrm>
              <a:off x="1748570" y="388738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55" name="object 1019">
              <a:extLst>
                <a:ext uri="{FF2B5EF4-FFF2-40B4-BE49-F238E27FC236}">
                  <a16:creationId xmlns:a16="http://schemas.microsoft.com/office/drawing/2014/main" id="{C6735005-F763-4FA8-B2EC-CDBBDCCE4235}"/>
                </a:ext>
              </a:extLst>
            </p:cNvPr>
            <p:cNvSpPr/>
            <p:nvPr/>
          </p:nvSpPr>
          <p:spPr>
            <a:xfrm>
              <a:off x="800482" y="3887389"/>
              <a:ext cx="784206" cy="0"/>
            </a:xfrm>
            <a:custGeom>
              <a:avLst/>
              <a:gdLst/>
              <a:ahLst/>
              <a:cxnLst/>
              <a:rect l="l" t="t" r="r" b="b"/>
              <a:pathLst>
                <a:path w="582294">
                  <a:moveTo>
                    <a:pt x="58213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56" name="object 1020">
              <a:extLst>
                <a:ext uri="{FF2B5EF4-FFF2-40B4-BE49-F238E27FC236}">
                  <a16:creationId xmlns:a16="http://schemas.microsoft.com/office/drawing/2014/main" id="{589CAFF8-9B32-4C57-8DD1-A20A1B9153A5}"/>
                </a:ext>
              </a:extLst>
            </p:cNvPr>
            <p:cNvSpPr/>
            <p:nvPr/>
          </p:nvSpPr>
          <p:spPr>
            <a:xfrm>
              <a:off x="2596363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57" name="object 1021">
              <a:extLst>
                <a:ext uri="{FF2B5EF4-FFF2-40B4-BE49-F238E27FC236}">
                  <a16:creationId xmlns:a16="http://schemas.microsoft.com/office/drawing/2014/main" id="{43A54F71-8D75-4C03-BCD3-B1AE96A1D712}"/>
                </a:ext>
              </a:extLst>
            </p:cNvPr>
            <p:cNvSpPr/>
            <p:nvPr/>
          </p:nvSpPr>
          <p:spPr>
            <a:xfrm>
              <a:off x="2760456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58" name="object 1022">
              <a:extLst>
                <a:ext uri="{FF2B5EF4-FFF2-40B4-BE49-F238E27FC236}">
                  <a16:creationId xmlns:a16="http://schemas.microsoft.com/office/drawing/2014/main" id="{3E18443C-179C-4383-904A-6A1BD6C2FE70}"/>
                </a:ext>
              </a:extLst>
            </p:cNvPr>
            <p:cNvSpPr/>
            <p:nvPr/>
          </p:nvSpPr>
          <p:spPr>
            <a:xfrm>
              <a:off x="3125106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59" name="object 1023">
              <a:extLst>
                <a:ext uri="{FF2B5EF4-FFF2-40B4-BE49-F238E27FC236}">
                  <a16:creationId xmlns:a16="http://schemas.microsoft.com/office/drawing/2014/main" id="{05344CE6-A877-4C01-ADF3-FC98D4C32683}"/>
                </a:ext>
              </a:extLst>
            </p:cNvPr>
            <p:cNvSpPr/>
            <p:nvPr/>
          </p:nvSpPr>
          <p:spPr>
            <a:xfrm>
              <a:off x="3289197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60" name="object 1024">
              <a:extLst>
                <a:ext uri="{FF2B5EF4-FFF2-40B4-BE49-F238E27FC236}">
                  <a16:creationId xmlns:a16="http://schemas.microsoft.com/office/drawing/2014/main" id="{C18B445F-1894-4481-9D0E-BA1880BD5C09}"/>
                </a:ext>
              </a:extLst>
            </p:cNvPr>
            <p:cNvSpPr/>
            <p:nvPr/>
          </p:nvSpPr>
          <p:spPr>
            <a:xfrm>
              <a:off x="1584479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61" name="object 1025">
              <a:extLst>
                <a:ext uri="{FF2B5EF4-FFF2-40B4-BE49-F238E27FC236}">
                  <a16:creationId xmlns:a16="http://schemas.microsoft.com/office/drawing/2014/main" id="{5B580DB3-F95B-477C-B392-998B1D317D83}"/>
                </a:ext>
              </a:extLst>
            </p:cNvPr>
            <p:cNvSpPr/>
            <p:nvPr/>
          </p:nvSpPr>
          <p:spPr>
            <a:xfrm>
              <a:off x="1748570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62" name="object 1026">
              <a:extLst>
                <a:ext uri="{FF2B5EF4-FFF2-40B4-BE49-F238E27FC236}">
                  <a16:creationId xmlns:a16="http://schemas.microsoft.com/office/drawing/2014/main" id="{88465D13-12E7-4DFC-904F-C25D5C5A0D3D}"/>
                </a:ext>
              </a:extLst>
            </p:cNvPr>
            <p:cNvSpPr/>
            <p:nvPr/>
          </p:nvSpPr>
          <p:spPr>
            <a:xfrm>
              <a:off x="2778687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63" name="object 1027">
              <a:extLst>
                <a:ext uri="{FF2B5EF4-FFF2-40B4-BE49-F238E27FC236}">
                  <a16:creationId xmlns:a16="http://schemas.microsoft.com/office/drawing/2014/main" id="{E5894855-FD1E-4E25-9E4F-DAE4815465B3}"/>
                </a:ext>
              </a:extLst>
            </p:cNvPr>
            <p:cNvSpPr/>
            <p:nvPr/>
          </p:nvSpPr>
          <p:spPr>
            <a:xfrm>
              <a:off x="2559897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64" name="object 1028">
              <a:extLst>
                <a:ext uri="{FF2B5EF4-FFF2-40B4-BE49-F238E27FC236}">
                  <a16:creationId xmlns:a16="http://schemas.microsoft.com/office/drawing/2014/main" id="{6B5DDF85-75D0-4A5C-8DCA-AB1ABAE3DA9D}"/>
                </a:ext>
              </a:extLst>
            </p:cNvPr>
            <p:cNvSpPr/>
            <p:nvPr/>
          </p:nvSpPr>
          <p:spPr>
            <a:xfrm>
              <a:off x="2395825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65" name="object 1029">
              <a:extLst>
                <a:ext uri="{FF2B5EF4-FFF2-40B4-BE49-F238E27FC236}">
                  <a16:creationId xmlns:a16="http://schemas.microsoft.com/office/drawing/2014/main" id="{526783E2-3B9F-464E-9EB8-0E709212D58B}"/>
                </a:ext>
              </a:extLst>
            </p:cNvPr>
            <p:cNvSpPr/>
            <p:nvPr/>
          </p:nvSpPr>
          <p:spPr>
            <a:xfrm>
              <a:off x="1019272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66" name="object 1030">
              <a:extLst>
                <a:ext uri="{FF2B5EF4-FFF2-40B4-BE49-F238E27FC236}">
                  <a16:creationId xmlns:a16="http://schemas.microsoft.com/office/drawing/2014/main" id="{BA9031AC-1E80-459C-A7B6-0035CE12C8D9}"/>
                </a:ext>
              </a:extLst>
            </p:cNvPr>
            <p:cNvSpPr/>
            <p:nvPr/>
          </p:nvSpPr>
          <p:spPr>
            <a:xfrm>
              <a:off x="855180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67" name="object 1031">
              <a:extLst>
                <a:ext uri="{FF2B5EF4-FFF2-40B4-BE49-F238E27FC236}">
                  <a16:creationId xmlns:a16="http://schemas.microsoft.com/office/drawing/2014/main" id="{7575E38C-7BD2-4F7B-887A-77C9F192C711}"/>
                </a:ext>
              </a:extLst>
            </p:cNvPr>
            <p:cNvSpPr/>
            <p:nvPr/>
          </p:nvSpPr>
          <p:spPr>
            <a:xfrm>
              <a:off x="1748570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68" name="object 1032">
              <a:extLst>
                <a:ext uri="{FF2B5EF4-FFF2-40B4-BE49-F238E27FC236}">
                  <a16:creationId xmlns:a16="http://schemas.microsoft.com/office/drawing/2014/main" id="{B34FD5EF-5496-488D-B079-8635148E219F}"/>
                </a:ext>
              </a:extLst>
            </p:cNvPr>
            <p:cNvSpPr/>
            <p:nvPr/>
          </p:nvSpPr>
          <p:spPr>
            <a:xfrm>
              <a:off x="1584479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69" name="object 1033">
              <a:extLst>
                <a:ext uri="{FF2B5EF4-FFF2-40B4-BE49-F238E27FC236}">
                  <a16:creationId xmlns:a16="http://schemas.microsoft.com/office/drawing/2014/main" id="{21B4130C-EC09-4D59-91C3-061AF0112101}"/>
                </a:ext>
              </a:extLst>
            </p:cNvPr>
            <p:cNvSpPr/>
            <p:nvPr/>
          </p:nvSpPr>
          <p:spPr>
            <a:xfrm>
              <a:off x="800482" y="4374352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70" name="object 1034">
              <a:extLst>
                <a:ext uri="{FF2B5EF4-FFF2-40B4-BE49-F238E27FC236}">
                  <a16:creationId xmlns:a16="http://schemas.microsoft.com/office/drawing/2014/main" id="{532F1FCB-D9A4-4211-9501-AC3A47E9A0A8}"/>
                </a:ext>
              </a:extLst>
            </p:cNvPr>
            <p:cNvSpPr/>
            <p:nvPr/>
          </p:nvSpPr>
          <p:spPr>
            <a:xfrm>
              <a:off x="1019272" y="4374352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5">
                  <a:moveTo>
                    <a:pt x="0" y="0"/>
                  </a:moveTo>
                  <a:lnTo>
                    <a:pt x="189533" y="0"/>
                  </a:lnTo>
                </a:path>
                <a:path w="419735">
                  <a:moveTo>
                    <a:pt x="230148" y="0"/>
                  </a:moveTo>
                  <a:lnTo>
                    <a:pt x="41968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71" name="object 1035">
              <a:extLst>
                <a:ext uri="{FF2B5EF4-FFF2-40B4-BE49-F238E27FC236}">
                  <a16:creationId xmlns:a16="http://schemas.microsoft.com/office/drawing/2014/main" id="{EC064ADD-E31A-4FC6-A81E-C0DFA6874533}"/>
                </a:ext>
              </a:extLst>
            </p:cNvPr>
            <p:cNvSpPr/>
            <p:nvPr/>
          </p:nvSpPr>
          <p:spPr>
            <a:xfrm>
              <a:off x="1748570" y="4374352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72" name="object 1036">
              <a:extLst>
                <a:ext uri="{FF2B5EF4-FFF2-40B4-BE49-F238E27FC236}">
                  <a16:creationId xmlns:a16="http://schemas.microsoft.com/office/drawing/2014/main" id="{A1ADB011-D935-4646-A00F-A059967FA9EC}"/>
                </a:ext>
              </a:extLst>
            </p:cNvPr>
            <p:cNvSpPr/>
            <p:nvPr/>
          </p:nvSpPr>
          <p:spPr>
            <a:xfrm>
              <a:off x="1894430" y="4374352"/>
              <a:ext cx="501995" cy="0"/>
            </a:xfrm>
            <a:custGeom>
              <a:avLst/>
              <a:gdLst/>
              <a:ahLst/>
              <a:cxnLst/>
              <a:rect l="l" t="t" r="r" b="b"/>
              <a:pathLst>
                <a:path w="372745">
                  <a:moveTo>
                    <a:pt x="0" y="0"/>
                  </a:moveTo>
                  <a:lnTo>
                    <a:pt x="37229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73" name="object 1037">
              <a:extLst>
                <a:ext uri="{FF2B5EF4-FFF2-40B4-BE49-F238E27FC236}">
                  <a16:creationId xmlns:a16="http://schemas.microsoft.com/office/drawing/2014/main" id="{69FD3B5C-09BF-46D8-837B-F8E3B2D4D463}"/>
                </a:ext>
              </a:extLst>
            </p:cNvPr>
            <p:cNvSpPr/>
            <p:nvPr/>
          </p:nvSpPr>
          <p:spPr>
            <a:xfrm>
              <a:off x="2559897" y="4330083"/>
              <a:ext cx="218928" cy="44644"/>
            </a:xfrm>
            <a:custGeom>
              <a:avLst/>
              <a:gdLst/>
              <a:ahLst/>
              <a:cxnLst/>
              <a:rect l="l" t="t" r="r" b="b"/>
              <a:pathLst>
                <a:path w="162560" h="27304">
                  <a:moveTo>
                    <a:pt x="0" y="27076"/>
                  </a:moveTo>
                  <a:lnTo>
                    <a:pt x="135381" y="27076"/>
                  </a:lnTo>
                </a:path>
                <a:path w="162560" h="27304">
                  <a:moveTo>
                    <a:pt x="16245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74" name="object 1038">
              <a:extLst>
                <a:ext uri="{FF2B5EF4-FFF2-40B4-BE49-F238E27FC236}">
                  <a16:creationId xmlns:a16="http://schemas.microsoft.com/office/drawing/2014/main" id="{F523E9EA-4432-4CBB-8CCD-141310AD04DA}"/>
                </a:ext>
              </a:extLst>
            </p:cNvPr>
            <p:cNvSpPr/>
            <p:nvPr/>
          </p:nvSpPr>
          <p:spPr>
            <a:xfrm>
              <a:off x="1894430" y="4330083"/>
              <a:ext cx="501995" cy="0"/>
            </a:xfrm>
            <a:custGeom>
              <a:avLst/>
              <a:gdLst/>
              <a:ahLst/>
              <a:cxnLst/>
              <a:rect l="l" t="t" r="r" b="b"/>
              <a:pathLst>
                <a:path w="372745">
                  <a:moveTo>
                    <a:pt x="37229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75" name="object 1039">
              <a:extLst>
                <a:ext uri="{FF2B5EF4-FFF2-40B4-BE49-F238E27FC236}">
                  <a16:creationId xmlns:a16="http://schemas.microsoft.com/office/drawing/2014/main" id="{1D60CEF1-3A10-445A-931E-8BB0122E616D}"/>
                </a:ext>
              </a:extLst>
            </p:cNvPr>
            <p:cNvSpPr/>
            <p:nvPr/>
          </p:nvSpPr>
          <p:spPr>
            <a:xfrm>
              <a:off x="1748570" y="433008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76" name="object 1040">
              <a:extLst>
                <a:ext uri="{FF2B5EF4-FFF2-40B4-BE49-F238E27FC236}">
                  <a16:creationId xmlns:a16="http://schemas.microsoft.com/office/drawing/2014/main" id="{D6126CD6-3D6E-4D07-8FFE-075D8B04143F}"/>
                </a:ext>
              </a:extLst>
            </p:cNvPr>
            <p:cNvSpPr/>
            <p:nvPr/>
          </p:nvSpPr>
          <p:spPr>
            <a:xfrm>
              <a:off x="1019272" y="4330083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5">
                  <a:moveTo>
                    <a:pt x="41968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77" name="object 1041">
              <a:extLst>
                <a:ext uri="{FF2B5EF4-FFF2-40B4-BE49-F238E27FC236}">
                  <a16:creationId xmlns:a16="http://schemas.microsoft.com/office/drawing/2014/main" id="{947F0393-B136-4578-B36F-1074628BCBF7}"/>
                </a:ext>
              </a:extLst>
            </p:cNvPr>
            <p:cNvSpPr/>
            <p:nvPr/>
          </p:nvSpPr>
          <p:spPr>
            <a:xfrm>
              <a:off x="800482" y="433008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78" name="object 1042">
              <a:extLst>
                <a:ext uri="{FF2B5EF4-FFF2-40B4-BE49-F238E27FC236}">
                  <a16:creationId xmlns:a16="http://schemas.microsoft.com/office/drawing/2014/main" id="{F3D12DB2-ED1D-4779-ACA0-0E9F08917CAA}"/>
                </a:ext>
              </a:extLst>
            </p:cNvPr>
            <p:cNvSpPr/>
            <p:nvPr/>
          </p:nvSpPr>
          <p:spPr>
            <a:xfrm>
              <a:off x="2395825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79" name="object 1043">
              <a:extLst>
                <a:ext uri="{FF2B5EF4-FFF2-40B4-BE49-F238E27FC236}">
                  <a16:creationId xmlns:a16="http://schemas.microsoft.com/office/drawing/2014/main" id="{1A03A41F-23D5-4AC8-9A13-3CDED9DD9EB1}"/>
                </a:ext>
              </a:extLst>
            </p:cNvPr>
            <p:cNvSpPr/>
            <p:nvPr/>
          </p:nvSpPr>
          <p:spPr>
            <a:xfrm>
              <a:off x="2559897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80" name="object 1044">
              <a:extLst>
                <a:ext uri="{FF2B5EF4-FFF2-40B4-BE49-F238E27FC236}">
                  <a16:creationId xmlns:a16="http://schemas.microsoft.com/office/drawing/2014/main" id="{74CC89A2-0891-4E5A-9451-29FC9DC2F543}"/>
                </a:ext>
              </a:extLst>
            </p:cNvPr>
            <p:cNvSpPr/>
            <p:nvPr/>
          </p:nvSpPr>
          <p:spPr>
            <a:xfrm>
              <a:off x="855180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81" name="object 1045">
              <a:extLst>
                <a:ext uri="{FF2B5EF4-FFF2-40B4-BE49-F238E27FC236}">
                  <a16:creationId xmlns:a16="http://schemas.microsoft.com/office/drawing/2014/main" id="{DE9C0861-537E-4ECE-9690-49C32E635172}"/>
                </a:ext>
              </a:extLst>
            </p:cNvPr>
            <p:cNvSpPr/>
            <p:nvPr/>
          </p:nvSpPr>
          <p:spPr>
            <a:xfrm>
              <a:off x="1019272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82" name="object 1046">
              <a:extLst>
                <a:ext uri="{FF2B5EF4-FFF2-40B4-BE49-F238E27FC236}">
                  <a16:creationId xmlns:a16="http://schemas.microsoft.com/office/drawing/2014/main" id="{C25C53AE-6208-4C3B-9BA3-ECB5905A9490}"/>
                </a:ext>
              </a:extLst>
            </p:cNvPr>
            <p:cNvSpPr/>
            <p:nvPr/>
          </p:nvSpPr>
          <p:spPr>
            <a:xfrm>
              <a:off x="1584479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83" name="object 1047">
              <a:extLst>
                <a:ext uri="{FF2B5EF4-FFF2-40B4-BE49-F238E27FC236}">
                  <a16:creationId xmlns:a16="http://schemas.microsoft.com/office/drawing/2014/main" id="{52267C6F-F51D-467E-8B08-4D532C5EFCED}"/>
                </a:ext>
              </a:extLst>
            </p:cNvPr>
            <p:cNvSpPr/>
            <p:nvPr/>
          </p:nvSpPr>
          <p:spPr>
            <a:xfrm>
              <a:off x="1748570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84" name="object 1048">
              <a:extLst>
                <a:ext uri="{FF2B5EF4-FFF2-40B4-BE49-F238E27FC236}">
                  <a16:creationId xmlns:a16="http://schemas.microsoft.com/office/drawing/2014/main" id="{52B0D626-07C9-411D-B646-D78BECFB5BC7}"/>
                </a:ext>
              </a:extLst>
            </p:cNvPr>
            <p:cNvSpPr/>
            <p:nvPr/>
          </p:nvSpPr>
          <p:spPr>
            <a:xfrm>
              <a:off x="2742224" y="4794911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85" name="object 1049">
              <a:extLst>
                <a:ext uri="{FF2B5EF4-FFF2-40B4-BE49-F238E27FC236}">
                  <a16:creationId xmlns:a16="http://schemas.microsoft.com/office/drawing/2014/main" id="{9E21305D-DF27-4A17-9C0F-845631C4904D}"/>
                </a:ext>
              </a:extLst>
            </p:cNvPr>
            <p:cNvSpPr/>
            <p:nvPr/>
          </p:nvSpPr>
          <p:spPr>
            <a:xfrm>
              <a:off x="2742224" y="4374352"/>
              <a:ext cx="36773" cy="222178"/>
            </a:xfrm>
            <a:custGeom>
              <a:avLst/>
              <a:gdLst/>
              <a:ahLst/>
              <a:cxnLst/>
              <a:rect l="l" t="t" r="r" b="b"/>
              <a:pathLst>
                <a:path w="27304" h="135889">
                  <a:moveTo>
                    <a:pt x="27076" y="135381"/>
                  </a:moveTo>
                  <a:lnTo>
                    <a:pt x="0" y="135381"/>
                  </a:lnTo>
                </a:path>
                <a:path w="27304" h="135889">
                  <a:moveTo>
                    <a:pt x="0" y="0"/>
                  </a:moveTo>
                  <a:lnTo>
                    <a:pt x="0" y="13538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86" name="object 1050">
              <a:extLst>
                <a:ext uri="{FF2B5EF4-FFF2-40B4-BE49-F238E27FC236}">
                  <a16:creationId xmlns:a16="http://schemas.microsoft.com/office/drawing/2014/main" id="{7445A244-535C-4CB8-B333-DE2A536FF01A}"/>
                </a:ext>
              </a:extLst>
            </p:cNvPr>
            <p:cNvSpPr/>
            <p:nvPr/>
          </p:nvSpPr>
          <p:spPr>
            <a:xfrm>
              <a:off x="2742224" y="4794911"/>
              <a:ext cx="36773" cy="166116"/>
            </a:xfrm>
            <a:custGeom>
              <a:avLst/>
              <a:gdLst/>
              <a:ahLst/>
              <a:cxnLst/>
              <a:rect l="l" t="t" r="r" b="b"/>
              <a:pathLst>
                <a:path w="27304" h="101600">
                  <a:moveTo>
                    <a:pt x="0" y="0"/>
                  </a:moveTo>
                  <a:lnTo>
                    <a:pt x="0" y="101535"/>
                  </a:lnTo>
                </a:path>
                <a:path w="27304" h="101600">
                  <a:moveTo>
                    <a:pt x="27076" y="101535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87" name="object 1051">
              <a:extLst>
                <a:ext uri="{FF2B5EF4-FFF2-40B4-BE49-F238E27FC236}">
                  <a16:creationId xmlns:a16="http://schemas.microsoft.com/office/drawing/2014/main" id="{7C8610E3-69FB-40E3-95D5-BAE6E2BF808F}"/>
                </a:ext>
              </a:extLst>
            </p:cNvPr>
            <p:cNvSpPr/>
            <p:nvPr/>
          </p:nvSpPr>
          <p:spPr>
            <a:xfrm>
              <a:off x="2742224" y="4374352"/>
              <a:ext cx="36773" cy="222178"/>
            </a:xfrm>
            <a:custGeom>
              <a:avLst/>
              <a:gdLst/>
              <a:ahLst/>
              <a:cxnLst/>
              <a:rect l="l" t="t" r="r" b="b"/>
              <a:pathLst>
                <a:path w="27304" h="135889">
                  <a:moveTo>
                    <a:pt x="27076" y="135381"/>
                  </a:moveTo>
                  <a:lnTo>
                    <a:pt x="27076" y="0"/>
                  </a:lnTo>
                </a:path>
                <a:path w="27304" h="135889">
                  <a:moveTo>
                    <a:pt x="27076" y="135381"/>
                  </a:moveTo>
                  <a:lnTo>
                    <a:pt x="0" y="13538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88" name="object 1052">
              <a:extLst>
                <a:ext uri="{FF2B5EF4-FFF2-40B4-BE49-F238E27FC236}">
                  <a16:creationId xmlns:a16="http://schemas.microsoft.com/office/drawing/2014/main" id="{6B3D7E29-2D85-410E-A50F-DF29F48C3D6A}"/>
                </a:ext>
              </a:extLst>
            </p:cNvPr>
            <p:cNvSpPr/>
            <p:nvPr/>
          </p:nvSpPr>
          <p:spPr>
            <a:xfrm>
              <a:off x="2742224" y="4794911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89" name="object 1053">
              <a:extLst>
                <a:ext uri="{FF2B5EF4-FFF2-40B4-BE49-F238E27FC236}">
                  <a16:creationId xmlns:a16="http://schemas.microsoft.com/office/drawing/2014/main" id="{8CD22724-AFC7-4ADC-ABE5-BB747D824E2A}"/>
                </a:ext>
              </a:extLst>
            </p:cNvPr>
            <p:cNvSpPr/>
            <p:nvPr/>
          </p:nvSpPr>
          <p:spPr>
            <a:xfrm>
              <a:off x="4930121" y="4330083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0" y="0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90" name="object 1054">
              <a:extLst>
                <a:ext uri="{FF2B5EF4-FFF2-40B4-BE49-F238E27FC236}">
                  <a16:creationId xmlns:a16="http://schemas.microsoft.com/office/drawing/2014/main" id="{ECCD13D0-AAE6-4770-A9C2-3EB7457EAA64}"/>
                </a:ext>
              </a:extLst>
            </p:cNvPr>
            <p:cNvSpPr/>
            <p:nvPr/>
          </p:nvSpPr>
          <p:spPr>
            <a:xfrm>
              <a:off x="4930121" y="4772778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0" y="0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91" name="object 1055">
              <a:extLst>
                <a:ext uri="{FF2B5EF4-FFF2-40B4-BE49-F238E27FC236}">
                  <a16:creationId xmlns:a16="http://schemas.microsoft.com/office/drawing/2014/main" id="{EE443A3E-DA07-426C-9B57-FF4C19D05DF9}"/>
                </a:ext>
              </a:extLst>
            </p:cNvPr>
            <p:cNvSpPr/>
            <p:nvPr/>
          </p:nvSpPr>
          <p:spPr>
            <a:xfrm>
              <a:off x="4930121" y="4573563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0" y="0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92" name="object 1056">
              <a:extLst>
                <a:ext uri="{FF2B5EF4-FFF2-40B4-BE49-F238E27FC236}">
                  <a16:creationId xmlns:a16="http://schemas.microsoft.com/office/drawing/2014/main" id="{7C00974E-033C-463B-B58D-63309AE4EB70}"/>
                </a:ext>
              </a:extLst>
            </p:cNvPr>
            <p:cNvSpPr/>
            <p:nvPr/>
          </p:nvSpPr>
          <p:spPr>
            <a:xfrm>
              <a:off x="4966586" y="4772778"/>
              <a:ext cx="0" cy="188956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11507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93" name="object 1057">
              <a:extLst>
                <a:ext uri="{FF2B5EF4-FFF2-40B4-BE49-F238E27FC236}">
                  <a16:creationId xmlns:a16="http://schemas.microsoft.com/office/drawing/2014/main" id="{4FB401F0-E4D2-4B56-95EC-693804173908}"/>
                </a:ext>
              </a:extLst>
            </p:cNvPr>
            <p:cNvSpPr/>
            <p:nvPr/>
          </p:nvSpPr>
          <p:spPr>
            <a:xfrm>
              <a:off x="4930121" y="4330083"/>
              <a:ext cx="36773" cy="243981"/>
            </a:xfrm>
            <a:custGeom>
              <a:avLst/>
              <a:gdLst/>
              <a:ahLst/>
              <a:cxnLst/>
              <a:rect l="l" t="t" r="r" b="b"/>
              <a:pathLst>
                <a:path w="27304" h="149225">
                  <a:moveTo>
                    <a:pt x="27076" y="148919"/>
                  </a:moveTo>
                  <a:lnTo>
                    <a:pt x="27076" y="27076"/>
                  </a:lnTo>
                </a:path>
                <a:path w="27304" h="149225">
                  <a:moveTo>
                    <a:pt x="0" y="0"/>
                  </a:moveTo>
                  <a:lnTo>
                    <a:pt x="0" y="14891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94" name="object 1058">
              <a:extLst>
                <a:ext uri="{FF2B5EF4-FFF2-40B4-BE49-F238E27FC236}">
                  <a16:creationId xmlns:a16="http://schemas.microsoft.com/office/drawing/2014/main" id="{6832B8F1-BABF-42D4-8F4F-41A80E00AC18}"/>
                </a:ext>
              </a:extLst>
            </p:cNvPr>
            <p:cNvSpPr/>
            <p:nvPr/>
          </p:nvSpPr>
          <p:spPr>
            <a:xfrm>
              <a:off x="4930121" y="4772778"/>
              <a:ext cx="0" cy="188956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07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95" name="object 1059">
              <a:extLst>
                <a:ext uri="{FF2B5EF4-FFF2-40B4-BE49-F238E27FC236}">
                  <a16:creationId xmlns:a16="http://schemas.microsoft.com/office/drawing/2014/main" id="{FEE0C763-645C-4AB6-996F-2D92FF8B4CA6}"/>
                </a:ext>
              </a:extLst>
            </p:cNvPr>
            <p:cNvSpPr/>
            <p:nvPr/>
          </p:nvSpPr>
          <p:spPr>
            <a:xfrm>
              <a:off x="4930121" y="4573563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0" y="0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96" name="object 1060">
              <a:extLst>
                <a:ext uri="{FF2B5EF4-FFF2-40B4-BE49-F238E27FC236}">
                  <a16:creationId xmlns:a16="http://schemas.microsoft.com/office/drawing/2014/main" id="{FBA30645-D497-4D1A-9C27-D2EB3F31AB88}"/>
                </a:ext>
              </a:extLst>
            </p:cNvPr>
            <p:cNvSpPr/>
            <p:nvPr/>
          </p:nvSpPr>
          <p:spPr>
            <a:xfrm>
              <a:off x="4930121" y="4772778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0" y="0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97" name="object 1061">
              <a:extLst>
                <a:ext uri="{FF2B5EF4-FFF2-40B4-BE49-F238E27FC236}">
                  <a16:creationId xmlns:a16="http://schemas.microsoft.com/office/drawing/2014/main" id="{BB752178-4438-4C45-984A-4959B840B4EA}"/>
                </a:ext>
              </a:extLst>
            </p:cNvPr>
            <p:cNvSpPr/>
            <p:nvPr/>
          </p:nvSpPr>
          <p:spPr>
            <a:xfrm>
              <a:off x="5313002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98" name="object 1062">
              <a:extLst>
                <a:ext uri="{FF2B5EF4-FFF2-40B4-BE49-F238E27FC236}">
                  <a16:creationId xmlns:a16="http://schemas.microsoft.com/office/drawing/2014/main" id="{76AD9B2F-D54B-4508-A8C7-93FAB3CCDAFE}"/>
                </a:ext>
              </a:extLst>
            </p:cNvPr>
            <p:cNvSpPr/>
            <p:nvPr/>
          </p:nvSpPr>
          <p:spPr>
            <a:xfrm>
              <a:off x="4966586" y="4330083"/>
              <a:ext cx="183010" cy="44644"/>
            </a:xfrm>
            <a:custGeom>
              <a:avLst/>
              <a:gdLst/>
              <a:ahLst/>
              <a:cxnLst/>
              <a:rect l="l" t="t" r="r" b="b"/>
              <a:pathLst>
                <a:path w="135889" h="27304">
                  <a:moveTo>
                    <a:pt x="135381" y="0"/>
                  </a:moveTo>
                  <a:lnTo>
                    <a:pt x="135381" y="27076"/>
                  </a:lnTo>
                </a:path>
                <a:path w="135889" h="27304">
                  <a:moveTo>
                    <a:pt x="0" y="27076"/>
                  </a:moveTo>
                  <a:lnTo>
                    <a:pt x="135381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899" name="object 1063">
              <a:extLst>
                <a:ext uri="{FF2B5EF4-FFF2-40B4-BE49-F238E27FC236}">
                  <a16:creationId xmlns:a16="http://schemas.microsoft.com/office/drawing/2014/main" id="{65BB470B-66F1-4360-B644-5D61EADB0DD6}"/>
                </a:ext>
              </a:extLst>
            </p:cNvPr>
            <p:cNvSpPr/>
            <p:nvPr/>
          </p:nvSpPr>
          <p:spPr>
            <a:xfrm>
              <a:off x="5313004" y="4330083"/>
              <a:ext cx="501995" cy="44644"/>
            </a:xfrm>
            <a:custGeom>
              <a:avLst/>
              <a:gdLst/>
              <a:ahLst/>
              <a:cxnLst/>
              <a:rect l="l" t="t" r="r" b="b"/>
              <a:pathLst>
                <a:path w="372745" h="27304">
                  <a:moveTo>
                    <a:pt x="0" y="27076"/>
                  </a:moveTo>
                  <a:lnTo>
                    <a:pt x="372298" y="27076"/>
                  </a:lnTo>
                </a:path>
                <a:path w="372745" h="27304">
                  <a:moveTo>
                    <a:pt x="37229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00" name="object 1064">
              <a:extLst>
                <a:ext uri="{FF2B5EF4-FFF2-40B4-BE49-F238E27FC236}">
                  <a16:creationId xmlns:a16="http://schemas.microsoft.com/office/drawing/2014/main" id="{B36FB054-45A3-494C-BF9B-4CC4DA0B3EFC}"/>
                </a:ext>
              </a:extLst>
            </p:cNvPr>
            <p:cNvSpPr/>
            <p:nvPr/>
          </p:nvSpPr>
          <p:spPr>
            <a:xfrm>
              <a:off x="4966586" y="4330083"/>
              <a:ext cx="183010" cy="44644"/>
            </a:xfrm>
            <a:custGeom>
              <a:avLst/>
              <a:gdLst/>
              <a:ahLst/>
              <a:cxnLst/>
              <a:rect l="l" t="t" r="r" b="b"/>
              <a:pathLst>
                <a:path w="135889" h="27304">
                  <a:moveTo>
                    <a:pt x="135381" y="0"/>
                  </a:moveTo>
                  <a:lnTo>
                    <a:pt x="0" y="0"/>
                  </a:lnTo>
                </a:path>
                <a:path w="135889" h="27304">
                  <a:moveTo>
                    <a:pt x="135381" y="0"/>
                  </a:moveTo>
                  <a:lnTo>
                    <a:pt x="135381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01" name="object 1065">
              <a:extLst>
                <a:ext uri="{FF2B5EF4-FFF2-40B4-BE49-F238E27FC236}">
                  <a16:creationId xmlns:a16="http://schemas.microsoft.com/office/drawing/2014/main" id="{73C3A69D-DB7F-4593-9CDA-4A564402CE9D}"/>
                </a:ext>
              </a:extLst>
            </p:cNvPr>
            <p:cNvSpPr/>
            <p:nvPr/>
          </p:nvSpPr>
          <p:spPr>
            <a:xfrm>
              <a:off x="5313002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02" name="object 1066">
              <a:extLst>
                <a:ext uri="{FF2B5EF4-FFF2-40B4-BE49-F238E27FC236}">
                  <a16:creationId xmlns:a16="http://schemas.microsoft.com/office/drawing/2014/main" id="{B5C7449A-271B-4071-9FE7-E27F61D5512C}"/>
                </a:ext>
              </a:extLst>
            </p:cNvPr>
            <p:cNvSpPr/>
            <p:nvPr/>
          </p:nvSpPr>
          <p:spPr>
            <a:xfrm>
              <a:off x="2924549" y="3079473"/>
              <a:ext cx="36773" cy="808772"/>
            </a:xfrm>
            <a:custGeom>
              <a:avLst/>
              <a:gdLst/>
              <a:ahLst/>
              <a:cxnLst/>
              <a:rect l="l" t="t" r="r" b="b"/>
              <a:pathLst>
                <a:path w="27304" h="494664">
                  <a:moveTo>
                    <a:pt x="0" y="0"/>
                  </a:moveTo>
                  <a:lnTo>
                    <a:pt x="0" y="494141"/>
                  </a:lnTo>
                </a:path>
                <a:path w="27304" h="494664">
                  <a:moveTo>
                    <a:pt x="27076" y="494141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03" name="object 1067">
              <a:extLst>
                <a:ext uri="{FF2B5EF4-FFF2-40B4-BE49-F238E27FC236}">
                  <a16:creationId xmlns:a16="http://schemas.microsoft.com/office/drawing/2014/main" id="{5FFA1E48-9F93-4E35-A9C6-04B99A312490}"/>
                </a:ext>
              </a:extLst>
            </p:cNvPr>
            <p:cNvSpPr/>
            <p:nvPr/>
          </p:nvSpPr>
          <p:spPr>
            <a:xfrm>
              <a:off x="3836173" y="3079473"/>
              <a:ext cx="36773" cy="808772"/>
            </a:xfrm>
            <a:custGeom>
              <a:avLst/>
              <a:gdLst/>
              <a:ahLst/>
              <a:cxnLst/>
              <a:rect l="l" t="t" r="r" b="b"/>
              <a:pathLst>
                <a:path w="27304" h="494664">
                  <a:moveTo>
                    <a:pt x="0" y="0"/>
                  </a:moveTo>
                  <a:lnTo>
                    <a:pt x="0" y="494141"/>
                  </a:lnTo>
                </a:path>
                <a:path w="27304" h="494664">
                  <a:moveTo>
                    <a:pt x="27076" y="494141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04" name="object 1068">
              <a:extLst>
                <a:ext uri="{FF2B5EF4-FFF2-40B4-BE49-F238E27FC236}">
                  <a16:creationId xmlns:a16="http://schemas.microsoft.com/office/drawing/2014/main" id="{362EEBF1-684D-4573-8529-CB1436A04607}"/>
                </a:ext>
              </a:extLst>
            </p:cNvPr>
            <p:cNvSpPr/>
            <p:nvPr/>
          </p:nvSpPr>
          <p:spPr>
            <a:xfrm>
              <a:off x="4383148" y="3079472"/>
              <a:ext cx="36773" cy="852376"/>
            </a:xfrm>
            <a:custGeom>
              <a:avLst/>
              <a:gdLst/>
              <a:ahLst/>
              <a:cxnLst/>
              <a:rect l="l" t="t" r="r" b="b"/>
              <a:pathLst>
                <a:path w="27304" h="521335">
                  <a:moveTo>
                    <a:pt x="0" y="521218"/>
                  </a:moveTo>
                  <a:lnTo>
                    <a:pt x="27076" y="521218"/>
                  </a:lnTo>
                </a:path>
                <a:path w="27304" h="521335">
                  <a:moveTo>
                    <a:pt x="0" y="0"/>
                  </a:moveTo>
                  <a:lnTo>
                    <a:pt x="0" y="521218"/>
                  </a:lnTo>
                </a:path>
                <a:path w="27304" h="521335">
                  <a:moveTo>
                    <a:pt x="27076" y="494141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05" name="object 1069">
              <a:extLst>
                <a:ext uri="{FF2B5EF4-FFF2-40B4-BE49-F238E27FC236}">
                  <a16:creationId xmlns:a16="http://schemas.microsoft.com/office/drawing/2014/main" id="{E6D62F20-4A79-4005-80C0-82153859D530}"/>
                </a:ext>
              </a:extLst>
            </p:cNvPr>
            <p:cNvSpPr/>
            <p:nvPr/>
          </p:nvSpPr>
          <p:spPr>
            <a:xfrm>
              <a:off x="4930121" y="3079473"/>
              <a:ext cx="36773" cy="808772"/>
            </a:xfrm>
            <a:custGeom>
              <a:avLst/>
              <a:gdLst/>
              <a:ahLst/>
              <a:cxnLst/>
              <a:rect l="l" t="t" r="r" b="b"/>
              <a:pathLst>
                <a:path w="27304" h="494664">
                  <a:moveTo>
                    <a:pt x="0" y="0"/>
                  </a:moveTo>
                  <a:lnTo>
                    <a:pt x="0" y="494141"/>
                  </a:lnTo>
                </a:path>
                <a:path w="27304" h="494664">
                  <a:moveTo>
                    <a:pt x="27076" y="494141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06" name="object 1070">
              <a:extLst>
                <a:ext uri="{FF2B5EF4-FFF2-40B4-BE49-F238E27FC236}">
                  <a16:creationId xmlns:a16="http://schemas.microsoft.com/office/drawing/2014/main" id="{A8382615-6B58-4377-9139-F2BCAD57AEE3}"/>
                </a:ext>
              </a:extLst>
            </p:cNvPr>
            <p:cNvSpPr/>
            <p:nvPr/>
          </p:nvSpPr>
          <p:spPr>
            <a:xfrm>
              <a:off x="4747796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07" name="object 1071">
              <a:extLst>
                <a:ext uri="{FF2B5EF4-FFF2-40B4-BE49-F238E27FC236}">
                  <a16:creationId xmlns:a16="http://schemas.microsoft.com/office/drawing/2014/main" id="{D046D224-C856-4306-9D94-99FFCF6CFAFE}"/>
                </a:ext>
              </a:extLst>
            </p:cNvPr>
            <p:cNvSpPr/>
            <p:nvPr/>
          </p:nvSpPr>
          <p:spPr>
            <a:xfrm>
              <a:off x="4583704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08" name="object 1072">
              <a:extLst>
                <a:ext uri="{FF2B5EF4-FFF2-40B4-BE49-F238E27FC236}">
                  <a16:creationId xmlns:a16="http://schemas.microsoft.com/office/drawing/2014/main" id="{590AC7C3-8925-4779-AA3E-EC86BBD22406}"/>
                </a:ext>
              </a:extLst>
            </p:cNvPr>
            <p:cNvSpPr/>
            <p:nvPr/>
          </p:nvSpPr>
          <p:spPr>
            <a:xfrm>
              <a:off x="5294771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09" name="object 1073">
              <a:extLst>
                <a:ext uri="{FF2B5EF4-FFF2-40B4-BE49-F238E27FC236}">
                  <a16:creationId xmlns:a16="http://schemas.microsoft.com/office/drawing/2014/main" id="{F6F4F1DC-BA7D-4A70-B995-C595BB796C0A}"/>
                </a:ext>
              </a:extLst>
            </p:cNvPr>
            <p:cNvSpPr/>
            <p:nvPr/>
          </p:nvSpPr>
          <p:spPr>
            <a:xfrm>
              <a:off x="5130678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10" name="object 1074">
              <a:extLst>
                <a:ext uri="{FF2B5EF4-FFF2-40B4-BE49-F238E27FC236}">
                  <a16:creationId xmlns:a16="http://schemas.microsoft.com/office/drawing/2014/main" id="{980C6159-8219-4129-9EB7-C55EAC783E9B}"/>
                </a:ext>
              </a:extLst>
            </p:cNvPr>
            <p:cNvSpPr/>
            <p:nvPr/>
          </p:nvSpPr>
          <p:spPr>
            <a:xfrm>
              <a:off x="4419612" y="3931659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11" name="object 1075">
              <a:extLst>
                <a:ext uri="{FF2B5EF4-FFF2-40B4-BE49-F238E27FC236}">
                  <a16:creationId xmlns:a16="http://schemas.microsoft.com/office/drawing/2014/main" id="{6C7DA854-A5D2-421E-A5C4-C8E78A9E001C}"/>
                </a:ext>
              </a:extLst>
            </p:cNvPr>
            <p:cNvSpPr/>
            <p:nvPr/>
          </p:nvSpPr>
          <p:spPr>
            <a:xfrm>
              <a:off x="4747796" y="3931659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12" name="object 1076">
              <a:extLst>
                <a:ext uri="{FF2B5EF4-FFF2-40B4-BE49-F238E27FC236}">
                  <a16:creationId xmlns:a16="http://schemas.microsoft.com/office/drawing/2014/main" id="{4D4CCF1E-E0A0-4EA8-84A9-E8DC66621E3D}"/>
                </a:ext>
              </a:extLst>
            </p:cNvPr>
            <p:cNvSpPr/>
            <p:nvPr/>
          </p:nvSpPr>
          <p:spPr>
            <a:xfrm>
              <a:off x="5294771" y="3887389"/>
              <a:ext cx="519954" cy="44644"/>
            </a:xfrm>
            <a:custGeom>
              <a:avLst/>
              <a:gdLst/>
              <a:ahLst/>
              <a:cxnLst/>
              <a:rect l="l" t="t" r="r" b="b"/>
              <a:pathLst>
                <a:path w="386079" h="27304">
                  <a:moveTo>
                    <a:pt x="0" y="27076"/>
                  </a:moveTo>
                  <a:lnTo>
                    <a:pt x="385836" y="27076"/>
                  </a:lnTo>
                </a:path>
                <a:path w="386079" h="27304">
                  <a:moveTo>
                    <a:pt x="38583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13" name="object 1077">
              <a:extLst>
                <a:ext uri="{FF2B5EF4-FFF2-40B4-BE49-F238E27FC236}">
                  <a16:creationId xmlns:a16="http://schemas.microsoft.com/office/drawing/2014/main" id="{49019E92-9810-4023-A80A-4E4546948578}"/>
                </a:ext>
              </a:extLst>
            </p:cNvPr>
            <p:cNvSpPr/>
            <p:nvPr/>
          </p:nvSpPr>
          <p:spPr>
            <a:xfrm>
              <a:off x="4747796" y="3887389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162457" y="0"/>
                  </a:lnTo>
                </a:path>
                <a:path w="284479">
                  <a:moveTo>
                    <a:pt x="13538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14" name="object 1078">
              <a:extLst>
                <a:ext uri="{FF2B5EF4-FFF2-40B4-BE49-F238E27FC236}">
                  <a16:creationId xmlns:a16="http://schemas.microsoft.com/office/drawing/2014/main" id="{80D161CD-8910-48DB-A01F-9E2086B53A98}"/>
                </a:ext>
              </a:extLst>
            </p:cNvPr>
            <p:cNvSpPr/>
            <p:nvPr/>
          </p:nvSpPr>
          <p:spPr>
            <a:xfrm>
              <a:off x="4419612" y="3887389"/>
              <a:ext cx="164195" cy="44644"/>
            </a:xfrm>
            <a:custGeom>
              <a:avLst/>
              <a:gdLst/>
              <a:ahLst/>
              <a:cxnLst/>
              <a:rect l="l" t="t" r="r" b="b"/>
              <a:pathLst>
                <a:path w="121920" h="27304">
                  <a:moveTo>
                    <a:pt x="121843" y="0"/>
                  </a:moveTo>
                  <a:lnTo>
                    <a:pt x="0" y="0"/>
                  </a:lnTo>
                </a:path>
                <a:path w="121920" h="27304">
                  <a:moveTo>
                    <a:pt x="121843" y="0"/>
                  </a:moveTo>
                  <a:lnTo>
                    <a:pt x="121843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15" name="object 1079">
              <a:extLst>
                <a:ext uri="{FF2B5EF4-FFF2-40B4-BE49-F238E27FC236}">
                  <a16:creationId xmlns:a16="http://schemas.microsoft.com/office/drawing/2014/main" id="{7A0F2076-0961-4CD9-A989-701F41A48740}"/>
                </a:ext>
              </a:extLst>
            </p:cNvPr>
            <p:cNvSpPr/>
            <p:nvPr/>
          </p:nvSpPr>
          <p:spPr>
            <a:xfrm>
              <a:off x="4747796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16" name="object 1080">
              <a:extLst>
                <a:ext uri="{FF2B5EF4-FFF2-40B4-BE49-F238E27FC236}">
                  <a16:creationId xmlns:a16="http://schemas.microsoft.com/office/drawing/2014/main" id="{FC96DF98-4C4B-476B-93CA-559D1D7DB350}"/>
                </a:ext>
              </a:extLst>
            </p:cNvPr>
            <p:cNvSpPr/>
            <p:nvPr/>
          </p:nvSpPr>
          <p:spPr>
            <a:xfrm>
              <a:off x="5130678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17" name="object 1081">
              <a:extLst>
                <a:ext uri="{FF2B5EF4-FFF2-40B4-BE49-F238E27FC236}">
                  <a16:creationId xmlns:a16="http://schemas.microsoft.com/office/drawing/2014/main" id="{B551FCD7-A8CD-4A97-A5DA-CBC513C7F45C}"/>
                </a:ext>
              </a:extLst>
            </p:cNvPr>
            <p:cNvSpPr/>
            <p:nvPr/>
          </p:nvSpPr>
          <p:spPr>
            <a:xfrm>
              <a:off x="5294771" y="388738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18" name="object 1082">
              <a:extLst>
                <a:ext uri="{FF2B5EF4-FFF2-40B4-BE49-F238E27FC236}">
                  <a16:creationId xmlns:a16="http://schemas.microsoft.com/office/drawing/2014/main" id="{46EC6D23-814C-499D-B87D-6884D9BB0BDF}"/>
                </a:ext>
              </a:extLst>
            </p:cNvPr>
            <p:cNvSpPr/>
            <p:nvPr/>
          </p:nvSpPr>
          <p:spPr>
            <a:xfrm>
              <a:off x="3827055" y="6565688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39" h="101600">
                  <a:moveTo>
                    <a:pt x="40614" y="101535"/>
                  </a:moveTo>
                  <a:lnTo>
                    <a:pt x="40614" y="0"/>
                  </a:lnTo>
                </a:path>
                <a:path w="40639" h="101600">
                  <a:moveTo>
                    <a:pt x="40614" y="0"/>
                  </a:moveTo>
                  <a:lnTo>
                    <a:pt x="0" y="0"/>
                  </a:lnTo>
                </a:path>
                <a:path w="40639" h="101600">
                  <a:moveTo>
                    <a:pt x="0" y="0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19" name="object 1083">
              <a:extLst>
                <a:ext uri="{FF2B5EF4-FFF2-40B4-BE49-F238E27FC236}">
                  <a16:creationId xmlns:a16="http://schemas.microsoft.com/office/drawing/2014/main" id="{59F1FD49-8E33-4DB1-955E-FE13B7F07EE5}"/>
                </a:ext>
              </a:extLst>
            </p:cNvPr>
            <p:cNvSpPr/>
            <p:nvPr/>
          </p:nvSpPr>
          <p:spPr>
            <a:xfrm>
              <a:off x="4374032" y="6565688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39" h="101600">
                  <a:moveTo>
                    <a:pt x="40614" y="101535"/>
                  </a:moveTo>
                  <a:lnTo>
                    <a:pt x="40614" y="0"/>
                  </a:lnTo>
                </a:path>
                <a:path w="40639" h="101600">
                  <a:moveTo>
                    <a:pt x="40614" y="0"/>
                  </a:moveTo>
                  <a:lnTo>
                    <a:pt x="0" y="0"/>
                  </a:lnTo>
                </a:path>
                <a:path w="40639" h="101600">
                  <a:moveTo>
                    <a:pt x="0" y="0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20" name="object 1084">
              <a:extLst>
                <a:ext uri="{FF2B5EF4-FFF2-40B4-BE49-F238E27FC236}">
                  <a16:creationId xmlns:a16="http://schemas.microsoft.com/office/drawing/2014/main" id="{AC16B136-F5C4-4F71-A1E0-9F5DC0CEBEB3}"/>
                </a:ext>
              </a:extLst>
            </p:cNvPr>
            <p:cNvSpPr/>
            <p:nvPr/>
          </p:nvSpPr>
          <p:spPr>
            <a:xfrm>
              <a:off x="3827055" y="5071595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39" h="101600">
                  <a:moveTo>
                    <a:pt x="0" y="0"/>
                  </a:moveTo>
                  <a:lnTo>
                    <a:pt x="0" y="101535"/>
                  </a:lnTo>
                </a:path>
                <a:path w="40639" h="101600">
                  <a:moveTo>
                    <a:pt x="0" y="101535"/>
                  </a:moveTo>
                  <a:lnTo>
                    <a:pt x="40614" y="101535"/>
                  </a:lnTo>
                </a:path>
                <a:path w="40639" h="101600">
                  <a:moveTo>
                    <a:pt x="40614" y="101535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21" name="object 1085">
              <a:extLst>
                <a:ext uri="{FF2B5EF4-FFF2-40B4-BE49-F238E27FC236}">
                  <a16:creationId xmlns:a16="http://schemas.microsoft.com/office/drawing/2014/main" id="{2DBD1FD1-6BE9-446B-9B99-1D05F21DC729}"/>
                </a:ext>
              </a:extLst>
            </p:cNvPr>
            <p:cNvSpPr/>
            <p:nvPr/>
          </p:nvSpPr>
          <p:spPr>
            <a:xfrm>
              <a:off x="4374032" y="5071595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39" h="101600">
                  <a:moveTo>
                    <a:pt x="0" y="0"/>
                  </a:moveTo>
                  <a:lnTo>
                    <a:pt x="0" y="101535"/>
                  </a:lnTo>
                </a:path>
                <a:path w="40639" h="101600">
                  <a:moveTo>
                    <a:pt x="0" y="101535"/>
                  </a:moveTo>
                  <a:lnTo>
                    <a:pt x="40614" y="101535"/>
                  </a:lnTo>
                </a:path>
                <a:path w="40639" h="101600">
                  <a:moveTo>
                    <a:pt x="40614" y="101535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22" name="object 1086">
              <a:extLst>
                <a:ext uri="{FF2B5EF4-FFF2-40B4-BE49-F238E27FC236}">
                  <a16:creationId xmlns:a16="http://schemas.microsoft.com/office/drawing/2014/main" id="{0EBA85BF-7AF1-4ED8-BA6E-80B151D37BD6}"/>
                </a:ext>
              </a:extLst>
            </p:cNvPr>
            <p:cNvSpPr/>
            <p:nvPr/>
          </p:nvSpPr>
          <p:spPr>
            <a:xfrm>
              <a:off x="11284141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23" name="object 1087">
              <a:extLst>
                <a:ext uri="{FF2B5EF4-FFF2-40B4-BE49-F238E27FC236}">
                  <a16:creationId xmlns:a16="http://schemas.microsoft.com/office/drawing/2014/main" id="{2461BC9A-3817-403C-8F74-C99FD03350E1}"/>
                </a:ext>
              </a:extLst>
            </p:cNvPr>
            <p:cNvSpPr/>
            <p:nvPr/>
          </p:nvSpPr>
          <p:spPr>
            <a:xfrm>
              <a:off x="17027374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24" name="object 1088">
              <a:extLst>
                <a:ext uri="{FF2B5EF4-FFF2-40B4-BE49-F238E27FC236}">
                  <a16:creationId xmlns:a16="http://schemas.microsoft.com/office/drawing/2014/main" id="{F9731F50-0BD8-4012-B02F-A2FD2C63AD29}"/>
                </a:ext>
              </a:extLst>
            </p:cNvPr>
            <p:cNvSpPr/>
            <p:nvPr/>
          </p:nvSpPr>
          <p:spPr>
            <a:xfrm>
              <a:off x="14593338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25" name="object 1089">
              <a:extLst>
                <a:ext uri="{FF2B5EF4-FFF2-40B4-BE49-F238E27FC236}">
                  <a16:creationId xmlns:a16="http://schemas.microsoft.com/office/drawing/2014/main" id="{2FFF4739-465D-4757-AA51-909D317F44FF}"/>
                </a:ext>
              </a:extLst>
            </p:cNvPr>
            <p:cNvSpPr/>
            <p:nvPr/>
          </p:nvSpPr>
          <p:spPr>
            <a:xfrm>
              <a:off x="14429245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26" name="object 1090">
              <a:extLst>
                <a:ext uri="{FF2B5EF4-FFF2-40B4-BE49-F238E27FC236}">
                  <a16:creationId xmlns:a16="http://schemas.microsoft.com/office/drawing/2014/main" id="{B740EE2F-6EC8-4F01-B35C-2B3003A66DE2}"/>
                </a:ext>
              </a:extLst>
            </p:cNvPr>
            <p:cNvSpPr/>
            <p:nvPr/>
          </p:nvSpPr>
          <p:spPr>
            <a:xfrm>
              <a:off x="14976219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27" name="object 1091">
              <a:extLst>
                <a:ext uri="{FF2B5EF4-FFF2-40B4-BE49-F238E27FC236}">
                  <a16:creationId xmlns:a16="http://schemas.microsoft.com/office/drawing/2014/main" id="{2E5560E8-F241-4E4C-93E6-32AFA3B12276}"/>
                </a:ext>
              </a:extLst>
            </p:cNvPr>
            <p:cNvSpPr/>
            <p:nvPr/>
          </p:nvSpPr>
          <p:spPr>
            <a:xfrm>
              <a:off x="15140312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28" name="object 1092">
              <a:extLst>
                <a:ext uri="{FF2B5EF4-FFF2-40B4-BE49-F238E27FC236}">
                  <a16:creationId xmlns:a16="http://schemas.microsoft.com/office/drawing/2014/main" id="{C0A9F246-E3E3-472D-9671-DD9D1C4A5F7C}"/>
                </a:ext>
              </a:extLst>
            </p:cNvPr>
            <p:cNvSpPr/>
            <p:nvPr/>
          </p:nvSpPr>
          <p:spPr>
            <a:xfrm>
              <a:off x="15523194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29" name="object 1093">
              <a:extLst>
                <a:ext uri="{FF2B5EF4-FFF2-40B4-BE49-F238E27FC236}">
                  <a16:creationId xmlns:a16="http://schemas.microsoft.com/office/drawing/2014/main" id="{009037F1-4F43-45F5-829F-7C7B541B134A}"/>
                </a:ext>
              </a:extLst>
            </p:cNvPr>
            <p:cNvSpPr/>
            <p:nvPr/>
          </p:nvSpPr>
          <p:spPr>
            <a:xfrm>
              <a:off x="15687287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30" name="object 1094">
              <a:extLst>
                <a:ext uri="{FF2B5EF4-FFF2-40B4-BE49-F238E27FC236}">
                  <a16:creationId xmlns:a16="http://schemas.microsoft.com/office/drawing/2014/main" id="{5F174EA8-C399-4565-B369-01E764FED198}"/>
                </a:ext>
              </a:extLst>
            </p:cNvPr>
            <p:cNvSpPr/>
            <p:nvPr/>
          </p:nvSpPr>
          <p:spPr>
            <a:xfrm>
              <a:off x="12788322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31" name="object 1095">
              <a:extLst>
                <a:ext uri="{FF2B5EF4-FFF2-40B4-BE49-F238E27FC236}">
                  <a16:creationId xmlns:a16="http://schemas.microsoft.com/office/drawing/2014/main" id="{1EAE9F70-4394-40B1-A674-431A90D02A0F}"/>
                </a:ext>
              </a:extLst>
            </p:cNvPr>
            <p:cNvSpPr/>
            <p:nvPr/>
          </p:nvSpPr>
          <p:spPr>
            <a:xfrm>
              <a:off x="12952414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32" name="object 1096">
              <a:extLst>
                <a:ext uri="{FF2B5EF4-FFF2-40B4-BE49-F238E27FC236}">
                  <a16:creationId xmlns:a16="http://schemas.microsoft.com/office/drawing/2014/main" id="{1BDBB142-C515-452E-8C30-D49669919359}"/>
                </a:ext>
              </a:extLst>
            </p:cNvPr>
            <p:cNvSpPr/>
            <p:nvPr/>
          </p:nvSpPr>
          <p:spPr>
            <a:xfrm>
              <a:off x="13335295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33" name="object 1097">
              <a:extLst>
                <a:ext uri="{FF2B5EF4-FFF2-40B4-BE49-F238E27FC236}">
                  <a16:creationId xmlns:a16="http://schemas.microsoft.com/office/drawing/2014/main" id="{E369B0EF-2CCB-4690-B5FF-166E0225BEC5}"/>
                </a:ext>
              </a:extLst>
            </p:cNvPr>
            <p:cNvSpPr/>
            <p:nvPr/>
          </p:nvSpPr>
          <p:spPr>
            <a:xfrm>
              <a:off x="13499389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34" name="object 1098">
              <a:extLst>
                <a:ext uri="{FF2B5EF4-FFF2-40B4-BE49-F238E27FC236}">
                  <a16:creationId xmlns:a16="http://schemas.microsoft.com/office/drawing/2014/main" id="{C00CC220-4723-4684-B574-D174C42712DA}"/>
                </a:ext>
              </a:extLst>
            </p:cNvPr>
            <p:cNvSpPr/>
            <p:nvPr/>
          </p:nvSpPr>
          <p:spPr>
            <a:xfrm>
              <a:off x="11512048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35" name="object 1099">
              <a:extLst>
                <a:ext uri="{FF2B5EF4-FFF2-40B4-BE49-F238E27FC236}">
                  <a16:creationId xmlns:a16="http://schemas.microsoft.com/office/drawing/2014/main" id="{FE8E3A73-4C18-4941-9C3F-97E6FE556AB6}"/>
                </a:ext>
              </a:extLst>
            </p:cNvPr>
            <p:cNvSpPr/>
            <p:nvPr/>
          </p:nvSpPr>
          <p:spPr>
            <a:xfrm>
              <a:off x="11676140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36" name="object 1100">
              <a:extLst>
                <a:ext uri="{FF2B5EF4-FFF2-40B4-BE49-F238E27FC236}">
                  <a16:creationId xmlns:a16="http://schemas.microsoft.com/office/drawing/2014/main" id="{D80D1E53-75EA-46B8-838C-6FBA83891D93}"/>
                </a:ext>
              </a:extLst>
            </p:cNvPr>
            <p:cNvSpPr/>
            <p:nvPr/>
          </p:nvSpPr>
          <p:spPr>
            <a:xfrm>
              <a:off x="11876697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37" name="object 1101">
              <a:extLst>
                <a:ext uri="{FF2B5EF4-FFF2-40B4-BE49-F238E27FC236}">
                  <a16:creationId xmlns:a16="http://schemas.microsoft.com/office/drawing/2014/main" id="{476CE0C6-A7BD-41F6-88D5-1F0265DA6D4D}"/>
                </a:ext>
              </a:extLst>
            </p:cNvPr>
            <p:cNvSpPr/>
            <p:nvPr/>
          </p:nvSpPr>
          <p:spPr>
            <a:xfrm>
              <a:off x="12040789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38" name="object 1102">
              <a:extLst>
                <a:ext uri="{FF2B5EF4-FFF2-40B4-BE49-F238E27FC236}">
                  <a16:creationId xmlns:a16="http://schemas.microsoft.com/office/drawing/2014/main" id="{072AE899-7B07-459B-8B58-7EE38EB34D01}"/>
                </a:ext>
              </a:extLst>
            </p:cNvPr>
            <p:cNvSpPr/>
            <p:nvPr/>
          </p:nvSpPr>
          <p:spPr>
            <a:xfrm>
              <a:off x="12241347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39" name="object 1103">
              <a:extLst>
                <a:ext uri="{FF2B5EF4-FFF2-40B4-BE49-F238E27FC236}">
                  <a16:creationId xmlns:a16="http://schemas.microsoft.com/office/drawing/2014/main" id="{F412C599-2D26-4B9D-93F8-E4332116DB07}"/>
                </a:ext>
              </a:extLst>
            </p:cNvPr>
            <p:cNvSpPr/>
            <p:nvPr/>
          </p:nvSpPr>
          <p:spPr>
            <a:xfrm>
              <a:off x="12405439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40" name="object 1104">
              <a:extLst>
                <a:ext uri="{FF2B5EF4-FFF2-40B4-BE49-F238E27FC236}">
                  <a16:creationId xmlns:a16="http://schemas.microsoft.com/office/drawing/2014/main" id="{766C388A-D889-40E3-9C34-3FCE25E13AB5}"/>
                </a:ext>
              </a:extLst>
            </p:cNvPr>
            <p:cNvSpPr/>
            <p:nvPr/>
          </p:nvSpPr>
          <p:spPr>
            <a:xfrm>
              <a:off x="16070169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41" name="object 1105">
              <a:extLst>
                <a:ext uri="{FF2B5EF4-FFF2-40B4-BE49-F238E27FC236}">
                  <a16:creationId xmlns:a16="http://schemas.microsoft.com/office/drawing/2014/main" id="{5D34862A-5B4E-42D6-B54E-24751F8432BC}"/>
                </a:ext>
              </a:extLst>
            </p:cNvPr>
            <p:cNvSpPr/>
            <p:nvPr/>
          </p:nvSpPr>
          <p:spPr>
            <a:xfrm>
              <a:off x="16234260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42" name="object 1106">
              <a:extLst>
                <a:ext uri="{FF2B5EF4-FFF2-40B4-BE49-F238E27FC236}">
                  <a16:creationId xmlns:a16="http://schemas.microsoft.com/office/drawing/2014/main" id="{F3110BEC-7372-45C0-B6B5-9A4CA4C8CA5F}"/>
                </a:ext>
              </a:extLst>
            </p:cNvPr>
            <p:cNvSpPr/>
            <p:nvPr/>
          </p:nvSpPr>
          <p:spPr>
            <a:xfrm>
              <a:off x="16781234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43" name="object 1107">
              <a:extLst>
                <a:ext uri="{FF2B5EF4-FFF2-40B4-BE49-F238E27FC236}">
                  <a16:creationId xmlns:a16="http://schemas.microsoft.com/office/drawing/2014/main" id="{EECBA558-AEE8-4F4E-809D-F346C7664524}"/>
                </a:ext>
              </a:extLst>
            </p:cNvPr>
            <p:cNvSpPr/>
            <p:nvPr/>
          </p:nvSpPr>
          <p:spPr>
            <a:xfrm>
              <a:off x="16617144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44" name="object 1108">
              <a:extLst>
                <a:ext uri="{FF2B5EF4-FFF2-40B4-BE49-F238E27FC236}">
                  <a16:creationId xmlns:a16="http://schemas.microsoft.com/office/drawing/2014/main" id="{1577BF61-7201-492D-9173-830658642510}"/>
                </a:ext>
              </a:extLst>
            </p:cNvPr>
            <p:cNvSpPr/>
            <p:nvPr/>
          </p:nvSpPr>
          <p:spPr>
            <a:xfrm>
              <a:off x="14064595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45" name="object 1109">
              <a:extLst>
                <a:ext uri="{FF2B5EF4-FFF2-40B4-BE49-F238E27FC236}">
                  <a16:creationId xmlns:a16="http://schemas.microsoft.com/office/drawing/2014/main" id="{5850551A-443B-49AE-BDBA-0BD3FF9C6BD6}"/>
                </a:ext>
              </a:extLst>
            </p:cNvPr>
            <p:cNvSpPr/>
            <p:nvPr/>
          </p:nvSpPr>
          <p:spPr>
            <a:xfrm>
              <a:off x="13845806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46" name="object 1110">
              <a:extLst>
                <a:ext uri="{FF2B5EF4-FFF2-40B4-BE49-F238E27FC236}">
                  <a16:creationId xmlns:a16="http://schemas.microsoft.com/office/drawing/2014/main" id="{849DFBBB-D5E9-45F8-B376-54D3214E4CF7}"/>
                </a:ext>
              </a:extLst>
            </p:cNvPr>
            <p:cNvSpPr/>
            <p:nvPr/>
          </p:nvSpPr>
          <p:spPr>
            <a:xfrm>
              <a:off x="11284142" y="5735636"/>
              <a:ext cx="22833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22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47" name="object 1111">
              <a:extLst>
                <a:ext uri="{FF2B5EF4-FFF2-40B4-BE49-F238E27FC236}">
                  <a16:creationId xmlns:a16="http://schemas.microsoft.com/office/drawing/2014/main" id="{BC54EFC0-1D68-4BD3-9C69-A794A40667BB}"/>
                </a:ext>
              </a:extLst>
            </p:cNvPr>
            <p:cNvSpPr/>
            <p:nvPr/>
          </p:nvSpPr>
          <p:spPr>
            <a:xfrm>
              <a:off x="11676141" y="5735636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48" name="object 1112">
              <a:extLst>
                <a:ext uri="{FF2B5EF4-FFF2-40B4-BE49-F238E27FC236}">
                  <a16:creationId xmlns:a16="http://schemas.microsoft.com/office/drawing/2014/main" id="{852AA49E-EEB8-42F4-B41C-2343BB7FA6D1}"/>
                </a:ext>
              </a:extLst>
            </p:cNvPr>
            <p:cNvSpPr/>
            <p:nvPr/>
          </p:nvSpPr>
          <p:spPr>
            <a:xfrm>
              <a:off x="12040790" y="5735636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49" name="object 1113">
              <a:extLst>
                <a:ext uri="{FF2B5EF4-FFF2-40B4-BE49-F238E27FC236}">
                  <a16:creationId xmlns:a16="http://schemas.microsoft.com/office/drawing/2014/main" id="{B1F18F04-3536-41E2-A651-3E9FDE83747A}"/>
                </a:ext>
              </a:extLst>
            </p:cNvPr>
            <p:cNvSpPr/>
            <p:nvPr/>
          </p:nvSpPr>
          <p:spPr>
            <a:xfrm>
              <a:off x="12405439" y="573563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50" name="object 1114">
              <a:extLst>
                <a:ext uri="{FF2B5EF4-FFF2-40B4-BE49-F238E27FC236}">
                  <a16:creationId xmlns:a16="http://schemas.microsoft.com/office/drawing/2014/main" id="{582D3FB7-46D0-4137-9FBA-983D2729B6EF}"/>
                </a:ext>
              </a:extLst>
            </p:cNvPr>
            <p:cNvSpPr/>
            <p:nvPr/>
          </p:nvSpPr>
          <p:spPr>
            <a:xfrm>
              <a:off x="12952414" y="573563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51" name="object 1115">
              <a:extLst>
                <a:ext uri="{FF2B5EF4-FFF2-40B4-BE49-F238E27FC236}">
                  <a16:creationId xmlns:a16="http://schemas.microsoft.com/office/drawing/2014/main" id="{BDB41B33-9400-4C3B-8DE5-8D4644A81180}"/>
                </a:ext>
              </a:extLst>
            </p:cNvPr>
            <p:cNvSpPr/>
            <p:nvPr/>
          </p:nvSpPr>
          <p:spPr>
            <a:xfrm>
              <a:off x="13499388" y="5735636"/>
              <a:ext cx="347206" cy="0"/>
            </a:xfrm>
            <a:custGeom>
              <a:avLst/>
              <a:gdLst/>
              <a:ahLst/>
              <a:cxnLst/>
              <a:rect l="l" t="t" r="r" b="b"/>
              <a:pathLst>
                <a:path w="257809">
                  <a:moveTo>
                    <a:pt x="0" y="0"/>
                  </a:moveTo>
                  <a:lnTo>
                    <a:pt x="128612" y="0"/>
                  </a:lnTo>
                </a:path>
                <a:path w="257809">
                  <a:moveTo>
                    <a:pt x="169226" y="0"/>
                  </a:moveTo>
                  <a:lnTo>
                    <a:pt x="25722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52" name="object 1116">
              <a:extLst>
                <a:ext uri="{FF2B5EF4-FFF2-40B4-BE49-F238E27FC236}">
                  <a16:creationId xmlns:a16="http://schemas.microsoft.com/office/drawing/2014/main" id="{FBA75D64-AABC-464A-BDDE-3DC1B1409E90}"/>
                </a:ext>
              </a:extLst>
            </p:cNvPr>
            <p:cNvSpPr/>
            <p:nvPr/>
          </p:nvSpPr>
          <p:spPr>
            <a:xfrm>
              <a:off x="14064596" y="5735636"/>
              <a:ext cx="365164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115074" y="0"/>
                  </a:lnTo>
                </a:path>
                <a:path w="271145">
                  <a:moveTo>
                    <a:pt x="155688" y="0"/>
                  </a:moveTo>
                  <a:lnTo>
                    <a:pt x="27076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53" name="object 1117">
              <a:extLst>
                <a:ext uri="{FF2B5EF4-FFF2-40B4-BE49-F238E27FC236}">
                  <a16:creationId xmlns:a16="http://schemas.microsoft.com/office/drawing/2014/main" id="{AC3FF211-DC94-4FF9-9DE8-C533AF9AFB2B}"/>
                </a:ext>
              </a:extLst>
            </p:cNvPr>
            <p:cNvSpPr/>
            <p:nvPr/>
          </p:nvSpPr>
          <p:spPr>
            <a:xfrm>
              <a:off x="14593338" y="573563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54" name="object 1118">
              <a:extLst>
                <a:ext uri="{FF2B5EF4-FFF2-40B4-BE49-F238E27FC236}">
                  <a16:creationId xmlns:a16="http://schemas.microsoft.com/office/drawing/2014/main" id="{9A25D204-0E20-4D2F-A9D0-3A86B091357A}"/>
                </a:ext>
              </a:extLst>
            </p:cNvPr>
            <p:cNvSpPr/>
            <p:nvPr/>
          </p:nvSpPr>
          <p:spPr>
            <a:xfrm>
              <a:off x="15140312" y="573563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55" name="object 1119">
              <a:extLst>
                <a:ext uri="{FF2B5EF4-FFF2-40B4-BE49-F238E27FC236}">
                  <a16:creationId xmlns:a16="http://schemas.microsoft.com/office/drawing/2014/main" id="{08CEC48D-9A29-4D33-9B7E-9BFCC16DB78A}"/>
                </a:ext>
              </a:extLst>
            </p:cNvPr>
            <p:cNvSpPr/>
            <p:nvPr/>
          </p:nvSpPr>
          <p:spPr>
            <a:xfrm>
              <a:off x="15687287" y="573563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56" name="object 1120">
              <a:extLst>
                <a:ext uri="{FF2B5EF4-FFF2-40B4-BE49-F238E27FC236}">
                  <a16:creationId xmlns:a16="http://schemas.microsoft.com/office/drawing/2014/main" id="{BC5246F9-0440-4970-AE04-ECDF39F78CE4}"/>
                </a:ext>
              </a:extLst>
            </p:cNvPr>
            <p:cNvSpPr/>
            <p:nvPr/>
          </p:nvSpPr>
          <p:spPr>
            <a:xfrm>
              <a:off x="16234260" y="573563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57" name="object 1121">
              <a:extLst>
                <a:ext uri="{FF2B5EF4-FFF2-40B4-BE49-F238E27FC236}">
                  <a16:creationId xmlns:a16="http://schemas.microsoft.com/office/drawing/2014/main" id="{43E4AB18-3863-4B40-8433-F606F680A739}"/>
                </a:ext>
              </a:extLst>
            </p:cNvPr>
            <p:cNvSpPr/>
            <p:nvPr/>
          </p:nvSpPr>
          <p:spPr>
            <a:xfrm>
              <a:off x="16781236" y="5735636"/>
              <a:ext cx="246293" cy="0"/>
            </a:xfrm>
            <a:custGeom>
              <a:avLst/>
              <a:gdLst/>
              <a:ahLst/>
              <a:cxnLst/>
              <a:rect l="l" t="t" r="r" b="b"/>
              <a:pathLst>
                <a:path w="182880">
                  <a:moveTo>
                    <a:pt x="0" y="0"/>
                  </a:moveTo>
                  <a:lnTo>
                    <a:pt x="18276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58" name="object 1122">
              <a:extLst>
                <a:ext uri="{FF2B5EF4-FFF2-40B4-BE49-F238E27FC236}">
                  <a16:creationId xmlns:a16="http://schemas.microsoft.com/office/drawing/2014/main" id="{8A32BA09-CCFE-4B48-A72E-3F7987C32D6D}"/>
                </a:ext>
              </a:extLst>
            </p:cNvPr>
            <p:cNvSpPr/>
            <p:nvPr/>
          </p:nvSpPr>
          <p:spPr>
            <a:xfrm>
              <a:off x="16781234" y="5624964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59" name="object 1123">
              <a:extLst>
                <a:ext uri="{FF2B5EF4-FFF2-40B4-BE49-F238E27FC236}">
                  <a16:creationId xmlns:a16="http://schemas.microsoft.com/office/drawing/2014/main" id="{77826343-3AAC-48F8-8431-BBE6C7A7E982}"/>
                </a:ext>
              </a:extLst>
            </p:cNvPr>
            <p:cNvSpPr/>
            <p:nvPr/>
          </p:nvSpPr>
          <p:spPr>
            <a:xfrm>
              <a:off x="16234260" y="5624964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169226" y="0"/>
                  </a:lnTo>
                </a:path>
                <a:path w="284480">
                  <a:moveTo>
                    <a:pt x="12861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60" name="object 1124">
              <a:extLst>
                <a:ext uri="{FF2B5EF4-FFF2-40B4-BE49-F238E27FC236}">
                  <a16:creationId xmlns:a16="http://schemas.microsoft.com/office/drawing/2014/main" id="{65C6EFCE-7273-4CC9-A743-E1EE23E98997}"/>
                </a:ext>
              </a:extLst>
            </p:cNvPr>
            <p:cNvSpPr/>
            <p:nvPr/>
          </p:nvSpPr>
          <p:spPr>
            <a:xfrm>
              <a:off x="15933424" y="5624964"/>
              <a:ext cx="13683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53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61" name="object 1125">
              <a:extLst>
                <a:ext uri="{FF2B5EF4-FFF2-40B4-BE49-F238E27FC236}">
                  <a16:creationId xmlns:a16="http://schemas.microsoft.com/office/drawing/2014/main" id="{2917CEAE-86B6-4AC0-8132-7DAB4F9EBC3B}"/>
                </a:ext>
              </a:extLst>
            </p:cNvPr>
            <p:cNvSpPr/>
            <p:nvPr/>
          </p:nvSpPr>
          <p:spPr>
            <a:xfrm>
              <a:off x="15687287" y="5624964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62" name="object 1126">
              <a:extLst>
                <a:ext uri="{FF2B5EF4-FFF2-40B4-BE49-F238E27FC236}">
                  <a16:creationId xmlns:a16="http://schemas.microsoft.com/office/drawing/2014/main" id="{7FAE4F7B-4699-45D7-984D-A7FF600B1BA6}"/>
                </a:ext>
              </a:extLst>
            </p:cNvPr>
            <p:cNvSpPr/>
            <p:nvPr/>
          </p:nvSpPr>
          <p:spPr>
            <a:xfrm>
              <a:off x="15140312" y="5624964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162457" y="0"/>
                  </a:lnTo>
                </a:path>
                <a:path w="284480">
                  <a:moveTo>
                    <a:pt x="13538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63" name="object 1127">
              <a:extLst>
                <a:ext uri="{FF2B5EF4-FFF2-40B4-BE49-F238E27FC236}">
                  <a16:creationId xmlns:a16="http://schemas.microsoft.com/office/drawing/2014/main" id="{B28A6788-DE68-40B0-9614-E0AEB5010904}"/>
                </a:ext>
              </a:extLst>
            </p:cNvPr>
            <p:cNvSpPr/>
            <p:nvPr/>
          </p:nvSpPr>
          <p:spPr>
            <a:xfrm>
              <a:off x="14593338" y="5624964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162457" y="0"/>
                  </a:lnTo>
                </a:path>
                <a:path w="284479">
                  <a:moveTo>
                    <a:pt x="13538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64" name="object 1128">
              <a:extLst>
                <a:ext uri="{FF2B5EF4-FFF2-40B4-BE49-F238E27FC236}">
                  <a16:creationId xmlns:a16="http://schemas.microsoft.com/office/drawing/2014/main" id="{C326C739-0D49-4E32-BB54-D24D3B789806}"/>
                </a:ext>
              </a:extLst>
            </p:cNvPr>
            <p:cNvSpPr/>
            <p:nvPr/>
          </p:nvSpPr>
          <p:spPr>
            <a:xfrm>
              <a:off x="14064596" y="5624964"/>
              <a:ext cx="365164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270762" y="0"/>
                  </a:moveTo>
                  <a:lnTo>
                    <a:pt x="148919" y="0"/>
                  </a:lnTo>
                </a:path>
                <a:path w="271145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65" name="object 1129">
              <a:extLst>
                <a:ext uri="{FF2B5EF4-FFF2-40B4-BE49-F238E27FC236}">
                  <a16:creationId xmlns:a16="http://schemas.microsoft.com/office/drawing/2014/main" id="{78CE7B38-5562-45C3-A645-8586A7A75972}"/>
                </a:ext>
              </a:extLst>
            </p:cNvPr>
            <p:cNvSpPr/>
            <p:nvPr/>
          </p:nvSpPr>
          <p:spPr>
            <a:xfrm>
              <a:off x="13499388" y="5624964"/>
              <a:ext cx="347206" cy="0"/>
            </a:xfrm>
            <a:custGeom>
              <a:avLst/>
              <a:gdLst/>
              <a:ahLst/>
              <a:cxnLst/>
              <a:rect l="l" t="t" r="r" b="b"/>
              <a:pathLst>
                <a:path w="257809">
                  <a:moveTo>
                    <a:pt x="257224" y="0"/>
                  </a:moveTo>
                  <a:lnTo>
                    <a:pt x="162457" y="0"/>
                  </a:lnTo>
                </a:path>
                <a:path w="257809">
                  <a:moveTo>
                    <a:pt x="13538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66" name="object 1130">
              <a:extLst>
                <a:ext uri="{FF2B5EF4-FFF2-40B4-BE49-F238E27FC236}">
                  <a16:creationId xmlns:a16="http://schemas.microsoft.com/office/drawing/2014/main" id="{2E567419-DFD8-451A-A6B8-2C21703750B0}"/>
                </a:ext>
              </a:extLst>
            </p:cNvPr>
            <p:cNvSpPr/>
            <p:nvPr/>
          </p:nvSpPr>
          <p:spPr>
            <a:xfrm>
              <a:off x="12952414" y="5624964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67" name="object 1131">
              <a:extLst>
                <a:ext uri="{FF2B5EF4-FFF2-40B4-BE49-F238E27FC236}">
                  <a16:creationId xmlns:a16="http://schemas.microsoft.com/office/drawing/2014/main" id="{E4C7B3BF-0984-4DEE-A065-89978146E5D6}"/>
                </a:ext>
              </a:extLst>
            </p:cNvPr>
            <p:cNvSpPr/>
            <p:nvPr/>
          </p:nvSpPr>
          <p:spPr>
            <a:xfrm>
              <a:off x="12405439" y="5624964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162457" y="0"/>
                  </a:lnTo>
                </a:path>
                <a:path w="284479">
                  <a:moveTo>
                    <a:pt x="13538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68" name="object 1132">
              <a:extLst>
                <a:ext uri="{FF2B5EF4-FFF2-40B4-BE49-F238E27FC236}">
                  <a16:creationId xmlns:a16="http://schemas.microsoft.com/office/drawing/2014/main" id="{9460D9B4-3C0E-4618-A3FA-A996BCE550D1}"/>
                </a:ext>
              </a:extLst>
            </p:cNvPr>
            <p:cNvSpPr/>
            <p:nvPr/>
          </p:nvSpPr>
          <p:spPr>
            <a:xfrm>
              <a:off x="12040790" y="5624964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69" name="object 1133">
              <a:extLst>
                <a:ext uri="{FF2B5EF4-FFF2-40B4-BE49-F238E27FC236}">
                  <a16:creationId xmlns:a16="http://schemas.microsoft.com/office/drawing/2014/main" id="{E32EBD3F-C898-4365-B555-D9204A67CA97}"/>
                </a:ext>
              </a:extLst>
            </p:cNvPr>
            <p:cNvSpPr/>
            <p:nvPr/>
          </p:nvSpPr>
          <p:spPr>
            <a:xfrm>
              <a:off x="11676141" y="5624964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70" name="object 1134">
              <a:extLst>
                <a:ext uri="{FF2B5EF4-FFF2-40B4-BE49-F238E27FC236}">
                  <a16:creationId xmlns:a16="http://schemas.microsoft.com/office/drawing/2014/main" id="{655F26C8-F12F-4220-A383-B9D8B3375B66}"/>
                </a:ext>
              </a:extLst>
            </p:cNvPr>
            <p:cNvSpPr/>
            <p:nvPr/>
          </p:nvSpPr>
          <p:spPr>
            <a:xfrm>
              <a:off x="11375304" y="5624964"/>
              <a:ext cx="13683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53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pic>
          <p:nvPicPr>
            <p:cNvPr id="971" name="object 1135">
              <a:extLst>
                <a:ext uri="{FF2B5EF4-FFF2-40B4-BE49-F238E27FC236}">
                  <a16:creationId xmlns:a16="http://schemas.microsoft.com/office/drawing/2014/main" id="{9BD430E3-732B-4B43-8240-1BD95AEDA03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425827" y="5616664"/>
              <a:ext cx="170928" cy="123123"/>
            </a:xfrm>
            <a:prstGeom prst="rect">
              <a:avLst/>
            </a:prstGeom>
          </p:spPr>
        </p:pic>
        <p:pic>
          <p:nvPicPr>
            <p:cNvPr id="972" name="object 1136">
              <a:extLst>
                <a:ext uri="{FF2B5EF4-FFF2-40B4-BE49-F238E27FC236}">
                  <a16:creationId xmlns:a16="http://schemas.microsoft.com/office/drawing/2014/main" id="{C43FB30D-30E0-46B1-8CE4-61747587893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72801" y="5616664"/>
              <a:ext cx="170928" cy="123123"/>
            </a:xfrm>
            <a:prstGeom prst="rect">
              <a:avLst/>
            </a:prstGeom>
          </p:spPr>
        </p:pic>
        <p:pic>
          <p:nvPicPr>
            <p:cNvPr id="973" name="object 1137">
              <a:extLst>
                <a:ext uri="{FF2B5EF4-FFF2-40B4-BE49-F238E27FC236}">
                  <a16:creationId xmlns:a16="http://schemas.microsoft.com/office/drawing/2014/main" id="{110545F0-384B-4CFE-9108-7E4DDE43492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519776" y="5616664"/>
              <a:ext cx="170928" cy="123123"/>
            </a:xfrm>
            <a:prstGeom prst="rect">
              <a:avLst/>
            </a:prstGeom>
          </p:spPr>
        </p:pic>
        <p:sp>
          <p:nvSpPr>
            <p:cNvPr id="974" name="object 1138">
              <a:extLst>
                <a:ext uri="{FF2B5EF4-FFF2-40B4-BE49-F238E27FC236}">
                  <a16:creationId xmlns:a16="http://schemas.microsoft.com/office/drawing/2014/main" id="{846B55CF-7F18-4FB4-B89A-3362A457B159}"/>
                </a:ext>
              </a:extLst>
            </p:cNvPr>
            <p:cNvSpPr/>
            <p:nvPr/>
          </p:nvSpPr>
          <p:spPr>
            <a:xfrm>
              <a:off x="12788322" y="5624964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75" name="object 1139">
              <a:extLst>
                <a:ext uri="{FF2B5EF4-FFF2-40B4-BE49-F238E27FC236}">
                  <a16:creationId xmlns:a16="http://schemas.microsoft.com/office/drawing/2014/main" id="{15C89F5C-EFC5-4E32-AECF-F78E1165332C}"/>
                </a:ext>
              </a:extLst>
            </p:cNvPr>
            <p:cNvSpPr/>
            <p:nvPr/>
          </p:nvSpPr>
          <p:spPr>
            <a:xfrm>
              <a:off x="12788322" y="5735636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976" name="object 1140">
              <a:extLst>
                <a:ext uri="{FF2B5EF4-FFF2-40B4-BE49-F238E27FC236}">
                  <a16:creationId xmlns:a16="http://schemas.microsoft.com/office/drawing/2014/main" id="{028785C4-1459-4259-83FC-B723455AAF5A}"/>
                </a:ext>
              </a:extLst>
            </p:cNvPr>
            <p:cNvGrpSpPr/>
            <p:nvPr/>
          </p:nvGrpSpPr>
          <p:grpSpPr>
            <a:xfrm>
              <a:off x="12784902" y="5616664"/>
              <a:ext cx="171037" cy="119395"/>
              <a:chOff x="11050803" y="6995017"/>
              <a:chExt cx="127000" cy="73025"/>
            </a:xfrm>
          </p:grpSpPr>
          <p:sp>
            <p:nvSpPr>
              <p:cNvPr id="1911" name="object 1141">
                <a:extLst>
                  <a:ext uri="{FF2B5EF4-FFF2-40B4-BE49-F238E27FC236}">
                    <a16:creationId xmlns:a16="http://schemas.microsoft.com/office/drawing/2014/main" id="{BD06540D-7660-4554-97B2-218A32191042}"/>
                  </a:ext>
                </a:extLst>
              </p:cNvPr>
              <p:cNvSpPr/>
              <p:nvPr/>
            </p:nvSpPr>
            <p:spPr>
              <a:xfrm>
                <a:off x="11114263" y="7000094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12" name="object 1142">
                <a:extLst>
                  <a:ext uri="{FF2B5EF4-FFF2-40B4-BE49-F238E27FC236}">
                    <a16:creationId xmlns:a16="http://schemas.microsoft.com/office/drawing/2014/main" id="{1013D17E-A38E-40C9-BED7-DDD5EA48AB4F}"/>
                  </a:ext>
                </a:extLst>
              </p:cNvPr>
              <p:cNvSpPr/>
              <p:nvPr/>
            </p:nvSpPr>
            <p:spPr>
              <a:xfrm>
                <a:off x="11124417" y="7000094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13" name="object 1143">
                <a:extLst>
                  <a:ext uri="{FF2B5EF4-FFF2-40B4-BE49-F238E27FC236}">
                    <a16:creationId xmlns:a16="http://schemas.microsoft.com/office/drawing/2014/main" id="{4A60D191-DBE8-4DEC-A567-F5BBD9A21FFE}"/>
                  </a:ext>
                </a:extLst>
              </p:cNvPr>
              <p:cNvSpPr/>
              <p:nvPr/>
            </p:nvSpPr>
            <p:spPr>
              <a:xfrm>
                <a:off x="11053342" y="7000094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14" name="object 1144">
                <a:extLst>
                  <a:ext uri="{FF2B5EF4-FFF2-40B4-BE49-F238E27FC236}">
                    <a16:creationId xmlns:a16="http://schemas.microsoft.com/office/drawing/2014/main" id="{E6D003F8-6D47-402C-8746-B4BD02B5C0FD}"/>
                  </a:ext>
                </a:extLst>
              </p:cNvPr>
              <p:cNvSpPr/>
              <p:nvPr/>
            </p:nvSpPr>
            <p:spPr>
              <a:xfrm>
                <a:off x="11063495" y="7000094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15" name="object 1145">
                <a:extLst>
                  <a:ext uri="{FF2B5EF4-FFF2-40B4-BE49-F238E27FC236}">
                    <a16:creationId xmlns:a16="http://schemas.microsoft.com/office/drawing/2014/main" id="{282B3FD2-FD8C-4F1D-8410-7D21410B8376}"/>
                  </a:ext>
                </a:extLst>
              </p:cNvPr>
              <p:cNvSpPr/>
              <p:nvPr/>
            </p:nvSpPr>
            <p:spPr>
              <a:xfrm>
                <a:off x="11053342" y="7000094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67945">
                    <a:moveTo>
                      <a:pt x="121843" y="6769"/>
                    </a:moveTo>
                    <a:lnTo>
                      <a:pt x="121843" y="67690"/>
                    </a:lnTo>
                  </a:path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6769"/>
                    </a:moveTo>
                    <a:lnTo>
                      <a:pt x="0" y="6769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pic>
          <p:nvPicPr>
            <p:cNvPr id="977" name="object 1146">
              <a:extLst>
                <a:ext uri="{FF2B5EF4-FFF2-40B4-BE49-F238E27FC236}">
                  <a16:creationId xmlns:a16="http://schemas.microsoft.com/office/drawing/2014/main" id="{13B10070-3E4E-4AAC-956D-4C60AE76EE0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331878" y="5616664"/>
              <a:ext cx="170928" cy="123123"/>
            </a:xfrm>
            <a:prstGeom prst="rect">
              <a:avLst/>
            </a:prstGeom>
          </p:spPr>
        </p:pic>
        <p:sp>
          <p:nvSpPr>
            <p:cNvPr id="978" name="object 1147">
              <a:extLst>
                <a:ext uri="{FF2B5EF4-FFF2-40B4-BE49-F238E27FC236}">
                  <a16:creationId xmlns:a16="http://schemas.microsoft.com/office/drawing/2014/main" id="{3DFF0B59-74B2-46C4-9C43-81D1D9A8F61F}"/>
                </a:ext>
              </a:extLst>
            </p:cNvPr>
            <p:cNvSpPr/>
            <p:nvPr/>
          </p:nvSpPr>
          <p:spPr>
            <a:xfrm>
              <a:off x="11512048" y="5624964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79" name="object 1148">
              <a:extLst>
                <a:ext uri="{FF2B5EF4-FFF2-40B4-BE49-F238E27FC236}">
                  <a16:creationId xmlns:a16="http://schemas.microsoft.com/office/drawing/2014/main" id="{3051B305-66BB-45F6-9726-1EF0B16A3DEC}"/>
                </a:ext>
              </a:extLst>
            </p:cNvPr>
            <p:cNvSpPr/>
            <p:nvPr/>
          </p:nvSpPr>
          <p:spPr>
            <a:xfrm>
              <a:off x="11512048" y="5735636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980" name="object 1149">
              <a:extLst>
                <a:ext uri="{FF2B5EF4-FFF2-40B4-BE49-F238E27FC236}">
                  <a16:creationId xmlns:a16="http://schemas.microsoft.com/office/drawing/2014/main" id="{C5C4E0DE-C83B-449B-A5D9-8B74D7D14694}"/>
                </a:ext>
              </a:extLst>
            </p:cNvPr>
            <p:cNvGrpSpPr/>
            <p:nvPr/>
          </p:nvGrpSpPr>
          <p:grpSpPr>
            <a:xfrm>
              <a:off x="11508629" y="5616664"/>
              <a:ext cx="171037" cy="119395"/>
              <a:chOff x="10103134" y="6995017"/>
              <a:chExt cx="127000" cy="73025"/>
            </a:xfrm>
          </p:grpSpPr>
          <p:sp>
            <p:nvSpPr>
              <p:cNvPr id="1906" name="object 1150">
                <a:extLst>
                  <a:ext uri="{FF2B5EF4-FFF2-40B4-BE49-F238E27FC236}">
                    <a16:creationId xmlns:a16="http://schemas.microsoft.com/office/drawing/2014/main" id="{730BF76D-4F6B-435F-AA4E-806BA039F427}"/>
                  </a:ext>
                </a:extLst>
              </p:cNvPr>
              <p:cNvSpPr/>
              <p:nvPr/>
            </p:nvSpPr>
            <p:spPr>
              <a:xfrm>
                <a:off x="10166594" y="7000094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07" name="object 1151">
                <a:extLst>
                  <a:ext uri="{FF2B5EF4-FFF2-40B4-BE49-F238E27FC236}">
                    <a16:creationId xmlns:a16="http://schemas.microsoft.com/office/drawing/2014/main" id="{82249624-675F-4620-94E3-CEDF6584A2F3}"/>
                  </a:ext>
                </a:extLst>
              </p:cNvPr>
              <p:cNvSpPr/>
              <p:nvPr/>
            </p:nvSpPr>
            <p:spPr>
              <a:xfrm>
                <a:off x="10176748" y="7000094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08" name="object 1152">
                <a:extLst>
                  <a:ext uri="{FF2B5EF4-FFF2-40B4-BE49-F238E27FC236}">
                    <a16:creationId xmlns:a16="http://schemas.microsoft.com/office/drawing/2014/main" id="{102C08CC-4E28-4888-A57A-F080027F7BB4}"/>
                  </a:ext>
                </a:extLst>
              </p:cNvPr>
              <p:cNvSpPr/>
              <p:nvPr/>
            </p:nvSpPr>
            <p:spPr>
              <a:xfrm>
                <a:off x="10105672" y="7000094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09" name="object 1153">
                <a:extLst>
                  <a:ext uri="{FF2B5EF4-FFF2-40B4-BE49-F238E27FC236}">
                    <a16:creationId xmlns:a16="http://schemas.microsoft.com/office/drawing/2014/main" id="{54CA0A8C-47C0-4B90-A86E-E701F4B64DC1}"/>
                  </a:ext>
                </a:extLst>
              </p:cNvPr>
              <p:cNvSpPr/>
              <p:nvPr/>
            </p:nvSpPr>
            <p:spPr>
              <a:xfrm>
                <a:off x="10115826" y="7000094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10" name="object 1154">
                <a:extLst>
                  <a:ext uri="{FF2B5EF4-FFF2-40B4-BE49-F238E27FC236}">
                    <a16:creationId xmlns:a16="http://schemas.microsoft.com/office/drawing/2014/main" id="{DC132E7F-F4D2-45CE-9D8E-D25A848A84DD}"/>
                  </a:ext>
                </a:extLst>
              </p:cNvPr>
              <p:cNvSpPr/>
              <p:nvPr/>
            </p:nvSpPr>
            <p:spPr>
              <a:xfrm>
                <a:off x="10105672" y="7000094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67945">
                    <a:moveTo>
                      <a:pt x="121843" y="6769"/>
                    </a:moveTo>
                    <a:lnTo>
                      <a:pt x="121843" y="67690"/>
                    </a:lnTo>
                  </a:path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6769"/>
                    </a:moveTo>
                    <a:lnTo>
                      <a:pt x="0" y="6769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981" name="object 1155">
              <a:extLst>
                <a:ext uri="{FF2B5EF4-FFF2-40B4-BE49-F238E27FC236}">
                  <a16:creationId xmlns:a16="http://schemas.microsoft.com/office/drawing/2014/main" id="{1B8D62F4-4EA9-4753-A93F-826AD17BF61E}"/>
                </a:ext>
              </a:extLst>
            </p:cNvPr>
            <p:cNvSpPr/>
            <p:nvPr/>
          </p:nvSpPr>
          <p:spPr>
            <a:xfrm>
              <a:off x="11876697" y="5624964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82" name="object 1156">
              <a:extLst>
                <a:ext uri="{FF2B5EF4-FFF2-40B4-BE49-F238E27FC236}">
                  <a16:creationId xmlns:a16="http://schemas.microsoft.com/office/drawing/2014/main" id="{A3041E14-F284-4064-A0B9-DF8136EF30EF}"/>
                </a:ext>
              </a:extLst>
            </p:cNvPr>
            <p:cNvSpPr/>
            <p:nvPr/>
          </p:nvSpPr>
          <p:spPr>
            <a:xfrm>
              <a:off x="11876697" y="5735636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983" name="object 1157">
              <a:extLst>
                <a:ext uri="{FF2B5EF4-FFF2-40B4-BE49-F238E27FC236}">
                  <a16:creationId xmlns:a16="http://schemas.microsoft.com/office/drawing/2014/main" id="{69E31F97-9546-4647-9F2B-4FB19C1EFDAA}"/>
                </a:ext>
              </a:extLst>
            </p:cNvPr>
            <p:cNvGrpSpPr/>
            <p:nvPr/>
          </p:nvGrpSpPr>
          <p:grpSpPr>
            <a:xfrm>
              <a:off x="11873279" y="5616664"/>
              <a:ext cx="171037" cy="119395"/>
              <a:chOff x="10373897" y="6995017"/>
              <a:chExt cx="127000" cy="73025"/>
            </a:xfrm>
          </p:grpSpPr>
          <p:sp>
            <p:nvSpPr>
              <p:cNvPr id="1901" name="object 1158">
                <a:extLst>
                  <a:ext uri="{FF2B5EF4-FFF2-40B4-BE49-F238E27FC236}">
                    <a16:creationId xmlns:a16="http://schemas.microsoft.com/office/drawing/2014/main" id="{01B1F115-C18D-44F6-BF23-1ADE95476EDA}"/>
                  </a:ext>
                </a:extLst>
              </p:cNvPr>
              <p:cNvSpPr/>
              <p:nvPr/>
            </p:nvSpPr>
            <p:spPr>
              <a:xfrm>
                <a:off x="10437357" y="7000094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02" name="object 1159">
                <a:extLst>
                  <a:ext uri="{FF2B5EF4-FFF2-40B4-BE49-F238E27FC236}">
                    <a16:creationId xmlns:a16="http://schemas.microsoft.com/office/drawing/2014/main" id="{C621AA8B-D46D-4112-8C2B-8BF0B04FA238}"/>
                  </a:ext>
                </a:extLst>
              </p:cNvPr>
              <p:cNvSpPr/>
              <p:nvPr/>
            </p:nvSpPr>
            <p:spPr>
              <a:xfrm>
                <a:off x="10447510" y="7000094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03" name="object 1160">
                <a:extLst>
                  <a:ext uri="{FF2B5EF4-FFF2-40B4-BE49-F238E27FC236}">
                    <a16:creationId xmlns:a16="http://schemas.microsoft.com/office/drawing/2014/main" id="{B48E6515-B6FE-43FA-B851-641679B007CE}"/>
                  </a:ext>
                </a:extLst>
              </p:cNvPr>
              <p:cNvSpPr/>
              <p:nvPr/>
            </p:nvSpPr>
            <p:spPr>
              <a:xfrm>
                <a:off x="10376435" y="7000094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04" name="object 1161">
                <a:extLst>
                  <a:ext uri="{FF2B5EF4-FFF2-40B4-BE49-F238E27FC236}">
                    <a16:creationId xmlns:a16="http://schemas.microsoft.com/office/drawing/2014/main" id="{1BBBF2F9-08D7-435C-B020-6EBBECEF6E4A}"/>
                  </a:ext>
                </a:extLst>
              </p:cNvPr>
              <p:cNvSpPr/>
              <p:nvPr/>
            </p:nvSpPr>
            <p:spPr>
              <a:xfrm>
                <a:off x="10386589" y="7000094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05" name="object 1162">
                <a:extLst>
                  <a:ext uri="{FF2B5EF4-FFF2-40B4-BE49-F238E27FC236}">
                    <a16:creationId xmlns:a16="http://schemas.microsoft.com/office/drawing/2014/main" id="{34E0A2FB-3EC2-44C3-8085-D5756DFF1583}"/>
                  </a:ext>
                </a:extLst>
              </p:cNvPr>
              <p:cNvSpPr/>
              <p:nvPr/>
            </p:nvSpPr>
            <p:spPr>
              <a:xfrm>
                <a:off x="10376435" y="7000094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67945">
                    <a:moveTo>
                      <a:pt x="121843" y="6769"/>
                    </a:moveTo>
                    <a:lnTo>
                      <a:pt x="121843" y="67690"/>
                    </a:lnTo>
                  </a:path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6769"/>
                    </a:moveTo>
                    <a:lnTo>
                      <a:pt x="0" y="6769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984" name="object 1163">
              <a:extLst>
                <a:ext uri="{FF2B5EF4-FFF2-40B4-BE49-F238E27FC236}">
                  <a16:creationId xmlns:a16="http://schemas.microsoft.com/office/drawing/2014/main" id="{BFDD1D63-4719-4357-ACEF-7A9261E7BD51}"/>
                </a:ext>
              </a:extLst>
            </p:cNvPr>
            <p:cNvSpPr/>
            <p:nvPr/>
          </p:nvSpPr>
          <p:spPr>
            <a:xfrm>
              <a:off x="12241347" y="5624964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85" name="object 1164">
              <a:extLst>
                <a:ext uri="{FF2B5EF4-FFF2-40B4-BE49-F238E27FC236}">
                  <a16:creationId xmlns:a16="http://schemas.microsoft.com/office/drawing/2014/main" id="{BDD3AEF5-106F-4B10-96E8-9E46E307903D}"/>
                </a:ext>
              </a:extLst>
            </p:cNvPr>
            <p:cNvSpPr/>
            <p:nvPr/>
          </p:nvSpPr>
          <p:spPr>
            <a:xfrm>
              <a:off x="12241347" y="5735636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986" name="object 1165">
              <a:extLst>
                <a:ext uri="{FF2B5EF4-FFF2-40B4-BE49-F238E27FC236}">
                  <a16:creationId xmlns:a16="http://schemas.microsoft.com/office/drawing/2014/main" id="{A2F234DF-3CDB-44CC-95D0-3DC91C726CC2}"/>
                </a:ext>
              </a:extLst>
            </p:cNvPr>
            <p:cNvGrpSpPr/>
            <p:nvPr/>
          </p:nvGrpSpPr>
          <p:grpSpPr>
            <a:xfrm>
              <a:off x="12237928" y="5616664"/>
              <a:ext cx="171037" cy="119395"/>
              <a:chOff x="10644659" y="6995017"/>
              <a:chExt cx="127000" cy="73025"/>
            </a:xfrm>
          </p:grpSpPr>
          <p:sp>
            <p:nvSpPr>
              <p:cNvPr id="1896" name="object 1166">
                <a:extLst>
                  <a:ext uri="{FF2B5EF4-FFF2-40B4-BE49-F238E27FC236}">
                    <a16:creationId xmlns:a16="http://schemas.microsoft.com/office/drawing/2014/main" id="{B012ACCB-2916-4FDA-A339-FBF698ACC4A4}"/>
                  </a:ext>
                </a:extLst>
              </p:cNvPr>
              <p:cNvSpPr/>
              <p:nvPr/>
            </p:nvSpPr>
            <p:spPr>
              <a:xfrm>
                <a:off x="10708119" y="7000094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97" name="object 1167">
                <a:extLst>
                  <a:ext uri="{FF2B5EF4-FFF2-40B4-BE49-F238E27FC236}">
                    <a16:creationId xmlns:a16="http://schemas.microsoft.com/office/drawing/2014/main" id="{BD6902DB-99D5-4BC6-8016-03C53EC86BA7}"/>
                  </a:ext>
                </a:extLst>
              </p:cNvPr>
              <p:cNvSpPr/>
              <p:nvPr/>
            </p:nvSpPr>
            <p:spPr>
              <a:xfrm>
                <a:off x="10718273" y="7000094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98" name="object 1168">
                <a:extLst>
                  <a:ext uri="{FF2B5EF4-FFF2-40B4-BE49-F238E27FC236}">
                    <a16:creationId xmlns:a16="http://schemas.microsoft.com/office/drawing/2014/main" id="{B478831A-5A3D-4714-B71C-980454401815}"/>
                  </a:ext>
                </a:extLst>
              </p:cNvPr>
              <p:cNvSpPr/>
              <p:nvPr/>
            </p:nvSpPr>
            <p:spPr>
              <a:xfrm>
                <a:off x="10647197" y="7000094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99" name="object 1169">
                <a:extLst>
                  <a:ext uri="{FF2B5EF4-FFF2-40B4-BE49-F238E27FC236}">
                    <a16:creationId xmlns:a16="http://schemas.microsoft.com/office/drawing/2014/main" id="{36099571-6C20-40D1-9CB3-434CBBC3DC96}"/>
                  </a:ext>
                </a:extLst>
              </p:cNvPr>
              <p:cNvSpPr/>
              <p:nvPr/>
            </p:nvSpPr>
            <p:spPr>
              <a:xfrm>
                <a:off x="10657351" y="7000094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900" name="object 1170">
                <a:extLst>
                  <a:ext uri="{FF2B5EF4-FFF2-40B4-BE49-F238E27FC236}">
                    <a16:creationId xmlns:a16="http://schemas.microsoft.com/office/drawing/2014/main" id="{1AABAA90-F191-43EC-94F9-BFC1BAE6AF26}"/>
                  </a:ext>
                </a:extLst>
              </p:cNvPr>
              <p:cNvSpPr/>
              <p:nvPr/>
            </p:nvSpPr>
            <p:spPr>
              <a:xfrm>
                <a:off x="10647197" y="7000094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67945">
                    <a:moveTo>
                      <a:pt x="121843" y="6769"/>
                    </a:moveTo>
                    <a:lnTo>
                      <a:pt x="121843" y="67690"/>
                    </a:lnTo>
                  </a:path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67945">
                    <a:moveTo>
                      <a:pt x="0" y="6769"/>
                    </a:moveTo>
                    <a:lnTo>
                      <a:pt x="0" y="6769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pic>
          <p:nvPicPr>
            <p:cNvPr id="987" name="object 1171">
              <a:extLst>
                <a:ext uri="{FF2B5EF4-FFF2-40B4-BE49-F238E27FC236}">
                  <a16:creationId xmlns:a16="http://schemas.microsoft.com/office/drawing/2014/main" id="{7CF0814C-C0EE-4048-8DD8-8E8DD426CC0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66749" y="5616664"/>
              <a:ext cx="170928" cy="123123"/>
            </a:xfrm>
            <a:prstGeom prst="rect">
              <a:avLst/>
            </a:prstGeom>
          </p:spPr>
        </p:pic>
        <p:pic>
          <p:nvPicPr>
            <p:cNvPr id="988" name="object 1172">
              <a:extLst>
                <a:ext uri="{FF2B5EF4-FFF2-40B4-BE49-F238E27FC236}">
                  <a16:creationId xmlns:a16="http://schemas.microsoft.com/office/drawing/2014/main" id="{8082564F-66FA-493E-8780-F8A95F055AE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613725" y="5616664"/>
              <a:ext cx="170928" cy="123123"/>
            </a:xfrm>
            <a:prstGeom prst="rect">
              <a:avLst/>
            </a:prstGeom>
          </p:spPr>
        </p:pic>
        <p:sp>
          <p:nvSpPr>
            <p:cNvPr id="989" name="object 1173">
              <a:extLst>
                <a:ext uri="{FF2B5EF4-FFF2-40B4-BE49-F238E27FC236}">
                  <a16:creationId xmlns:a16="http://schemas.microsoft.com/office/drawing/2014/main" id="{ABAD6A23-32E0-48F3-9816-F9A027E00714}"/>
                </a:ext>
              </a:extLst>
            </p:cNvPr>
            <p:cNvSpPr/>
            <p:nvPr/>
          </p:nvSpPr>
          <p:spPr>
            <a:xfrm>
              <a:off x="13845806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90" name="object 1174">
              <a:extLst>
                <a:ext uri="{FF2B5EF4-FFF2-40B4-BE49-F238E27FC236}">
                  <a16:creationId xmlns:a16="http://schemas.microsoft.com/office/drawing/2014/main" id="{74BAC454-CB61-4FA3-8FC5-D59CC39485BE}"/>
                </a:ext>
              </a:extLst>
            </p:cNvPr>
            <p:cNvSpPr/>
            <p:nvPr/>
          </p:nvSpPr>
          <p:spPr>
            <a:xfrm>
              <a:off x="14064595" y="5624965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91" name="object 1175">
              <a:extLst>
                <a:ext uri="{FF2B5EF4-FFF2-40B4-BE49-F238E27FC236}">
                  <a16:creationId xmlns:a16="http://schemas.microsoft.com/office/drawing/2014/main" id="{C2A2C97A-23A9-4C3E-80B2-E83F34FFE321}"/>
                </a:ext>
              </a:extLst>
            </p:cNvPr>
            <p:cNvSpPr/>
            <p:nvPr/>
          </p:nvSpPr>
          <p:spPr>
            <a:xfrm>
              <a:off x="16936213" y="3190146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92" name="object 1176">
              <a:extLst>
                <a:ext uri="{FF2B5EF4-FFF2-40B4-BE49-F238E27FC236}">
                  <a16:creationId xmlns:a16="http://schemas.microsoft.com/office/drawing/2014/main" id="{ED1346B8-C6AA-44AB-B605-9D13F866F93A}"/>
                </a:ext>
              </a:extLst>
            </p:cNvPr>
            <p:cNvSpPr/>
            <p:nvPr/>
          </p:nvSpPr>
          <p:spPr>
            <a:xfrm>
              <a:off x="16936213" y="4673171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93" name="object 1177">
              <a:extLst>
                <a:ext uri="{FF2B5EF4-FFF2-40B4-BE49-F238E27FC236}">
                  <a16:creationId xmlns:a16="http://schemas.microsoft.com/office/drawing/2014/main" id="{B76BE223-DC06-406A-A02C-8903635AE202}"/>
                </a:ext>
              </a:extLst>
            </p:cNvPr>
            <p:cNvSpPr/>
            <p:nvPr/>
          </p:nvSpPr>
          <p:spPr>
            <a:xfrm>
              <a:off x="16936213" y="4473959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94" name="object 1178">
              <a:extLst>
                <a:ext uri="{FF2B5EF4-FFF2-40B4-BE49-F238E27FC236}">
                  <a16:creationId xmlns:a16="http://schemas.microsoft.com/office/drawing/2014/main" id="{24C43C24-4232-4D54-AC41-AE1463453132}"/>
                </a:ext>
              </a:extLst>
            </p:cNvPr>
            <p:cNvSpPr/>
            <p:nvPr/>
          </p:nvSpPr>
          <p:spPr>
            <a:xfrm>
              <a:off x="17027374" y="4673172"/>
              <a:ext cx="0" cy="952047"/>
            </a:xfrm>
            <a:custGeom>
              <a:avLst/>
              <a:gdLst/>
              <a:ahLst/>
              <a:cxnLst/>
              <a:rect l="l" t="t" r="r" b="b"/>
              <a:pathLst>
                <a:path h="582295">
                  <a:moveTo>
                    <a:pt x="0" y="582139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95" name="object 1179">
              <a:extLst>
                <a:ext uri="{FF2B5EF4-FFF2-40B4-BE49-F238E27FC236}">
                  <a16:creationId xmlns:a16="http://schemas.microsoft.com/office/drawing/2014/main" id="{0ECDBF7E-5279-4165-9DC5-D1CE0043E9D4}"/>
                </a:ext>
              </a:extLst>
            </p:cNvPr>
            <p:cNvSpPr/>
            <p:nvPr/>
          </p:nvSpPr>
          <p:spPr>
            <a:xfrm>
              <a:off x="17027374" y="3190146"/>
              <a:ext cx="0" cy="1284276"/>
            </a:xfrm>
            <a:custGeom>
              <a:avLst/>
              <a:gdLst/>
              <a:ahLst/>
              <a:cxnLst/>
              <a:rect l="l" t="t" r="r" b="b"/>
              <a:pathLst>
                <a:path h="785495">
                  <a:moveTo>
                    <a:pt x="0" y="785211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96" name="object 1180">
              <a:extLst>
                <a:ext uri="{FF2B5EF4-FFF2-40B4-BE49-F238E27FC236}">
                  <a16:creationId xmlns:a16="http://schemas.microsoft.com/office/drawing/2014/main" id="{22403F01-FA73-47EC-9E31-2AD12B711BAE}"/>
                </a:ext>
              </a:extLst>
            </p:cNvPr>
            <p:cNvSpPr/>
            <p:nvPr/>
          </p:nvSpPr>
          <p:spPr>
            <a:xfrm>
              <a:off x="16936213" y="3300820"/>
              <a:ext cx="0" cy="1173187"/>
            </a:xfrm>
            <a:custGeom>
              <a:avLst/>
              <a:gdLst/>
              <a:ahLst/>
              <a:cxnLst/>
              <a:rect l="l" t="t" r="r" b="b"/>
              <a:pathLst>
                <a:path h="717550">
                  <a:moveTo>
                    <a:pt x="0" y="0"/>
                  </a:moveTo>
                  <a:lnTo>
                    <a:pt x="0" y="629523"/>
                  </a:lnTo>
                </a:path>
                <a:path h="717550">
                  <a:moveTo>
                    <a:pt x="0" y="656599"/>
                  </a:moveTo>
                  <a:lnTo>
                    <a:pt x="0" y="71752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97" name="object 1181">
              <a:extLst>
                <a:ext uri="{FF2B5EF4-FFF2-40B4-BE49-F238E27FC236}">
                  <a16:creationId xmlns:a16="http://schemas.microsoft.com/office/drawing/2014/main" id="{846C9E96-EBF1-4F7B-91A6-F46CE17C9B12}"/>
                </a:ext>
              </a:extLst>
            </p:cNvPr>
            <p:cNvSpPr/>
            <p:nvPr/>
          </p:nvSpPr>
          <p:spPr>
            <a:xfrm>
              <a:off x="16936213" y="4673172"/>
              <a:ext cx="0" cy="952047"/>
            </a:xfrm>
            <a:custGeom>
              <a:avLst/>
              <a:gdLst/>
              <a:ahLst/>
              <a:cxnLst/>
              <a:rect l="l" t="t" r="r" b="b"/>
              <a:pathLst>
                <a:path h="582295">
                  <a:moveTo>
                    <a:pt x="0" y="0"/>
                  </a:moveTo>
                  <a:lnTo>
                    <a:pt x="0" y="60921"/>
                  </a:lnTo>
                </a:path>
                <a:path h="582295">
                  <a:moveTo>
                    <a:pt x="0" y="87997"/>
                  </a:moveTo>
                  <a:lnTo>
                    <a:pt x="0" y="58213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98" name="object 1182">
              <a:extLst>
                <a:ext uri="{FF2B5EF4-FFF2-40B4-BE49-F238E27FC236}">
                  <a16:creationId xmlns:a16="http://schemas.microsoft.com/office/drawing/2014/main" id="{771CAFAF-A702-450A-9060-FA39D6FFC9BC}"/>
                </a:ext>
              </a:extLst>
            </p:cNvPr>
            <p:cNvSpPr/>
            <p:nvPr/>
          </p:nvSpPr>
          <p:spPr>
            <a:xfrm>
              <a:off x="16936213" y="4473959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999" name="object 1183">
              <a:extLst>
                <a:ext uri="{FF2B5EF4-FFF2-40B4-BE49-F238E27FC236}">
                  <a16:creationId xmlns:a16="http://schemas.microsoft.com/office/drawing/2014/main" id="{D161B496-24D0-4A3E-AF66-8CD5CEBF858D}"/>
                </a:ext>
              </a:extLst>
            </p:cNvPr>
            <p:cNvSpPr/>
            <p:nvPr/>
          </p:nvSpPr>
          <p:spPr>
            <a:xfrm>
              <a:off x="16936213" y="4673171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00" name="object 1184">
              <a:extLst>
                <a:ext uri="{FF2B5EF4-FFF2-40B4-BE49-F238E27FC236}">
                  <a16:creationId xmlns:a16="http://schemas.microsoft.com/office/drawing/2014/main" id="{1AEED333-951A-4F17-BC34-409DE7966713}"/>
                </a:ext>
              </a:extLst>
            </p:cNvPr>
            <p:cNvSpPr/>
            <p:nvPr/>
          </p:nvSpPr>
          <p:spPr>
            <a:xfrm>
              <a:off x="11284141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01" name="object 1185">
              <a:extLst>
                <a:ext uri="{FF2B5EF4-FFF2-40B4-BE49-F238E27FC236}">
                  <a16:creationId xmlns:a16="http://schemas.microsoft.com/office/drawing/2014/main" id="{32CDC426-3B9C-48FC-8DDE-343EADEAF7D4}"/>
                </a:ext>
              </a:extLst>
            </p:cNvPr>
            <p:cNvSpPr/>
            <p:nvPr/>
          </p:nvSpPr>
          <p:spPr>
            <a:xfrm>
              <a:off x="11694373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02" name="object 1186">
              <a:extLst>
                <a:ext uri="{FF2B5EF4-FFF2-40B4-BE49-F238E27FC236}">
                  <a16:creationId xmlns:a16="http://schemas.microsoft.com/office/drawing/2014/main" id="{086850B2-EDCC-4BEA-8173-015C8FA86725}"/>
                </a:ext>
              </a:extLst>
            </p:cNvPr>
            <p:cNvSpPr/>
            <p:nvPr/>
          </p:nvSpPr>
          <p:spPr>
            <a:xfrm>
              <a:off x="11530280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03" name="object 1187">
              <a:extLst>
                <a:ext uri="{FF2B5EF4-FFF2-40B4-BE49-F238E27FC236}">
                  <a16:creationId xmlns:a16="http://schemas.microsoft.com/office/drawing/2014/main" id="{6DFF6F69-9416-46DF-A45B-448AF060C78B}"/>
                </a:ext>
              </a:extLst>
            </p:cNvPr>
            <p:cNvSpPr/>
            <p:nvPr/>
          </p:nvSpPr>
          <p:spPr>
            <a:xfrm>
              <a:off x="12059023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04" name="object 1188">
              <a:extLst>
                <a:ext uri="{FF2B5EF4-FFF2-40B4-BE49-F238E27FC236}">
                  <a16:creationId xmlns:a16="http://schemas.microsoft.com/office/drawing/2014/main" id="{FCFD0A16-8377-41DB-9A07-86055A5FE79D}"/>
                </a:ext>
              </a:extLst>
            </p:cNvPr>
            <p:cNvSpPr/>
            <p:nvPr/>
          </p:nvSpPr>
          <p:spPr>
            <a:xfrm>
              <a:off x="11894929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05" name="object 1189">
              <a:extLst>
                <a:ext uri="{FF2B5EF4-FFF2-40B4-BE49-F238E27FC236}">
                  <a16:creationId xmlns:a16="http://schemas.microsoft.com/office/drawing/2014/main" id="{1B3294C0-EACF-42B6-B945-5B97884E7694}"/>
                </a:ext>
              </a:extLst>
            </p:cNvPr>
            <p:cNvSpPr/>
            <p:nvPr/>
          </p:nvSpPr>
          <p:spPr>
            <a:xfrm>
              <a:off x="12259580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06" name="object 1190">
              <a:extLst>
                <a:ext uri="{FF2B5EF4-FFF2-40B4-BE49-F238E27FC236}">
                  <a16:creationId xmlns:a16="http://schemas.microsoft.com/office/drawing/2014/main" id="{64EE8A36-B748-4CFD-901F-AC010BBC6060}"/>
                </a:ext>
              </a:extLst>
            </p:cNvPr>
            <p:cNvSpPr/>
            <p:nvPr/>
          </p:nvSpPr>
          <p:spPr>
            <a:xfrm>
              <a:off x="12423671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07" name="object 1191">
              <a:extLst>
                <a:ext uri="{FF2B5EF4-FFF2-40B4-BE49-F238E27FC236}">
                  <a16:creationId xmlns:a16="http://schemas.microsoft.com/office/drawing/2014/main" id="{E8872A75-0E1F-4429-AD9D-7C8E8A15B9D1}"/>
                </a:ext>
              </a:extLst>
            </p:cNvPr>
            <p:cNvSpPr/>
            <p:nvPr/>
          </p:nvSpPr>
          <p:spPr>
            <a:xfrm>
              <a:off x="15705518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08" name="object 1192">
              <a:extLst>
                <a:ext uri="{FF2B5EF4-FFF2-40B4-BE49-F238E27FC236}">
                  <a16:creationId xmlns:a16="http://schemas.microsoft.com/office/drawing/2014/main" id="{CECE441F-429A-472D-B334-244E8FC5CFEF}"/>
                </a:ext>
              </a:extLst>
            </p:cNvPr>
            <p:cNvSpPr/>
            <p:nvPr/>
          </p:nvSpPr>
          <p:spPr>
            <a:xfrm>
              <a:off x="15541427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09" name="object 1193">
              <a:extLst>
                <a:ext uri="{FF2B5EF4-FFF2-40B4-BE49-F238E27FC236}">
                  <a16:creationId xmlns:a16="http://schemas.microsoft.com/office/drawing/2014/main" id="{159057B0-7D6A-4272-A773-F995D705A216}"/>
                </a:ext>
              </a:extLst>
            </p:cNvPr>
            <p:cNvSpPr/>
            <p:nvPr/>
          </p:nvSpPr>
          <p:spPr>
            <a:xfrm>
              <a:off x="15176777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10" name="object 1194">
              <a:extLst>
                <a:ext uri="{FF2B5EF4-FFF2-40B4-BE49-F238E27FC236}">
                  <a16:creationId xmlns:a16="http://schemas.microsoft.com/office/drawing/2014/main" id="{544EF75C-67C9-4004-9CD9-EDAEE75D5963}"/>
                </a:ext>
              </a:extLst>
            </p:cNvPr>
            <p:cNvSpPr/>
            <p:nvPr/>
          </p:nvSpPr>
          <p:spPr>
            <a:xfrm>
              <a:off x="15340869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11" name="object 1195">
              <a:extLst>
                <a:ext uri="{FF2B5EF4-FFF2-40B4-BE49-F238E27FC236}">
                  <a16:creationId xmlns:a16="http://schemas.microsoft.com/office/drawing/2014/main" id="{D6C20513-D245-40B7-ACF5-56D380FDD44A}"/>
                </a:ext>
              </a:extLst>
            </p:cNvPr>
            <p:cNvSpPr/>
            <p:nvPr/>
          </p:nvSpPr>
          <p:spPr>
            <a:xfrm>
              <a:off x="14812126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12" name="object 1196">
              <a:extLst>
                <a:ext uri="{FF2B5EF4-FFF2-40B4-BE49-F238E27FC236}">
                  <a16:creationId xmlns:a16="http://schemas.microsoft.com/office/drawing/2014/main" id="{4BEB2114-D742-4617-A244-8EEBF7A8400A}"/>
                </a:ext>
              </a:extLst>
            </p:cNvPr>
            <p:cNvSpPr/>
            <p:nvPr/>
          </p:nvSpPr>
          <p:spPr>
            <a:xfrm>
              <a:off x="14976219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13" name="object 1197">
              <a:extLst>
                <a:ext uri="{FF2B5EF4-FFF2-40B4-BE49-F238E27FC236}">
                  <a16:creationId xmlns:a16="http://schemas.microsoft.com/office/drawing/2014/main" id="{F9EEBDEB-C442-40BD-9111-7E4F9D3C035C}"/>
                </a:ext>
              </a:extLst>
            </p:cNvPr>
            <p:cNvSpPr/>
            <p:nvPr/>
          </p:nvSpPr>
          <p:spPr>
            <a:xfrm>
              <a:off x="14611571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14" name="object 1198">
              <a:extLst>
                <a:ext uri="{FF2B5EF4-FFF2-40B4-BE49-F238E27FC236}">
                  <a16:creationId xmlns:a16="http://schemas.microsoft.com/office/drawing/2014/main" id="{B7830E2D-910E-4C17-8939-DD18FDFC902A}"/>
                </a:ext>
              </a:extLst>
            </p:cNvPr>
            <p:cNvSpPr/>
            <p:nvPr/>
          </p:nvSpPr>
          <p:spPr>
            <a:xfrm>
              <a:off x="14447478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15" name="object 1199">
              <a:extLst>
                <a:ext uri="{FF2B5EF4-FFF2-40B4-BE49-F238E27FC236}">
                  <a16:creationId xmlns:a16="http://schemas.microsoft.com/office/drawing/2014/main" id="{C87AC467-5C74-44EA-881E-F53BA0F923E7}"/>
                </a:ext>
              </a:extLst>
            </p:cNvPr>
            <p:cNvSpPr/>
            <p:nvPr/>
          </p:nvSpPr>
          <p:spPr>
            <a:xfrm>
              <a:off x="16252493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16" name="object 1200">
              <a:extLst>
                <a:ext uri="{FF2B5EF4-FFF2-40B4-BE49-F238E27FC236}">
                  <a16:creationId xmlns:a16="http://schemas.microsoft.com/office/drawing/2014/main" id="{021AED1E-E7AE-4595-9E11-18B8B3840AFC}"/>
                </a:ext>
              </a:extLst>
            </p:cNvPr>
            <p:cNvSpPr/>
            <p:nvPr/>
          </p:nvSpPr>
          <p:spPr>
            <a:xfrm>
              <a:off x="16088400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17" name="object 1201">
              <a:extLst>
                <a:ext uri="{FF2B5EF4-FFF2-40B4-BE49-F238E27FC236}">
                  <a16:creationId xmlns:a16="http://schemas.microsoft.com/office/drawing/2014/main" id="{5A6D3E19-3191-41C0-9F1E-82809AAC6BD8}"/>
                </a:ext>
              </a:extLst>
            </p:cNvPr>
            <p:cNvSpPr/>
            <p:nvPr/>
          </p:nvSpPr>
          <p:spPr>
            <a:xfrm>
              <a:off x="16799468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18" name="object 1202">
              <a:extLst>
                <a:ext uri="{FF2B5EF4-FFF2-40B4-BE49-F238E27FC236}">
                  <a16:creationId xmlns:a16="http://schemas.microsoft.com/office/drawing/2014/main" id="{8A5342CC-D6AF-4C36-9E7B-5CD6A93D628A}"/>
                </a:ext>
              </a:extLst>
            </p:cNvPr>
            <p:cNvSpPr/>
            <p:nvPr/>
          </p:nvSpPr>
          <p:spPr>
            <a:xfrm>
              <a:off x="16635375" y="319014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19" name="object 1203">
              <a:extLst>
                <a:ext uri="{FF2B5EF4-FFF2-40B4-BE49-F238E27FC236}">
                  <a16:creationId xmlns:a16="http://schemas.microsoft.com/office/drawing/2014/main" id="{8DA9C8F8-F457-4ED0-92C4-43D3A70EB98E}"/>
                </a:ext>
              </a:extLst>
            </p:cNvPr>
            <p:cNvSpPr/>
            <p:nvPr/>
          </p:nvSpPr>
          <p:spPr>
            <a:xfrm>
              <a:off x="16799468" y="3190146"/>
              <a:ext cx="13683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53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20" name="object 1204">
              <a:extLst>
                <a:ext uri="{FF2B5EF4-FFF2-40B4-BE49-F238E27FC236}">
                  <a16:creationId xmlns:a16="http://schemas.microsoft.com/office/drawing/2014/main" id="{B327876D-1AEB-4304-B8A5-5BEFBF2FF34B}"/>
                </a:ext>
              </a:extLst>
            </p:cNvPr>
            <p:cNvSpPr/>
            <p:nvPr/>
          </p:nvSpPr>
          <p:spPr>
            <a:xfrm>
              <a:off x="16252493" y="319014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21" name="object 1205">
              <a:extLst>
                <a:ext uri="{FF2B5EF4-FFF2-40B4-BE49-F238E27FC236}">
                  <a16:creationId xmlns:a16="http://schemas.microsoft.com/office/drawing/2014/main" id="{85173AE9-3ABB-45D5-9653-064DB8EB9260}"/>
                </a:ext>
              </a:extLst>
            </p:cNvPr>
            <p:cNvSpPr/>
            <p:nvPr/>
          </p:nvSpPr>
          <p:spPr>
            <a:xfrm>
              <a:off x="15705518" y="319014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22" name="object 1206">
              <a:extLst>
                <a:ext uri="{FF2B5EF4-FFF2-40B4-BE49-F238E27FC236}">
                  <a16:creationId xmlns:a16="http://schemas.microsoft.com/office/drawing/2014/main" id="{48BC89EF-ACD4-4E0F-BCD6-36FB759B24B4}"/>
                </a:ext>
              </a:extLst>
            </p:cNvPr>
            <p:cNvSpPr/>
            <p:nvPr/>
          </p:nvSpPr>
          <p:spPr>
            <a:xfrm>
              <a:off x="15340869" y="3190146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23" name="object 1207">
              <a:extLst>
                <a:ext uri="{FF2B5EF4-FFF2-40B4-BE49-F238E27FC236}">
                  <a16:creationId xmlns:a16="http://schemas.microsoft.com/office/drawing/2014/main" id="{FD48861A-2A4F-4F33-8BF3-AFAFC7673C44}"/>
                </a:ext>
              </a:extLst>
            </p:cNvPr>
            <p:cNvSpPr/>
            <p:nvPr/>
          </p:nvSpPr>
          <p:spPr>
            <a:xfrm>
              <a:off x="14976219" y="3190146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24" name="object 1208">
              <a:extLst>
                <a:ext uri="{FF2B5EF4-FFF2-40B4-BE49-F238E27FC236}">
                  <a16:creationId xmlns:a16="http://schemas.microsoft.com/office/drawing/2014/main" id="{D210B8D9-0FF2-44E6-9424-5B8F69F3D6DC}"/>
                </a:ext>
              </a:extLst>
            </p:cNvPr>
            <p:cNvSpPr/>
            <p:nvPr/>
          </p:nvSpPr>
          <p:spPr>
            <a:xfrm>
              <a:off x="14611571" y="3190146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25" name="object 1209">
              <a:extLst>
                <a:ext uri="{FF2B5EF4-FFF2-40B4-BE49-F238E27FC236}">
                  <a16:creationId xmlns:a16="http://schemas.microsoft.com/office/drawing/2014/main" id="{804DD5B9-9DE6-4509-B7C8-356737C409EE}"/>
                </a:ext>
              </a:extLst>
            </p:cNvPr>
            <p:cNvSpPr/>
            <p:nvPr/>
          </p:nvSpPr>
          <p:spPr>
            <a:xfrm>
              <a:off x="12423671" y="3190146"/>
              <a:ext cx="2024227" cy="0"/>
            </a:xfrm>
            <a:custGeom>
              <a:avLst/>
              <a:gdLst/>
              <a:ahLst/>
              <a:cxnLst/>
              <a:rect l="l" t="t" r="r" b="b"/>
              <a:pathLst>
                <a:path w="1503045">
                  <a:moveTo>
                    <a:pt x="150273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26" name="object 1210">
              <a:extLst>
                <a:ext uri="{FF2B5EF4-FFF2-40B4-BE49-F238E27FC236}">
                  <a16:creationId xmlns:a16="http://schemas.microsoft.com/office/drawing/2014/main" id="{035429A7-5CD5-43A3-B71A-7050DD15A416}"/>
                </a:ext>
              </a:extLst>
            </p:cNvPr>
            <p:cNvSpPr/>
            <p:nvPr/>
          </p:nvSpPr>
          <p:spPr>
            <a:xfrm>
              <a:off x="12059024" y="3190146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27" name="object 1211">
              <a:extLst>
                <a:ext uri="{FF2B5EF4-FFF2-40B4-BE49-F238E27FC236}">
                  <a16:creationId xmlns:a16="http://schemas.microsoft.com/office/drawing/2014/main" id="{7E3FC425-2802-46D5-AA82-5BACEDFFBDA8}"/>
                </a:ext>
              </a:extLst>
            </p:cNvPr>
            <p:cNvSpPr/>
            <p:nvPr/>
          </p:nvSpPr>
          <p:spPr>
            <a:xfrm>
              <a:off x="11694373" y="3190146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91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28" name="object 1212">
              <a:extLst>
                <a:ext uri="{FF2B5EF4-FFF2-40B4-BE49-F238E27FC236}">
                  <a16:creationId xmlns:a16="http://schemas.microsoft.com/office/drawing/2014/main" id="{DFD5A9A2-313D-44A1-96EB-50A3EA0EC513}"/>
                </a:ext>
              </a:extLst>
            </p:cNvPr>
            <p:cNvSpPr/>
            <p:nvPr/>
          </p:nvSpPr>
          <p:spPr>
            <a:xfrm>
              <a:off x="11284141" y="3190146"/>
              <a:ext cx="246293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18276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29" name="object 1213">
              <a:extLst>
                <a:ext uri="{FF2B5EF4-FFF2-40B4-BE49-F238E27FC236}">
                  <a16:creationId xmlns:a16="http://schemas.microsoft.com/office/drawing/2014/main" id="{F129F779-BB64-48C9-9822-C7F768AA2EE9}"/>
                </a:ext>
              </a:extLst>
            </p:cNvPr>
            <p:cNvSpPr/>
            <p:nvPr/>
          </p:nvSpPr>
          <p:spPr>
            <a:xfrm>
              <a:off x="11375304" y="3300820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7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30" name="object 1214">
              <a:extLst>
                <a:ext uri="{FF2B5EF4-FFF2-40B4-BE49-F238E27FC236}">
                  <a16:creationId xmlns:a16="http://schemas.microsoft.com/office/drawing/2014/main" id="{EE3C4AA1-AFD7-4E68-8958-F51258548C8C}"/>
                </a:ext>
              </a:extLst>
            </p:cNvPr>
            <p:cNvSpPr/>
            <p:nvPr/>
          </p:nvSpPr>
          <p:spPr>
            <a:xfrm>
              <a:off x="11694373" y="3300820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31" name="object 1215">
              <a:extLst>
                <a:ext uri="{FF2B5EF4-FFF2-40B4-BE49-F238E27FC236}">
                  <a16:creationId xmlns:a16="http://schemas.microsoft.com/office/drawing/2014/main" id="{1148700E-F154-4CF7-94EB-8FDFEFE5DC4A}"/>
                </a:ext>
              </a:extLst>
            </p:cNvPr>
            <p:cNvSpPr/>
            <p:nvPr/>
          </p:nvSpPr>
          <p:spPr>
            <a:xfrm>
              <a:off x="12059024" y="3300820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32" name="object 1216">
              <a:extLst>
                <a:ext uri="{FF2B5EF4-FFF2-40B4-BE49-F238E27FC236}">
                  <a16:creationId xmlns:a16="http://schemas.microsoft.com/office/drawing/2014/main" id="{CF75A4B2-7A8A-45D1-8CCE-CB2D6014E129}"/>
                </a:ext>
              </a:extLst>
            </p:cNvPr>
            <p:cNvSpPr/>
            <p:nvPr/>
          </p:nvSpPr>
          <p:spPr>
            <a:xfrm>
              <a:off x="12423671" y="3300820"/>
              <a:ext cx="2024227" cy="0"/>
            </a:xfrm>
            <a:custGeom>
              <a:avLst/>
              <a:gdLst/>
              <a:ahLst/>
              <a:cxnLst/>
              <a:rect l="l" t="t" r="r" b="b"/>
              <a:pathLst>
                <a:path w="1503045">
                  <a:moveTo>
                    <a:pt x="0" y="0"/>
                  </a:moveTo>
                  <a:lnTo>
                    <a:pt x="121843" y="0"/>
                  </a:lnTo>
                </a:path>
                <a:path w="1503045">
                  <a:moveTo>
                    <a:pt x="148919" y="0"/>
                  </a:moveTo>
                  <a:lnTo>
                    <a:pt x="934131" y="0"/>
                  </a:lnTo>
                </a:path>
                <a:path w="1503045">
                  <a:moveTo>
                    <a:pt x="961207" y="0"/>
                  </a:moveTo>
                  <a:lnTo>
                    <a:pt x="1340274" y="0"/>
                  </a:lnTo>
                </a:path>
                <a:path w="1503045">
                  <a:moveTo>
                    <a:pt x="1367351" y="0"/>
                  </a:moveTo>
                  <a:lnTo>
                    <a:pt x="150273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33" name="object 1217">
              <a:extLst>
                <a:ext uri="{FF2B5EF4-FFF2-40B4-BE49-F238E27FC236}">
                  <a16:creationId xmlns:a16="http://schemas.microsoft.com/office/drawing/2014/main" id="{AD046C2D-5A9E-4876-B2B4-EF1D1FCE9A36}"/>
                </a:ext>
              </a:extLst>
            </p:cNvPr>
            <p:cNvSpPr/>
            <p:nvPr/>
          </p:nvSpPr>
          <p:spPr>
            <a:xfrm>
              <a:off x="14611571" y="3300820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34" name="object 1218">
              <a:extLst>
                <a:ext uri="{FF2B5EF4-FFF2-40B4-BE49-F238E27FC236}">
                  <a16:creationId xmlns:a16="http://schemas.microsoft.com/office/drawing/2014/main" id="{85D45365-05F8-4478-B805-A4689E5B9CE6}"/>
                </a:ext>
              </a:extLst>
            </p:cNvPr>
            <p:cNvSpPr/>
            <p:nvPr/>
          </p:nvSpPr>
          <p:spPr>
            <a:xfrm>
              <a:off x="14976219" y="3300820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35" name="object 1219">
              <a:extLst>
                <a:ext uri="{FF2B5EF4-FFF2-40B4-BE49-F238E27FC236}">
                  <a16:creationId xmlns:a16="http://schemas.microsoft.com/office/drawing/2014/main" id="{C1ACD698-7CCC-4B58-96A3-25456FB24DD9}"/>
                </a:ext>
              </a:extLst>
            </p:cNvPr>
            <p:cNvSpPr/>
            <p:nvPr/>
          </p:nvSpPr>
          <p:spPr>
            <a:xfrm>
              <a:off x="15340869" y="3300820"/>
              <a:ext cx="200969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91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36" name="object 1220">
              <a:extLst>
                <a:ext uri="{FF2B5EF4-FFF2-40B4-BE49-F238E27FC236}">
                  <a16:creationId xmlns:a16="http://schemas.microsoft.com/office/drawing/2014/main" id="{A4F4A8D2-3A3F-4A03-A10E-9E4E7BAE0286}"/>
                </a:ext>
              </a:extLst>
            </p:cNvPr>
            <p:cNvSpPr/>
            <p:nvPr/>
          </p:nvSpPr>
          <p:spPr>
            <a:xfrm>
              <a:off x="15705518" y="3300820"/>
              <a:ext cx="13683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53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37" name="object 1221">
              <a:extLst>
                <a:ext uri="{FF2B5EF4-FFF2-40B4-BE49-F238E27FC236}">
                  <a16:creationId xmlns:a16="http://schemas.microsoft.com/office/drawing/2014/main" id="{7902C055-CC52-4549-A82D-605A3DAEB6CA}"/>
                </a:ext>
              </a:extLst>
            </p:cNvPr>
            <p:cNvSpPr/>
            <p:nvPr/>
          </p:nvSpPr>
          <p:spPr>
            <a:xfrm>
              <a:off x="15933424" y="3300820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0" y="0"/>
                  </a:moveTo>
                  <a:lnTo>
                    <a:pt x="11507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38" name="object 1222">
              <a:extLst>
                <a:ext uri="{FF2B5EF4-FFF2-40B4-BE49-F238E27FC236}">
                  <a16:creationId xmlns:a16="http://schemas.microsoft.com/office/drawing/2014/main" id="{FE6107E2-E4F5-4E09-9C0A-C099C04F5C4A}"/>
                </a:ext>
              </a:extLst>
            </p:cNvPr>
            <p:cNvSpPr/>
            <p:nvPr/>
          </p:nvSpPr>
          <p:spPr>
            <a:xfrm>
              <a:off x="16252493" y="3300820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39" name="object 1223">
              <a:extLst>
                <a:ext uri="{FF2B5EF4-FFF2-40B4-BE49-F238E27FC236}">
                  <a16:creationId xmlns:a16="http://schemas.microsoft.com/office/drawing/2014/main" id="{63EED953-1F29-4477-8A70-B6EC745C29D3}"/>
                </a:ext>
              </a:extLst>
            </p:cNvPr>
            <p:cNvSpPr/>
            <p:nvPr/>
          </p:nvSpPr>
          <p:spPr>
            <a:xfrm>
              <a:off x="16799468" y="3300820"/>
              <a:ext cx="13683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53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pic>
          <p:nvPicPr>
            <p:cNvPr id="1040" name="object 1224">
              <a:extLst>
                <a:ext uri="{FF2B5EF4-FFF2-40B4-BE49-F238E27FC236}">
                  <a16:creationId xmlns:a16="http://schemas.microsoft.com/office/drawing/2014/main" id="{5323A26A-2FFA-4D69-A825-7432ECC2F8D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26863" y="3185996"/>
              <a:ext cx="170928" cy="123123"/>
            </a:xfrm>
            <a:prstGeom prst="rect">
              <a:avLst/>
            </a:prstGeom>
          </p:spPr>
        </p:pic>
        <p:pic>
          <p:nvPicPr>
            <p:cNvPr id="1041" name="object 1225">
              <a:extLst>
                <a:ext uri="{FF2B5EF4-FFF2-40B4-BE49-F238E27FC236}">
                  <a16:creationId xmlns:a16="http://schemas.microsoft.com/office/drawing/2014/main" id="{0340E2AC-8E77-4389-AE50-8A3FE09A7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91512" y="3185996"/>
              <a:ext cx="170928" cy="123123"/>
            </a:xfrm>
            <a:prstGeom prst="rect">
              <a:avLst/>
            </a:prstGeom>
          </p:spPr>
        </p:pic>
        <p:sp>
          <p:nvSpPr>
            <p:cNvPr id="1042" name="object 1226">
              <a:extLst>
                <a:ext uri="{FF2B5EF4-FFF2-40B4-BE49-F238E27FC236}">
                  <a16:creationId xmlns:a16="http://schemas.microsoft.com/office/drawing/2014/main" id="{425D25C3-9D61-4FCE-BA33-4180BE18B0C9}"/>
                </a:ext>
              </a:extLst>
            </p:cNvPr>
            <p:cNvSpPr/>
            <p:nvPr/>
          </p:nvSpPr>
          <p:spPr>
            <a:xfrm>
              <a:off x="12259580" y="3300820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43" name="object 1227">
              <a:extLst>
                <a:ext uri="{FF2B5EF4-FFF2-40B4-BE49-F238E27FC236}">
                  <a16:creationId xmlns:a16="http://schemas.microsoft.com/office/drawing/2014/main" id="{6FFD97C4-1401-416B-8DC9-36BA32645BF0}"/>
                </a:ext>
              </a:extLst>
            </p:cNvPr>
            <p:cNvSpPr/>
            <p:nvPr/>
          </p:nvSpPr>
          <p:spPr>
            <a:xfrm>
              <a:off x="12259580" y="3190146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044" name="object 1228">
              <a:extLst>
                <a:ext uri="{FF2B5EF4-FFF2-40B4-BE49-F238E27FC236}">
                  <a16:creationId xmlns:a16="http://schemas.microsoft.com/office/drawing/2014/main" id="{7A0339B2-251E-4921-A7F2-D4C09729B7BA}"/>
                </a:ext>
              </a:extLst>
            </p:cNvPr>
            <p:cNvGrpSpPr/>
            <p:nvPr/>
          </p:nvGrpSpPr>
          <p:grpSpPr>
            <a:xfrm>
              <a:off x="12256162" y="3190146"/>
              <a:ext cx="171037" cy="119395"/>
              <a:chOff x="10658198" y="5510899"/>
              <a:chExt cx="127000" cy="73025"/>
            </a:xfrm>
          </p:grpSpPr>
          <p:sp>
            <p:nvSpPr>
              <p:cNvPr id="1891" name="object 1229">
                <a:extLst>
                  <a:ext uri="{FF2B5EF4-FFF2-40B4-BE49-F238E27FC236}">
                    <a16:creationId xmlns:a16="http://schemas.microsoft.com/office/drawing/2014/main" id="{42A24711-5BEF-4E0E-A25F-85E605BEB977}"/>
                  </a:ext>
                </a:extLst>
              </p:cNvPr>
              <p:cNvSpPr/>
              <p:nvPr/>
            </p:nvSpPr>
            <p:spPr>
              <a:xfrm>
                <a:off x="10721658" y="55718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5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5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5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5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5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5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92" name="object 1230">
                <a:extLst>
                  <a:ext uri="{FF2B5EF4-FFF2-40B4-BE49-F238E27FC236}">
                    <a16:creationId xmlns:a16="http://schemas.microsoft.com/office/drawing/2014/main" id="{6971AE93-454F-48D6-86E8-08DC8898E635}"/>
                  </a:ext>
                </a:extLst>
              </p:cNvPr>
              <p:cNvSpPr/>
              <p:nvPr/>
            </p:nvSpPr>
            <p:spPr>
              <a:xfrm>
                <a:off x="10731811" y="55718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5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5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93" name="object 1231">
                <a:extLst>
                  <a:ext uri="{FF2B5EF4-FFF2-40B4-BE49-F238E27FC236}">
                    <a16:creationId xmlns:a16="http://schemas.microsoft.com/office/drawing/2014/main" id="{FB1DCC45-9840-47A8-AFE3-5430E6F5FA27}"/>
                  </a:ext>
                </a:extLst>
              </p:cNvPr>
              <p:cNvSpPr/>
              <p:nvPr/>
            </p:nvSpPr>
            <p:spPr>
              <a:xfrm>
                <a:off x="10660736" y="55718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5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5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5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5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5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5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94" name="object 1232">
                <a:extLst>
                  <a:ext uri="{FF2B5EF4-FFF2-40B4-BE49-F238E27FC236}">
                    <a16:creationId xmlns:a16="http://schemas.microsoft.com/office/drawing/2014/main" id="{D0D5223E-CF1E-4535-8737-73552737424E}"/>
                  </a:ext>
                </a:extLst>
              </p:cNvPr>
              <p:cNvSpPr/>
              <p:nvPr/>
            </p:nvSpPr>
            <p:spPr>
              <a:xfrm>
                <a:off x="10670890" y="55718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5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5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95" name="object 1233">
                <a:extLst>
                  <a:ext uri="{FF2B5EF4-FFF2-40B4-BE49-F238E27FC236}">
                    <a16:creationId xmlns:a16="http://schemas.microsoft.com/office/drawing/2014/main" id="{D1D6306A-9AC5-4C7D-B17C-CBEF6F40A5F4}"/>
                  </a:ext>
                </a:extLst>
              </p:cNvPr>
              <p:cNvSpPr/>
              <p:nvPr/>
            </p:nvSpPr>
            <p:spPr>
              <a:xfrm>
                <a:off x="10660736" y="5510899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0921"/>
                    </a:moveTo>
                    <a:lnTo>
                      <a:pt x="121843" y="0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pic>
          <p:nvPicPr>
            <p:cNvPr id="1045" name="object 1234">
              <a:extLst>
                <a:ext uri="{FF2B5EF4-FFF2-40B4-BE49-F238E27FC236}">
                  <a16:creationId xmlns:a16="http://schemas.microsoft.com/office/drawing/2014/main" id="{EC68D816-5A63-4168-975D-74EC0797C77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538008" y="3185996"/>
              <a:ext cx="170928" cy="123123"/>
            </a:xfrm>
            <a:prstGeom prst="rect">
              <a:avLst/>
            </a:prstGeom>
          </p:spPr>
        </p:pic>
        <p:pic>
          <p:nvPicPr>
            <p:cNvPr id="1046" name="object 1235">
              <a:extLst>
                <a:ext uri="{FF2B5EF4-FFF2-40B4-BE49-F238E27FC236}">
                  <a16:creationId xmlns:a16="http://schemas.microsoft.com/office/drawing/2014/main" id="{8F9D5855-1269-430F-B65D-12C46CC788B4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173358" y="3185996"/>
              <a:ext cx="170928" cy="123123"/>
            </a:xfrm>
            <a:prstGeom prst="rect">
              <a:avLst/>
            </a:prstGeom>
          </p:spPr>
        </p:pic>
        <p:pic>
          <p:nvPicPr>
            <p:cNvPr id="1047" name="object 1236">
              <a:extLst>
                <a:ext uri="{FF2B5EF4-FFF2-40B4-BE49-F238E27FC236}">
                  <a16:creationId xmlns:a16="http://schemas.microsoft.com/office/drawing/2014/main" id="{56A4B4E5-4E95-4234-9B17-FEB544542C3D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808710" y="3185996"/>
              <a:ext cx="170928" cy="123123"/>
            </a:xfrm>
            <a:prstGeom prst="rect">
              <a:avLst/>
            </a:prstGeom>
          </p:spPr>
        </p:pic>
        <p:sp>
          <p:nvSpPr>
            <p:cNvPr id="1048" name="object 1237">
              <a:extLst>
                <a:ext uri="{FF2B5EF4-FFF2-40B4-BE49-F238E27FC236}">
                  <a16:creationId xmlns:a16="http://schemas.microsoft.com/office/drawing/2014/main" id="{9EB07D74-264F-47BB-ACA2-F428C63088E2}"/>
                </a:ext>
              </a:extLst>
            </p:cNvPr>
            <p:cNvSpPr/>
            <p:nvPr/>
          </p:nvSpPr>
          <p:spPr>
            <a:xfrm>
              <a:off x="14447478" y="3300820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49" name="object 1238">
              <a:extLst>
                <a:ext uri="{FF2B5EF4-FFF2-40B4-BE49-F238E27FC236}">
                  <a16:creationId xmlns:a16="http://schemas.microsoft.com/office/drawing/2014/main" id="{79620D95-D4A9-46C0-8CF5-FB99DD83E918}"/>
                </a:ext>
              </a:extLst>
            </p:cNvPr>
            <p:cNvSpPr/>
            <p:nvPr/>
          </p:nvSpPr>
          <p:spPr>
            <a:xfrm>
              <a:off x="14447478" y="3190146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050" name="object 1239">
              <a:extLst>
                <a:ext uri="{FF2B5EF4-FFF2-40B4-BE49-F238E27FC236}">
                  <a16:creationId xmlns:a16="http://schemas.microsoft.com/office/drawing/2014/main" id="{7482519C-E6A4-436F-A49B-FA1CA2AEE4BF}"/>
                </a:ext>
              </a:extLst>
            </p:cNvPr>
            <p:cNvGrpSpPr/>
            <p:nvPr/>
          </p:nvGrpSpPr>
          <p:grpSpPr>
            <a:xfrm>
              <a:off x="14444058" y="3190146"/>
              <a:ext cx="171037" cy="119395"/>
              <a:chOff x="12282773" y="5510899"/>
              <a:chExt cx="127000" cy="73025"/>
            </a:xfrm>
          </p:grpSpPr>
          <p:sp>
            <p:nvSpPr>
              <p:cNvPr id="1886" name="object 1240">
                <a:extLst>
                  <a:ext uri="{FF2B5EF4-FFF2-40B4-BE49-F238E27FC236}">
                    <a16:creationId xmlns:a16="http://schemas.microsoft.com/office/drawing/2014/main" id="{467CB481-874E-4942-B197-1D487C8F40F5}"/>
                  </a:ext>
                </a:extLst>
              </p:cNvPr>
              <p:cNvSpPr/>
              <p:nvPr/>
            </p:nvSpPr>
            <p:spPr>
              <a:xfrm>
                <a:off x="12285311" y="55718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5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5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5">
                    <a:moveTo>
                      <a:pt x="10153" y="0"/>
                    </a:moveTo>
                    <a:lnTo>
                      <a:pt x="0" y="0"/>
                    </a:lnTo>
                  </a:path>
                  <a:path w="60959" h="6985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5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5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87" name="object 1241">
                <a:extLst>
                  <a:ext uri="{FF2B5EF4-FFF2-40B4-BE49-F238E27FC236}">
                    <a16:creationId xmlns:a16="http://schemas.microsoft.com/office/drawing/2014/main" id="{B597EB0C-8AAE-44F9-ADBF-C01ABA0CAAB4}"/>
                  </a:ext>
                </a:extLst>
              </p:cNvPr>
              <p:cNvSpPr/>
              <p:nvPr/>
            </p:nvSpPr>
            <p:spPr>
              <a:xfrm>
                <a:off x="12295465" y="55718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5">
                    <a:moveTo>
                      <a:pt x="0" y="6769"/>
                    </a:moveTo>
                    <a:lnTo>
                      <a:pt x="40614" y="6769"/>
                    </a:lnTo>
                  </a:path>
                  <a:path w="40640" h="6985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88" name="object 1242">
                <a:extLst>
                  <a:ext uri="{FF2B5EF4-FFF2-40B4-BE49-F238E27FC236}">
                    <a16:creationId xmlns:a16="http://schemas.microsoft.com/office/drawing/2014/main" id="{29A000A3-5D60-4AEB-B1B3-5447F9484CFB}"/>
                  </a:ext>
                </a:extLst>
              </p:cNvPr>
              <p:cNvSpPr/>
              <p:nvPr/>
            </p:nvSpPr>
            <p:spPr>
              <a:xfrm>
                <a:off x="12346233" y="55718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5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5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5">
                    <a:moveTo>
                      <a:pt x="10153" y="0"/>
                    </a:moveTo>
                    <a:lnTo>
                      <a:pt x="0" y="0"/>
                    </a:lnTo>
                  </a:path>
                  <a:path w="60959" h="6985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5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5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89" name="object 1243">
                <a:extLst>
                  <a:ext uri="{FF2B5EF4-FFF2-40B4-BE49-F238E27FC236}">
                    <a16:creationId xmlns:a16="http://schemas.microsoft.com/office/drawing/2014/main" id="{9A350908-9E4A-4CBB-86B8-E16387526E2A}"/>
                  </a:ext>
                </a:extLst>
              </p:cNvPr>
              <p:cNvSpPr/>
              <p:nvPr/>
            </p:nvSpPr>
            <p:spPr>
              <a:xfrm>
                <a:off x="12356387" y="55718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5">
                    <a:moveTo>
                      <a:pt x="0" y="6769"/>
                    </a:moveTo>
                    <a:lnTo>
                      <a:pt x="40614" y="6769"/>
                    </a:lnTo>
                  </a:path>
                  <a:path w="40640" h="6985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90" name="object 1244">
                <a:extLst>
                  <a:ext uri="{FF2B5EF4-FFF2-40B4-BE49-F238E27FC236}">
                    <a16:creationId xmlns:a16="http://schemas.microsoft.com/office/drawing/2014/main" id="{AE341364-654A-426A-8232-5F0E489DBFA3}"/>
                  </a:ext>
                </a:extLst>
              </p:cNvPr>
              <p:cNvSpPr/>
              <p:nvPr/>
            </p:nvSpPr>
            <p:spPr>
              <a:xfrm>
                <a:off x="12285311" y="5510899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pic>
          <p:nvPicPr>
            <p:cNvPr id="1051" name="object 1245">
              <a:extLst>
                <a:ext uri="{FF2B5EF4-FFF2-40B4-BE49-F238E27FC236}">
                  <a16:creationId xmlns:a16="http://schemas.microsoft.com/office/drawing/2014/main" id="{814DC900-31D4-454E-876A-75DAF0C1FE3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84983" y="3185996"/>
              <a:ext cx="170928" cy="123123"/>
            </a:xfrm>
            <a:prstGeom prst="rect">
              <a:avLst/>
            </a:prstGeom>
          </p:spPr>
        </p:pic>
        <p:sp>
          <p:nvSpPr>
            <p:cNvPr id="1052" name="object 1246">
              <a:extLst>
                <a:ext uri="{FF2B5EF4-FFF2-40B4-BE49-F238E27FC236}">
                  <a16:creationId xmlns:a16="http://schemas.microsoft.com/office/drawing/2014/main" id="{8BE5F741-7CE1-4512-A81E-F6912D7AC73D}"/>
                </a:ext>
              </a:extLst>
            </p:cNvPr>
            <p:cNvSpPr/>
            <p:nvPr/>
          </p:nvSpPr>
          <p:spPr>
            <a:xfrm>
              <a:off x="16635375" y="3300820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53" name="object 1247">
              <a:extLst>
                <a:ext uri="{FF2B5EF4-FFF2-40B4-BE49-F238E27FC236}">
                  <a16:creationId xmlns:a16="http://schemas.microsoft.com/office/drawing/2014/main" id="{0B055256-7B08-493C-9544-7EC9BEF03113}"/>
                </a:ext>
              </a:extLst>
            </p:cNvPr>
            <p:cNvSpPr/>
            <p:nvPr/>
          </p:nvSpPr>
          <p:spPr>
            <a:xfrm>
              <a:off x="16635375" y="3190146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054" name="object 1248">
              <a:extLst>
                <a:ext uri="{FF2B5EF4-FFF2-40B4-BE49-F238E27FC236}">
                  <a16:creationId xmlns:a16="http://schemas.microsoft.com/office/drawing/2014/main" id="{9C22A14E-C700-45CA-90CA-E9419071F704}"/>
                </a:ext>
              </a:extLst>
            </p:cNvPr>
            <p:cNvGrpSpPr/>
            <p:nvPr/>
          </p:nvGrpSpPr>
          <p:grpSpPr>
            <a:xfrm>
              <a:off x="16631957" y="3190146"/>
              <a:ext cx="171037" cy="119395"/>
              <a:chOff x="13907349" y="5510899"/>
              <a:chExt cx="127000" cy="73025"/>
            </a:xfrm>
          </p:grpSpPr>
          <p:sp>
            <p:nvSpPr>
              <p:cNvPr id="1881" name="object 1249">
                <a:extLst>
                  <a:ext uri="{FF2B5EF4-FFF2-40B4-BE49-F238E27FC236}">
                    <a16:creationId xmlns:a16="http://schemas.microsoft.com/office/drawing/2014/main" id="{322AE319-DA1F-4259-A75A-0364E14C4C53}"/>
                  </a:ext>
                </a:extLst>
              </p:cNvPr>
              <p:cNvSpPr/>
              <p:nvPr/>
            </p:nvSpPr>
            <p:spPr>
              <a:xfrm>
                <a:off x="13909887" y="55718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5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5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5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5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5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5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82" name="object 1250">
                <a:extLst>
                  <a:ext uri="{FF2B5EF4-FFF2-40B4-BE49-F238E27FC236}">
                    <a16:creationId xmlns:a16="http://schemas.microsoft.com/office/drawing/2014/main" id="{1BA9357A-19EB-4ADD-B0B1-25A322CD7EE8}"/>
                  </a:ext>
                </a:extLst>
              </p:cNvPr>
              <p:cNvSpPr/>
              <p:nvPr/>
            </p:nvSpPr>
            <p:spPr>
              <a:xfrm>
                <a:off x="13920041" y="55718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5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5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83" name="object 1251">
                <a:extLst>
                  <a:ext uri="{FF2B5EF4-FFF2-40B4-BE49-F238E27FC236}">
                    <a16:creationId xmlns:a16="http://schemas.microsoft.com/office/drawing/2014/main" id="{A2D39124-65FD-42E7-94A5-DA92065D32A3}"/>
                  </a:ext>
                </a:extLst>
              </p:cNvPr>
              <p:cNvSpPr/>
              <p:nvPr/>
            </p:nvSpPr>
            <p:spPr>
              <a:xfrm>
                <a:off x="13970809" y="5571821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5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5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5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5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5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5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84" name="object 1252">
                <a:extLst>
                  <a:ext uri="{FF2B5EF4-FFF2-40B4-BE49-F238E27FC236}">
                    <a16:creationId xmlns:a16="http://schemas.microsoft.com/office/drawing/2014/main" id="{73AA7B3D-BDD8-4420-B443-ED5C98EAF97D}"/>
                  </a:ext>
                </a:extLst>
              </p:cNvPr>
              <p:cNvSpPr/>
              <p:nvPr/>
            </p:nvSpPr>
            <p:spPr>
              <a:xfrm>
                <a:off x="13980963" y="5571821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5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5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85" name="object 1253">
                <a:extLst>
                  <a:ext uri="{FF2B5EF4-FFF2-40B4-BE49-F238E27FC236}">
                    <a16:creationId xmlns:a16="http://schemas.microsoft.com/office/drawing/2014/main" id="{76130CA8-2C68-4B47-8349-F3792126ACDC}"/>
                  </a:ext>
                </a:extLst>
              </p:cNvPr>
              <p:cNvSpPr/>
              <p:nvPr/>
            </p:nvSpPr>
            <p:spPr>
              <a:xfrm>
                <a:off x="13909887" y="5510899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19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19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055" name="object 1254">
              <a:extLst>
                <a:ext uri="{FF2B5EF4-FFF2-40B4-BE49-F238E27FC236}">
                  <a16:creationId xmlns:a16="http://schemas.microsoft.com/office/drawing/2014/main" id="{96621DFA-C2D8-49F7-9C96-15F0F36391F4}"/>
                </a:ext>
              </a:extLst>
            </p:cNvPr>
            <p:cNvSpPr/>
            <p:nvPr/>
          </p:nvSpPr>
          <p:spPr>
            <a:xfrm>
              <a:off x="13718179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2707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56" name="object 1255">
              <a:extLst>
                <a:ext uri="{FF2B5EF4-FFF2-40B4-BE49-F238E27FC236}">
                  <a16:creationId xmlns:a16="http://schemas.microsoft.com/office/drawing/2014/main" id="{3680185D-A8E7-4B29-A290-D22C3BEB3C6F}"/>
                </a:ext>
              </a:extLst>
            </p:cNvPr>
            <p:cNvSpPr/>
            <p:nvPr/>
          </p:nvSpPr>
          <p:spPr>
            <a:xfrm>
              <a:off x="12970646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57" name="object 1256">
              <a:extLst>
                <a:ext uri="{FF2B5EF4-FFF2-40B4-BE49-F238E27FC236}">
                  <a16:creationId xmlns:a16="http://schemas.microsoft.com/office/drawing/2014/main" id="{DFA87763-DEAC-4088-B8AD-70D2B686EDBD}"/>
                </a:ext>
              </a:extLst>
            </p:cNvPr>
            <p:cNvSpPr/>
            <p:nvPr/>
          </p:nvSpPr>
          <p:spPr>
            <a:xfrm>
              <a:off x="12806554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58" name="object 1257">
              <a:extLst>
                <a:ext uri="{FF2B5EF4-FFF2-40B4-BE49-F238E27FC236}">
                  <a16:creationId xmlns:a16="http://schemas.microsoft.com/office/drawing/2014/main" id="{9FCAB459-E077-4EA5-ACAE-4F337DD241E9}"/>
                </a:ext>
              </a:extLst>
            </p:cNvPr>
            <p:cNvSpPr/>
            <p:nvPr/>
          </p:nvSpPr>
          <p:spPr>
            <a:xfrm>
              <a:off x="13517620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59" name="object 1258">
              <a:extLst>
                <a:ext uri="{FF2B5EF4-FFF2-40B4-BE49-F238E27FC236}">
                  <a16:creationId xmlns:a16="http://schemas.microsoft.com/office/drawing/2014/main" id="{D39DC8FE-C84E-48E7-BCD5-D2AE909BEEA0}"/>
                </a:ext>
              </a:extLst>
            </p:cNvPr>
            <p:cNvSpPr/>
            <p:nvPr/>
          </p:nvSpPr>
          <p:spPr>
            <a:xfrm>
              <a:off x="13353529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60" name="object 1259">
              <a:extLst>
                <a:ext uri="{FF2B5EF4-FFF2-40B4-BE49-F238E27FC236}">
                  <a16:creationId xmlns:a16="http://schemas.microsoft.com/office/drawing/2014/main" id="{36FB1484-0507-4908-8365-A544BFD16131}"/>
                </a:ext>
              </a:extLst>
            </p:cNvPr>
            <p:cNvSpPr/>
            <p:nvPr/>
          </p:nvSpPr>
          <p:spPr>
            <a:xfrm>
              <a:off x="11676140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61" name="object 1260">
              <a:extLst>
                <a:ext uri="{FF2B5EF4-FFF2-40B4-BE49-F238E27FC236}">
                  <a16:creationId xmlns:a16="http://schemas.microsoft.com/office/drawing/2014/main" id="{BC164AA4-7134-44E4-9FD6-647A0D1AA76B}"/>
                </a:ext>
              </a:extLst>
            </p:cNvPr>
            <p:cNvSpPr/>
            <p:nvPr/>
          </p:nvSpPr>
          <p:spPr>
            <a:xfrm>
              <a:off x="11375304" y="4330083"/>
              <a:ext cx="136830" cy="44644"/>
            </a:xfrm>
            <a:custGeom>
              <a:avLst/>
              <a:gdLst/>
              <a:ahLst/>
              <a:cxnLst/>
              <a:rect l="l" t="t" r="r" b="b"/>
              <a:pathLst>
                <a:path w="101600" h="27304">
                  <a:moveTo>
                    <a:pt x="101535" y="0"/>
                  </a:moveTo>
                  <a:lnTo>
                    <a:pt x="101535" y="27076"/>
                  </a:lnTo>
                </a:path>
                <a:path w="101600" h="27304">
                  <a:moveTo>
                    <a:pt x="0" y="27076"/>
                  </a:moveTo>
                  <a:lnTo>
                    <a:pt x="101535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62" name="object 1261">
              <a:extLst>
                <a:ext uri="{FF2B5EF4-FFF2-40B4-BE49-F238E27FC236}">
                  <a16:creationId xmlns:a16="http://schemas.microsoft.com/office/drawing/2014/main" id="{5A2644A8-C11D-49F1-87D6-2E775041C01A}"/>
                </a:ext>
              </a:extLst>
            </p:cNvPr>
            <p:cNvSpPr/>
            <p:nvPr/>
          </p:nvSpPr>
          <p:spPr>
            <a:xfrm>
              <a:off x="11676141" y="4374352"/>
              <a:ext cx="1130555" cy="0"/>
            </a:xfrm>
            <a:custGeom>
              <a:avLst/>
              <a:gdLst/>
              <a:ahLst/>
              <a:cxnLst/>
              <a:rect l="l" t="t" r="r" b="b"/>
              <a:pathLst>
                <a:path w="839470">
                  <a:moveTo>
                    <a:pt x="0" y="0"/>
                  </a:moveTo>
                  <a:lnTo>
                    <a:pt x="83936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63" name="object 1262">
              <a:extLst>
                <a:ext uri="{FF2B5EF4-FFF2-40B4-BE49-F238E27FC236}">
                  <a16:creationId xmlns:a16="http://schemas.microsoft.com/office/drawing/2014/main" id="{9F54567A-0D8C-4598-8877-33A34BBA0C0C}"/>
                </a:ext>
              </a:extLst>
            </p:cNvPr>
            <p:cNvSpPr/>
            <p:nvPr/>
          </p:nvSpPr>
          <p:spPr>
            <a:xfrm>
              <a:off x="12970646" y="437435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64" name="object 1263">
              <a:extLst>
                <a:ext uri="{FF2B5EF4-FFF2-40B4-BE49-F238E27FC236}">
                  <a16:creationId xmlns:a16="http://schemas.microsoft.com/office/drawing/2014/main" id="{A72C2DA7-8D58-4635-9ADC-DB0FB75D9596}"/>
                </a:ext>
              </a:extLst>
            </p:cNvPr>
            <p:cNvSpPr/>
            <p:nvPr/>
          </p:nvSpPr>
          <p:spPr>
            <a:xfrm>
              <a:off x="13517622" y="4330083"/>
              <a:ext cx="200969" cy="44644"/>
            </a:xfrm>
            <a:custGeom>
              <a:avLst/>
              <a:gdLst/>
              <a:ahLst/>
              <a:cxnLst/>
              <a:rect l="l" t="t" r="r" b="b"/>
              <a:pathLst>
                <a:path w="149225" h="27304">
                  <a:moveTo>
                    <a:pt x="0" y="27076"/>
                  </a:moveTo>
                  <a:lnTo>
                    <a:pt x="148919" y="27076"/>
                  </a:lnTo>
                </a:path>
                <a:path w="149225" h="27304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65" name="object 1264">
              <a:extLst>
                <a:ext uri="{FF2B5EF4-FFF2-40B4-BE49-F238E27FC236}">
                  <a16:creationId xmlns:a16="http://schemas.microsoft.com/office/drawing/2014/main" id="{1F93C5C9-2DB0-44C9-911F-356AEB493686}"/>
                </a:ext>
              </a:extLst>
            </p:cNvPr>
            <p:cNvSpPr/>
            <p:nvPr/>
          </p:nvSpPr>
          <p:spPr>
            <a:xfrm>
              <a:off x="12970646" y="4330083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148919" y="0"/>
                  </a:lnTo>
                </a:path>
                <a:path w="28447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66" name="object 1265">
              <a:extLst>
                <a:ext uri="{FF2B5EF4-FFF2-40B4-BE49-F238E27FC236}">
                  <a16:creationId xmlns:a16="http://schemas.microsoft.com/office/drawing/2014/main" id="{B8D752A8-9D18-435C-99BC-3CB0BB9140EA}"/>
                </a:ext>
              </a:extLst>
            </p:cNvPr>
            <p:cNvSpPr/>
            <p:nvPr/>
          </p:nvSpPr>
          <p:spPr>
            <a:xfrm>
              <a:off x="11676141" y="4330083"/>
              <a:ext cx="1130555" cy="0"/>
            </a:xfrm>
            <a:custGeom>
              <a:avLst/>
              <a:gdLst/>
              <a:ahLst/>
              <a:cxnLst/>
              <a:rect l="l" t="t" r="r" b="b"/>
              <a:pathLst>
                <a:path w="839470">
                  <a:moveTo>
                    <a:pt x="839364" y="0"/>
                  </a:moveTo>
                  <a:lnTo>
                    <a:pt x="703982" y="0"/>
                  </a:lnTo>
                </a:path>
                <a:path w="839470">
                  <a:moveTo>
                    <a:pt x="67690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67" name="object 1266">
              <a:extLst>
                <a:ext uri="{FF2B5EF4-FFF2-40B4-BE49-F238E27FC236}">
                  <a16:creationId xmlns:a16="http://schemas.microsoft.com/office/drawing/2014/main" id="{5A34E3DF-3D7D-42CA-8728-EBCBD80F80FA}"/>
                </a:ext>
              </a:extLst>
            </p:cNvPr>
            <p:cNvSpPr/>
            <p:nvPr/>
          </p:nvSpPr>
          <p:spPr>
            <a:xfrm>
              <a:off x="11375304" y="4330083"/>
              <a:ext cx="13683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53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68" name="object 1267">
              <a:extLst>
                <a:ext uri="{FF2B5EF4-FFF2-40B4-BE49-F238E27FC236}">
                  <a16:creationId xmlns:a16="http://schemas.microsoft.com/office/drawing/2014/main" id="{26D279A0-1B7F-4519-AB2F-68219B9B0801}"/>
                </a:ext>
              </a:extLst>
            </p:cNvPr>
            <p:cNvSpPr/>
            <p:nvPr/>
          </p:nvSpPr>
          <p:spPr>
            <a:xfrm>
              <a:off x="12806554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69" name="object 1268">
              <a:extLst>
                <a:ext uri="{FF2B5EF4-FFF2-40B4-BE49-F238E27FC236}">
                  <a16:creationId xmlns:a16="http://schemas.microsoft.com/office/drawing/2014/main" id="{9F8FE449-08F7-46EE-B8CE-E527F239E50B}"/>
                </a:ext>
              </a:extLst>
            </p:cNvPr>
            <p:cNvSpPr/>
            <p:nvPr/>
          </p:nvSpPr>
          <p:spPr>
            <a:xfrm>
              <a:off x="12970646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70" name="object 1269">
              <a:extLst>
                <a:ext uri="{FF2B5EF4-FFF2-40B4-BE49-F238E27FC236}">
                  <a16:creationId xmlns:a16="http://schemas.microsoft.com/office/drawing/2014/main" id="{D622FA9F-6494-499B-8E0F-5EB311311E06}"/>
                </a:ext>
              </a:extLst>
            </p:cNvPr>
            <p:cNvSpPr/>
            <p:nvPr/>
          </p:nvSpPr>
          <p:spPr>
            <a:xfrm>
              <a:off x="13353529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71" name="object 1270">
              <a:extLst>
                <a:ext uri="{FF2B5EF4-FFF2-40B4-BE49-F238E27FC236}">
                  <a16:creationId xmlns:a16="http://schemas.microsoft.com/office/drawing/2014/main" id="{31794EA1-70C4-4D56-B6CF-DF3BD326E41D}"/>
                </a:ext>
              </a:extLst>
            </p:cNvPr>
            <p:cNvSpPr/>
            <p:nvPr/>
          </p:nvSpPr>
          <p:spPr>
            <a:xfrm>
              <a:off x="13517620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72" name="object 1271">
              <a:extLst>
                <a:ext uri="{FF2B5EF4-FFF2-40B4-BE49-F238E27FC236}">
                  <a16:creationId xmlns:a16="http://schemas.microsoft.com/office/drawing/2014/main" id="{934D617F-439D-4F29-9B46-2AC2C88FA03A}"/>
                </a:ext>
              </a:extLst>
            </p:cNvPr>
            <p:cNvSpPr/>
            <p:nvPr/>
          </p:nvSpPr>
          <p:spPr>
            <a:xfrm>
              <a:off x="11512048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73" name="object 1272">
              <a:extLst>
                <a:ext uri="{FF2B5EF4-FFF2-40B4-BE49-F238E27FC236}">
                  <a16:creationId xmlns:a16="http://schemas.microsoft.com/office/drawing/2014/main" id="{030FE469-FD18-4DCA-A9F0-B6DDDEDB375C}"/>
                </a:ext>
              </a:extLst>
            </p:cNvPr>
            <p:cNvSpPr/>
            <p:nvPr/>
          </p:nvSpPr>
          <p:spPr>
            <a:xfrm>
              <a:off x="11676140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74" name="object 1273">
              <a:extLst>
                <a:ext uri="{FF2B5EF4-FFF2-40B4-BE49-F238E27FC236}">
                  <a16:creationId xmlns:a16="http://schemas.microsoft.com/office/drawing/2014/main" id="{795343F7-396D-487C-91BD-092A706EA39E}"/>
                </a:ext>
              </a:extLst>
            </p:cNvPr>
            <p:cNvSpPr/>
            <p:nvPr/>
          </p:nvSpPr>
          <p:spPr>
            <a:xfrm>
              <a:off x="13681713" y="3300820"/>
              <a:ext cx="36773" cy="1029912"/>
            </a:xfrm>
            <a:custGeom>
              <a:avLst/>
              <a:gdLst/>
              <a:ahLst/>
              <a:cxnLst/>
              <a:rect l="l" t="t" r="r" b="b"/>
              <a:pathLst>
                <a:path w="27304" h="629920">
                  <a:moveTo>
                    <a:pt x="27076" y="629523"/>
                  </a:moveTo>
                  <a:lnTo>
                    <a:pt x="27076" y="0"/>
                  </a:lnTo>
                </a:path>
                <a:path w="27304" h="629920">
                  <a:moveTo>
                    <a:pt x="0" y="0"/>
                  </a:moveTo>
                  <a:lnTo>
                    <a:pt x="0" y="223379"/>
                  </a:lnTo>
                </a:path>
                <a:path w="27304" h="629920">
                  <a:moveTo>
                    <a:pt x="0" y="250455"/>
                  </a:moveTo>
                  <a:lnTo>
                    <a:pt x="0" y="629523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75" name="object 1274">
              <a:extLst>
                <a:ext uri="{FF2B5EF4-FFF2-40B4-BE49-F238E27FC236}">
                  <a16:creationId xmlns:a16="http://schemas.microsoft.com/office/drawing/2014/main" id="{069DF5AC-553A-473C-BC5C-EE385BC4ECAF}"/>
                </a:ext>
              </a:extLst>
            </p:cNvPr>
            <p:cNvSpPr/>
            <p:nvPr/>
          </p:nvSpPr>
          <p:spPr>
            <a:xfrm>
              <a:off x="14228688" y="3300820"/>
              <a:ext cx="36773" cy="1074556"/>
            </a:xfrm>
            <a:custGeom>
              <a:avLst/>
              <a:gdLst/>
              <a:ahLst/>
              <a:cxnLst/>
              <a:rect l="l" t="t" r="r" b="b"/>
              <a:pathLst>
                <a:path w="27304" h="657225">
                  <a:moveTo>
                    <a:pt x="0" y="656599"/>
                  </a:moveTo>
                  <a:lnTo>
                    <a:pt x="27076" y="656599"/>
                  </a:lnTo>
                </a:path>
                <a:path w="27304" h="657225">
                  <a:moveTo>
                    <a:pt x="0" y="0"/>
                  </a:moveTo>
                  <a:lnTo>
                    <a:pt x="0" y="656599"/>
                  </a:lnTo>
                </a:path>
                <a:path w="27304" h="657225">
                  <a:moveTo>
                    <a:pt x="27076" y="629523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76" name="object 1275">
              <a:extLst>
                <a:ext uri="{FF2B5EF4-FFF2-40B4-BE49-F238E27FC236}">
                  <a16:creationId xmlns:a16="http://schemas.microsoft.com/office/drawing/2014/main" id="{6F478C6F-C87C-455E-9187-55C183AE5983}"/>
                </a:ext>
              </a:extLst>
            </p:cNvPr>
            <p:cNvSpPr/>
            <p:nvPr/>
          </p:nvSpPr>
          <p:spPr>
            <a:xfrm>
              <a:off x="14511291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77" name="object 1276">
              <a:extLst>
                <a:ext uri="{FF2B5EF4-FFF2-40B4-BE49-F238E27FC236}">
                  <a16:creationId xmlns:a16="http://schemas.microsoft.com/office/drawing/2014/main" id="{F0CF7E2C-3FD8-4F11-AAE1-695EFBDBB1E0}"/>
                </a:ext>
              </a:extLst>
            </p:cNvPr>
            <p:cNvSpPr/>
            <p:nvPr/>
          </p:nvSpPr>
          <p:spPr>
            <a:xfrm>
              <a:off x="14347199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78" name="object 1277">
              <a:extLst>
                <a:ext uri="{FF2B5EF4-FFF2-40B4-BE49-F238E27FC236}">
                  <a16:creationId xmlns:a16="http://schemas.microsoft.com/office/drawing/2014/main" id="{9A550A83-D555-4643-8C5A-A9C8AA6EB707}"/>
                </a:ext>
              </a:extLst>
            </p:cNvPr>
            <p:cNvSpPr/>
            <p:nvPr/>
          </p:nvSpPr>
          <p:spPr>
            <a:xfrm>
              <a:off x="15787564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79" name="object 1278">
              <a:extLst>
                <a:ext uri="{FF2B5EF4-FFF2-40B4-BE49-F238E27FC236}">
                  <a16:creationId xmlns:a16="http://schemas.microsoft.com/office/drawing/2014/main" id="{62453835-EC67-4B22-941C-3D1EC6668111}"/>
                </a:ext>
              </a:extLst>
            </p:cNvPr>
            <p:cNvSpPr/>
            <p:nvPr/>
          </p:nvSpPr>
          <p:spPr>
            <a:xfrm>
              <a:off x="15623471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80" name="object 1279">
              <a:extLst>
                <a:ext uri="{FF2B5EF4-FFF2-40B4-BE49-F238E27FC236}">
                  <a16:creationId xmlns:a16="http://schemas.microsoft.com/office/drawing/2014/main" id="{8D2E7319-1915-4798-9725-0CC53BCA3B83}"/>
                </a:ext>
              </a:extLst>
            </p:cNvPr>
            <p:cNvSpPr/>
            <p:nvPr/>
          </p:nvSpPr>
          <p:spPr>
            <a:xfrm>
              <a:off x="16516864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81" name="object 1280">
              <a:extLst>
                <a:ext uri="{FF2B5EF4-FFF2-40B4-BE49-F238E27FC236}">
                  <a16:creationId xmlns:a16="http://schemas.microsoft.com/office/drawing/2014/main" id="{9D0B3852-EF23-42E6-ABB6-46B60A401124}"/>
                </a:ext>
              </a:extLst>
            </p:cNvPr>
            <p:cNvSpPr/>
            <p:nvPr/>
          </p:nvSpPr>
          <p:spPr>
            <a:xfrm>
              <a:off x="16352772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82" name="object 1281">
              <a:extLst>
                <a:ext uri="{FF2B5EF4-FFF2-40B4-BE49-F238E27FC236}">
                  <a16:creationId xmlns:a16="http://schemas.microsoft.com/office/drawing/2014/main" id="{8AD761D2-8914-4D91-A7E3-AC31F5D18CEC}"/>
                </a:ext>
              </a:extLst>
            </p:cNvPr>
            <p:cNvSpPr/>
            <p:nvPr/>
          </p:nvSpPr>
          <p:spPr>
            <a:xfrm>
              <a:off x="14265152" y="4374352"/>
              <a:ext cx="82098" cy="0"/>
            </a:xfrm>
            <a:custGeom>
              <a:avLst/>
              <a:gdLst/>
              <a:ahLst/>
              <a:cxnLst/>
              <a:rect l="l" t="t" r="r" b="b"/>
              <a:pathLst>
                <a:path w="60959">
                  <a:moveTo>
                    <a:pt x="0" y="0"/>
                  </a:moveTo>
                  <a:lnTo>
                    <a:pt x="6092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83" name="object 1282">
              <a:extLst>
                <a:ext uri="{FF2B5EF4-FFF2-40B4-BE49-F238E27FC236}">
                  <a16:creationId xmlns:a16="http://schemas.microsoft.com/office/drawing/2014/main" id="{53152902-FEEC-4515-8F95-477C22B81307}"/>
                </a:ext>
              </a:extLst>
            </p:cNvPr>
            <p:cNvSpPr/>
            <p:nvPr/>
          </p:nvSpPr>
          <p:spPr>
            <a:xfrm>
              <a:off x="14511292" y="4374352"/>
              <a:ext cx="1112597" cy="0"/>
            </a:xfrm>
            <a:custGeom>
              <a:avLst/>
              <a:gdLst/>
              <a:ahLst/>
              <a:cxnLst/>
              <a:rect l="l" t="t" r="r" b="b"/>
              <a:pathLst>
                <a:path w="826134">
                  <a:moveTo>
                    <a:pt x="0" y="0"/>
                  </a:moveTo>
                  <a:lnTo>
                    <a:pt x="82582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84" name="object 1283">
              <a:extLst>
                <a:ext uri="{FF2B5EF4-FFF2-40B4-BE49-F238E27FC236}">
                  <a16:creationId xmlns:a16="http://schemas.microsoft.com/office/drawing/2014/main" id="{03D009F2-E2EA-46B6-B547-2D864F037163}"/>
                </a:ext>
              </a:extLst>
            </p:cNvPr>
            <p:cNvSpPr/>
            <p:nvPr/>
          </p:nvSpPr>
          <p:spPr>
            <a:xfrm>
              <a:off x="15787565" y="4374352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85" name="object 1284">
              <a:extLst>
                <a:ext uri="{FF2B5EF4-FFF2-40B4-BE49-F238E27FC236}">
                  <a16:creationId xmlns:a16="http://schemas.microsoft.com/office/drawing/2014/main" id="{291EC860-7862-41A7-A10D-32ECEB8791E4}"/>
                </a:ext>
              </a:extLst>
            </p:cNvPr>
            <p:cNvSpPr/>
            <p:nvPr/>
          </p:nvSpPr>
          <p:spPr>
            <a:xfrm>
              <a:off x="15933425" y="4374352"/>
              <a:ext cx="419897" cy="0"/>
            </a:xfrm>
            <a:custGeom>
              <a:avLst/>
              <a:gdLst/>
              <a:ahLst/>
              <a:cxnLst/>
              <a:rect l="l" t="t" r="r" b="b"/>
              <a:pathLst>
                <a:path w="311784">
                  <a:moveTo>
                    <a:pt x="0" y="0"/>
                  </a:moveTo>
                  <a:lnTo>
                    <a:pt x="31137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86" name="object 1285">
              <a:extLst>
                <a:ext uri="{FF2B5EF4-FFF2-40B4-BE49-F238E27FC236}">
                  <a16:creationId xmlns:a16="http://schemas.microsoft.com/office/drawing/2014/main" id="{C37C5270-CDAB-4B8E-B4D6-467CCA75BDC9}"/>
                </a:ext>
              </a:extLst>
            </p:cNvPr>
            <p:cNvSpPr/>
            <p:nvPr/>
          </p:nvSpPr>
          <p:spPr>
            <a:xfrm>
              <a:off x="16516864" y="4330083"/>
              <a:ext cx="419897" cy="44644"/>
            </a:xfrm>
            <a:custGeom>
              <a:avLst/>
              <a:gdLst/>
              <a:ahLst/>
              <a:cxnLst/>
              <a:rect l="l" t="t" r="r" b="b"/>
              <a:pathLst>
                <a:path w="311784" h="27304">
                  <a:moveTo>
                    <a:pt x="0" y="27076"/>
                  </a:moveTo>
                  <a:lnTo>
                    <a:pt x="311377" y="27076"/>
                  </a:lnTo>
                </a:path>
                <a:path w="311784" h="27304">
                  <a:moveTo>
                    <a:pt x="31137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87" name="object 1286">
              <a:extLst>
                <a:ext uri="{FF2B5EF4-FFF2-40B4-BE49-F238E27FC236}">
                  <a16:creationId xmlns:a16="http://schemas.microsoft.com/office/drawing/2014/main" id="{EB41B06F-0563-4035-911D-52AD59DB513F}"/>
                </a:ext>
              </a:extLst>
            </p:cNvPr>
            <p:cNvSpPr/>
            <p:nvPr/>
          </p:nvSpPr>
          <p:spPr>
            <a:xfrm>
              <a:off x="15933425" y="4330083"/>
              <a:ext cx="419897" cy="0"/>
            </a:xfrm>
            <a:custGeom>
              <a:avLst/>
              <a:gdLst/>
              <a:ahLst/>
              <a:cxnLst/>
              <a:rect l="l" t="t" r="r" b="b"/>
              <a:pathLst>
                <a:path w="311784">
                  <a:moveTo>
                    <a:pt x="31137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88" name="object 1287">
              <a:extLst>
                <a:ext uri="{FF2B5EF4-FFF2-40B4-BE49-F238E27FC236}">
                  <a16:creationId xmlns:a16="http://schemas.microsoft.com/office/drawing/2014/main" id="{9937981F-FB61-4B22-8F03-3AAF927624CB}"/>
                </a:ext>
              </a:extLst>
            </p:cNvPr>
            <p:cNvSpPr/>
            <p:nvPr/>
          </p:nvSpPr>
          <p:spPr>
            <a:xfrm>
              <a:off x="15787565" y="433008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89" name="object 1288">
              <a:extLst>
                <a:ext uri="{FF2B5EF4-FFF2-40B4-BE49-F238E27FC236}">
                  <a16:creationId xmlns:a16="http://schemas.microsoft.com/office/drawing/2014/main" id="{A4CE42F1-37A8-494E-9F37-FD717A78D606}"/>
                </a:ext>
              </a:extLst>
            </p:cNvPr>
            <p:cNvSpPr/>
            <p:nvPr/>
          </p:nvSpPr>
          <p:spPr>
            <a:xfrm>
              <a:off x="14511292" y="4330083"/>
              <a:ext cx="1112597" cy="0"/>
            </a:xfrm>
            <a:custGeom>
              <a:avLst/>
              <a:gdLst/>
              <a:ahLst/>
              <a:cxnLst/>
              <a:rect l="l" t="t" r="r" b="b"/>
              <a:pathLst>
                <a:path w="826134">
                  <a:moveTo>
                    <a:pt x="82582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90" name="object 1289">
              <a:extLst>
                <a:ext uri="{FF2B5EF4-FFF2-40B4-BE49-F238E27FC236}">
                  <a16:creationId xmlns:a16="http://schemas.microsoft.com/office/drawing/2014/main" id="{5E24ABBE-4E6B-4802-8508-571402DADAC3}"/>
                </a:ext>
              </a:extLst>
            </p:cNvPr>
            <p:cNvSpPr/>
            <p:nvPr/>
          </p:nvSpPr>
          <p:spPr>
            <a:xfrm>
              <a:off x="14265152" y="4330083"/>
              <a:ext cx="82098" cy="44644"/>
            </a:xfrm>
            <a:custGeom>
              <a:avLst/>
              <a:gdLst/>
              <a:ahLst/>
              <a:cxnLst/>
              <a:rect l="l" t="t" r="r" b="b"/>
              <a:pathLst>
                <a:path w="60959" h="27304">
                  <a:moveTo>
                    <a:pt x="60921" y="0"/>
                  </a:moveTo>
                  <a:lnTo>
                    <a:pt x="0" y="0"/>
                  </a:lnTo>
                </a:path>
                <a:path w="60959" h="27304">
                  <a:moveTo>
                    <a:pt x="60921" y="0"/>
                  </a:moveTo>
                  <a:lnTo>
                    <a:pt x="60921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91" name="object 1290">
              <a:extLst>
                <a:ext uri="{FF2B5EF4-FFF2-40B4-BE49-F238E27FC236}">
                  <a16:creationId xmlns:a16="http://schemas.microsoft.com/office/drawing/2014/main" id="{A571AEFB-154A-43F7-AFEC-A7DB2DD71BB0}"/>
                </a:ext>
              </a:extLst>
            </p:cNvPr>
            <p:cNvSpPr/>
            <p:nvPr/>
          </p:nvSpPr>
          <p:spPr>
            <a:xfrm>
              <a:off x="14511291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92" name="object 1291">
              <a:extLst>
                <a:ext uri="{FF2B5EF4-FFF2-40B4-BE49-F238E27FC236}">
                  <a16:creationId xmlns:a16="http://schemas.microsoft.com/office/drawing/2014/main" id="{17107FA2-6E5C-426B-9319-FCCEB00C0ECF}"/>
                </a:ext>
              </a:extLst>
            </p:cNvPr>
            <p:cNvSpPr/>
            <p:nvPr/>
          </p:nvSpPr>
          <p:spPr>
            <a:xfrm>
              <a:off x="15623471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93" name="object 1292">
              <a:extLst>
                <a:ext uri="{FF2B5EF4-FFF2-40B4-BE49-F238E27FC236}">
                  <a16:creationId xmlns:a16="http://schemas.microsoft.com/office/drawing/2014/main" id="{5B8B13D3-F547-497A-A748-39B2A64C507B}"/>
                </a:ext>
              </a:extLst>
            </p:cNvPr>
            <p:cNvSpPr/>
            <p:nvPr/>
          </p:nvSpPr>
          <p:spPr>
            <a:xfrm>
              <a:off x="15787564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94" name="object 1293">
              <a:extLst>
                <a:ext uri="{FF2B5EF4-FFF2-40B4-BE49-F238E27FC236}">
                  <a16:creationId xmlns:a16="http://schemas.microsoft.com/office/drawing/2014/main" id="{41D5D4C3-07CF-47C0-B30D-AAB3C3F4A220}"/>
                </a:ext>
              </a:extLst>
            </p:cNvPr>
            <p:cNvSpPr/>
            <p:nvPr/>
          </p:nvSpPr>
          <p:spPr>
            <a:xfrm>
              <a:off x="16352772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95" name="object 1294">
              <a:extLst>
                <a:ext uri="{FF2B5EF4-FFF2-40B4-BE49-F238E27FC236}">
                  <a16:creationId xmlns:a16="http://schemas.microsoft.com/office/drawing/2014/main" id="{2F77D54C-B7BD-4B39-A7E7-07814F8DC48F}"/>
                </a:ext>
              </a:extLst>
            </p:cNvPr>
            <p:cNvSpPr/>
            <p:nvPr/>
          </p:nvSpPr>
          <p:spPr>
            <a:xfrm>
              <a:off x="16516864" y="4330083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96" name="object 1295">
              <a:extLst>
                <a:ext uri="{FF2B5EF4-FFF2-40B4-BE49-F238E27FC236}">
                  <a16:creationId xmlns:a16="http://schemas.microsoft.com/office/drawing/2014/main" id="{81904A11-AA6F-4B5A-A00F-B00B13B9D2B3}"/>
                </a:ext>
              </a:extLst>
            </p:cNvPr>
            <p:cNvSpPr/>
            <p:nvPr/>
          </p:nvSpPr>
          <p:spPr>
            <a:xfrm>
              <a:off x="12624230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97" name="object 1296">
              <a:extLst>
                <a:ext uri="{FF2B5EF4-FFF2-40B4-BE49-F238E27FC236}">
                  <a16:creationId xmlns:a16="http://schemas.microsoft.com/office/drawing/2014/main" id="{CCB98D26-51B5-454B-9E07-0EB68E306944}"/>
                </a:ext>
              </a:extLst>
            </p:cNvPr>
            <p:cNvSpPr/>
            <p:nvPr/>
          </p:nvSpPr>
          <p:spPr>
            <a:xfrm>
              <a:off x="12505717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98" name="object 1297">
              <a:extLst>
                <a:ext uri="{FF2B5EF4-FFF2-40B4-BE49-F238E27FC236}">
                  <a16:creationId xmlns:a16="http://schemas.microsoft.com/office/drawing/2014/main" id="{111BC9F5-45D5-42D5-A816-572E3BC3F8A3}"/>
                </a:ext>
              </a:extLst>
            </p:cNvPr>
            <p:cNvSpPr/>
            <p:nvPr/>
          </p:nvSpPr>
          <p:spPr>
            <a:xfrm>
              <a:off x="11375304" y="4772778"/>
              <a:ext cx="966361" cy="44644"/>
            </a:xfrm>
            <a:custGeom>
              <a:avLst/>
              <a:gdLst/>
              <a:ahLst/>
              <a:cxnLst/>
              <a:rect l="l" t="t" r="r" b="b"/>
              <a:pathLst>
                <a:path w="717550" h="27304">
                  <a:moveTo>
                    <a:pt x="717520" y="0"/>
                  </a:moveTo>
                  <a:lnTo>
                    <a:pt x="717520" y="27076"/>
                  </a:lnTo>
                </a:path>
                <a:path w="717550" h="27304">
                  <a:moveTo>
                    <a:pt x="0" y="27076"/>
                  </a:moveTo>
                  <a:lnTo>
                    <a:pt x="71752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099" name="object 1298">
              <a:extLst>
                <a:ext uri="{FF2B5EF4-FFF2-40B4-BE49-F238E27FC236}">
                  <a16:creationId xmlns:a16="http://schemas.microsoft.com/office/drawing/2014/main" id="{F519A873-74D1-405C-A8E2-3643A0C3CC10}"/>
                </a:ext>
              </a:extLst>
            </p:cNvPr>
            <p:cNvSpPr/>
            <p:nvPr/>
          </p:nvSpPr>
          <p:spPr>
            <a:xfrm>
              <a:off x="12505717" y="4772778"/>
              <a:ext cx="118871" cy="44644"/>
            </a:xfrm>
            <a:custGeom>
              <a:avLst/>
              <a:gdLst/>
              <a:ahLst/>
              <a:cxnLst/>
              <a:rect l="l" t="t" r="r" b="b"/>
              <a:pathLst>
                <a:path w="88265" h="27304">
                  <a:moveTo>
                    <a:pt x="0" y="27076"/>
                  </a:moveTo>
                  <a:lnTo>
                    <a:pt x="60921" y="27076"/>
                  </a:lnTo>
                </a:path>
                <a:path w="88265" h="27304">
                  <a:moveTo>
                    <a:pt x="8799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00" name="object 1299">
              <a:extLst>
                <a:ext uri="{FF2B5EF4-FFF2-40B4-BE49-F238E27FC236}">
                  <a16:creationId xmlns:a16="http://schemas.microsoft.com/office/drawing/2014/main" id="{93A47253-049B-4193-854D-7F7A5F19EF5E}"/>
                </a:ext>
              </a:extLst>
            </p:cNvPr>
            <p:cNvSpPr/>
            <p:nvPr/>
          </p:nvSpPr>
          <p:spPr>
            <a:xfrm>
              <a:off x="11375304" y="4772778"/>
              <a:ext cx="966361" cy="44644"/>
            </a:xfrm>
            <a:custGeom>
              <a:avLst/>
              <a:gdLst/>
              <a:ahLst/>
              <a:cxnLst/>
              <a:rect l="l" t="t" r="r" b="b"/>
              <a:pathLst>
                <a:path w="717550" h="27304">
                  <a:moveTo>
                    <a:pt x="717520" y="0"/>
                  </a:moveTo>
                  <a:lnTo>
                    <a:pt x="0" y="0"/>
                  </a:lnTo>
                </a:path>
                <a:path w="717550" h="27304">
                  <a:moveTo>
                    <a:pt x="717520" y="0"/>
                  </a:moveTo>
                  <a:lnTo>
                    <a:pt x="71752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01" name="object 1300">
              <a:extLst>
                <a:ext uri="{FF2B5EF4-FFF2-40B4-BE49-F238E27FC236}">
                  <a16:creationId xmlns:a16="http://schemas.microsoft.com/office/drawing/2014/main" id="{19E034F5-91AC-437D-BBFF-444ED321D3C4}"/>
                </a:ext>
              </a:extLst>
            </p:cNvPr>
            <p:cNvSpPr/>
            <p:nvPr/>
          </p:nvSpPr>
          <p:spPr>
            <a:xfrm>
              <a:off x="12505717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02" name="object 1301">
              <a:extLst>
                <a:ext uri="{FF2B5EF4-FFF2-40B4-BE49-F238E27FC236}">
                  <a16:creationId xmlns:a16="http://schemas.microsoft.com/office/drawing/2014/main" id="{833FB084-F289-47EE-BBCA-45A73E264458}"/>
                </a:ext>
              </a:extLst>
            </p:cNvPr>
            <p:cNvSpPr/>
            <p:nvPr/>
          </p:nvSpPr>
          <p:spPr>
            <a:xfrm>
              <a:off x="12587764" y="4817048"/>
              <a:ext cx="36773" cy="808772"/>
            </a:xfrm>
            <a:custGeom>
              <a:avLst/>
              <a:gdLst/>
              <a:ahLst/>
              <a:cxnLst/>
              <a:rect l="l" t="t" r="r" b="b"/>
              <a:pathLst>
                <a:path w="27304" h="494665">
                  <a:moveTo>
                    <a:pt x="0" y="0"/>
                  </a:moveTo>
                  <a:lnTo>
                    <a:pt x="0" y="494141"/>
                  </a:lnTo>
                </a:path>
                <a:path w="27304" h="494665">
                  <a:moveTo>
                    <a:pt x="27076" y="494141"/>
                  </a:moveTo>
                  <a:lnTo>
                    <a:pt x="27076" y="135381"/>
                  </a:lnTo>
                </a:path>
                <a:path w="27304" h="494665">
                  <a:moveTo>
                    <a:pt x="27076" y="108305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03" name="object 1302">
              <a:extLst>
                <a:ext uri="{FF2B5EF4-FFF2-40B4-BE49-F238E27FC236}">
                  <a16:creationId xmlns:a16="http://schemas.microsoft.com/office/drawing/2014/main" id="{A29047E6-0C6E-4012-97D2-8D0B7981C4C5}"/>
                </a:ext>
              </a:extLst>
            </p:cNvPr>
            <p:cNvSpPr/>
            <p:nvPr/>
          </p:nvSpPr>
          <p:spPr>
            <a:xfrm>
              <a:off x="14228688" y="4772778"/>
              <a:ext cx="36773" cy="852376"/>
            </a:xfrm>
            <a:custGeom>
              <a:avLst/>
              <a:gdLst/>
              <a:ahLst/>
              <a:cxnLst/>
              <a:rect l="l" t="t" r="r" b="b"/>
              <a:pathLst>
                <a:path w="27304" h="521334">
                  <a:moveTo>
                    <a:pt x="0" y="0"/>
                  </a:moveTo>
                  <a:lnTo>
                    <a:pt x="27076" y="0"/>
                  </a:lnTo>
                </a:path>
                <a:path w="27304" h="521334">
                  <a:moveTo>
                    <a:pt x="27076" y="521218"/>
                  </a:moveTo>
                  <a:lnTo>
                    <a:pt x="27076" y="27076"/>
                  </a:lnTo>
                </a:path>
                <a:path w="27304" h="521334">
                  <a:moveTo>
                    <a:pt x="0" y="0"/>
                  </a:moveTo>
                  <a:lnTo>
                    <a:pt x="0" y="521218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04" name="object 1303">
              <a:extLst>
                <a:ext uri="{FF2B5EF4-FFF2-40B4-BE49-F238E27FC236}">
                  <a16:creationId xmlns:a16="http://schemas.microsoft.com/office/drawing/2014/main" id="{64441B0B-2F1D-47FC-BCF5-2D8F651665F8}"/>
                </a:ext>
              </a:extLst>
            </p:cNvPr>
            <p:cNvSpPr/>
            <p:nvPr/>
          </p:nvSpPr>
          <p:spPr>
            <a:xfrm>
              <a:off x="15140312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05" name="object 1304">
              <a:extLst>
                <a:ext uri="{FF2B5EF4-FFF2-40B4-BE49-F238E27FC236}">
                  <a16:creationId xmlns:a16="http://schemas.microsoft.com/office/drawing/2014/main" id="{BCF53771-C3AF-4FDA-B817-6A0EC5FAC0A8}"/>
                </a:ext>
              </a:extLst>
            </p:cNvPr>
            <p:cNvSpPr/>
            <p:nvPr/>
          </p:nvSpPr>
          <p:spPr>
            <a:xfrm>
              <a:off x="14976219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06" name="object 1305">
              <a:extLst>
                <a:ext uri="{FF2B5EF4-FFF2-40B4-BE49-F238E27FC236}">
                  <a16:creationId xmlns:a16="http://schemas.microsoft.com/office/drawing/2014/main" id="{D6A35B96-16F3-4A57-89F3-9021945D6EE0}"/>
                </a:ext>
              </a:extLst>
            </p:cNvPr>
            <p:cNvSpPr/>
            <p:nvPr/>
          </p:nvSpPr>
          <p:spPr>
            <a:xfrm>
              <a:off x="15687287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07" name="object 1306">
              <a:extLst>
                <a:ext uri="{FF2B5EF4-FFF2-40B4-BE49-F238E27FC236}">
                  <a16:creationId xmlns:a16="http://schemas.microsoft.com/office/drawing/2014/main" id="{380BEEA7-F16A-4A49-8662-7A591D155566}"/>
                </a:ext>
              </a:extLst>
            </p:cNvPr>
            <p:cNvSpPr/>
            <p:nvPr/>
          </p:nvSpPr>
          <p:spPr>
            <a:xfrm>
              <a:off x="15523194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08" name="object 1307">
              <a:extLst>
                <a:ext uri="{FF2B5EF4-FFF2-40B4-BE49-F238E27FC236}">
                  <a16:creationId xmlns:a16="http://schemas.microsoft.com/office/drawing/2014/main" id="{A2DCC401-89FB-44FC-B494-B5088EF6E2D1}"/>
                </a:ext>
              </a:extLst>
            </p:cNvPr>
            <p:cNvSpPr/>
            <p:nvPr/>
          </p:nvSpPr>
          <p:spPr>
            <a:xfrm>
              <a:off x="14593338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09" name="object 1308">
              <a:extLst>
                <a:ext uri="{FF2B5EF4-FFF2-40B4-BE49-F238E27FC236}">
                  <a16:creationId xmlns:a16="http://schemas.microsoft.com/office/drawing/2014/main" id="{58C73825-5297-42E2-B5D1-B153A7C7B3DF}"/>
                </a:ext>
              </a:extLst>
            </p:cNvPr>
            <p:cNvSpPr/>
            <p:nvPr/>
          </p:nvSpPr>
          <p:spPr>
            <a:xfrm>
              <a:off x="14429245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10" name="object 1309">
              <a:extLst>
                <a:ext uri="{FF2B5EF4-FFF2-40B4-BE49-F238E27FC236}">
                  <a16:creationId xmlns:a16="http://schemas.microsoft.com/office/drawing/2014/main" id="{99F16D2A-0B0B-41F6-9F39-78EB0FADA1B8}"/>
                </a:ext>
              </a:extLst>
            </p:cNvPr>
            <p:cNvSpPr/>
            <p:nvPr/>
          </p:nvSpPr>
          <p:spPr>
            <a:xfrm>
              <a:off x="16234260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11" name="object 1310">
              <a:extLst>
                <a:ext uri="{FF2B5EF4-FFF2-40B4-BE49-F238E27FC236}">
                  <a16:creationId xmlns:a16="http://schemas.microsoft.com/office/drawing/2014/main" id="{26794EB0-E54D-462B-90EB-302FE4EDE936}"/>
                </a:ext>
              </a:extLst>
            </p:cNvPr>
            <p:cNvSpPr/>
            <p:nvPr/>
          </p:nvSpPr>
          <p:spPr>
            <a:xfrm>
              <a:off x="16070169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12" name="object 1311">
              <a:extLst>
                <a:ext uri="{FF2B5EF4-FFF2-40B4-BE49-F238E27FC236}">
                  <a16:creationId xmlns:a16="http://schemas.microsoft.com/office/drawing/2014/main" id="{B5CD808D-91E4-46C5-A323-41219D55DFA7}"/>
                </a:ext>
              </a:extLst>
            </p:cNvPr>
            <p:cNvSpPr/>
            <p:nvPr/>
          </p:nvSpPr>
          <p:spPr>
            <a:xfrm>
              <a:off x="16781234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13" name="object 1312">
              <a:extLst>
                <a:ext uri="{FF2B5EF4-FFF2-40B4-BE49-F238E27FC236}">
                  <a16:creationId xmlns:a16="http://schemas.microsoft.com/office/drawing/2014/main" id="{61ED18B6-DC78-4A27-A95F-362EB5152BD2}"/>
                </a:ext>
              </a:extLst>
            </p:cNvPr>
            <p:cNvSpPr/>
            <p:nvPr/>
          </p:nvSpPr>
          <p:spPr>
            <a:xfrm>
              <a:off x="16617144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14" name="object 1313">
              <a:extLst>
                <a:ext uri="{FF2B5EF4-FFF2-40B4-BE49-F238E27FC236}">
                  <a16:creationId xmlns:a16="http://schemas.microsoft.com/office/drawing/2014/main" id="{C7534A89-9BAD-4ED9-8100-9B176E799DB2}"/>
                </a:ext>
              </a:extLst>
            </p:cNvPr>
            <p:cNvSpPr/>
            <p:nvPr/>
          </p:nvSpPr>
          <p:spPr>
            <a:xfrm>
              <a:off x="14265152" y="4817047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15" name="object 1314">
              <a:extLst>
                <a:ext uri="{FF2B5EF4-FFF2-40B4-BE49-F238E27FC236}">
                  <a16:creationId xmlns:a16="http://schemas.microsoft.com/office/drawing/2014/main" id="{557D088E-D9D0-4AE7-B44E-10B366EA83B9}"/>
                </a:ext>
              </a:extLst>
            </p:cNvPr>
            <p:cNvSpPr/>
            <p:nvPr/>
          </p:nvSpPr>
          <p:spPr>
            <a:xfrm>
              <a:off x="14593338" y="4817047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135381" y="0"/>
                  </a:lnTo>
                </a:path>
                <a:path w="284479">
                  <a:moveTo>
                    <a:pt x="162457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16" name="object 1315">
              <a:extLst>
                <a:ext uri="{FF2B5EF4-FFF2-40B4-BE49-F238E27FC236}">
                  <a16:creationId xmlns:a16="http://schemas.microsoft.com/office/drawing/2014/main" id="{D2437F6A-A7C5-428D-8B25-8C6ADB529BB0}"/>
                </a:ext>
              </a:extLst>
            </p:cNvPr>
            <p:cNvSpPr/>
            <p:nvPr/>
          </p:nvSpPr>
          <p:spPr>
            <a:xfrm>
              <a:off x="15140312" y="4817047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135381" y="0"/>
                  </a:lnTo>
                </a:path>
                <a:path w="284480">
                  <a:moveTo>
                    <a:pt x="162457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17" name="object 1316">
              <a:extLst>
                <a:ext uri="{FF2B5EF4-FFF2-40B4-BE49-F238E27FC236}">
                  <a16:creationId xmlns:a16="http://schemas.microsoft.com/office/drawing/2014/main" id="{C524A7DD-4A97-48BC-9B05-7AB74CC9D025}"/>
                </a:ext>
              </a:extLst>
            </p:cNvPr>
            <p:cNvSpPr/>
            <p:nvPr/>
          </p:nvSpPr>
          <p:spPr>
            <a:xfrm>
              <a:off x="15687287" y="4817047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0" y="0"/>
                  </a:moveTo>
                  <a:lnTo>
                    <a:pt x="11507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18" name="object 1317">
              <a:extLst>
                <a:ext uri="{FF2B5EF4-FFF2-40B4-BE49-F238E27FC236}">
                  <a16:creationId xmlns:a16="http://schemas.microsoft.com/office/drawing/2014/main" id="{A7CF4FCF-4C68-4A35-BD03-6BE0BADB6D02}"/>
                </a:ext>
              </a:extLst>
            </p:cNvPr>
            <p:cNvSpPr/>
            <p:nvPr/>
          </p:nvSpPr>
          <p:spPr>
            <a:xfrm>
              <a:off x="15933424" y="4817047"/>
              <a:ext cx="13683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53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19" name="object 1318">
              <a:extLst>
                <a:ext uri="{FF2B5EF4-FFF2-40B4-BE49-F238E27FC236}">
                  <a16:creationId xmlns:a16="http://schemas.microsoft.com/office/drawing/2014/main" id="{B84F2B2E-FCB7-4024-B827-C28E8D73E377}"/>
                </a:ext>
              </a:extLst>
            </p:cNvPr>
            <p:cNvSpPr/>
            <p:nvPr/>
          </p:nvSpPr>
          <p:spPr>
            <a:xfrm>
              <a:off x="16234260" y="4817047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128612" y="0"/>
                  </a:lnTo>
                </a:path>
                <a:path w="284480">
                  <a:moveTo>
                    <a:pt x="169226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20" name="object 1319">
              <a:extLst>
                <a:ext uri="{FF2B5EF4-FFF2-40B4-BE49-F238E27FC236}">
                  <a16:creationId xmlns:a16="http://schemas.microsoft.com/office/drawing/2014/main" id="{BD31EADC-E3B0-4623-959C-045170EB3651}"/>
                </a:ext>
              </a:extLst>
            </p:cNvPr>
            <p:cNvSpPr/>
            <p:nvPr/>
          </p:nvSpPr>
          <p:spPr>
            <a:xfrm>
              <a:off x="16781234" y="4772778"/>
              <a:ext cx="155644" cy="44644"/>
            </a:xfrm>
            <a:custGeom>
              <a:avLst/>
              <a:gdLst/>
              <a:ahLst/>
              <a:cxnLst/>
              <a:rect l="l" t="t" r="r" b="b"/>
              <a:pathLst>
                <a:path w="115569" h="27304">
                  <a:moveTo>
                    <a:pt x="0" y="27076"/>
                  </a:moveTo>
                  <a:lnTo>
                    <a:pt x="115074" y="27076"/>
                  </a:lnTo>
                </a:path>
                <a:path w="115569" h="27304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21" name="object 1320">
              <a:extLst>
                <a:ext uri="{FF2B5EF4-FFF2-40B4-BE49-F238E27FC236}">
                  <a16:creationId xmlns:a16="http://schemas.microsoft.com/office/drawing/2014/main" id="{2E2CA2E5-0AD2-4B6A-9376-4100D69DAC1F}"/>
                </a:ext>
              </a:extLst>
            </p:cNvPr>
            <p:cNvSpPr/>
            <p:nvPr/>
          </p:nvSpPr>
          <p:spPr>
            <a:xfrm>
              <a:off x="16234260" y="477277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22" name="object 1321">
              <a:extLst>
                <a:ext uri="{FF2B5EF4-FFF2-40B4-BE49-F238E27FC236}">
                  <a16:creationId xmlns:a16="http://schemas.microsoft.com/office/drawing/2014/main" id="{89F908F9-270E-441E-8209-1DACD3D60CBD}"/>
                </a:ext>
              </a:extLst>
            </p:cNvPr>
            <p:cNvSpPr/>
            <p:nvPr/>
          </p:nvSpPr>
          <p:spPr>
            <a:xfrm>
              <a:off x="15933424" y="4772778"/>
              <a:ext cx="13683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53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23" name="object 1322">
              <a:extLst>
                <a:ext uri="{FF2B5EF4-FFF2-40B4-BE49-F238E27FC236}">
                  <a16:creationId xmlns:a16="http://schemas.microsoft.com/office/drawing/2014/main" id="{08D9A853-1DBD-490B-AF58-846CDD537137}"/>
                </a:ext>
              </a:extLst>
            </p:cNvPr>
            <p:cNvSpPr/>
            <p:nvPr/>
          </p:nvSpPr>
          <p:spPr>
            <a:xfrm>
              <a:off x="15687287" y="4772778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24" name="object 1323">
              <a:extLst>
                <a:ext uri="{FF2B5EF4-FFF2-40B4-BE49-F238E27FC236}">
                  <a16:creationId xmlns:a16="http://schemas.microsoft.com/office/drawing/2014/main" id="{3A3B6C29-CCB0-44BC-90A4-E66377C3F4B3}"/>
                </a:ext>
              </a:extLst>
            </p:cNvPr>
            <p:cNvSpPr/>
            <p:nvPr/>
          </p:nvSpPr>
          <p:spPr>
            <a:xfrm>
              <a:off x="15140312" y="477277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25" name="object 1324">
              <a:extLst>
                <a:ext uri="{FF2B5EF4-FFF2-40B4-BE49-F238E27FC236}">
                  <a16:creationId xmlns:a16="http://schemas.microsoft.com/office/drawing/2014/main" id="{1C819835-E7DB-4A0F-96C5-BE5CC30C60E5}"/>
                </a:ext>
              </a:extLst>
            </p:cNvPr>
            <p:cNvSpPr/>
            <p:nvPr/>
          </p:nvSpPr>
          <p:spPr>
            <a:xfrm>
              <a:off x="14593338" y="477277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26" name="object 1325">
              <a:extLst>
                <a:ext uri="{FF2B5EF4-FFF2-40B4-BE49-F238E27FC236}">
                  <a16:creationId xmlns:a16="http://schemas.microsoft.com/office/drawing/2014/main" id="{885CF212-0E9A-4E82-AFCE-5E6D266289D3}"/>
                </a:ext>
              </a:extLst>
            </p:cNvPr>
            <p:cNvSpPr/>
            <p:nvPr/>
          </p:nvSpPr>
          <p:spPr>
            <a:xfrm>
              <a:off x="14265152" y="4772778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27" name="object 1326">
              <a:extLst>
                <a:ext uri="{FF2B5EF4-FFF2-40B4-BE49-F238E27FC236}">
                  <a16:creationId xmlns:a16="http://schemas.microsoft.com/office/drawing/2014/main" id="{4F953B02-7B57-476A-87FE-BA53E4EC6A0F}"/>
                </a:ext>
              </a:extLst>
            </p:cNvPr>
            <p:cNvSpPr/>
            <p:nvPr/>
          </p:nvSpPr>
          <p:spPr>
            <a:xfrm>
              <a:off x="14976219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28" name="object 1327">
              <a:extLst>
                <a:ext uri="{FF2B5EF4-FFF2-40B4-BE49-F238E27FC236}">
                  <a16:creationId xmlns:a16="http://schemas.microsoft.com/office/drawing/2014/main" id="{D8499474-D77A-4E7B-8100-D86EE25B9C98}"/>
                </a:ext>
              </a:extLst>
            </p:cNvPr>
            <p:cNvSpPr/>
            <p:nvPr/>
          </p:nvSpPr>
          <p:spPr>
            <a:xfrm>
              <a:off x="15140312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29" name="object 1328">
              <a:extLst>
                <a:ext uri="{FF2B5EF4-FFF2-40B4-BE49-F238E27FC236}">
                  <a16:creationId xmlns:a16="http://schemas.microsoft.com/office/drawing/2014/main" id="{296F04EA-61CA-4946-8B8D-5FD1B14BCA64}"/>
                </a:ext>
              </a:extLst>
            </p:cNvPr>
            <p:cNvSpPr/>
            <p:nvPr/>
          </p:nvSpPr>
          <p:spPr>
            <a:xfrm>
              <a:off x="15523194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30" name="object 1329">
              <a:extLst>
                <a:ext uri="{FF2B5EF4-FFF2-40B4-BE49-F238E27FC236}">
                  <a16:creationId xmlns:a16="http://schemas.microsoft.com/office/drawing/2014/main" id="{4AA2F1AD-E462-452B-ABDE-EB95B4B604B2}"/>
                </a:ext>
              </a:extLst>
            </p:cNvPr>
            <p:cNvSpPr/>
            <p:nvPr/>
          </p:nvSpPr>
          <p:spPr>
            <a:xfrm>
              <a:off x="15687287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31" name="object 1330">
              <a:extLst>
                <a:ext uri="{FF2B5EF4-FFF2-40B4-BE49-F238E27FC236}">
                  <a16:creationId xmlns:a16="http://schemas.microsoft.com/office/drawing/2014/main" id="{27AEE38A-1C9F-499A-AD06-65152553A4E0}"/>
                </a:ext>
              </a:extLst>
            </p:cNvPr>
            <p:cNvSpPr/>
            <p:nvPr/>
          </p:nvSpPr>
          <p:spPr>
            <a:xfrm>
              <a:off x="14429245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32" name="object 1331">
              <a:extLst>
                <a:ext uri="{FF2B5EF4-FFF2-40B4-BE49-F238E27FC236}">
                  <a16:creationId xmlns:a16="http://schemas.microsoft.com/office/drawing/2014/main" id="{03248961-E39B-40F8-88B3-FBEF3494504B}"/>
                </a:ext>
              </a:extLst>
            </p:cNvPr>
            <p:cNvSpPr/>
            <p:nvPr/>
          </p:nvSpPr>
          <p:spPr>
            <a:xfrm>
              <a:off x="14593338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33" name="object 1332">
              <a:extLst>
                <a:ext uri="{FF2B5EF4-FFF2-40B4-BE49-F238E27FC236}">
                  <a16:creationId xmlns:a16="http://schemas.microsoft.com/office/drawing/2014/main" id="{9C49A968-3EC8-4467-B2AE-7FF5C3F955AF}"/>
                </a:ext>
              </a:extLst>
            </p:cNvPr>
            <p:cNvSpPr/>
            <p:nvPr/>
          </p:nvSpPr>
          <p:spPr>
            <a:xfrm>
              <a:off x="16070169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34" name="object 1333">
              <a:extLst>
                <a:ext uri="{FF2B5EF4-FFF2-40B4-BE49-F238E27FC236}">
                  <a16:creationId xmlns:a16="http://schemas.microsoft.com/office/drawing/2014/main" id="{73CE8681-7F9E-4D80-A037-CC89A1BE5161}"/>
                </a:ext>
              </a:extLst>
            </p:cNvPr>
            <p:cNvSpPr/>
            <p:nvPr/>
          </p:nvSpPr>
          <p:spPr>
            <a:xfrm>
              <a:off x="16234260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35" name="object 1334">
              <a:extLst>
                <a:ext uri="{FF2B5EF4-FFF2-40B4-BE49-F238E27FC236}">
                  <a16:creationId xmlns:a16="http://schemas.microsoft.com/office/drawing/2014/main" id="{065457D2-980D-4700-9B3E-FD99CAEF324E}"/>
                </a:ext>
              </a:extLst>
            </p:cNvPr>
            <p:cNvSpPr/>
            <p:nvPr/>
          </p:nvSpPr>
          <p:spPr>
            <a:xfrm>
              <a:off x="16617144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36" name="object 1335">
              <a:extLst>
                <a:ext uri="{FF2B5EF4-FFF2-40B4-BE49-F238E27FC236}">
                  <a16:creationId xmlns:a16="http://schemas.microsoft.com/office/drawing/2014/main" id="{68A715F6-DBDB-4732-9366-E4E186275EF4}"/>
                </a:ext>
              </a:extLst>
            </p:cNvPr>
            <p:cNvSpPr/>
            <p:nvPr/>
          </p:nvSpPr>
          <p:spPr>
            <a:xfrm>
              <a:off x="16781234" y="47727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37" name="object 1336">
              <a:extLst>
                <a:ext uri="{FF2B5EF4-FFF2-40B4-BE49-F238E27FC236}">
                  <a16:creationId xmlns:a16="http://schemas.microsoft.com/office/drawing/2014/main" id="{87BCD26C-AB2D-4C59-87EB-B952AEB95634}"/>
                </a:ext>
              </a:extLst>
            </p:cNvPr>
            <p:cNvSpPr/>
            <p:nvPr/>
          </p:nvSpPr>
          <p:spPr>
            <a:xfrm>
              <a:off x="13718179" y="4994124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38" name="object 1337">
              <a:extLst>
                <a:ext uri="{FF2B5EF4-FFF2-40B4-BE49-F238E27FC236}">
                  <a16:creationId xmlns:a16="http://schemas.microsoft.com/office/drawing/2014/main" id="{B77C81A7-AA0B-47A7-A3F8-DF092015F74F}"/>
                </a:ext>
              </a:extLst>
            </p:cNvPr>
            <p:cNvSpPr/>
            <p:nvPr/>
          </p:nvSpPr>
          <p:spPr>
            <a:xfrm>
              <a:off x="13134739" y="4994124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39" name="object 1338">
              <a:extLst>
                <a:ext uri="{FF2B5EF4-FFF2-40B4-BE49-F238E27FC236}">
                  <a16:creationId xmlns:a16="http://schemas.microsoft.com/office/drawing/2014/main" id="{13F8C718-E621-41C2-BB62-330D8D951610}"/>
                </a:ext>
              </a:extLst>
            </p:cNvPr>
            <p:cNvSpPr/>
            <p:nvPr/>
          </p:nvSpPr>
          <p:spPr>
            <a:xfrm>
              <a:off x="12624229" y="4994124"/>
              <a:ext cx="347206" cy="44644"/>
            </a:xfrm>
            <a:custGeom>
              <a:avLst/>
              <a:gdLst/>
              <a:ahLst/>
              <a:cxnLst/>
              <a:rect l="l" t="t" r="r" b="b"/>
              <a:pathLst>
                <a:path w="257809" h="27304">
                  <a:moveTo>
                    <a:pt x="257224" y="0"/>
                  </a:moveTo>
                  <a:lnTo>
                    <a:pt x="257224" y="27076"/>
                  </a:lnTo>
                </a:path>
                <a:path w="257809" h="27304">
                  <a:moveTo>
                    <a:pt x="0" y="27076"/>
                  </a:moveTo>
                  <a:lnTo>
                    <a:pt x="257224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40" name="object 1339">
              <a:extLst>
                <a:ext uri="{FF2B5EF4-FFF2-40B4-BE49-F238E27FC236}">
                  <a16:creationId xmlns:a16="http://schemas.microsoft.com/office/drawing/2014/main" id="{7DC164EE-63E2-421D-96DB-578B09804F07}"/>
                </a:ext>
              </a:extLst>
            </p:cNvPr>
            <p:cNvSpPr/>
            <p:nvPr/>
          </p:nvSpPr>
          <p:spPr>
            <a:xfrm>
              <a:off x="13134739" y="4994124"/>
              <a:ext cx="584092" cy="44644"/>
            </a:xfrm>
            <a:custGeom>
              <a:avLst/>
              <a:gdLst/>
              <a:ahLst/>
              <a:cxnLst/>
              <a:rect l="l" t="t" r="r" b="b"/>
              <a:pathLst>
                <a:path w="433704" h="27304">
                  <a:moveTo>
                    <a:pt x="0" y="27076"/>
                  </a:moveTo>
                  <a:lnTo>
                    <a:pt x="406143" y="27076"/>
                  </a:lnTo>
                </a:path>
                <a:path w="433704" h="27304">
                  <a:moveTo>
                    <a:pt x="43322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41" name="object 1340">
              <a:extLst>
                <a:ext uri="{FF2B5EF4-FFF2-40B4-BE49-F238E27FC236}">
                  <a16:creationId xmlns:a16="http://schemas.microsoft.com/office/drawing/2014/main" id="{DA82355A-65E7-4A80-A3D8-CF73F6DAAC98}"/>
                </a:ext>
              </a:extLst>
            </p:cNvPr>
            <p:cNvSpPr/>
            <p:nvPr/>
          </p:nvSpPr>
          <p:spPr>
            <a:xfrm>
              <a:off x="12624229" y="4994124"/>
              <a:ext cx="347206" cy="44644"/>
            </a:xfrm>
            <a:custGeom>
              <a:avLst/>
              <a:gdLst/>
              <a:ahLst/>
              <a:cxnLst/>
              <a:rect l="l" t="t" r="r" b="b"/>
              <a:pathLst>
                <a:path w="257809" h="27304">
                  <a:moveTo>
                    <a:pt x="257224" y="0"/>
                  </a:moveTo>
                  <a:lnTo>
                    <a:pt x="0" y="0"/>
                  </a:lnTo>
                </a:path>
                <a:path w="257809" h="27304">
                  <a:moveTo>
                    <a:pt x="257224" y="0"/>
                  </a:moveTo>
                  <a:lnTo>
                    <a:pt x="257224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42" name="object 1341">
              <a:extLst>
                <a:ext uri="{FF2B5EF4-FFF2-40B4-BE49-F238E27FC236}">
                  <a16:creationId xmlns:a16="http://schemas.microsoft.com/office/drawing/2014/main" id="{8993F20C-DF63-4D62-BA4C-080A604DA52E}"/>
                </a:ext>
              </a:extLst>
            </p:cNvPr>
            <p:cNvSpPr/>
            <p:nvPr/>
          </p:nvSpPr>
          <p:spPr>
            <a:xfrm>
              <a:off x="13134739" y="4994124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43" name="object 1342">
              <a:extLst>
                <a:ext uri="{FF2B5EF4-FFF2-40B4-BE49-F238E27FC236}">
                  <a16:creationId xmlns:a16="http://schemas.microsoft.com/office/drawing/2014/main" id="{51F3CDC3-02B7-4B4F-BC24-610816062220}"/>
                </a:ext>
              </a:extLst>
            </p:cNvPr>
            <p:cNvSpPr/>
            <p:nvPr/>
          </p:nvSpPr>
          <p:spPr>
            <a:xfrm>
              <a:off x="13681713" y="5038395"/>
              <a:ext cx="36773" cy="586594"/>
            </a:xfrm>
            <a:custGeom>
              <a:avLst/>
              <a:gdLst/>
              <a:ahLst/>
              <a:cxnLst/>
              <a:rect l="l" t="t" r="r" b="b"/>
              <a:pathLst>
                <a:path w="27304" h="358775">
                  <a:moveTo>
                    <a:pt x="0" y="0"/>
                  </a:moveTo>
                  <a:lnTo>
                    <a:pt x="0" y="358760"/>
                  </a:lnTo>
                </a:path>
                <a:path w="27304" h="358775">
                  <a:moveTo>
                    <a:pt x="27076" y="358760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44" name="object 1343">
              <a:extLst>
                <a:ext uri="{FF2B5EF4-FFF2-40B4-BE49-F238E27FC236}">
                  <a16:creationId xmlns:a16="http://schemas.microsoft.com/office/drawing/2014/main" id="{5B5427EE-48E6-4E8F-87CB-A9D7D3E25FDD}"/>
                </a:ext>
              </a:extLst>
            </p:cNvPr>
            <p:cNvSpPr/>
            <p:nvPr/>
          </p:nvSpPr>
          <p:spPr>
            <a:xfrm>
              <a:off x="14775662" y="4817048"/>
              <a:ext cx="36773" cy="808772"/>
            </a:xfrm>
            <a:custGeom>
              <a:avLst/>
              <a:gdLst/>
              <a:ahLst/>
              <a:cxnLst/>
              <a:rect l="l" t="t" r="r" b="b"/>
              <a:pathLst>
                <a:path w="27304" h="494665">
                  <a:moveTo>
                    <a:pt x="0" y="0"/>
                  </a:moveTo>
                  <a:lnTo>
                    <a:pt x="0" y="494141"/>
                  </a:lnTo>
                </a:path>
                <a:path w="27304" h="494665">
                  <a:moveTo>
                    <a:pt x="27076" y="494141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45" name="object 1344">
              <a:extLst>
                <a:ext uri="{FF2B5EF4-FFF2-40B4-BE49-F238E27FC236}">
                  <a16:creationId xmlns:a16="http://schemas.microsoft.com/office/drawing/2014/main" id="{937FF683-7CE9-4BBA-819B-55F44D02457D}"/>
                </a:ext>
              </a:extLst>
            </p:cNvPr>
            <p:cNvSpPr/>
            <p:nvPr/>
          </p:nvSpPr>
          <p:spPr>
            <a:xfrm>
              <a:off x="15322637" y="4817048"/>
              <a:ext cx="36773" cy="808772"/>
            </a:xfrm>
            <a:custGeom>
              <a:avLst/>
              <a:gdLst/>
              <a:ahLst/>
              <a:cxnLst/>
              <a:rect l="l" t="t" r="r" b="b"/>
              <a:pathLst>
                <a:path w="27304" h="494665">
                  <a:moveTo>
                    <a:pt x="0" y="0"/>
                  </a:moveTo>
                  <a:lnTo>
                    <a:pt x="0" y="494141"/>
                  </a:lnTo>
                </a:path>
                <a:path w="27304" h="494665">
                  <a:moveTo>
                    <a:pt x="27076" y="494141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46" name="object 1345">
              <a:extLst>
                <a:ext uri="{FF2B5EF4-FFF2-40B4-BE49-F238E27FC236}">
                  <a16:creationId xmlns:a16="http://schemas.microsoft.com/office/drawing/2014/main" id="{30A7CE4D-D88B-4661-8B37-E9390E010CCC}"/>
                </a:ext>
              </a:extLst>
            </p:cNvPr>
            <p:cNvSpPr/>
            <p:nvPr/>
          </p:nvSpPr>
          <p:spPr>
            <a:xfrm>
              <a:off x="12587764" y="3566436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47" name="object 1346">
              <a:extLst>
                <a:ext uri="{FF2B5EF4-FFF2-40B4-BE49-F238E27FC236}">
                  <a16:creationId xmlns:a16="http://schemas.microsoft.com/office/drawing/2014/main" id="{68BA4270-74A6-45C4-91FB-C74654512C7F}"/>
                </a:ext>
              </a:extLst>
            </p:cNvPr>
            <p:cNvSpPr/>
            <p:nvPr/>
          </p:nvSpPr>
          <p:spPr>
            <a:xfrm>
              <a:off x="12587764" y="3300820"/>
              <a:ext cx="36773" cy="66445"/>
            </a:xfrm>
            <a:custGeom>
              <a:avLst/>
              <a:gdLst/>
              <a:ahLst/>
              <a:cxnLst/>
              <a:rect l="l" t="t" r="r" b="b"/>
              <a:pathLst>
                <a:path w="27304" h="40639">
                  <a:moveTo>
                    <a:pt x="27076" y="40614"/>
                  </a:moveTo>
                  <a:lnTo>
                    <a:pt x="0" y="40614"/>
                  </a:lnTo>
                </a:path>
                <a:path w="27304"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48" name="object 1347">
              <a:extLst>
                <a:ext uri="{FF2B5EF4-FFF2-40B4-BE49-F238E27FC236}">
                  <a16:creationId xmlns:a16="http://schemas.microsoft.com/office/drawing/2014/main" id="{E593DE97-122B-4AE8-AF6F-3C4A75C35279}"/>
                </a:ext>
              </a:extLst>
            </p:cNvPr>
            <p:cNvSpPr/>
            <p:nvPr/>
          </p:nvSpPr>
          <p:spPr>
            <a:xfrm>
              <a:off x="12587764" y="3566438"/>
              <a:ext cx="36773" cy="764126"/>
            </a:xfrm>
            <a:custGeom>
              <a:avLst/>
              <a:gdLst/>
              <a:ahLst/>
              <a:cxnLst/>
              <a:rect l="l" t="t" r="r" b="b"/>
              <a:pathLst>
                <a:path w="27304" h="467360">
                  <a:moveTo>
                    <a:pt x="0" y="0"/>
                  </a:moveTo>
                  <a:lnTo>
                    <a:pt x="0" y="467065"/>
                  </a:lnTo>
                </a:path>
                <a:path w="27304" h="467360">
                  <a:moveTo>
                    <a:pt x="27076" y="467065"/>
                  </a:moveTo>
                  <a:lnTo>
                    <a:pt x="27076" y="87997"/>
                  </a:lnTo>
                </a:path>
                <a:path w="27304" h="467360">
                  <a:moveTo>
                    <a:pt x="27076" y="60921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49" name="object 1348">
              <a:extLst>
                <a:ext uri="{FF2B5EF4-FFF2-40B4-BE49-F238E27FC236}">
                  <a16:creationId xmlns:a16="http://schemas.microsoft.com/office/drawing/2014/main" id="{D5D05BEF-45BF-4D34-9ED6-FCFD815FB08C}"/>
                </a:ext>
              </a:extLst>
            </p:cNvPr>
            <p:cNvSpPr/>
            <p:nvPr/>
          </p:nvSpPr>
          <p:spPr>
            <a:xfrm>
              <a:off x="12587764" y="3300820"/>
              <a:ext cx="36773" cy="66445"/>
            </a:xfrm>
            <a:custGeom>
              <a:avLst/>
              <a:gdLst/>
              <a:ahLst/>
              <a:cxnLst/>
              <a:rect l="l" t="t" r="r" b="b"/>
              <a:pathLst>
                <a:path w="27304" h="40639">
                  <a:moveTo>
                    <a:pt x="27076" y="40614"/>
                  </a:moveTo>
                  <a:lnTo>
                    <a:pt x="27076" y="0"/>
                  </a:lnTo>
                </a:path>
                <a:path w="27304" h="40639">
                  <a:moveTo>
                    <a:pt x="27076" y="40614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50" name="object 1349">
              <a:extLst>
                <a:ext uri="{FF2B5EF4-FFF2-40B4-BE49-F238E27FC236}">
                  <a16:creationId xmlns:a16="http://schemas.microsoft.com/office/drawing/2014/main" id="{D292B7C2-EE3D-4EC9-99C5-0C5C948D5AF0}"/>
                </a:ext>
              </a:extLst>
            </p:cNvPr>
            <p:cNvSpPr/>
            <p:nvPr/>
          </p:nvSpPr>
          <p:spPr>
            <a:xfrm>
              <a:off x="12587764" y="3566436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51" name="object 1350">
              <a:extLst>
                <a:ext uri="{FF2B5EF4-FFF2-40B4-BE49-F238E27FC236}">
                  <a16:creationId xmlns:a16="http://schemas.microsoft.com/office/drawing/2014/main" id="{B455EA04-D2FF-485F-A980-11D97E9A9DAD}"/>
                </a:ext>
              </a:extLst>
            </p:cNvPr>
            <p:cNvSpPr/>
            <p:nvPr/>
          </p:nvSpPr>
          <p:spPr>
            <a:xfrm>
              <a:off x="13517620" y="3666042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52" name="object 1351">
              <a:extLst>
                <a:ext uri="{FF2B5EF4-FFF2-40B4-BE49-F238E27FC236}">
                  <a16:creationId xmlns:a16="http://schemas.microsoft.com/office/drawing/2014/main" id="{5C8924E3-C002-4A39-8571-2D7B1BD266E3}"/>
                </a:ext>
              </a:extLst>
            </p:cNvPr>
            <p:cNvSpPr/>
            <p:nvPr/>
          </p:nvSpPr>
          <p:spPr>
            <a:xfrm>
              <a:off x="13353529" y="3666042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53" name="object 1352">
              <a:extLst>
                <a:ext uri="{FF2B5EF4-FFF2-40B4-BE49-F238E27FC236}">
                  <a16:creationId xmlns:a16="http://schemas.microsoft.com/office/drawing/2014/main" id="{04723552-024D-4D3F-8D01-06505E24BF01}"/>
                </a:ext>
              </a:extLst>
            </p:cNvPr>
            <p:cNvSpPr/>
            <p:nvPr/>
          </p:nvSpPr>
          <p:spPr>
            <a:xfrm>
              <a:off x="12970646" y="3666042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54" name="object 1353">
              <a:extLst>
                <a:ext uri="{FF2B5EF4-FFF2-40B4-BE49-F238E27FC236}">
                  <a16:creationId xmlns:a16="http://schemas.microsoft.com/office/drawing/2014/main" id="{45556ABC-A424-4D0A-BC0F-A90D0C9FCEAB}"/>
                </a:ext>
              </a:extLst>
            </p:cNvPr>
            <p:cNvSpPr/>
            <p:nvPr/>
          </p:nvSpPr>
          <p:spPr>
            <a:xfrm>
              <a:off x="12624230" y="3666042"/>
              <a:ext cx="183010" cy="44644"/>
            </a:xfrm>
            <a:custGeom>
              <a:avLst/>
              <a:gdLst/>
              <a:ahLst/>
              <a:cxnLst/>
              <a:rect l="l" t="t" r="r" b="b"/>
              <a:pathLst>
                <a:path w="135890" h="27304">
                  <a:moveTo>
                    <a:pt x="135381" y="0"/>
                  </a:moveTo>
                  <a:lnTo>
                    <a:pt x="135381" y="27076"/>
                  </a:lnTo>
                </a:path>
                <a:path w="135890" h="27304">
                  <a:moveTo>
                    <a:pt x="0" y="27076"/>
                  </a:moveTo>
                  <a:lnTo>
                    <a:pt x="135381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55" name="object 1354">
              <a:extLst>
                <a:ext uri="{FF2B5EF4-FFF2-40B4-BE49-F238E27FC236}">
                  <a16:creationId xmlns:a16="http://schemas.microsoft.com/office/drawing/2014/main" id="{3A1C3F7F-84B5-4802-8510-ED75F9563D1A}"/>
                </a:ext>
              </a:extLst>
            </p:cNvPr>
            <p:cNvSpPr/>
            <p:nvPr/>
          </p:nvSpPr>
          <p:spPr>
            <a:xfrm>
              <a:off x="12970646" y="3710311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121843" y="0"/>
                  </a:lnTo>
                </a:path>
                <a:path w="284479">
                  <a:moveTo>
                    <a:pt x="148919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56" name="object 1355">
              <a:extLst>
                <a:ext uri="{FF2B5EF4-FFF2-40B4-BE49-F238E27FC236}">
                  <a16:creationId xmlns:a16="http://schemas.microsoft.com/office/drawing/2014/main" id="{2455F396-A591-4B92-824D-C9C990B45DEC}"/>
                </a:ext>
              </a:extLst>
            </p:cNvPr>
            <p:cNvSpPr/>
            <p:nvPr/>
          </p:nvSpPr>
          <p:spPr>
            <a:xfrm>
              <a:off x="13517620" y="3666042"/>
              <a:ext cx="164195" cy="44644"/>
            </a:xfrm>
            <a:custGeom>
              <a:avLst/>
              <a:gdLst/>
              <a:ahLst/>
              <a:cxnLst/>
              <a:rect l="l" t="t" r="r" b="b"/>
              <a:pathLst>
                <a:path w="121920" h="27304">
                  <a:moveTo>
                    <a:pt x="0" y="27076"/>
                  </a:moveTo>
                  <a:lnTo>
                    <a:pt x="121843" y="27076"/>
                  </a:lnTo>
                </a:path>
                <a:path w="121920" h="27304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57" name="object 1356">
              <a:extLst>
                <a:ext uri="{FF2B5EF4-FFF2-40B4-BE49-F238E27FC236}">
                  <a16:creationId xmlns:a16="http://schemas.microsoft.com/office/drawing/2014/main" id="{B9667628-1A6C-4F9C-B410-E3F025687827}"/>
                </a:ext>
              </a:extLst>
            </p:cNvPr>
            <p:cNvSpPr/>
            <p:nvPr/>
          </p:nvSpPr>
          <p:spPr>
            <a:xfrm>
              <a:off x="12970646" y="366604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58" name="object 1357">
              <a:extLst>
                <a:ext uri="{FF2B5EF4-FFF2-40B4-BE49-F238E27FC236}">
                  <a16:creationId xmlns:a16="http://schemas.microsoft.com/office/drawing/2014/main" id="{8365D926-9741-4816-B14F-161A207A53B9}"/>
                </a:ext>
              </a:extLst>
            </p:cNvPr>
            <p:cNvSpPr/>
            <p:nvPr/>
          </p:nvSpPr>
          <p:spPr>
            <a:xfrm>
              <a:off x="12624230" y="3666042"/>
              <a:ext cx="18301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13538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59" name="object 1358">
              <a:extLst>
                <a:ext uri="{FF2B5EF4-FFF2-40B4-BE49-F238E27FC236}">
                  <a16:creationId xmlns:a16="http://schemas.microsoft.com/office/drawing/2014/main" id="{B002E00E-FC8C-47C9-8DF5-CDDE8FA7004F}"/>
                </a:ext>
              </a:extLst>
            </p:cNvPr>
            <p:cNvSpPr/>
            <p:nvPr/>
          </p:nvSpPr>
          <p:spPr>
            <a:xfrm>
              <a:off x="13353529" y="3666042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60" name="object 1359">
              <a:extLst>
                <a:ext uri="{FF2B5EF4-FFF2-40B4-BE49-F238E27FC236}">
                  <a16:creationId xmlns:a16="http://schemas.microsoft.com/office/drawing/2014/main" id="{0244E372-50E6-4CAD-BAB2-BD0D236FC2E0}"/>
                </a:ext>
              </a:extLst>
            </p:cNvPr>
            <p:cNvSpPr/>
            <p:nvPr/>
          </p:nvSpPr>
          <p:spPr>
            <a:xfrm>
              <a:off x="13517620" y="3666042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61" name="object 1360">
              <a:extLst>
                <a:ext uri="{FF2B5EF4-FFF2-40B4-BE49-F238E27FC236}">
                  <a16:creationId xmlns:a16="http://schemas.microsoft.com/office/drawing/2014/main" id="{163674E6-E04F-4A50-9A74-2818AEB822BB}"/>
                </a:ext>
              </a:extLst>
            </p:cNvPr>
            <p:cNvSpPr/>
            <p:nvPr/>
          </p:nvSpPr>
          <p:spPr>
            <a:xfrm>
              <a:off x="12806554" y="3666042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62" name="object 1361">
              <a:extLst>
                <a:ext uri="{FF2B5EF4-FFF2-40B4-BE49-F238E27FC236}">
                  <a16:creationId xmlns:a16="http://schemas.microsoft.com/office/drawing/2014/main" id="{A80209B8-D5BE-499C-A870-B1866F801AD6}"/>
                </a:ext>
              </a:extLst>
            </p:cNvPr>
            <p:cNvSpPr/>
            <p:nvPr/>
          </p:nvSpPr>
          <p:spPr>
            <a:xfrm>
              <a:off x="12970646" y="3666042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63" name="object 1362">
              <a:extLst>
                <a:ext uri="{FF2B5EF4-FFF2-40B4-BE49-F238E27FC236}">
                  <a16:creationId xmlns:a16="http://schemas.microsoft.com/office/drawing/2014/main" id="{9FCD50EB-C0BD-4418-BB17-8FF6B78A6017}"/>
                </a:ext>
              </a:extLst>
            </p:cNvPr>
            <p:cNvSpPr/>
            <p:nvPr/>
          </p:nvSpPr>
          <p:spPr>
            <a:xfrm>
              <a:off x="13134739" y="3710311"/>
              <a:ext cx="36773" cy="619817"/>
            </a:xfrm>
            <a:custGeom>
              <a:avLst/>
              <a:gdLst/>
              <a:ahLst/>
              <a:cxnLst/>
              <a:rect l="l" t="t" r="r" b="b"/>
              <a:pathLst>
                <a:path w="27304" h="379095">
                  <a:moveTo>
                    <a:pt x="0" y="0"/>
                  </a:moveTo>
                  <a:lnTo>
                    <a:pt x="0" y="379067"/>
                  </a:lnTo>
                </a:path>
                <a:path w="27304" h="379095">
                  <a:moveTo>
                    <a:pt x="27076" y="379067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64" name="object 1363">
              <a:extLst>
                <a:ext uri="{FF2B5EF4-FFF2-40B4-BE49-F238E27FC236}">
                  <a16:creationId xmlns:a16="http://schemas.microsoft.com/office/drawing/2014/main" id="{C11FDD9C-8BB9-4CE5-85B0-BD01D5277936}"/>
                </a:ext>
              </a:extLst>
            </p:cNvPr>
            <p:cNvSpPr/>
            <p:nvPr/>
          </p:nvSpPr>
          <p:spPr>
            <a:xfrm>
              <a:off x="13672597" y="5735636"/>
              <a:ext cx="54731" cy="996690"/>
            </a:xfrm>
            <a:custGeom>
              <a:avLst/>
              <a:gdLst/>
              <a:ahLst/>
              <a:cxnLst/>
              <a:rect l="l" t="t" r="r" b="b"/>
              <a:pathLst>
                <a:path w="40640" h="609600">
                  <a:moveTo>
                    <a:pt x="0" y="0"/>
                  </a:moveTo>
                  <a:lnTo>
                    <a:pt x="0" y="609215"/>
                  </a:lnTo>
                </a:path>
                <a:path w="40640" h="609600">
                  <a:moveTo>
                    <a:pt x="40614" y="609215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65" name="object 1364">
              <a:extLst>
                <a:ext uri="{FF2B5EF4-FFF2-40B4-BE49-F238E27FC236}">
                  <a16:creationId xmlns:a16="http://schemas.microsoft.com/office/drawing/2014/main" id="{85887329-7D7F-4F7E-A50D-EEF81B8B38E9}"/>
                </a:ext>
              </a:extLst>
            </p:cNvPr>
            <p:cNvSpPr/>
            <p:nvPr/>
          </p:nvSpPr>
          <p:spPr>
            <a:xfrm>
              <a:off x="14219572" y="5735636"/>
              <a:ext cx="54731" cy="996690"/>
            </a:xfrm>
            <a:custGeom>
              <a:avLst/>
              <a:gdLst/>
              <a:ahLst/>
              <a:cxnLst/>
              <a:rect l="l" t="t" r="r" b="b"/>
              <a:pathLst>
                <a:path w="40640" h="609600">
                  <a:moveTo>
                    <a:pt x="0" y="0"/>
                  </a:moveTo>
                  <a:lnTo>
                    <a:pt x="0" y="609215"/>
                  </a:lnTo>
                </a:path>
                <a:path w="40640" h="609600">
                  <a:moveTo>
                    <a:pt x="40614" y="609215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66" name="object 1365">
              <a:extLst>
                <a:ext uri="{FF2B5EF4-FFF2-40B4-BE49-F238E27FC236}">
                  <a16:creationId xmlns:a16="http://schemas.microsoft.com/office/drawing/2014/main" id="{473206D0-DD12-4884-A132-24DFA7C2214A}"/>
                </a:ext>
              </a:extLst>
            </p:cNvPr>
            <p:cNvSpPr/>
            <p:nvPr/>
          </p:nvSpPr>
          <p:spPr>
            <a:xfrm>
              <a:off x="6561928" y="461783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67" name="object 1366">
              <a:extLst>
                <a:ext uri="{FF2B5EF4-FFF2-40B4-BE49-F238E27FC236}">
                  <a16:creationId xmlns:a16="http://schemas.microsoft.com/office/drawing/2014/main" id="{27FD0EA7-1904-415C-838B-C1645A7D9F3D}"/>
                </a:ext>
              </a:extLst>
            </p:cNvPr>
            <p:cNvSpPr/>
            <p:nvPr/>
          </p:nvSpPr>
          <p:spPr>
            <a:xfrm>
              <a:off x="6561928" y="4352217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68" name="object 1367">
              <a:extLst>
                <a:ext uri="{FF2B5EF4-FFF2-40B4-BE49-F238E27FC236}">
                  <a16:creationId xmlns:a16="http://schemas.microsoft.com/office/drawing/2014/main" id="{24922CAD-4B21-4C56-A0B1-510354B15F41}"/>
                </a:ext>
              </a:extLst>
            </p:cNvPr>
            <p:cNvSpPr/>
            <p:nvPr/>
          </p:nvSpPr>
          <p:spPr>
            <a:xfrm>
              <a:off x="6561928" y="52818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69" name="object 1368">
              <a:extLst>
                <a:ext uri="{FF2B5EF4-FFF2-40B4-BE49-F238E27FC236}">
                  <a16:creationId xmlns:a16="http://schemas.microsoft.com/office/drawing/2014/main" id="{38F52565-ED43-48E3-A311-79CFA4EC3D65}"/>
                </a:ext>
              </a:extLst>
            </p:cNvPr>
            <p:cNvSpPr/>
            <p:nvPr/>
          </p:nvSpPr>
          <p:spPr>
            <a:xfrm>
              <a:off x="6561928" y="501625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70" name="object 1369">
              <a:extLst>
                <a:ext uri="{FF2B5EF4-FFF2-40B4-BE49-F238E27FC236}">
                  <a16:creationId xmlns:a16="http://schemas.microsoft.com/office/drawing/2014/main" id="{D6772A0D-1D04-4F48-B3BA-7393DC8BE355}"/>
                </a:ext>
              </a:extLst>
            </p:cNvPr>
            <p:cNvSpPr/>
            <p:nvPr/>
          </p:nvSpPr>
          <p:spPr>
            <a:xfrm>
              <a:off x="6561928" y="4186207"/>
              <a:ext cx="0" cy="166116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0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71" name="object 1370">
              <a:extLst>
                <a:ext uri="{FF2B5EF4-FFF2-40B4-BE49-F238E27FC236}">
                  <a16:creationId xmlns:a16="http://schemas.microsoft.com/office/drawing/2014/main" id="{EF556BA2-570C-46EC-83D5-40E9A4B05CE3}"/>
                </a:ext>
              </a:extLst>
            </p:cNvPr>
            <p:cNvSpPr/>
            <p:nvPr/>
          </p:nvSpPr>
          <p:spPr>
            <a:xfrm>
              <a:off x="6561928" y="4617834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72" name="object 1371">
              <a:extLst>
                <a:ext uri="{FF2B5EF4-FFF2-40B4-BE49-F238E27FC236}">
                  <a16:creationId xmlns:a16="http://schemas.microsoft.com/office/drawing/2014/main" id="{CFFEBB7E-222A-417B-BB50-D44431753331}"/>
                </a:ext>
              </a:extLst>
            </p:cNvPr>
            <p:cNvSpPr/>
            <p:nvPr/>
          </p:nvSpPr>
          <p:spPr>
            <a:xfrm>
              <a:off x="6561928" y="5281875"/>
              <a:ext cx="54731" cy="210758"/>
            </a:xfrm>
            <a:custGeom>
              <a:avLst/>
              <a:gdLst/>
              <a:ahLst/>
              <a:cxnLst/>
              <a:rect l="l" t="t" r="r" b="b"/>
              <a:pathLst>
                <a:path w="40639" h="128904">
                  <a:moveTo>
                    <a:pt x="0" y="0"/>
                  </a:moveTo>
                  <a:lnTo>
                    <a:pt x="0" y="128612"/>
                  </a:lnTo>
                </a:path>
                <a:path w="40639" h="128904">
                  <a:moveTo>
                    <a:pt x="40614" y="87997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73" name="object 1372">
              <a:extLst>
                <a:ext uri="{FF2B5EF4-FFF2-40B4-BE49-F238E27FC236}">
                  <a16:creationId xmlns:a16="http://schemas.microsoft.com/office/drawing/2014/main" id="{A2F06DBB-1224-46E3-97FA-0023C4FFDD46}"/>
                </a:ext>
              </a:extLst>
            </p:cNvPr>
            <p:cNvSpPr/>
            <p:nvPr/>
          </p:nvSpPr>
          <p:spPr>
            <a:xfrm>
              <a:off x="6616626" y="4617834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128612"/>
                  </a:lnTo>
                </a:path>
                <a:path h="243840">
                  <a:moveTo>
                    <a:pt x="0" y="8799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74" name="object 1373">
              <a:extLst>
                <a:ext uri="{FF2B5EF4-FFF2-40B4-BE49-F238E27FC236}">
                  <a16:creationId xmlns:a16="http://schemas.microsoft.com/office/drawing/2014/main" id="{952992A0-C469-4980-978A-63A23CA393A6}"/>
                </a:ext>
              </a:extLst>
            </p:cNvPr>
            <p:cNvSpPr/>
            <p:nvPr/>
          </p:nvSpPr>
          <p:spPr>
            <a:xfrm>
              <a:off x="6561928" y="4186207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39" h="101600">
                  <a:moveTo>
                    <a:pt x="40614" y="101535"/>
                  </a:moveTo>
                  <a:lnTo>
                    <a:pt x="40614" y="0"/>
                  </a:lnTo>
                </a:path>
                <a:path w="40639" h="101600">
                  <a:moveTo>
                    <a:pt x="40614" y="101535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75" name="object 1374">
              <a:extLst>
                <a:ext uri="{FF2B5EF4-FFF2-40B4-BE49-F238E27FC236}">
                  <a16:creationId xmlns:a16="http://schemas.microsoft.com/office/drawing/2014/main" id="{1114C5BB-9F93-4431-B296-D3152D425541}"/>
                </a:ext>
              </a:extLst>
            </p:cNvPr>
            <p:cNvSpPr/>
            <p:nvPr/>
          </p:nvSpPr>
          <p:spPr>
            <a:xfrm>
              <a:off x="6561928" y="461783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76" name="object 1375">
              <a:extLst>
                <a:ext uri="{FF2B5EF4-FFF2-40B4-BE49-F238E27FC236}">
                  <a16:creationId xmlns:a16="http://schemas.microsoft.com/office/drawing/2014/main" id="{E4A224CD-D6C6-4C93-A8A8-D7068664CA3C}"/>
                </a:ext>
              </a:extLst>
            </p:cNvPr>
            <p:cNvSpPr/>
            <p:nvPr/>
          </p:nvSpPr>
          <p:spPr>
            <a:xfrm>
              <a:off x="6561928" y="501625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77" name="object 1376">
              <a:extLst>
                <a:ext uri="{FF2B5EF4-FFF2-40B4-BE49-F238E27FC236}">
                  <a16:creationId xmlns:a16="http://schemas.microsoft.com/office/drawing/2014/main" id="{36820896-F606-45A4-ABA4-744C1DB68997}"/>
                </a:ext>
              </a:extLst>
            </p:cNvPr>
            <p:cNvSpPr/>
            <p:nvPr/>
          </p:nvSpPr>
          <p:spPr>
            <a:xfrm>
              <a:off x="6561928" y="52818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78" name="object 1377">
              <a:extLst>
                <a:ext uri="{FF2B5EF4-FFF2-40B4-BE49-F238E27FC236}">
                  <a16:creationId xmlns:a16="http://schemas.microsoft.com/office/drawing/2014/main" id="{E22AA7C1-0E9B-4DE3-8C7E-9FA4492166DD}"/>
                </a:ext>
              </a:extLst>
            </p:cNvPr>
            <p:cNvSpPr/>
            <p:nvPr/>
          </p:nvSpPr>
          <p:spPr>
            <a:xfrm>
              <a:off x="6488998" y="8967304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79" name="object 1378">
              <a:extLst>
                <a:ext uri="{FF2B5EF4-FFF2-40B4-BE49-F238E27FC236}">
                  <a16:creationId xmlns:a16="http://schemas.microsoft.com/office/drawing/2014/main" id="{52209705-2245-4F56-A206-AE9592619D94}"/>
                </a:ext>
              </a:extLst>
            </p:cNvPr>
            <p:cNvSpPr/>
            <p:nvPr/>
          </p:nvSpPr>
          <p:spPr>
            <a:xfrm>
              <a:off x="6297557" y="8967304"/>
              <a:ext cx="27366" cy="66445"/>
            </a:xfrm>
            <a:custGeom>
              <a:avLst/>
              <a:gdLst/>
              <a:ahLst/>
              <a:cxnLst/>
              <a:rect l="l" t="t" r="r" b="b"/>
              <a:pathLst>
                <a:path w="20320" h="40640">
                  <a:moveTo>
                    <a:pt x="20307" y="0"/>
                  </a:moveTo>
                  <a:lnTo>
                    <a:pt x="20307" y="40614"/>
                  </a:lnTo>
                </a:path>
                <a:path w="20320" h="40640">
                  <a:moveTo>
                    <a:pt x="0" y="40614"/>
                  </a:moveTo>
                  <a:lnTo>
                    <a:pt x="20307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80" name="object 1379">
              <a:extLst>
                <a:ext uri="{FF2B5EF4-FFF2-40B4-BE49-F238E27FC236}">
                  <a16:creationId xmlns:a16="http://schemas.microsoft.com/office/drawing/2014/main" id="{C98B3D74-5B44-497A-B877-0263E263CE25}"/>
                </a:ext>
              </a:extLst>
            </p:cNvPr>
            <p:cNvSpPr/>
            <p:nvPr/>
          </p:nvSpPr>
          <p:spPr>
            <a:xfrm>
              <a:off x="6488998" y="8967304"/>
              <a:ext cx="2315845" cy="66445"/>
            </a:xfrm>
            <a:custGeom>
              <a:avLst/>
              <a:gdLst/>
              <a:ahLst/>
              <a:cxnLst/>
              <a:rect l="l" t="t" r="r" b="b"/>
              <a:pathLst>
                <a:path w="1719579" h="40640">
                  <a:moveTo>
                    <a:pt x="0" y="40614"/>
                  </a:moveTo>
                  <a:lnTo>
                    <a:pt x="1719342" y="40614"/>
                  </a:lnTo>
                </a:path>
                <a:path w="1719579" h="40640">
                  <a:moveTo>
                    <a:pt x="1678728" y="0"/>
                  </a:moveTo>
                  <a:lnTo>
                    <a:pt x="771673" y="0"/>
                  </a:lnTo>
                </a:path>
                <a:path w="1719579" h="40640">
                  <a:moveTo>
                    <a:pt x="731059" y="0"/>
                  </a:moveTo>
                  <a:lnTo>
                    <a:pt x="94766" y="0"/>
                  </a:lnTo>
                </a:path>
                <a:path w="1719579" h="40640">
                  <a:moveTo>
                    <a:pt x="5415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81" name="object 1380">
              <a:extLst>
                <a:ext uri="{FF2B5EF4-FFF2-40B4-BE49-F238E27FC236}">
                  <a16:creationId xmlns:a16="http://schemas.microsoft.com/office/drawing/2014/main" id="{56F3A0DB-6898-48CD-AE2A-3D0726729442}"/>
                </a:ext>
              </a:extLst>
            </p:cNvPr>
            <p:cNvSpPr/>
            <p:nvPr/>
          </p:nvSpPr>
          <p:spPr>
            <a:xfrm>
              <a:off x="6297557" y="8967304"/>
              <a:ext cx="27366" cy="66445"/>
            </a:xfrm>
            <a:custGeom>
              <a:avLst/>
              <a:gdLst/>
              <a:ahLst/>
              <a:cxnLst/>
              <a:rect l="l" t="t" r="r" b="b"/>
              <a:pathLst>
                <a:path w="20320" h="40640">
                  <a:moveTo>
                    <a:pt x="20307" y="0"/>
                  </a:moveTo>
                  <a:lnTo>
                    <a:pt x="0" y="0"/>
                  </a:lnTo>
                </a:path>
                <a:path w="20320" h="40640">
                  <a:moveTo>
                    <a:pt x="20307" y="0"/>
                  </a:moveTo>
                  <a:lnTo>
                    <a:pt x="20307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82" name="object 1381">
              <a:extLst>
                <a:ext uri="{FF2B5EF4-FFF2-40B4-BE49-F238E27FC236}">
                  <a16:creationId xmlns:a16="http://schemas.microsoft.com/office/drawing/2014/main" id="{914A521B-30E8-4013-B664-02D72A565EE4}"/>
                </a:ext>
              </a:extLst>
            </p:cNvPr>
            <p:cNvSpPr/>
            <p:nvPr/>
          </p:nvSpPr>
          <p:spPr>
            <a:xfrm>
              <a:off x="6488998" y="8967304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83" name="object 1382">
              <a:extLst>
                <a:ext uri="{FF2B5EF4-FFF2-40B4-BE49-F238E27FC236}">
                  <a16:creationId xmlns:a16="http://schemas.microsoft.com/office/drawing/2014/main" id="{7A2B7406-3D3E-459D-9A6D-75FEFB30B265}"/>
                </a:ext>
              </a:extLst>
            </p:cNvPr>
            <p:cNvSpPr/>
            <p:nvPr/>
          </p:nvSpPr>
          <p:spPr>
            <a:xfrm>
              <a:off x="8749827" y="4186207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40" h="101600">
                  <a:moveTo>
                    <a:pt x="0" y="0"/>
                  </a:moveTo>
                  <a:lnTo>
                    <a:pt x="0" y="101535"/>
                  </a:lnTo>
                </a:path>
                <a:path w="40640" h="101600">
                  <a:moveTo>
                    <a:pt x="40614" y="101535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84" name="object 1383">
              <a:extLst>
                <a:ext uri="{FF2B5EF4-FFF2-40B4-BE49-F238E27FC236}">
                  <a16:creationId xmlns:a16="http://schemas.microsoft.com/office/drawing/2014/main" id="{962B5A80-F6C9-4F9C-B681-F238D6FE9038}"/>
                </a:ext>
              </a:extLst>
            </p:cNvPr>
            <p:cNvSpPr/>
            <p:nvPr/>
          </p:nvSpPr>
          <p:spPr>
            <a:xfrm>
              <a:off x="8749827" y="461783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85" name="object 1384">
              <a:extLst>
                <a:ext uri="{FF2B5EF4-FFF2-40B4-BE49-F238E27FC236}">
                  <a16:creationId xmlns:a16="http://schemas.microsoft.com/office/drawing/2014/main" id="{6B9271BE-2C6D-4D54-8BC2-A52D8F8B6A62}"/>
                </a:ext>
              </a:extLst>
            </p:cNvPr>
            <p:cNvSpPr/>
            <p:nvPr/>
          </p:nvSpPr>
          <p:spPr>
            <a:xfrm>
              <a:off x="8749827" y="4352217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86" name="object 1385">
              <a:extLst>
                <a:ext uri="{FF2B5EF4-FFF2-40B4-BE49-F238E27FC236}">
                  <a16:creationId xmlns:a16="http://schemas.microsoft.com/office/drawing/2014/main" id="{D62B9F4A-C886-470F-BF8B-83EFC92B8FB4}"/>
                </a:ext>
              </a:extLst>
            </p:cNvPr>
            <p:cNvSpPr/>
            <p:nvPr/>
          </p:nvSpPr>
          <p:spPr>
            <a:xfrm>
              <a:off x="8749827" y="52818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87" name="object 1386">
              <a:extLst>
                <a:ext uri="{FF2B5EF4-FFF2-40B4-BE49-F238E27FC236}">
                  <a16:creationId xmlns:a16="http://schemas.microsoft.com/office/drawing/2014/main" id="{53374A4B-6351-4451-B611-C203D78BCE0B}"/>
                </a:ext>
              </a:extLst>
            </p:cNvPr>
            <p:cNvSpPr/>
            <p:nvPr/>
          </p:nvSpPr>
          <p:spPr>
            <a:xfrm>
              <a:off x="8749827" y="501625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88" name="object 1387">
              <a:extLst>
                <a:ext uri="{FF2B5EF4-FFF2-40B4-BE49-F238E27FC236}">
                  <a16:creationId xmlns:a16="http://schemas.microsoft.com/office/drawing/2014/main" id="{8D04CCBE-369A-4E4C-80C1-FD55E1210D5B}"/>
                </a:ext>
              </a:extLst>
            </p:cNvPr>
            <p:cNvSpPr/>
            <p:nvPr/>
          </p:nvSpPr>
          <p:spPr>
            <a:xfrm>
              <a:off x="8749827" y="638861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89" name="object 1388">
              <a:extLst>
                <a:ext uri="{FF2B5EF4-FFF2-40B4-BE49-F238E27FC236}">
                  <a16:creationId xmlns:a16="http://schemas.microsoft.com/office/drawing/2014/main" id="{2249E774-C181-47F6-882D-FA3CCCB0CCA8}"/>
                </a:ext>
              </a:extLst>
            </p:cNvPr>
            <p:cNvSpPr/>
            <p:nvPr/>
          </p:nvSpPr>
          <p:spPr>
            <a:xfrm>
              <a:off x="8749827" y="612299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90" name="object 1389">
              <a:extLst>
                <a:ext uri="{FF2B5EF4-FFF2-40B4-BE49-F238E27FC236}">
                  <a16:creationId xmlns:a16="http://schemas.microsoft.com/office/drawing/2014/main" id="{1392B8AC-0C5B-40E6-8439-982C7472EFBC}"/>
                </a:ext>
              </a:extLst>
            </p:cNvPr>
            <p:cNvSpPr/>
            <p:nvPr/>
          </p:nvSpPr>
          <p:spPr>
            <a:xfrm>
              <a:off x="8749827" y="705265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91" name="object 1390">
              <a:extLst>
                <a:ext uri="{FF2B5EF4-FFF2-40B4-BE49-F238E27FC236}">
                  <a16:creationId xmlns:a16="http://schemas.microsoft.com/office/drawing/2014/main" id="{7DF8D64C-8473-44EF-A6FC-4EA336FE873E}"/>
                </a:ext>
              </a:extLst>
            </p:cNvPr>
            <p:cNvSpPr/>
            <p:nvPr/>
          </p:nvSpPr>
          <p:spPr>
            <a:xfrm>
              <a:off x="8749827" y="678703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92" name="object 1391">
              <a:extLst>
                <a:ext uri="{FF2B5EF4-FFF2-40B4-BE49-F238E27FC236}">
                  <a16:creationId xmlns:a16="http://schemas.microsoft.com/office/drawing/2014/main" id="{D6F1E01F-1577-4FEC-93F7-EB381E3CBB5B}"/>
                </a:ext>
              </a:extLst>
            </p:cNvPr>
            <p:cNvSpPr/>
            <p:nvPr/>
          </p:nvSpPr>
          <p:spPr>
            <a:xfrm>
              <a:off x="8749827" y="815938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93" name="object 1392">
              <a:extLst>
                <a:ext uri="{FF2B5EF4-FFF2-40B4-BE49-F238E27FC236}">
                  <a16:creationId xmlns:a16="http://schemas.microsoft.com/office/drawing/2014/main" id="{AA267438-627F-40F3-A452-B0ECF7B7B125}"/>
                </a:ext>
              </a:extLst>
            </p:cNvPr>
            <p:cNvSpPr/>
            <p:nvPr/>
          </p:nvSpPr>
          <p:spPr>
            <a:xfrm>
              <a:off x="8749827" y="78937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94" name="object 1393">
              <a:extLst>
                <a:ext uri="{FF2B5EF4-FFF2-40B4-BE49-F238E27FC236}">
                  <a16:creationId xmlns:a16="http://schemas.microsoft.com/office/drawing/2014/main" id="{57FF377E-3C26-4509-9304-EFD95755F47C}"/>
                </a:ext>
              </a:extLst>
            </p:cNvPr>
            <p:cNvSpPr/>
            <p:nvPr/>
          </p:nvSpPr>
          <p:spPr>
            <a:xfrm>
              <a:off x="8749827" y="8823428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95" name="object 1394">
              <a:extLst>
                <a:ext uri="{FF2B5EF4-FFF2-40B4-BE49-F238E27FC236}">
                  <a16:creationId xmlns:a16="http://schemas.microsoft.com/office/drawing/2014/main" id="{50E12407-B8C1-4A45-89EF-33627829C00F}"/>
                </a:ext>
              </a:extLst>
            </p:cNvPr>
            <p:cNvSpPr/>
            <p:nvPr/>
          </p:nvSpPr>
          <p:spPr>
            <a:xfrm>
              <a:off x="8749827" y="855781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96" name="object 1395">
              <a:extLst>
                <a:ext uri="{FF2B5EF4-FFF2-40B4-BE49-F238E27FC236}">
                  <a16:creationId xmlns:a16="http://schemas.microsoft.com/office/drawing/2014/main" id="{9843E04D-3809-4132-9478-F74850DAD02D}"/>
                </a:ext>
              </a:extLst>
            </p:cNvPr>
            <p:cNvSpPr/>
            <p:nvPr/>
          </p:nvSpPr>
          <p:spPr>
            <a:xfrm>
              <a:off x="8749827" y="577990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97" name="object 1396">
              <a:extLst>
                <a:ext uri="{FF2B5EF4-FFF2-40B4-BE49-F238E27FC236}">
                  <a16:creationId xmlns:a16="http://schemas.microsoft.com/office/drawing/2014/main" id="{4C6A0F2D-2318-4659-A752-323B5DB8A376}"/>
                </a:ext>
              </a:extLst>
            </p:cNvPr>
            <p:cNvSpPr/>
            <p:nvPr/>
          </p:nvSpPr>
          <p:spPr>
            <a:xfrm>
              <a:off x="8749827" y="558069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98" name="object 1397">
              <a:extLst>
                <a:ext uri="{FF2B5EF4-FFF2-40B4-BE49-F238E27FC236}">
                  <a16:creationId xmlns:a16="http://schemas.microsoft.com/office/drawing/2014/main" id="{74B9CCFA-2EF4-4FCF-9733-A90E37D378BF}"/>
                </a:ext>
              </a:extLst>
            </p:cNvPr>
            <p:cNvSpPr/>
            <p:nvPr/>
          </p:nvSpPr>
          <p:spPr>
            <a:xfrm>
              <a:off x="8749827" y="755068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199" name="object 1398">
              <a:extLst>
                <a:ext uri="{FF2B5EF4-FFF2-40B4-BE49-F238E27FC236}">
                  <a16:creationId xmlns:a16="http://schemas.microsoft.com/office/drawing/2014/main" id="{C9336B0D-E62C-4F64-AA4C-AE2818A84F3B}"/>
                </a:ext>
              </a:extLst>
            </p:cNvPr>
            <p:cNvSpPr/>
            <p:nvPr/>
          </p:nvSpPr>
          <p:spPr>
            <a:xfrm>
              <a:off x="8749827" y="73514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00" name="object 1399">
              <a:extLst>
                <a:ext uri="{FF2B5EF4-FFF2-40B4-BE49-F238E27FC236}">
                  <a16:creationId xmlns:a16="http://schemas.microsoft.com/office/drawing/2014/main" id="{AED081CC-53BA-45FF-ABD8-876CD890995B}"/>
                </a:ext>
              </a:extLst>
            </p:cNvPr>
            <p:cNvSpPr/>
            <p:nvPr/>
          </p:nvSpPr>
          <p:spPr>
            <a:xfrm>
              <a:off x="8749826" y="4617834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01" name="object 1400">
              <a:extLst>
                <a:ext uri="{FF2B5EF4-FFF2-40B4-BE49-F238E27FC236}">
                  <a16:creationId xmlns:a16="http://schemas.microsoft.com/office/drawing/2014/main" id="{215B1DAC-8B35-4728-87E8-B7E99F1D47B2}"/>
                </a:ext>
              </a:extLst>
            </p:cNvPr>
            <p:cNvSpPr/>
            <p:nvPr/>
          </p:nvSpPr>
          <p:spPr>
            <a:xfrm>
              <a:off x="8749826" y="5281875"/>
              <a:ext cx="0" cy="299006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87997"/>
                  </a:lnTo>
                </a:path>
                <a:path h="182879">
                  <a:moveTo>
                    <a:pt x="0" y="128612"/>
                  </a:moveTo>
                  <a:lnTo>
                    <a:pt x="0" y="18276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02" name="object 1401">
              <a:extLst>
                <a:ext uri="{FF2B5EF4-FFF2-40B4-BE49-F238E27FC236}">
                  <a16:creationId xmlns:a16="http://schemas.microsoft.com/office/drawing/2014/main" id="{D25E088F-F5B8-4378-8F5B-CBB0A34FC5D2}"/>
                </a:ext>
              </a:extLst>
            </p:cNvPr>
            <p:cNvSpPr/>
            <p:nvPr/>
          </p:nvSpPr>
          <p:spPr>
            <a:xfrm>
              <a:off x="8749826" y="5779906"/>
              <a:ext cx="0" cy="343650"/>
            </a:xfrm>
            <a:custGeom>
              <a:avLst/>
              <a:gdLst/>
              <a:ahLst/>
              <a:cxnLst/>
              <a:rect l="l" t="t" r="r" b="b"/>
              <a:pathLst>
                <a:path h="210184">
                  <a:moveTo>
                    <a:pt x="0" y="0"/>
                  </a:moveTo>
                  <a:lnTo>
                    <a:pt x="0" y="54152"/>
                  </a:lnTo>
                </a:path>
                <a:path h="210184">
                  <a:moveTo>
                    <a:pt x="0" y="94766"/>
                  </a:moveTo>
                  <a:lnTo>
                    <a:pt x="0" y="20984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03" name="object 1402">
              <a:extLst>
                <a:ext uri="{FF2B5EF4-FFF2-40B4-BE49-F238E27FC236}">
                  <a16:creationId xmlns:a16="http://schemas.microsoft.com/office/drawing/2014/main" id="{6B6085F7-314F-4360-942E-5BEA6B084ABE}"/>
                </a:ext>
              </a:extLst>
            </p:cNvPr>
            <p:cNvSpPr/>
            <p:nvPr/>
          </p:nvSpPr>
          <p:spPr>
            <a:xfrm>
              <a:off x="8749826" y="6388610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04" name="object 1403">
              <a:extLst>
                <a:ext uri="{FF2B5EF4-FFF2-40B4-BE49-F238E27FC236}">
                  <a16:creationId xmlns:a16="http://schemas.microsoft.com/office/drawing/2014/main" id="{54C14830-7607-4122-9B0C-977A1AB56D3C}"/>
                </a:ext>
              </a:extLst>
            </p:cNvPr>
            <p:cNvSpPr/>
            <p:nvPr/>
          </p:nvSpPr>
          <p:spPr>
            <a:xfrm>
              <a:off x="8749826" y="7052651"/>
              <a:ext cx="0" cy="299006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87997"/>
                  </a:lnTo>
                </a:path>
                <a:path h="182879">
                  <a:moveTo>
                    <a:pt x="0" y="128612"/>
                  </a:moveTo>
                  <a:lnTo>
                    <a:pt x="0" y="18276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05" name="object 1404">
              <a:extLst>
                <a:ext uri="{FF2B5EF4-FFF2-40B4-BE49-F238E27FC236}">
                  <a16:creationId xmlns:a16="http://schemas.microsoft.com/office/drawing/2014/main" id="{2320A6A6-4573-4E04-9038-930B5144D1A7}"/>
                </a:ext>
              </a:extLst>
            </p:cNvPr>
            <p:cNvSpPr/>
            <p:nvPr/>
          </p:nvSpPr>
          <p:spPr>
            <a:xfrm>
              <a:off x="8749826" y="7550683"/>
              <a:ext cx="0" cy="343650"/>
            </a:xfrm>
            <a:custGeom>
              <a:avLst/>
              <a:gdLst/>
              <a:ahLst/>
              <a:cxnLst/>
              <a:rect l="l" t="t" r="r" b="b"/>
              <a:pathLst>
                <a:path h="210184">
                  <a:moveTo>
                    <a:pt x="0" y="0"/>
                  </a:moveTo>
                  <a:lnTo>
                    <a:pt x="0" y="54152"/>
                  </a:lnTo>
                </a:path>
                <a:path h="210184">
                  <a:moveTo>
                    <a:pt x="0" y="94766"/>
                  </a:moveTo>
                  <a:lnTo>
                    <a:pt x="0" y="20984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06" name="object 1405">
              <a:extLst>
                <a:ext uri="{FF2B5EF4-FFF2-40B4-BE49-F238E27FC236}">
                  <a16:creationId xmlns:a16="http://schemas.microsoft.com/office/drawing/2014/main" id="{E30144BE-7046-4151-BC0C-D2535ABBD122}"/>
                </a:ext>
              </a:extLst>
            </p:cNvPr>
            <p:cNvSpPr/>
            <p:nvPr/>
          </p:nvSpPr>
          <p:spPr>
            <a:xfrm>
              <a:off x="8749826" y="8159386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07" name="object 1406">
              <a:extLst>
                <a:ext uri="{FF2B5EF4-FFF2-40B4-BE49-F238E27FC236}">
                  <a16:creationId xmlns:a16="http://schemas.microsoft.com/office/drawing/2014/main" id="{FE6D5E37-2252-4926-9A43-F00B92992718}"/>
                </a:ext>
              </a:extLst>
            </p:cNvPr>
            <p:cNvSpPr/>
            <p:nvPr/>
          </p:nvSpPr>
          <p:spPr>
            <a:xfrm>
              <a:off x="8749827" y="8823430"/>
              <a:ext cx="54731" cy="144313"/>
            </a:xfrm>
            <a:custGeom>
              <a:avLst/>
              <a:gdLst/>
              <a:ahLst/>
              <a:cxnLst/>
              <a:rect l="l" t="t" r="r" b="b"/>
              <a:pathLst>
                <a:path w="40640" h="88265">
                  <a:moveTo>
                    <a:pt x="0" y="0"/>
                  </a:moveTo>
                  <a:lnTo>
                    <a:pt x="0" y="87997"/>
                  </a:lnTo>
                </a:path>
                <a:path w="40640" h="88265">
                  <a:moveTo>
                    <a:pt x="40614" y="87997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08" name="object 1407">
              <a:extLst>
                <a:ext uri="{FF2B5EF4-FFF2-40B4-BE49-F238E27FC236}">
                  <a16:creationId xmlns:a16="http://schemas.microsoft.com/office/drawing/2014/main" id="{CA3DB93F-146D-4031-BA4C-196252DBDE0F}"/>
                </a:ext>
              </a:extLst>
            </p:cNvPr>
            <p:cNvSpPr/>
            <p:nvPr/>
          </p:nvSpPr>
          <p:spPr>
            <a:xfrm>
              <a:off x="8804523" y="8159386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128612"/>
                  </a:lnTo>
                </a:path>
                <a:path h="243840">
                  <a:moveTo>
                    <a:pt x="0" y="8799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09" name="object 1408">
              <a:extLst>
                <a:ext uri="{FF2B5EF4-FFF2-40B4-BE49-F238E27FC236}">
                  <a16:creationId xmlns:a16="http://schemas.microsoft.com/office/drawing/2014/main" id="{D4AB4C46-22D6-4AD5-A44E-1ABAB7387018}"/>
                </a:ext>
              </a:extLst>
            </p:cNvPr>
            <p:cNvSpPr/>
            <p:nvPr/>
          </p:nvSpPr>
          <p:spPr>
            <a:xfrm>
              <a:off x="8804523" y="7550683"/>
              <a:ext cx="0" cy="343650"/>
            </a:xfrm>
            <a:custGeom>
              <a:avLst/>
              <a:gdLst/>
              <a:ahLst/>
              <a:cxnLst/>
              <a:rect l="l" t="t" r="r" b="b"/>
              <a:pathLst>
                <a:path h="210184">
                  <a:moveTo>
                    <a:pt x="0" y="209841"/>
                  </a:moveTo>
                  <a:lnTo>
                    <a:pt x="0" y="94766"/>
                  </a:lnTo>
                </a:path>
                <a:path h="210184">
                  <a:moveTo>
                    <a:pt x="0" y="54152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10" name="object 1409">
              <a:extLst>
                <a:ext uri="{FF2B5EF4-FFF2-40B4-BE49-F238E27FC236}">
                  <a16:creationId xmlns:a16="http://schemas.microsoft.com/office/drawing/2014/main" id="{908491D1-D033-4B27-9B35-C176C69A3845}"/>
                </a:ext>
              </a:extLst>
            </p:cNvPr>
            <p:cNvSpPr/>
            <p:nvPr/>
          </p:nvSpPr>
          <p:spPr>
            <a:xfrm>
              <a:off x="8804523" y="7052651"/>
              <a:ext cx="0" cy="299006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182764"/>
                  </a:moveTo>
                  <a:lnTo>
                    <a:pt x="0" y="128612"/>
                  </a:lnTo>
                </a:path>
                <a:path h="182879">
                  <a:moveTo>
                    <a:pt x="0" y="8799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11" name="object 1410">
              <a:extLst>
                <a:ext uri="{FF2B5EF4-FFF2-40B4-BE49-F238E27FC236}">
                  <a16:creationId xmlns:a16="http://schemas.microsoft.com/office/drawing/2014/main" id="{6B42FB98-6627-44A5-B47B-921B75E4CB9A}"/>
                </a:ext>
              </a:extLst>
            </p:cNvPr>
            <p:cNvSpPr/>
            <p:nvPr/>
          </p:nvSpPr>
          <p:spPr>
            <a:xfrm>
              <a:off x="8804523" y="6388610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128612"/>
                  </a:lnTo>
                </a:path>
                <a:path h="243840">
                  <a:moveTo>
                    <a:pt x="0" y="8799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12" name="object 1411">
              <a:extLst>
                <a:ext uri="{FF2B5EF4-FFF2-40B4-BE49-F238E27FC236}">
                  <a16:creationId xmlns:a16="http://schemas.microsoft.com/office/drawing/2014/main" id="{0F362183-120C-41C3-8DE3-0FFB6FD881E1}"/>
                </a:ext>
              </a:extLst>
            </p:cNvPr>
            <p:cNvSpPr/>
            <p:nvPr/>
          </p:nvSpPr>
          <p:spPr>
            <a:xfrm>
              <a:off x="8804523" y="5779906"/>
              <a:ext cx="0" cy="343650"/>
            </a:xfrm>
            <a:custGeom>
              <a:avLst/>
              <a:gdLst/>
              <a:ahLst/>
              <a:cxnLst/>
              <a:rect l="l" t="t" r="r" b="b"/>
              <a:pathLst>
                <a:path h="210184">
                  <a:moveTo>
                    <a:pt x="0" y="209841"/>
                  </a:moveTo>
                  <a:lnTo>
                    <a:pt x="0" y="94766"/>
                  </a:lnTo>
                </a:path>
                <a:path h="210184">
                  <a:moveTo>
                    <a:pt x="0" y="54152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13" name="object 1412">
              <a:extLst>
                <a:ext uri="{FF2B5EF4-FFF2-40B4-BE49-F238E27FC236}">
                  <a16:creationId xmlns:a16="http://schemas.microsoft.com/office/drawing/2014/main" id="{500D7E3A-EE2E-46B7-B32A-F1519EE63223}"/>
                </a:ext>
              </a:extLst>
            </p:cNvPr>
            <p:cNvSpPr/>
            <p:nvPr/>
          </p:nvSpPr>
          <p:spPr>
            <a:xfrm>
              <a:off x="8804523" y="5281875"/>
              <a:ext cx="0" cy="299006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182764"/>
                  </a:moveTo>
                  <a:lnTo>
                    <a:pt x="0" y="128612"/>
                  </a:lnTo>
                </a:path>
                <a:path h="182879">
                  <a:moveTo>
                    <a:pt x="0" y="8799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14" name="object 1413">
              <a:extLst>
                <a:ext uri="{FF2B5EF4-FFF2-40B4-BE49-F238E27FC236}">
                  <a16:creationId xmlns:a16="http://schemas.microsoft.com/office/drawing/2014/main" id="{1FAE30C0-CE8A-4812-84CE-3FFEF16D459F}"/>
                </a:ext>
              </a:extLst>
            </p:cNvPr>
            <p:cNvSpPr/>
            <p:nvPr/>
          </p:nvSpPr>
          <p:spPr>
            <a:xfrm>
              <a:off x="8804523" y="4617834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128612"/>
                  </a:lnTo>
                </a:path>
                <a:path h="243840">
                  <a:moveTo>
                    <a:pt x="0" y="8799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15" name="object 1414">
              <a:extLst>
                <a:ext uri="{FF2B5EF4-FFF2-40B4-BE49-F238E27FC236}">
                  <a16:creationId xmlns:a16="http://schemas.microsoft.com/office/drawing/2014/main" id="{E2364C21-BE35-4DAB-B603-A35B2FE925EA}"/>
                </a:ext>
              </a:extLst>
            </p:cNvPr>
            <p:cNvSpPr/>
            <p:nvPr/>
          </p:nvSpPr>
          <p:spPr>
            <a:xfrm>
              <a:off x="8749827" y="4352217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16" name="object 1415">
              <a:extLst>
                <a:ext uri="{FF2B5EF4-FFF2-40B4-BE49-F238E27FC236}">
                  <a16:creationId xmlns:a16="http://schemas.microsoft.com/office/drawing/2014/main" id="{4CA7670C-A69B-4B40-8F56-2F64F9F8A56C}"/>
                </a:ext>
              </a:extLst>
            </p:cNvPr>
            <p:cNvSpPr/>
            <p:nvPr/>
          </p:nvSpPr>
          <p:spPr>
            <a:xfrm>
              <a:off x="8749827" y="461783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17" name="object 1416">
              <a:extLst>
                <a:ext uri="{FF2B5EF4-FFF2-40B4-BE49-F238E27FC236}">
                  <a16:creationId xmlns:a16="http://schemas.microsoft.com/office/drawing/2014/main" id="{5F77B2A1-409B-477B-B625-5BACD6A2BE06}"/>
                </a:ext>
              </a:extLst>
            </p:cNvPr>
            <p:cNvSpPr/>
            <p:nvPr/>
          </p:nvSpPr>
          <p:spPr>
            <a:xfrm>
              <a:off x="8749827" y="501625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18" name="object 1417">
              <a:extLst>
                <a:ext uri="{FF2B5EF4-FFF2-40B4-BE49-F238E27FC236}">
                  <a16:creationId xmlns:a16="http://schemas.microsoft.com/office/drawing/2014/main" id="{0B19E634-481E-4C85-A467-DAFBAAD659F7}"/>
                </a:ext>
              </a:extLst>
            </p:cNvPr>
            <p:cNvSpPr/>
            <p:nvPr/>
          </p:nvSpPr>
          <p:spPr>
            <a:xfrm>
              <a:off x="8749827" y="52818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19" name="object 1418">
              <a:extLst>
                <a:ext uri="{FF2B5EF4-FFF2-40B4-BE49-F238E27FC236}">
                  <a16:creationId xmlns:a16="http://schemas.microsoft.com/office/drawing/2014/main" id="{B951A98F-A87E-41C1-947C-A7EE5F38A8F0}"/>
                </a:ext>
              </a:extLst>
            </p:cNvPr>
            <p:cNvSpPr/>
            <p:nvPr/>
          </p:nvSpPr>
          <p:spPr>
            <a:xfrm>
              <a:off x="8749827" y="612299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20" name="object 1419">
              <a:extLst>
                <a:ext uri="{FF2B5EF4-FFF2-40B4-BE49-F238E27FC236}">
                  <a16:creationId xmlns:a16="http://schemas.microsoft.com/office/drawing/2014/main" id="{77CBEDE8-A526-411E-A4F1-A3AA3D9B092C}"/>
                </a:ext>
              </a:extLst>
            </p:cNvPr>
            <p:cNvSpPr/>
            <p:nvPr/>
          </p:nvSpPr>
          <p:spPr>
            <a:xfrm>
              <a:off x="8749827" y="638861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21" name="object 1420">
              <a:extLst>
                <a:ext uri="{FF2B5EF4-FFF2-40B4-BE49-F238E27FC236}">
                  <a16:creationId xmlns:a16="http://schemas.microsoft.com/office/drawing/2014/main" id="{C250983B-7AF8-4173-92A0-8A8C9C1F3728}"/>
                </a:ext>
              </a:extLst>
            </p:cNvPr>
            <p:cNvSpPr/>
            <p:nvPr/>
          </p:nvSpPr>
          <p:spPr>
            <a:xfrm>
              <a:off x="8749827" y="678703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22" name="object 1421">
              <a:extLst>
                <a:ext uri="{FF2B5EF4-FFF2-40B4-BE49-F238E27FC236}">
                  <a16:creationId xmlns:a16="http://schemas.microsoft.com/office/drawing/2014/main" id="{4A7075A0-9E0C-4CC5-AC22-81FBC8AB93FC}"/>
                </a:ext>
              </a:extLst>
            </p:cNvPr>
            <p:cNvSpPr/>
            <p:nvPr/>
          </p:nvSpPr>
          <p:spPr>
            <a:xfrm>
              <a:off x="8749827" y="705265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23" name="object 1422">
              <a:extLst>
                <a:ext uri="{FF2B5EF4-FFF2-40B4-BE49-F238E27FC236}">
                  <a16:creationId xmlns:a16="http://schemas.microsoft.com/office/drawing/2014/main" id="{8750E959-6DED-49EA-B4B6-A5C1DE121F47}"/>
                </a:ext>
              </a:extLst>
            </p:cNvPr>
            <p:cNvSpPr/>
            <p:nvPr/>
          </p:nvSpPr>
          <p:spPr>
            <a:xfrm>
              <a:off x="8749827" y="78937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24" name="object 1423">
              <a:extLst>
                <a:ext uri="{FF2B5EF4-FFF2-40B4-BE49-F238E27FC236}">
                  <a16:creationId xmlns:a16="http://schemas.microsoft.com/office/drawing/2014/main" id="{7FAF0E13-B6A3-4184-A67A-31392B302FDB}"/>
                </a:ext>
              </a:extLst>
            </p:cNvPr>
            <p:cNvSpPr/>
            <p:nvPr/>
          </p:nvSpPr>
          <p:spPr>
            <a:xfrm>
              <a:off x="8749827" y="815938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25" name="object 1424">
              <a:extLst>
                <a:ext uri="{FF2B5EF4-FFF2-40B4-BE49-F238E27FC236}">
                  <a16:creationId xmlns:a16="http://schemas.microsoft.com/office/drawing/2014/main" id="{8A4F9CFE-CAC8-4F96-B051-8E7C7CC0BF7E}"/>
                </a:ext>
              </a:extLst>
            </p:cNvPr>
            <p:cNvSpPr/>
            <p:nvPr/>
          </p:nvSpPr>
          <p:spPr>
            <a:xfrm>
              <a:off x="8749827" y="855781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26" name="object 1425">
              <a:extLst>
                <a:ext uri="{FF2B5EF4-FFF2-40B4-BE49-F238E27FC236}">
                  <a16:creationId xmlns:a16="http://schemas.microsoft.com/office/drawing/2014/main" id="{6DDDCA9D-3867-4376-B61B-888D2EA1C059}"/>
                </a:ext>
              </a:extLst>
            </p:cNvPr>
            <p:cNvSpPr/>
            <p:nvPr/>
          </p:nvSpPr>
          <p:spPr>
            <a:xfrm>
              <a:off x="8749827" y="8823428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27" name="object 1426">
              <a:extLst>
                <a:ext uri="{FF2B5EF4-FFF2-40B4-BE49-F238E27FC236}">
                  <a16:creationId xmlns:a16="http://schemas.microsoft.com/office/drawing/2014/main" id="{7EE2A004-C155-482F-9C76-E7F525AB0C03}"/>
                </a:ext>
              </a:extLst>
            </p:cNvPr>
            <p:cNvSpPr/>
            <p:nvPr/>
          </p:nvSpPr>
          <p:spPr>
            <a:xfrm>
              <a:off x="8749827" y="558069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28" name="object 1427">
              <a:extLst>
                <a:ext uri="{FF2B5EF4-FFF2-40B4-BE49-F238E27FC236}">
                  <a16:creationId xmlns:a16="http://schemas.microsoft.com/office/drawing/2014/main" id="{E2163BF0-C4A3-41E8-9F51-4152D481991F}"/>
                </a:ext>
              </a:extLst>
            </p:cNvPr>
            <p:cNvSpPr/>
            <p:nvPr/>
          </p:nvSpPr>
          <p:spPr>
            <a:xfrm>
              <a:off x="8749827" y="577990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29" name="object 1428">
              <a:extLst>
                <a:ext uri="{FF2B5EF4-FFF2-40B4-BE49-F238E27FC236}">
                  <a16:creationId xmlns:a16="http://schemas.microsoft.com/office/drawing/2014/main" id="{E6D3CF81-5BC8-41BE-9446-8927CA707FF4}"/>
                </a:ext>
              </a:extLst>
            </p:cNvPr>
            <p:cNvSpPr/>
            <p:nvPr/>
          </p:nvSpPr>
          <p:spPr>
            <a:xfrm>
              <a:off x="8749827" y="73514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30" name="object 1429">
              <a:extLst>
                <a:ext uri="{FF2B5EF4-FFF2-40B4-BE49-F238E27FC236}">
                  <a16:creationId xmlns:a16="http://schemas.microsoft.com/office/drawing/2014/main" id="{BE4F1AA1-6135-4B3F-8ADA-6D3DD38FFC70}"/>
                </a:ext>
              </a:extLst>
            </p:cNvPr>
            <p:cNvSpPr/>
            <p:nvPr/>
          </p:nvSpPr>
          <p:spPr>
            <a:xfrm>
              <a:off x="8749827" y="755068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31" name="object 1430">
              <a:extLst>
                <a:ext uri="{FF2B5EF4-FFF2-40B4-BE49-F238E27FC236}">
                  <a16:creationId xmlns:a16="http://schemas.microsoft.com/office/drawing/2014/main" id="{52A83DFA-FC62-4298-9B0A-6ED7797A544B}"/>
                </a:ext>
              </a:extLst>
            </p:cNvPr>
            <p:cNvSpPr/>
            <p:nvPr/>
          </p:nvSpPr>
          <p:spPr>
            <a:xfrm>
              <a:off x="7473553" y="461783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32" name="object 1431">
              <a:extLst>
                <a:ext uri="{FF2B5EF4-FFF2-40B4-BE49-F238E27FC236}">
                  <a16:creationId xmlns:a16="http://schemas.microsoft.com/office/drawing/2014/main" id="{89095AA5-51E8-4878-8496-F948F76C39CE}"/>
                </a:ext>
              </a:extLst>
            </p:cNvPr>
            <p:cNvSpPr/>
            <p:nvPr/>
          </p:nvSpPr>
          <p:spPr>
            <a:xfrm>
              <a:off x="7473553" y="4352217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33" name="object 1432">
              <a:extLst>
                <a:ext uri="{FF2B5EF4-FFF2-40B4-BE49-F238E27FC236}">
                  <a16:creationId xmlns:a16="http://schemas.microsoft.com/office/drawing/2014/main" id="{F2F91F66-54FE-4557-B860-1B03EA8120CB}"/>
                </a:ext>
              </a:extLst>
            </p:cNvPr>
            <p:cNvSpPr/>
            <p:nvPr/>
          </p:nvSpPr>
          <p:spPr>
            <a:xfrm>
              <a:off x="7473553" y="52818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34" name="object 1433">
              <a:extLst>
                <a:ext uri="{FF2B5EF4-FFF2-40B4-BE49-F238E27FC236}">
                  <a16:creationId xmlns:a16="http://schemas.microsoft.com/office/drawing/2014/main" id="{D33FEDBB-305E-4357-8277-1737444CE431}"/>
                </a:ext>
              </a:extLst>
            </p:cNvPr>
            <p:cNvSpPr/>
            <p:nvPr/>
          </p:nvSpPr>
          <p:spPr>
            <a:xfrm>
              <a:off x="7473553" y="501625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35" name="object 1434">
              <a:extLst>
                <a:ext uri="{FF2B5EF4-FFF2-40B4-BE49-F238E27FC236}">
                  <a16:creationId xmlns:a16="http://schemas.microsoft.com/office/drawing/2014/main" id="{FB5061CD-4654-4713-9874-6C1AE57DF1D2}"/>
                </a:ext>
              </a:extLst>
            </p:cNvPr>
            <p:cNvSpPr/>
            <p:nvPr/>
          </p:nvSpPr>
          <p:spPr>
            <a:xfrm>
              <a:off x="7473553" y="638861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36" name="object 1435">
              <a:extLst>
                <a:ext uri="{FF2B5EF4-FFF2-40B4-BE49-F238E27FC236}">
                  <a16:creationId xmlns:a16="http://schemas.microsoft.com/office/drawing/2014/main" id="{8A707E7B-E372-413B-A516-68D83E44DD43}"/>
                </a:ext>
              </a:extLst>
            </p:cNvPr>
            <p:cNvSpPr/>
            <p:nvPr/>
          </p:nvSpPr>
          <p:spPr>
            <a:xfrm>
              <a:off x="7473553" y="612299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37" name="object 1436">
              <a:extLst>
                <a:ext uri="{FF2B5EF4-FFF2-40B4-BE49-F238E27FC236}">
                  <a16:creationId xmlns:a16="http://schemas.microsoft.com/office/drawing/2014/main" id="{96A57161-6F0E-4A5C-B8AA-590F32DD63EA}"/>
                </a:ext>
              </a:extLst>
            </p:cNvPr>
            <p:cNvSpPr/>
            <p:nvPr/>
          </p:nvSpPr>
          <p:spPr>
            <a:xfrm>
              <a:off x="7473553" y="705265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38" name="object 1437">
              <a:extLst>
                <a:ext uri="{FF2B5EF4-FFF2-40B4-BE49-F238E27FC236}">
                  <a16:creationId xmlns:a16="http://schemas.microsoft.com/office/drawing/2014/main" id="{E12A2E8C-485C-4F40-93F1-FCF757811C42}"/>
                </a:ext>
              </a:extLst>
            </p:cNvPr>
            <p:cNvSpPr/>
            <p:nvPr/>
          </p:nvSpPr>
          <p:spPr>
            <a:xfrm>
              <a:off x="7473553" y="678703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39" name="object 1438">
              <a:extLst>
                <a:ext uri="{FF2B5EF4-FFF2-40B4-BE49-F238E27FC236}">
                  <a16:creationId xmlns:a16="http://schemas.microsoft.com/office/drawing/2014/main" id="{D3FA33ED-6509-4CED-A554-386E75249FA1}"/>
                </a:ext>
              </a:extLst>
            </p:cNvPr>
            <p:cNvSpPr/>
            <p:nvPr/>
          </p:nvSpPr>
          <p:spPr>
            <a:xfrm>
              <a:off x="7473553" y="815938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40" name="object 1439">
              <a:extLst>
                <a:ext uri="{FF2B5EF4-FFF2-40B4-BE49-F238E27FC236}">
                  <a16:creationId xmlns:a16="http://schemas.microsoft.com/office/drawing/2014/main" id="{240EF0FA-5047-450F-8702-19E06177BEBA}"/>
                </a:ext>
              </a:extLst>
            </p:cNvPr>
            <p:cNvSpPr/>
            <p:nvPr/>
          </p:nvSpPr>
          <p:spPr>
            <a:xfrm>
              <a:off x="7473553" y="78937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41" name="object 1440">
              <a:extLst>
                <a:ext uri="{FF2B5EF4-FFF2-40B4-BE49-F238E27FC236}">
                  <a16:creationId xmlns:a16="http://schemas.microsoft.com/office/drawing/2014/main" id="{C94DD19B-E806-41E0-B316-AED7B02A163B}"/>
                </a:ext>
              </a:extLst>
            </p:cNvPr>
            <p:cNvSpPr/>
            <p:nvPr/>
          </p:nvSpPr>
          <p:spPr>
            <a:xfrm>
              <a:off x="7473553" y="8823428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42" name="object 1441">
              <a:extLst>
                <a:ext uri="{FF2B5EF4-FFF2-40B4-BE49-F238E27FC236}">
                  <a16:creationId xmlns:a16="http://schemas.microsoft.com/office/drawing/2014/main" id="{00AEE2B2-E592-4C32-853A-40552E4BAF5B}"/>
                </a:ext>
              </a:extLst>
            </p:cNvPr>
            <p:cNvSpPr/>
            <p:nvPr/>
          </p:nvSpPr>
          <p:spPr>
            <a:xfrm>
              <a:off x="7473553" y="855781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43" name="object 1442">
              <a:extLst>
                <a:ext uri="{FF2B5EF4-FFF2-40B4-BE49-F238E27FC236}">
                  <a16:creationId xmlns:a16="http://schemas.microsoft.com/office/drawing/2014/main" id="{D6AD8C0E-CE8E-432B-8B9C-6FAD82F5F0AD}"/>
                </a:ext>
              </a:extLst>
            </p:cNvPr>
            <p:cNvSpPr/>
            <p:nvPr/>
          </p:nvSpPr>
          <p:spPr>
            <a:xfrm>
              <a:off x="7473553" y="577990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44" name="object 1443">
              <a:extLst>
                <a:ext uri="{FF2B5EF4-FFF2-40B4-BE49-F238E27FC236}">
                  <a16:creationId xmlns:a16="http://schemas.microsoft.com/office/drawing/2014/main" id="{3B41FCCF-C6CD-4A24-847C-A5FFCF573CC0}"/>
                </a:ext>
              </a:extLst>
            </p:cNvPr>
            <p:cNvSpPr/>
            <p:nvPr/>
          </p:nvSpPr>
          <p:spPr>
            <a:xfrm>
              <a:off x="7473553" y="558069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45" name="object 1444">
              <a:extLst>
                <a:ext uri="{FF2B5EF4-FFF2-40B4-BE49-F238E27FC236}">
                  <a16:creationId xmlns:a16="http://schemas.microsoft.com/office/drawing/2014/main" id="{70B96E82-00EE-4644-8487-5CC2606693F9}"/>
                </a:ext>
              </a:extLst>
            </p:cNvPr>
            <p:cNvSpPr/>
            <p:nvPr/>
          </p:nvSpPr>
          <p:spPr>
            <a:xfrm>
              <a:off x="7473553" y="755068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46" name="object 1445">
              <a:extLst>
                <a:ext uri="{FF2B5EF4-FFF2-40B4-BE49-F238E27FC236}">
                  <a16:creationId xmlns:a16="http://schemas.microsoft.com/office/drawing/2014/main" id="{6818B75F-85B8-41B0-A727-ED107E6432D8}"/>
                </a:ext>
              </a:extLst>
            </p:cNvPr>
            <p:cNvSpPr/>
            <p:nvPr/>
          </p:nvSpPr>
          <p:spPr>
            <a:xfrm>
              <a:off x="7473553" y="73514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47" name="object 1446">
              <a:extLst>
                <a:ext uri="{FF2B5EF4-FFF2-40B4-BE49-F238E27FC236}">
                  <a16:creationId xmlns:a16="http://schemas.microsoft.com/office/drawing/2014/main" id="{45DC17E2-2F78-40DC-B7EB-31B2206BF7E5}"/>
                </a:ext>
              </a:extLst>
            </p:cNvPr>
            <p:cNvSpPr/>
            <p:nvPr/>
          </p:nvSpPr>
          <p:spPr>
            <a:xfrm>
              <a:off x="7473553" y="4186207"/>
              <a:ext cx="0" cy="166116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0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48" name="object 1447">
              <a:extLst>
                <a:ext uri="{FF2B5EF4-FFF2-40B4-BE49-F238E27FC236}">
                  <a16:creationId xmlns:a16="http://schemas.microsoft.com/office/drawing/2014/main" id="{052B4489-6C37-4101-8BA2-D50D01A5F553}"/>
                </a:ext>
              </a:extLst>
            </p:cNvPr>
            <p:cNvSpPr/>
            <p:nvPr/>
          </p:nvSpPr>
          <p:spPr>
            <a:xfrm>
              <a:off x="7473553" y="4617834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87997"/>
                  </a:lnTo>
                </a:path>
                <a:path h="243840">
                  <a:moveTo>
                    <a:pt x="0" y="128612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49" name="object 1448">
              <a:extLst>
                <a:ext uri="{FF2B5EF4-FFF2-40B4-BE49-F238E27FC236}">
                  <a16:creationId xmlns:a16="http://schemas.microsoft.com/office/drawing/2014/main" id="{EB99F98D-7F40-422D-9DB9-B2D05EE28805}"/>
                </a:ext>
              </a:extLst>
            </p:cNvPr>
            <p:cNvSpPr/>
            <p:nvPr/>
          </p:nvSpPr>
          <p:spPr>
            <a:xfrm>
              <a:off x="7473553" y="5281875"/>
              <a:ext cx="0" cy="299006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87997"/>
                  </a:lnTo>
                </a:path>
                <a:path h="182879">
                  <a:moveTo>
                    <a:pt x="0" y="128612"/>
                  </a:moveTo>
                  <a:lnTo>
                    <a:pt x="0" y="18276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50" name="object 1449">
              <a:extLst>
                <a:ext uri="{FF2B5EF4-FFF2-40B4-BE49-F238E27FC236}">
                  <a16:creationId xmlns:a16="http://schemas.microsoft.com/office/drawing/2014/main" id="{2983EE4E-FDA5-4988-BC7B-FE3664431335}"/>
                </a:ext>
              </a:extLst>
            </p:cNvPr>
            <p:cNvSpPr/>
            <p:nvPr/>
          </p:nvSpPr>
          <p:spPr>
            <a:xfrm>
              <a:off x="7473553" y="5779906"/>
              <a:ext cx="0" cy="343650"/>
            </a:xfrm>
            <a:custGeom>
              <a:avLst/>
              <a:gdLst/>
              <a:ahLst/>
              <a:cxnLst/>
              <a:rect l="l" t="t" r="r" b="b"/>
              <a:pathLst>
                <a:path h="210184">
                  <a:moveTo>
                    <a:pt x="0" y="0"/>
                  </a:moveTo>
                  <a:lnTo>
                    <a:pt x="0" y="54152"/>
                  </a:lnTo>
                </a:path>
                <a:path h="210184">
                  <a:moveTo>
                    <a:pt x="0" y="94766"/>
                  </a:moveTo>
                  <a:lnTo>
                    <a:pt x="0" y="20984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51" name="object 1450">
              <a:extLst>
                <a:ext uri="{FF2B5EF4-FFF2-40B4-BE49-F238E27FC236}">
                  <a16:creationId xmlns:a16="http://schemas.microsoft.com/office/drawing/2014/main" id="{BA9EC091-ED15-46C2-BEF5-E77CC756B466}"/>
                </a:ext>
              </a:extLst>
            </p:cNvPr>
            <p:cNvSpPr/>
            <p:nvPr/>
          </p:nvSpPr>
          <p:spPr>
            <a:xfrm>
              <a:off x="7473553" y="6388610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87997"/>
                  </a:lnTo>
                </a:path>
                <a:path h="243840">
                  <a:moveTo>
                    <a:pt x="0" y="128612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52" name="object 1451">
              <a:extLst>
                <a:ext uri="{FF2B5EF4-FFF2-40B4-BE49-F238E27FC236}">
                  <a16:creationId xmlns:a16="http://schemas.microsoft.com/office/drawing/2014/main" id="{A5B45530-BF0A-4AA0-98A7-8D85A7C292F6}"/>
                </a:ext>
              </a:extLst>
            </p:cNvPr>
            <p:cNvSpPr/>
            <p:nvPr/>
          </p:nvSpPr>
          <p:spPr>
            <a:xfrm>
              <a:off x="7473553" y="7052651"/>
              <a:ext cx="0" cy="299006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87997"/>
                  </a:lnTo>
                </a:path>
                <a:path h="182879">
                  <a:moveTo>
                    <a:pt x="0" y="128612"/>
                  </a:moveTo>
                  <a:lnTo>
                    <a:pt x="0" y="18276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53" name="object 1452">
              <a:extLst>
                <a:ext uri="{FF2B5EF4-FFF2-40B4-BE49-F238E27FC236}">
                  <a16:creationId xmlns:a16="http://schemas.microsoft.com/office/drawing/2014/main" id="{BB440898-F7A5-4F6C-A016-C77C393FB5F6}"/>
                </a:ext>
              </a:extLst>
            </p:cNvPr>
            <p:cNvSpPr/>
            <p:nvPr/>
          </p:nvSpPr>
          <p:spPr>
            <a:xfrm>
              <a:off x="7473553" y="7550683"/>
              <a:ext cx="0" cy="343650"/>
            </a:xfrm>
            <a:custGeom>
              <a:avLst/>
              <a:gdLst/>
              <a:ahLst/>
              <a:cxnLst/>
              <a:rect l="l" t="t" r="r" b="b"/>
              <a:pathLst>
                <a:path h="210184">
                  <a:moveTo>
                    <a:pt x="0" y="0"/>
                  </a:moveTo>
                  <a:lnTo>
                    <a:pt x="0" y="54152"/>
                  </a:lnTo>
                </a:path>
                <a:path h="210184">
                  <a:moveTo>
                    <a:pt x="0" y="94766"/>
                  </a:moveTo>
                  <a:lnTo>
                    <a:pt x="0" y="20984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54" name="object 1453">
              <a:extLst>
                <a:ext uri="{FF2B5EF4-FFF2-40B4-BE49-F238E27FC236}">
                  <a16:creationId xmlns:a16="http://schemas.microsoft.com/office/drawing/2014/main" id="{EE60FDCF-E0E1-4DAD-A7EA-0704EC788AEF}"/>
                </a:ext>
              </a:extLst>
            </p:cNvPr>
            <p:cNvSpPr/>
            <p:nvPr/>
          </p:nvSpPr>
          <p:spPr>
            <a:xfrm>
              <a:off x="7473553" y="8159386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87997"/>
                  </a:lnTo>
                </a:path>
                <a:path h="243840">
                  <a:moveTo>
                    <a:pt x="0" y="128612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55" name="object 1454">
              <a:extLst>
                <a:ext uri="{FF2B5EF4-FFF2-40B4-BE49-F238E27FC236}">
                  <a16:creationId xmlns:a16="http://schemas.microsoft.com/office/drawing/2014/main" id="{58EC0ED7-A5C4-429C-BEE5-7CBDA2EBA419}"/>
                </a:ext>
              </a:extLst>
            </p:cNvPr>
            <p:cNvSpPr/>
            <p:nvPr/>
          </p:nvSpPr>
          <p:spPr>
            <a:xfrm>
              <a:off x="7473553" y="8823430"/>
              <a:ext cx="54731" cy="144313"/>
            </a:xfrm>
            <a:custGeom>
              <a:avLst/>
              <a:gdLst/>
              <a:ahLst/>
              <a:cxnLst/>
              <a:rect l="l" t="t" r="r" b="b"/>
              <a:pathLst>
                <a:path w="40640" h="88265">
                  <a:moveTo>
                    <a:pt x="0" y="0"/>
                  </a:moveTo>
                  <a:lnTo>
                    <a:pt x="0" y="87997"/>
                  </a:lnTo>
                </a:path>
                <a:path w="40640" h="88265">
                  <a:moveTo>
                    <a:pt x="40614" y="87997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56" name="object 1455">
              <a:extLst>
                <a:ext uri="{FF2B5EF4-FFF2-40B4-BE49-F238E27FC236}">
                  <a16:creationId xmlns:a16="http://schemas.microsoft.com/office/drawing/2014/main" id="{99CB537F-ECD7-41E8-8608-F6C82450A4A0}"/>
                </a:ext>
              </a:extLst>
            </p:cNvPr>
            <p:cNvSpPr/>
            <p:nvPr/>
          </p:nvSpPr>
          <p:spPr>
            <a:xfrm>
              <a:off x="7528250" y="8159386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57" name="object 1456">
              <a:extLst>
                <a:ext uri="{FF2B5EF4-FFF2-40B4-BE49-F238E27FC236}">
                  <a16:creationId xmlns:a16="http://schemas.microsoft.com/office/drawing/2014/main" id="{2E199C11-9E69-4FA7-AE73-19298959C589}"/>
                </a:ext>
              </a:extLst>
            </p:cNvPr>
            <p:cNvSpPr/>
            <p:nvPr/>
          </p:nvSpPr>
          <p:spPr>
            <a:xfrm>
              <a:off x="7528250" y="7550683"/>
              <a:ext cx="0" cy="343650"/>
            </a:xfrm>
            <a:custGeom>
              <a:avLst/>
              <a:gdLst/>
              <a:ahLst/>
              <a:cxnLst/>
              <a:rect l="l" t="t" r="r" b="b"/>
              <a:pathLst>
                <a:path h="210184">
                  <a:moveTo>
                    <a:pt x="0" y="209841"/>
                  </a:moveTo>
                  <a:lnTo>
                    <a:pt x="0" y="94766"/>
                  </a:lnTo>
                </a:path>
                <a:path h="210184">
                  <a:moveTo>
                    <a:pt x="0" y="54152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58" name="object 1457">
              <a:extLst>
                <a:ext uri="{FF2B5EF4-FFF2-40B4-BE49-F238E27FC236}">
                  <a16:creationId xmlns:a16="http://schemas.microsoft.com/office/drawing/2014/main" id="{68A09B75-E646-40F3-94B8-2799154EA1B3}"/>
                </a:ext>
              </a:extLst>
            </p:cNvPr>
            <p:cNvSpPr/>
            <p:nvPr/>
          </p:nvSpPr>
          <p:spPr>
            <a:xfrm>
              <a:off x="7528250" y="7052651"/>
              <a:ext cx="0" cy="299006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182764"/>
                  </a:moveTo>
                  <a:lnTo>
                    <a:pt x="0" y="128612"/>
                  </a:lnTo>
                </a:path>
                <a:path h="182879">
                  <a:moveTo>
                    <a:pt x="0" y="8799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59" name="object 1458">
              <a:extLst>
                <a:ext uri="{FF2B5EF4-FFF2-40B4-BE49-F238E27FC236}">
                  <a16:creationId xmlns:a16="http://schemas.microsoft.com/office/drawing/2014/main" id="{B2E5D872-1031-477E-9D3D-B57ACD299B46}"/>
                </a:ext>
              </a:extLst>
            </p:cNvPr>
            <p:cNvSpPr/>
            <p:nvPr/>
          </p:nvSpPr>
          <p:spPr>
            <a:xfrm>
              <a:off x="7528250" y="6388610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60" name="object 1459">
              <a:extLst>
                <a:ext uri="{FF2B5EF4-FFF2-40B4-BE49-F238E27FC236}">
                  <a16:creationId xmlns:a16="http://schemas.microsoft.com/office/drawing/2014/main" id="{55E7B6AA-D882-4D40-922A-24AA60D33FB0}"/>
                </a:ext>
              </a:extLst>
            </p:cNvPr>
            <p:cNvSpPr/>
            <p:nvPr/>
          </p:nvSpPr>
          <p:spPr>
            <a:xfrm>
              <a:off x="7528250" y="5779906"/>
              <a:ext cx="0" cy="343650"/>
            </a:xfrm>
            <a:custGeom>
              <a:avLst/>
              <a:gdLst/>
              <a:ahLst/>
              <a:cxnLst/>
              <a:rect l="l" t="t" r="r" b="b"/>
              <a:pathLst>
                <a:path h="210184">
                  <a:moveTo>
                    <a:pt x="0" y="209841"/>
                  </a:moveTo>
                  <a:lnTo>
                    <a:pt x="0" y="94766"/>
                  </a:lnTo>
                </a:path>
                <a:path h="210184">
                  <a:moveTo>
                    <a:pt x="0" y="54152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61" name="object 1460">
              <a:extLst>
                <a:ext uri="{FF2B5EF4-FFF2-40B4-BE49-F238E27FC236}">
                  <a16:creationId xmlns:a16="http://schemas.microsoft.com/office/drawing/2014/main" id="{2B0FF74D-4624-408A-94C4-A08BCC873496}"/>
                </a:ext>
              </a:extLst>
            </p:cNvPr>
            <p:cNvSpPr/>
            <p:nvPr/>
          </p:nvSpPr>
          <p:spPr>
            <a:xfrm>
              <a:off x="7528250" y="5281875"/>
              <a:ext cx="0" cy="299006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182764"/>
                  </a:moveTo>
                  <a:lnTo>
                    <a:pt x="0" y="128612"/>
                  </a:lnTo>
                </a:path>
                <a:path h="182879">
                  <a:moveTo>
                    <a:pt x="0" y="8799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62" name="object 1461">
              <a:extLst>
                <a:ext uri="{FF2B5EF4-FFF2-40B4-BE49-F238E27FC236}">
                  <a16:creationId xmlns:a16="http://schemas.microsoft.com/office/drawing/2014/main" id="{1F19A823-3BA7-4F8F-B564-8FE185FCF4BC}"/>
                </a:ext>
              </a:extLst>
            </p:cNvPr>
            <p:cNvSpPr/>
            <p:nvPr/>
          </p:nvSpPr>
          <p:spPr>
            <a:xfrm>
              <a:off x="7528250" y="4617834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63" name="object 1462">
              <a:extLst>
                <a:ext uri="{FF2B5EF4-FFF2-40B4-BE49-F238E27FC236}">
                  <a16:creationId xmlns:a16="http://schemas.microsoft.com/office/drawing/2014/main" id="{785B10AE-3A7F-46FF-BB40-C78E55ABD1CC}"/>
                </a:ext>
              </a:extLst>
            </p:cNvPr>
            <p:cNvSpPr/>
            <p:nvPr/>
          </p:nvSpPr>
          <p:spPr>
            <a:xfrm>
              <a:off x="7473553" y="4186207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40" h="101600">
                  <a:moveTo>
                    <a:pt x="40614" y="101535"/>
                  </a:moveTo>
                  <a:lnTo>
                    <a:pt x="40614" y="0"/>
                  </a:lnTo>
                </a:path>
                <a:path w="40640" h="101600">
                  <a:moveTo>
                    <a:pt x="40614" y="101535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64" name="object 1463">
              <a:extLst>
                <a:ext uri="{FF2B5EF4-FFF2-40B4-BE49-F238E27FC236}">
                  <a16:creationId xmlns:a16="http://schemas.microsoft.com/office/drawing/2014/main" id="{41BB5627-FE49-43DE-AD31-CD51B1DDF516}"/>
                </a:ext>
              </a:extLst>
            </p:cNvPr>
            <p:cNvSpPr/>
            <p:nvPr/>
          </p:nvSpPr>
          <p:spPr>
            <a:xfrm>
              <a:off x="7473553" y="461783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65" name="object 1464">
              <a:extLst>
                <a:ext uri="{FF2B5EF4-FFF2-40B4-BE49-F238E27FC236}">
                  <a16:creationId xmlns:a16="http://schemas.microsoft.com/office/drawing/2014/main" id="{29CA36CB-143C-48FB-B585-29A822F8B529}"/>
                </a:ext>
              </a:extLst>
            </p:cNvPr>
            <p:cNvSpPr/>
            <p:nvPr/>
          </p:nvSpPr>
          <p:spPr>
            <a:xfrm>
              <a:off x="7473553" y="501625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66" name="object 1465">
              <a:extLst>
                <a:ext uri="{FF2B5EF4-FFF2-40B4-BE49-F238E27FC236}">
                  <a16:creationId xmlns:a16="http://schemas.microsoft.com/office/drawing/2014/main" id="{703437CE-2D56-4D19-865A-B00A046C4340}"/>
                </a:ext>
              </a:extLst>
            </p:cNvPr>
            <p:cNvSpPr/>
            <p:nvPr/>
          </p:nvSpPr>
          <p:spPr>
            <a:xfrm>
              <a:off x="7473553" y="52818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67" name="object 1466">
              <a:extLst>
                <a:ext uri="{FF2B5EF4-FFF2-40B4-BE49-F238E27FC236}">
                  <a16:creationId xmlns:a16="http://schemas.microsoft.com/office/drawing/2014/main" id="{F4F1A061-2A6D-48EC-B53B-7B4C44071495}"/>
                </a:ext>
              </a:extLst>
            </p:cNvPr>
            <p:cNvSpPr/>
            <p:nvPr/>
          </p:nvSpPr>
          <p:spPr>
            <a:xfrm>
              <a:off x="7473553" y="612299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68" name="object 1467">
              <a:extLst>
                <a:ext uri="{FF2B5EF4-FFF2-40B4-BE49-F238E27FC236}">
                  <a16:creationId xmlns:a16="http://schemas.microsoft.com/office/drawing/2014/main" id="{9B1C80F4-39DD-45A6-8C48-F7BECD541427}"/>
                </a:ext>
              </a:extLst>
            </p:cNvPr>
            <p:cNvSpPr/>
            <p:nvPr/>
          </p:nvSpPr>
          <p:spPr>
            <a:xfrm>
              <a:off x="7473553" y="638861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69" name="object 1468">
              <a:extLst>
                <a:ext uri="{FF2B5EF4-FFF2-40B4-BE49-F238E27FC236}">
                  <a16:creationId xmlns:a16="http://schemas.microsoft.com/office/drawing/2014/main" id="{E31F5B35-7ACF-4E0D-90A3-5691D1628F8B}"/>
                </a:ext>
              </a:extLst>
            </p:cNvPr>
            <p:cNvSpPr/>
            <p:nvPr/>
          </p:nvSpPr>
          <p:spPr>
            <a:xfrm>
              <a:off x="7473553" y="678703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70" name="object 1469">
              <a:extLst>
                <a:ext uri="{FF2B5EF4-FFF2-40B4-BE49-F238E27FC236}">
                  <a16:creationId xmlns:a16="http://schemas.microsoft.com/office/drawing/2014/main" id="{862D18AD-AC12-4F0E-9D39-6FDFCBB5F546}"/>
                </a:ext>
              </a:extLst>
            </p:cNvPr>
            <p:cNvSpPr/>
            <p:nvPr/>
          </p:nvSpPr>
          <p:spPr>
            <a:xfrm>
              <a:off x="7473553" y="705265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71" name="object 1470">
              <a:extLst>
                <a:ext uri="{FF2B5EF4-FFF2-40B4-BE49-F238E27FC236}">
                  <a16:creationId xmlns:a16="http://schemas.microsoft.com/office/drawing/2014/main" id="{2883347D-E68D-41C4-9634-DEA09B2D5C25}"/>
                </a:ext>
              </a:extLst>
            </p:cNvPr>
            <p:cNvSpPr/>
            <p:nvPr/>
          </p:nvSpPr>
          <p:spPr>
            <a:xfrm>
              <a:off x="7473553" y="78937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72" name="object 1471">
              <a:extLst>
                <a:ext uri="{FF2B5EF4-FFF2-40B4-BE49-F238E27FC236}">
                  <a16:creationId xmlns:a16="http://schemas.microsoft.com/office/drawing/2014/main" id="{7C135FC5-6A5F-4A7E-86F4-E0B0E75A07AF}"/>
                </a:ext>
              </a:extLst>
            </p:cNvPr>
            <p:cNvSpPr/>
            <p:nvPr/>
          </p:nvSpPr>
          <p:spPr>
            <a:xfrm>
              <a:off x="7473553" y="815938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73" name="object 1472">
              <a:extLst>
                <a:ext uri="{FF2B5EF4-FFF2-40B4-BE49-F238E27FC236}">
                  <a16:creationId xmlns:a16="http://schemas.microsoft.com/office/drawing/2014/main" id="{387C8EA6-3451-4DB8-91F3-910E118BBE7E}"/>
                </a:ext>
              </a:extLst>
            </p:cNvPr>
            <p:cNvSpPr/>
            <p:nvPr/>
          </p:nvSpPr>
          <p:spPr>
            <a:xfrm>
              <a:off x="7473553" y="855781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74" name="object 1473">
              <a:extLst>
                <a:ext uri="{FF2B5EF4-FFF2-40B4-BE49-F238E27FC236}">
                  <a16:creationId xmlns:a16="http://schemas.microsoft.com/office/drawing/2014/main" id="{A3E4FF47-0C9A-4B63-893A-FD38FB82CA15}"/>
                </a:ext>
              </a:extLst>
            </p:cNvPr>
            <p:cNvSpPr/>
            <p:nvPr/>
          </p:nvSpPr>
          <p:spPr>
            <a:xfrm>
              <a:off x="7473553" y="8823428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75" name="object 1474">
              <a:extLst>
                <a:ext uri="{FF2B5EF4-FFF2-40B4-BE49-F238E27FC236}">
                  <a16:creationId xmlns:a16="http://schemas.microsoft.com/office/drawing/2014/main" id="{50D85567-BD63-4608-923B-1862923C1AB6}"/>
                </a:ext>
              </a:extLst>
            </p:cNvPr>
            <p:cNvSpPr/>
            <p:nvPr/>
          </p:nvSpPr>
          <p:spPr>
            <a:xfrm>
              <a:off x="7473553" y="558069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76" name="object 1475">
              <a:extLst>
                <a:ext uri="{FF2B5EF4-FFF2-40B4-BE49-F238E27FC236}">
                  <a16:creationId xmlns:a16="http://schemas.microsoft.com/office/drawing/2014/main" id="{ED55A522-C405-4843-8542-822B5C11BBDD}"/>
                </a:ext>
              </a:extLst>
            </p:cNvPr>
            <p:cNvSpPr/>
            <p:nvPr/>
          </p:nvSpPr>
          <p:spPr>
            <a:xfrm>
              <a:off x="7473553" y="577990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77" name="object 1476">
              <a:extLst>
                <a:ext uri="{FF2B5EF4-FFF2-40B4-BE49-F238E27FC236}">
                  <a16:creationId xmlns:a16="http://schemas.microsoft.com/office/drawing/2014/main" id="{F92CF70E-3501-42C0-8442-691F2F74CE32}"/>
                </a:ext>
              </a:extLst>
            </p:cNvPr>
            <p:cNvSpPr/>
            <p:nvPr/>
          </p:nvSpPr>
          <p:spPr>
            <a:xfrm>
              <a:off x="7473553" y="73514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78" name="object 1477">
              <a:extLst>
                <a:ext uri="{FF2B5EF4-FFF2-40B4-BE49-F238E27FC236}">
                  <a16:creationId xmlns:a16="http://schemas.microsoft.com/office/drawing/2014/main" id="{F75820B8-F66D-4816-8060-5602A7FBFF02}"/>
                </a:ext>
              </a:extLst>
            </p:cNvPr>
            <p:cNvSpPr/>
            <p:nvPr/>
          </p:nvSpPr>
          <p:spPr>
            <a:xfrm>
              <a:off x="7473553" y="7550683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79" name="object 1478">
              <a:extLst>
                <a:ext uri="{FF2B5EF4-FFF2-40B4-BE49-F238E27FC236}">
                  <a16:creationId xmlns:a16="http://schemas.microsoft.com/office/drawing/2014/main" id="{D625BA36-A9E2-4EAB-BDEF-E34B52371DB3}"/>
                </a:ext>
              </a:extLst>
            </p:cNvPr>
            <p:cNvSpPr/>
            <p:nvPr/>
          </p:nvSpPr>
          <p:spPr>
            <a:xfrm>
              <a:off x="6616626" y="4761710"/>
              <a:ext cx="857752" cy="66445"/>
            </a:xfrm>
            <a:custGeom>
              <a:avLst/>
              <a:gdLst/>
              <a:ahLst/>
              <a:cxnLst/>
              <a:rect l="l" t="t" r="r" b="b"/>
              <a:pathLst>
                <a:path w="636904" h="40640">
                  <a:moveTo>
                    <a:pt x="0" y="40614"/>
                  </a:moveTo>
                  <a:lnTo>
                    <a:pt x="636292" y="40614"/>
                  </a:lnTo>
                </a:path>
                <a:path w="636904" h="40640">
                  <a:moveTo>
                    <a:pt x="63629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80" name="object 1479">
              <a:extLst>
                <a:ext uri="{FF2B5EF4-FFF2-40B4-BE49-F238E27FC236}">
                  <a16:creationId xmlns:a16="http://schemas.microsoft.com/office/drawing/2014/main" id="{C37383D1-B53D-471A-9683-33E63F8B86DD}"/>
                </a:ext>
              </a:extLst>
            </p:cNvPr>
            <p:cNvSpPr/>
            <p:nvPr/>
          </p:nvSpPr>
          <p:spPr>
            <a:xfrm>
              <a:off x="8084340" y="5425751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81" name="object 1480">
              <a:extLst>
                <a:ext uri="{FF2B5EF4-FFF2-40B4-BE49-F238E27FC236}">
                  <a16:creationId xmlns:a16="http://schemas.microsoft.com/office/drawing/2014/main" id="{3F176489-F50A-4C74-AA2F-CD5D94A9DF36}"/>
                </a:ext>
              </a:extLst>
            </p:cNvPr>
            <p:cNvSpPr/>
            <p:nvPr/>
          </p:nvSpPr>
          <p:spPr>
            <a:xfrm>
              <a:off x="7865550" y="5425751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82" name="object 1481">
              <a:extLst>
                <a:ext uri="{FF2B5EF4-FFF2-40B4-BE49-F238E27FC236}">
                  <a16:creationId xmlns:a16="http://schemas.microsoft.com/office/drawing/2014/main" id="{134D0800-38FC-46DF-BBE3-F298030A518F}"/>
                </a:ext>
              </a:extLst>
            </p:cNvPr>
            <p:cNvSpPr/>
            <p:nvPr/>
          </p:nvSpPr>
          <p:spPr>
            <a:xfrm>
              <a:off x="6616626" y="5492156"/>
              <a:ext cx="1249427" cy="0"/>
            </a:xfrm>
            <a:custGeom>
              <a:avLst/>
              <a:gdLst/>
              <a:ahLst/>
              <a:cxnLst/>
              <a:rect l="l" t="t" r="r" b="b"/>
              <a:pathLst>
                <a:path w="927734">
                  <a:moveTo>
                    <a:pt x="0" y="0"/>
                  </a:moveTo>
                  <a:lnTo>
                    <a:pt x="636292" y="0"/>
                  </a:lnTo>
                </a:path>
                <a:path w="927734">
                  <a:moveTo>
                    <a:pt x="676906" y="0"/>
                  </a:moveTo>
                  <a:lnTo>
                    <a:pt x="92736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83" name="object 1482">
              <a:extLst>
                <a:ext uri="{FF2B5EF4-FFF2-40B4-BE49-F238E27FC236}">
                  <a16:creationId xmlns:a16="http://schemas.microsoft.com/office/drawing/2014/main" id="{D83E3F97-2444-4087-8CA6-0231FE7BDA3A}"/>
                </a:ext>
              </a:extLst>
            </p:cNvPr>
            <p:cNvSpPr/>
            <p:nvPr/>
          </p:nvSpPr>
          <p:spPr>
            <a:xfrm>
              <a:off x="8084342" y="5425751"/>
              <a:ext cx="666190" cy="66445"/>
            </a:xfrm>
            <a:custGeom>
              <a:avLst/>
              <a:gdLst/>
              <a:ahLst/>
              <a:cxnLst/>
              <a:rect l="l" t="t" r="r" b="b"/>
              <a:pathLst>
                <a:path w="494665" h="40640">
                  <a:moveTo>
                    <a:pt x="0" y="40614"/>
                  </a:moveTo>
                  <a:lnTo>
                    <a:pt x="494141" y="40614"/>
                  </a:lnTo>
                </a:path>
                <a:path w="494665" h="40640">
                  <a:moveTo>
                    <a:pt x="49414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84" name="object 1483">
              <a:extLst>
                <a:ext uri="{FF2B5EF4-FFF2-40B4-BE49-F238E27FC236}">
                  <a16:creationId xmlns:a16="http://schemas.microsoft.com/office/drawing/2014/main" id="{1F8FB81F-027C-493C-8ABC-6B8300B92253}"/>
                </a:ext>
              </a:extLst>
            </p:cNvPr>
            <p:cNvSpPr/>
            <p:nvPr/>
          </p:nvSpPr>
          <p:spPr>
            <a:xfrm>
              <a:off x="6616626" y="5425751"/>
              <a:ext cx="1249427" cy="66445"/>
            </a:xfrm>
            <a:custGeom>
              <a:avLst/>
              <a:gdLst/>
              <a:ahLst/>
              <a:cxnLst/>
              <a:rect l="l" t="t" r="r" b="b"/>
              <a:pathLst>
                <a:path w="927734" h="40640">
                  <a:moveTo>
                    <a:pt x="927361" y="0"/>
                  </a:moveTo>
                  <a:lnTo>
                    <a:pt x="676906" y="0"/>
                  </a:lnTo>
                </a:path>
                <a:path w="927734" h="40640">
                  <a:moveTo>
                    <a:pt x="636292" y="0"/>
                  </a:moveTo>
                  <a:lnTo>
                    <a:pt x="0" y="0"/>
                  </a:lnTo>
                </a:path>
                <a:path w="927734" h="40640">
                  <a:moveTo>
                    <a:pt x="927361" y="0"/>
                  </a:moveTo>
                  <a:lnTo>
                    <a:pt x="927361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85" name="object 1484">
              <a:extLst>
                <a:ext uri="{FF2B5EF4-FFF2-40B4-BE49-F238E27FC236}">
                  <a16:creationId xmlns:a16="http://schemas.microsoft.com/office/drawing/2014/main" id="{EA430B2E-5337-438C-8A39-23E743BAE62F}"/>
                </a:ext>
              </a:extLst>
            </p:cNvPr>
            <p:cNvSpPr/>
            <p:nvPr/>
          </p:nvSpPr>
          <p:spPr>
            <a:xfrm>
              <a:off x="8084340" y="5425751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86" name="object 1485">
              <a:extLst>
                <a:ext uri="{FF2B5EF4-FFF2-40B4-BE49-F238E27FC236}">
                  <a16:creationId xmlns:a16="http://schemas.microsoft.com/office/drawing/2014/main" id="{59E8FBDC-87A6-4E17-A048-FE4EA0A8852B}"/>
                </a:ext>
              </a:extLst>
            </p:cNvPr>
            <p:cNvSpPr/>
            <p:nvPr/>
          </p:nvSpPr>
          <p:spPr>
            <a:xfrm>
              <a:off x="6561928" y="5868445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87" name="object 1486">
              <a:extLst>
                <a:ext uri="{FF2B5EF4-FFF2-40B4-BE49-F238E27FC236}">
                  <a16:creationId xmlns:a16="http://schemas.microsoft.com/office/drawing/2014/main" id="{5BA6BA1E-61F5-48D1-9A07-27E58E584056}"/>
                </a:ext>
              </a:extLst>
            </p:cNvPr>
            <p:cNvSpPr/>
            <p:nvPr/>
          </p:nvSpPr>
          <p:spPr>
            <a:xfrm>
              <a:off x="8084340" y="5868445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88" name="object 1487">
              <a:extLst>
                <a:ext uri="{FF2B5EF4-FFF2-40B4-BE49-F238E27FC236}">
                  <a16:creationId xmlns:a16="http://schemas.microsoft.com/office/drawing/2014/main" id="{5231CFD1-004D-4B16-917A-9DDF6CD360A9}"/>
                </a:ext>
              </a:extLst>
            </p:cNvPr>
            <p:cNvSpPr/>
            <p:nvPr/>
          </p:nvSpPr>
          <p:spPr>
            <a:xfrm>
              <a:off x="7865550" y="5868445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89" name="object 1488">
              <a:extLst>
                <a:ext uri="{FF2B5EF4-FFF2-40B4-BE49-F238E27FC236}">
                  <a16:creationId xmlns:a16="http://schemas.microsoft.com/office/drawing/2014/main" id="{74E93764-B6D3-423A-B1A0-91A7478E2947}"/>
                </a:ext>
              </a:extLst>
            </p:cNvPr>
            <p:cNvSpPr/>
            <p:nvPr/>
          </p:nvSpPr>
          <p:spPr>
            <a:xfrm>
              <a:off x="6616626" y="5934849"/>
              <a:ext cx="1249427" cy="0"/>
            </a:xfrm>
            <a:custGeom>
              <a:avLst/>
              <a:gdLst/>
              <a:ahLst/>
              <a:cxnLst/>
              <a:rect l="l" t="t" r="r" b="b"/>
              <a:pathLst>
                <a:path w="927734">
                  <a:moveTo>
                    <a:pt x="0" y="0"/>
                  </a:moveTo>
                  <a:lnTo>
                    <a:pt x="636292" y="0"/>
                  </a:lnTo>
                </a:path>
                <a:path w="927734">
                  <a:moveTo>
                    <a:pt x="676906" y="0"/>
                  </a:moveTo>
                  <a:lnTo>
                    <a:pt x="92736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90" name="object 1489">
              <a:extLst>
                <a:ext uri="{FF2B5EF4-FFF2-40B4-BE49-F238E27FC236}">
                  <a16:creationId xmlns:a16="http://schemas.microsoft.com/office/drawing/2014/main" id="{F09CCE78-9582-4E5B-950F-B90BA84ADBCA}"/>
                </a:ext>
              </a:extLst>
            </p:cNvPr>
            <p:cNvSpPr/>
            <p:nvPr/>
          </p:nvSpPr>
          <p:spPr>
            <a:xfrm>
              <a:off x="8084342" y="5868445"/>
              <a:ext cx="666190" cy="66445"/>
            </a:xfrm>
            <a:custGeom>
              <a:avLst/>
              <a:gdLst/>
              <a:ahLst/>
              <a:cxnLst/>
              <a:rect l="l" t="t" r="r" b="b"/>
              <a:pathLst>
                <a:path w="494665" h="40640">
                  <a:moveTo>
                    <a:pt x="0" y="40614"/>
                  </a:moveTo>
                  <a:lnTo>
                    <a:pt x="494141" y="40614"/>
                  </a:lnTo>
                </a:path>
                <a:path w="494665" h="40640">
                  <a:moveTo>
                    <a:pt x="49414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91" name="object 1490">
              <a:extLst>
                <a:ext uri="{FF2B5EF4-FFF2-40B4-BE49-F238E27FC236}">
                  <a16:creationId xmlns:a16="http://schemas.microsoft.com/office/drawing/2014/main" id="{AB69FB06-9D2E-4825-BBAD-EECF59422596}"/>
                </a:ext>
              </a:extLst>
            </p:cNvPr>
            <p:cNvSpPr/>
            <p:nvPr/>
          </p:nvSpPr>
          <p:spPr>
            <a:xfrm>
              <a:off x="6616626" y="5868445"/>
              <a:ext cx="1249427" cy="66445"/>
            </a:xfrm>
            <a:custGeom>
              <a:avLst/>
              <a:gdLst/>
              <a:ahLst/>
              <a:cxnLst/>
              <a:rect l="l" t="t" r="r" b="b"/>
              <a:pathLst>
                <a:path w="927734" h="40640">
                  <a:moveTo>
                    <a:pt x="927361" y="0"/>
                  </a:moveTo>
                  <a:lnTo>
                    <a:pt x="676906" y="0"/>
                  </a:lnTo>
                </a:path>
                <a:path w="927734" h="40640">
                  <a:moveTo>
                    <a:pt x="636292" y="0"/>
                  </a:moveTo>
                  <a:lnTo>
                    <a:pt x="0" y="0"/>
                  </a:lnTo>
                </a:path>
                <a:path w="927734" h="40640">
                  <a:moveTo>
                    <a:pt x="927361" y="0"/>
                  </a:moveTo>
                  <a:lnTo>
                    <a:pt x="927361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92" name="object 1491">
              <a:extLst>
                <a:ext uri="{FF2B5EF4-FFF2-40B4-BE49-F238E27FC236}">
                  <a16:creationId xmlns:a16="http://schemas.microsoft.com/office/drawing/2014/main" id="{ADF4551B-CA1D-44E1-893C-DD7E64F9B2BD}"/>
                </a:ext>
              </a:extLst>
            </p:cNvPr>
            <p:cNvSpPr/>
            <p:nvPr/>
          </p:nvSpPr>
          <p:spPr>
            <a:xfrm>
              <a:off x="8084340" y="5868445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93" name="object 1492">
              <a:extLst>
                <a:ext uri="{FF2B5EF4-FFF2-40B4-BE49-F238E27FC236}">
                  <a16:creationId xmlns:a16="http://schemas.microsoft.com/office/drawing/2014/main" id="{CEB020A3-15AA-4434-81F0-E091A509E963}"/>
                </a:ext>
              </a:extLst>
            </p:cNvPr>
            <p:cNvSpPr/>
            <p:nvPr/>
          </p:nvSpPr>
          <p:spPr>
            <a:xfrm>
              <a:off x="6616626" y="6532486"/>
              <a:ext cx="857752" cy="66445"/>
            </a:xfrm>
            <a:custGeom>
              <a:avLst/>
              <a:gdLst/>
              <a:ahLst/>
              <a:cxnLst/>
              <a:rect l="l" t="t" r="r" b="b"/>
              <a:pathLst>
                <a:path w="636904" h="40640">
                  <a:moveTo>
                    <a:pt x="0" y="40614"/>
                  </a:moveTo>
                  <a:lnTo>
                    <a:pt x="636292" y="40614"/>
                  </a:lnTo>
                </a:path>
                <a:path w="636904" h="40640">
                  <a:moveTo>
                    <a:pt x="63629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94" name="object 1493">
              <a:extLst>
                <a:ext uri="{FF2B5EF4-FFF2-40B4-BE49-F238E27FC236}">
                  <a16:creationId xmlns:a16="http://schemas.microsoft.com/office/drawing/2014/main" id="{5809989B-2809-41E4-904B-57C8CA1D7776}"/>
                </a:ext>
              </a:extLst>
            </p:cNvPr>
            <p:cNvSpPr/>
            <p:nvPr/>
          </p:nvSpPr>
          <p:spPr>
            <a:xfrm>
              <a:off x="6561928" y="7196527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61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95" name="object 1494">
              <a:extLst>
                <a:ext uri="{FF2B5EF4-FFF2-40B4-BE49-F238E27FC236}">
                  <a16:creationId xmlns:a16="http://schemas.microsoft.com/office/drawing/2014/main" id="{96F47F49-45F7-4017-A88D-75C1360EAD48}"/>
                </a:ext>
              </a:extLst>
            </p:cNvPr>
            <p:cNvSpPr/>
            <p:nvPr/>
          </p:nvSpPr>
          <p:spPr>
            <a:xfrm>
              <a:off x="8084340" y="7196527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96" name="object 1495">
              <a:extLst>
                <a:ext uri="{FF2B5EF4-FFF2-40B4-BE49-F238E27FC236}">
                  <a16:creationId xmlns:a16="http://schemas.microsoft.com/office/drawing/2014/main" id="{2866A4D7-AAF9-4ABC-90AC-D12A8ADE972B}"/>
                </a:ext>
              </a:extLst>
            </p:cNvPr>
            <p:cNvSpPr/>
            <p:nvPr/>
          </p:nvSpPr>
          <p:spPr>
            <a:xfrm>
              <a:off x="7865550" y="7196527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97" name="object 1496">
              <a:extLst>
                <a:ext uri="{FF2B5EF4-FFF2-40B4-BE49-F238E27FC236}">
                  <a16:creationId xmlns:a16="http://schemas.microsoft.com/office/drawing/2014/main" id="{0CDB40B6-183A-4551-8A9A-5143883446E9}"/>
                </a:ext>
              </a:extLst>
            </p:cNvPr>
            <p:cNvSpPr/>
            <p:nvPr/>
          </p:nvSpPr>
          <p:spPr>
            <a:xfrm>
              <a:off x="6616626" y="7262933"/>
              <a:ext cx="1249427" cy="0"/>
            </a:xfrm>
            <a:custGeom>
              <a:avLst/>
              <a:gdLst/>
              <a:ahLst/>
              <a:cxnLst/>
              <a:rect l="l" t="t" r="r" b="b"/>
              <a:pathLst>
                <a:path w="927734">
                  <a:moveTo>
                    <a:pt x="0" y="0"/>
                  </a:moveTo>
                  <a:lnTo>
                    <a:pt x="636292" y="0"/>
                  </a:lnTo>
                </a:path>
                <a:path w="927734">
                  <a:moveTo>
                    <a:pt x="676906" y="0"/>
                  </a:moveTo>
                  <a:lnTo>
                    <a:pt x="92736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98" name="object 1497">
              <a:extLst>
                <a:ext uri="{FF2B5EF4-FFF2-40B4-BE49-F238E27FC236}">
                  <a16:creationId xmlns:a16="http://schemas.microsoft.com/office/drawing/2014/main" id="{7725121A-57D9-4362-B81F-AF20CDF96910}"/>
                </a:ext>
              </a:extLst>
            </p:cNvPr>
            <p:cNvSpPr/>
            <p:nvPr/>
          </p:nvSpPr>
          <p:spPr>
            <a:xfrm>
              <a:off x="8084342" y="7196527"/>
              <a:ext cx="666190" cy="66445"/>
            </a:xfrm>
            <a:custGeom>
              <a:avLst/>
              <a:gdLst/>
              <a:ahLst/>
              <a:cxnLst/>
              <a:rect l="l" t="t" r="r" b="b"/>
              <a:pathLst>
                <a:path w="494665" h="40640">
                  <a:moveTo>
                    <a:pt x="0" y="40614"/>
                  </a:moveTo>
                  <a:lnTo>
                    <a:pt x="494141" y="40614"/>
                  </a:lnTo>
                </a:path>
                <a:path w="494665" h="40640">
                  <a:moveTo>
                    <a:pt x="49414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299" name="object 1498">
              <a:extLst>
                <a:ext uri="{FF2B5EF4-FFF2-40B4-BE49-F238E27FC236}">
                  <a16:creationId xmlns:a16="http://schemas.microsoft.com/office/drawing/2014/main" id="{0751FB24-C932-4784-974D-1AC3B5E082E8}"/>
                </a:ext>
              </a:extLst>
            </p:cNvPr>
            <p:cNvSpPr/>
            <p:nvPr/>
          </p:nvSpPr>
          <p:spPr>
            <a:xfrm>
              <a:off x="6616626" y="7196527"/>
              <a:ext cx="1249427" cy="66445"/>
            </a:xfrm>
            <a:custGeom>
              <a:avLst/>
              <a:gdLst/>
              <a:ahLst/>
              <a:cxnLst/>
              <a:rect l="l" t="t" r="r" b="b"/>
              <a:pathLst>
                <a:path w="927734" h="40640">
                  <a:moveTo>
                    <a:pt x="927361" y="0"/>
                  </a:moveTo>
                  <a:lnTo>
                    <a:pt x="676906" y="0"/>
                  </a:lnTo>
                </a:path>
                <a:path w="927734" h="40640">
                  <a:moveTo>
                    <a:pt x="636292" y="0"/>
                  </a:moveTo>
                  <a:lnTo>
                    <a:pt x="0" y="0"/>
                  </a:lnTo>
                </a:path>
                <a:path w="927734" h="40640">
                  <a:moveTo>
                    <a:pt x="927361" y="0"/>
                  </a:moveTo>
                  <a:lnTo>
                    <a:pt x="927361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00" name="object 1499">
              <a:extLst>
                <a:ext uri="{FF2B5EF4-FFF2-40B4-BE49-F238E27FC236}">
                  <a16:creationId xmlns:a16="http://schemas.microsoft.com/office/drawing/2014/main" id="{AFC6E8FC-EAC5-4104-86FA-D0A9DCABD02A}"/>
                </a:ext>
              </a:extLst>
            </p:cNvPr>
            <p:cNvSpPr/>
            <p:nvPr/>
          </p:nvSpPr>
          <p:spPr>
            <a:xfrm>
              <a:off x="8084340" y="7196527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01" name="object 1500">
              <a:extLst>
                <a:ext uri="{FF2B5EF4-FFF2-40B4-BE49-F238E27FC236}">
                  <a16:creationId xmlns:a16="http://schemas.microsoft.com/office/drawing/2014/main" id="{024BFD94-C4D1-4FFD-8113-4911F2B432F0}"/>
                </a:ext>
              </a:extLst>
            </p:cNvPr>
            <p:cNvSpPr/>
            <p:nvPr/>
          </p:nvSpPr>
          <p:spPr>
            <a:xfrm>
              <a:off x="6561928" y="7639222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02" name="object 1501">
              <a:extLst>
                <a:ext uri="{FF2B5EF4-FFF2-40B4-BE49-F238E27FC236}">
                  <a16:creationId xmlns:a16="http://schemas.microsoft.com/office/drawing/2014/main" id="{3C41EB7E-C1AF-4475-A219-7FA20193E6BE}"/>
                </a:ext>
              </a:extLst>
            </p:cNvPr>
            <p:cNvSpPr/>
            <p:nvPr/>
          </p:nvSpPr>
          <p:spPr>
            <a:xfrm>
              <a:off x="8084340" y="7639222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03" name="object 1502">
              <a:extLst>
                <a:ext uri="{FF2B5EF4-FFF2-40B4-BE49-F238E27FC236}">
                  <a16:creationId xmlns:a16="http://schemas.microsoft.com/office/drawing/2014/main" id="{E75FE82A-7632-4599-84C9-AE24A407CE23}"/>
                </a:ext>
              </a:extLst>
            </p:cNvPr>
            <p:cNvSpPr/>
            <p:nvPr/>
          </p:nvSpPr>
          <p:spPr>
            <a:xfrm>
              <a:off x="7865550" y="7639222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04" name="object 1503">
              <a:extLst>
                <a:ext uri="{FF2B5EF4-FFF2-40B4-BE49-F238E27FC236}">
                  <a16:creationId xmlns:a16="http://schemas.microsoft.com/office/drawing/2014/main" id="{13DDDEA5-B362-441D-9E02-F68ACB618634}"/>
                </a:ext>
              </a:extLst>
            </p:cNvPr>
            <p:cNvSpPr/>
            <p:nvPr/>
          </p:nvSpPr>
          <p:spPr>
            <a:xfrm>
              <a:off x="6616626" y="7705626"/>
              <a:ext cx="1249427" cy="0"/>
            </a:xfrm>
            <a:custGeom>
              <a:avLst/>
              <a:gdLst/>
              <a:ahLst/>
              <a:cxnLst/>
              <a:rect l="l" t="t" r="r" b="b"/>
              <a:pathLst>
                <a:path w="927734">
                  <a:moveTo>
                    <a:pt x="0" y="0"/>
                  </a:moveTo>
                  <a:lnTo>
                    <a:pt x="636292" y="0"/>
                  </a:lnTo>
                </a:path>
                <a:path w="927734">
                  <a:moveTo>
                    <a:pt x="676906" y="0"/>
                  </a:moveTo>
                  <a:lnTo>
                    <a:pt x="92736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05" name="object 1504">
              <a:extLst>
                <a:ext uri="{FF2B5EF4-FFF2-40B4-BE49-F238E27FC236}">
                  <a16:creationId xmlns:a16="http://schemas.microsoft.com/office/drawing/2014/main" id="{D6A0FFCC-A33A-4D76-A755-2940919C662F}"/>
                </a:ext>
              </a:extLst>
            </p:cNvPr>
            <p:cNvSpPr/>
            <p:nvPr/>
          </p:nvSpPr>
          <p:spPr>
            <a:xfrm>
              <a:off x="8084342" y="7639222"/>
              <a:ext cx="666190" cy="66445"/>
            </a:xfrm>
            <a:custGeom>
              <a:avLst/>
              <a:gdLst/>
              <a:ahLst/>
              <a:cxnLst/>
              <a:rect l="l" t="t" r="r" b="b"/>
              <a:pathLst>
                <a:path w="494665" h="40640">
                  <a:moveTo>
                    <a:pt x="0" y="40614"/>
                  </a:moveTo>
                  <a:lnTo>
                    <a:pt x="494141" y="40614"/>
                  </a:lnTo>
                </a:path>
                <a:path w="494665" h="40640">
                  <a:moveTo>
                    <a:pt x="49414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06" name="object 1505">
              <a:extLst>
                <a:ext uri="{FF2B5EF4-FFF2-40B4-BE49-F238E27FC236}">
                  <a16:creationId xmlns:a16="http://schemas.microsoft.com/office/drawing/2014/main" id="{D99B54FD-0C72-4793-8758-DD38A8BB4F8D}"/>
                </a:ext>
              </a:extLst>
            </p:cNvPr>
            <p:cNvSpPr/>
            <p:nvPr/>
          </p:nvSpPr>
          <p:spPr>
            <a:xfrm>
              <a:off x="6616626" y="7639222"/>
              <a:ext cx="1249427" cy="66445"/>
            </a:xfrm>
            <a:custGeom>
              <a:avLst/>
              <a:gdLst/>
              <a:ahLst/>
              <a:cxnLst/>
              <a:rect l="l" t="t" r="r" b="b"/>
              <a:pathLst>
                <a:path w="927734" h="40640">
                  <a:moveTo>
                    <a:pt x="927361" y="0"/>
                  </a:moveTo>
                  <a:lnTo>
                    <a:pt x="676906" y="0"/>
                  </a:lnTo>
                </a:path>
                <a:path w="927734" h="40640">
                  <a:moveTo>
                    <a:pt x="636292" y="0"/>
                  </a:moveTo>
                  <a:lnTo>
                    <a:pt x="0" y="0"/>
                  </a:lnTo>
                </a:path>
                <a:path w="927734" h="40640">
                  <a:moveTo>
                    <a:pt x="927361" y="0"/>
                  </a:moveTo>
                  <a:lnTo>
                    <a:pt x="927361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07" name="object 1506">
              <a:extLst>
                <a:ext uri="{FF2B5EF4-FFF2-40B4-BE49-F238E27FC236}">
                  <a16:creationId xmlns:a16="http://schemas.microsoft.com/office/drawing/2014/main" id="{0A1575BF-1F22-4D40-9C9E-66C2E07EF391}"/>
                </a:ext>
              </a:extLst>
            </p:cNvPr>
            <p:cNvSpPr/>
            <p:nvPr/>
          </p:nvSpPr>
          <p:spPr>
            <a:xfrm>
              <a:off x="8084340" y="7639222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08" name="object 1507">
              <a:extLst>
                <a:ext uri="{FF2B5EF4-FFF2-40B4-BE49-F238E27FC236}">
                  <a16:creationId xmlns:a16="http://schemas.microsoft.com/office/drawing/2014/main" id="{026D441A-4CA6-4562-BA97-31FE8E3438CE}"/>
                </a:ext>
              </a:extLst>
            </p:cNvPr>
            <p:cNvSpPr/>
            <p:nvPr/>
          </p:nvSpPr>
          <p:spPr>
            <a:xfrm>
              <a:off x="6616626" y="8303262"/>
              <a:ext cx="857752" cy="66445"/>
            </a:xfrm>
            <a:custGeom>
              <a:avLst/>
              <a:gdLst/>
              <a:ahLst/>
              <a:cxnLst/>
              <a:rect l="l" t="t" r="r" b="b"/>
              <a:pathLst>
                <a:path w="636904" h="40640">
                  <a:moveTo>
                    <a:pt x="0" y="40614"/>
                  </a:moveTo>
                  <a:lnTo>
                    <a:pt x="636292" y="40614"/>
                  </a:lnTo>
                </a:path>
                <a:path w="636904" h="40640">
                  <a:moveTo>
                    <a:pt x="63629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09" name="object 1508">
              <a:extLst>
                <a:ext uri="{FF2B5EF4-FFF2-40B4-BE49-F238E27FC236}">
                  <a16:creationId xmlns:a16="http://schemas.microsoft.com/office/drawing/2014/main" id="{1DE88752-C206-4FF5-BA20-14331890B22B}"/>
                </a:ext>
              </a:extLst>
            </p:cNvPr>
            <p:cNvSpPr/>
            <p:nvPr/>
          </p:nvSpPr>
          <p:spPr>
            <a:xfrm>
              <a:off x="6561928" y="705265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10" name="object 1509">
              <a:extLst>
                <a:ext uri="{FF2B5EF4-FFF2-40B4-BE49-F238E27FC236}">
                  <a16:creationId xmlns:a16="http://schemas.microsoft.com/office/drawing/2014/main" id="{5CF8317E-7BEF-49DC-85D5-1CF897ACED78}"/>
                </a:ext>
              </a:extLst>
            </p:cNvPr>
            <p:cNvSpPr/>
            <p:nvPr/>
          </p:nvSpPr>
          <p:spPr>
            <a:xfrm>
              <a:off x="6561928" y="678703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11" name="object 1510">
              <a:extLst>
                <a:ext uri="{FF2B5EF4-FFF2-40B4-BE49-F238E27FC236}">
                  <a16:creationId xmlns:a16="http://schemas.microsoft.com/office/drawing/2014/main" id="{AA4D245C-5369-46AA-A1B7-53F171E92E7E}"/>
                </a:ext>
              </a:extLst>
            </p:cNvPr>
            <p:cNvSpPr/>
            <p:nvPr/>
          </p:nvSpPr>
          <p:spPr>
            <a:xfrm>
              <a:off x="6561928" y="638861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12" name="object 1511">
              <a:extLst>
                <a:ext uri="{FF2B5EF4-FFF2-40B4-BE49-F238E27FC236}">
                  <a16:creationId xmlns:a16="http://schemas.microsoft.com/office/drawing/2014/main" id="{E1D520D0-A30C-4C9A-A071-6FAA1384A370}"/>
                </a:ext>
              </a:extLst>
            </p:cNvPr>
            <p:cNvSpPr/>
            <p:nvPr/>
          </p:nvSpPr>
          <p:spPr>
            <a:xfrm>
              <a:off x="6561928" y="5934847"/>
              <a:ext cx="54731" cy="188956"/>
            </a:xfrm>
            <a:custGeom>
              <a:avLst/>
              <a:gdLst/>
              <a:ahLst/>
              <a:cxnLst/>
              <a:rect l="l" t="t" r="r" b="b"/>
              <a:pathLst>
                <a:path w="40639" h="115570">
                  <a:moveTo>
                    <a:pt x="40614" y="115074"/>
                  </a:moveTo>
                  <a:lnTo>
                    <a:pt x="0" y="115074"/>
                  </a:lnTo>
                </a:path>
                <a:path w="40639" h="115570">
                  <a:moveTo>
                    <a:pt x="0" y="0"/>
                  </a:moveTo>
                  <a:lnTo>
                    <a:pt x="0" y="11507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13" name="object 1512">
              <a:extLst>
                <a:ext uri="{FF2B5EF4-FFF2-40B4-BE49-F238E27FC236}">
                  <a16:creationId xmlns:a16="http://schemas.microsoft.com/office/drawing/2014/main" id="{6EBABA8F-0341-4936-B68E-23E54578AC88}"/>
                </a:ext>
              </a:extLst>
            </p:cNvPr>
            <p:cNvSpPr/>
            <p:nvPr/>
          </p:nvSpPr>
          <p:spPr>
            <a:xfrm>
              <a:off x="6561928" y="6388610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14" name="object 1513">
              <a:extLst>
                <a:ext uri="{FF2B5EF4-FFF2-40B4-BE49-F238E27FC236}">
                  <a16:creationId xmlns:a16="http://schemas.microsoft.com/office/drawing/2014/main" id="{FF0EDAAC-F334-4CBC-8807-0313D363823F}"/>
                </a:ext>
              </a:extLst>
            </p:cNvPr>
            <p:cNvSpPr/>
            <p:nvPr/>
          </p:nvSpPr>
          <p:spPr>
            <a:xfrm>
              <a:off x="6561928" y="7052653"/>
              <a:ext cx="54731" cy="144313"/>
            </a:xfrm>
            <a:custGeom>
              <a:avLst/>
              <a:gdLst/>
              <a:ahLst/>
              <a:cxnLst/>
              <a:rect l="l" t="t" r="r" b="b"/>
              <a:pathLst>
                <a:path w="40639" h="88265">
                  <a:moveTo>
                    <a:pt x="0" y="0"/>
                  </a:moveTo>
                  <a:lnTo>
                    <a:pt x="0" y="87997"/>
                  </a:lnTo>
                </a:path>
                <a:path w="40639" h="88265">
                  <a:moveTo>
                    <a:pt x="40614" y="87997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15" name="object 1514">
              <a:extLst>
                <a:ext uri="{FF2B5EF4-FFF2-40B4-BE49-F238E27FC236}">
                  <a16:creationId xmlns:a16="http://schemas.microsoft.com/office/drawing/2014/main" id="{9ADCC10C-FDAE-4ADD-84D2-B8C278F044FB}"/>
                </a:ext>
              </a:extLst>
            </p:cNvPr>
            <p:cNvSpPr/>
            <p:nvPr/>
          </p:nvSpPr>
          <p:spPr>
            <a:xfrm>
              <a:off x="6616626" y="6388610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128612"/>
                  </a:lnTo>
                </a:path>
                <a:path h="243840">
                  <a:moveTo>
                    <a:pt x="0" y="8799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16" name="object 1515">
              <a:extLst>
                <a:ext uri="{FF2B5EF4-FFF2-40B4-BE49-F238E27FC236}">
                  <a16:creationId xmlns:a16="http://schemas.microsoft.com/office/drawing/2014/main" id="{923B25F5-42CC-4A5C-880A-6271F4FEA893}"/>
                </a:ext>
              </a:extLst>
            </p:cNvPr>
            <p:cNvSpPr/>
            <p:nvPr/>
          </p:nvSpPr>
          <p:spPr>
            <a:xfrm>
              <a:off x="6616626" y="5934847"/>
              <a:ext cx="0" cy="188956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11507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17" name="object 1516">
              <a:extLst>
                <a:ext uri="{FF2B5EF4-FFF2-40B4-BE49-F238E27FC236}">
                  <a16:creationId xmlns:a16="http://schemas.microsoft.com/office/drawing/2014/main" id="{959197C6-46F7-4F68-A984-DBB699331F7C}"/>
                </a:ext>
              </a:extLst>
            </p:cNvPr>
            <p:cNvSpPr/>
            <p:nvPr/>
          </p:nvSpPr>
          <p:spPr>
            <a:xfrm>
              <a:off x="6561928" y="678703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18" name="object 1517">
              <a:extLst>
                <a:ext uri="{FF2B5EF4-FFF2-40B4-BE49-F238E27FC236}">
                  <a16:creationId xmlns:a16="http://schemas.microsoft.com/office/drawing/2014/main" id="{2337548B-AEF0-4519-BCA3-A4D2D93C7484}"/>
                </a:ext>
              </a:extLst>
            </p:cNvPr>
            <p:cNvSpPr/>
            <p:nvPr/>
          </p:nvSpPr>
          <p:spPr>
            <a:xfrm>
              <a:off x="6561928" y="705265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19" name="object 1518">
              <a:extLst>
                <a:ext uri="{FF2B5EF4-FFF2-40B4-BE49-F238E27FC236}">
                  <a16:creationId xmlns:a16="http://schemas.microsoft.com/office/drawing/2014/main" id="{1593BC5F-0546-4607-97DF-246EAA979633}"/>
                </a:ext>
              </a:extLst>
            </p:cNvPr>
            <p:cNvSpPr/>
            <p:nvPr/>
          </p:nvSpPr>
          <p:spPr>
            <a:xfrm>
              <a:off x="6561928" y="612299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20" name="object 1519">
              <a:extLst>
                <a:ext uri="{FF2B5EF4-FFF2-40B4-BE49-F238E27FC236}">
                  <a16:creationId xmlns:a16="http://schemas.microsoft.com/office/drawing/2014/main" id="{13367A83-3D47-45DD-8442-0E7A0C2549EE}"/>
                </a:ext>
              </a:extLst>
            </p:cNvPr>
            <p:cNvSpPr/>
            <p:nvPr/>
          </p:nvSpPr>
          <p:spPr>
            <a:xfrm>
              <a:off x="6561928" y="638861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21" name="object 1520">
              <a:extLst>
                <a:ext uri="{FF2B5EF4-FFF2-40B4-BE49-F238E27FC236}">
                  <a16:creationId xmlns:a16="http://schemas.microsoft.com/office/drawing/2014/main" id="{3B4A0068-048A-4DE5-BA16-DA4035A6D84E}"/>
                </a:ext>
              </a:extLst>
            </p:cNvPr>
            <p:cNvSpPr/>
            <p:nvPr/>
          </p:nvSpPr>
          <p:spPr>
            <a:xfrm>
              <a:off x="6561928" y="815938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22" name="object 1521">
              <a:extLst>
                <a:ext uri="{FF2B5EF4-FFF2-40B4-BE49-F238E27FC236}">
                  <a16:creationId xmlns:a16="http://schemas.microsoft.com/office/drawing/2014/main" id="{AB0B2463-A861-4187-88D2-9B4FAD195F85}"/>
                </a:ext>
              </a:extLst>
            </p:cNvPr>
            <p:cNvSpPr/>
            <p:nvPr/>
          </p:nvSpPr>
          <p:spPr>
            <a:xfrm>
              <a:off x="6561928" y="78937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23" name="object 1522">
              <a:extLst>
                <a:ext uri="{FF2B5EF4-FFF2-40B4-BE49-F238E27FC236}">
                  <a16:creationId xmlns:a16="http://schemas.microsoft.com/office/drawing/2014/main" id="{6BFB6460-57F6-4B90-9CDA-72067082B3CD}"/>
                </a:ext>
              </a:extLst>
            </p:cNvPr>
            <p:cNvSpPr/>
            <p:nvPr/>
          </p:nvSpPr>
          <p:spPr>
            <a:xfrm>
              <a:off x="6561928" y="8823428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24" name="object 1523">
              <a:extLst>
                <a:ext uri="{FF2B5EF4-FFF2-40B4-BE49-F238E27FC236}">
                  <a16:creationId xmlns:a16="http://schemas.microsoft.com/office/drawing/2014/main" id="{D8E69EAB-267D-4FD9-BCD5-D35860D1045B}"/>
                </a:ext>
              </a:extLst>
            </p:cNvPr>
            <p:cNvSpPr/>
            <p:nvPr/>
          </p:nvSpPr>
          <p:spPr>
            <a:xfrm>
              <a:off x="6561928" y="855781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25" name="object 1524">
              <a:extLst>
                <a:ext uri="{FF2B5EF4-FFF2-40B4-BE49-F238E27FC236}">
                  <a16:creationId xmlns:a16="http://schemas.microsoft.com/office/drawing/2014/main" id="{11E321F4-09AE-4133-8953-D186CE8BEB7F}"/>
                </a:ext>
              </a:extLst>
            </p:cNvPr>
            <p:cNvSpPr/>
            <p:nvPr/>
          </p:nvSpPr>
          <p:spPr>
            <a:xfrm>
              <a:off x="6561928" y="7705626"/>
              <a:ext cx="0" cy="188956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07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26" name="object 1525">
              <a:extLst>
                <a:ext uri="{FF2B5EF4-FFF2-40B4-BE49-F238E27FC236}">
                  <a16:creationId xmlns:a16="http://schemas.microsoft.com/office/drawing/2014/main" id="{69B11A9F-66D3-4E26-92CF-3B174BF7D20E}"/>
                </a:ext>
              </a:extLst>
            </p:cNvPr>
            <p:cNvSpPr/>
            <p:nvPr/>
          </p:nvSpPr>
          <p:spPr>
            <a:xfrm>
              <a:off x="6561928" y="8159386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27" name="object 1526">
              <a:extLst>
                <a:ext uri="{FF2B5EF4-FFF2-40B4-BE49-F238E27FC236}">
                  <a16:creationId xmlns:a16="http://schemas.microsoft.com/office/drawing/2014/main" id="{9685E81E-23BC-4D04-B065-A801F901E93E}"/>
                </a:ext>
              </a:extLst>
            </p:cNvPr>
            <p:cNvSpPr/>
            <p:nvPr/>
          </p:nvSpPr>
          <p:spPr>
            <a:xfrm>
              <a:off x="6561928" y="8823430"/>
              <a:ext cx="54731" cy="144313"/>
            </a:xfrm>
            <a:custGeom>
              <a:avLst/>
              <a:gdLst/>
              <a:ahLst/>
              <a:cxnLst/>
              <a:rect l="l" t="t" r="r" b="b"/>
              <a:pathLst>
                <a:path w="40639" h="88265">
                  <a:moveTo>
                    <a:pt x="0" y="0"/>
                  </a:moveTo>
                  <a:lnTo>
                    <a:pt x="0" y="87997"/>
                  </a:lnTo>
                </a:path>
                <a:path w="40639" h="88265">
                  <a:moveTo>
                    <a:pt x="40614" y="87997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28" name="object 1527">
              <a:extLst>
                <a:ext uri="{FF2B5EF4-FFF2-40B4-BE49-F238E27FC236}">
                  <a16:creationId xmlns:a16="http://schemas.microsoft.com/office/drawing/2014/main" id="{2985F1A9-A741-4A86-AC8F-025559722D76}"/>
                </a:ext>
              </a:extLst>
            </p:cNvPr>
            <p:cNvSpPr/>
            <p:nvPr/>
          </p:nvSpPr>
          <p:spPr>
            <a:xfrm>
              <a:off x="6616626" y="8159386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128612"/>
                  </a:lnTo>
                </a:path>
                <a:path h="243840">
                  <a:moveTo>
                    <a:pt x="0" y="8799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29" name="object 1528">
              <a:extLst>
                <a:ext uri="{FF2B5EF4-FFF2-40B4-BE49-F238E27FC236}">
                  <a16:creationId xmlns:a16="http://schemas.microsoft.com/office/drawing/2014/main" id="{06FF15C5-A13F-4C5C-9F78-E59F08A50FF2}"/>
                </a:ext>
              </a:extLst>
            </p:cNvPr>
            <p:cNvSpPr/>
            <p:nvPr/>
          </p:nvSpPr>
          <p:spPr>
            <a:xfrm>
              <a:off x="6561928" y="7705626"/>
              <a:ext cx="54731" cy="188956"/>
            </a:xfrm>
            <a:custGeom>
              <a:avLst/>
              <a:gdLst/>
              <a:ahLst/>
              <a:cxnLst/>
              <a:rect l="l" t="t" r="r" b="b"/>
              <a:pathLst>
                <a:path w="40639" h="115570">
                  <a:moveTo>
                    <a:pt x="40614" y="115074"/>
                  </a:moveTo>
                  <a:lnTo>
                    <a:pt x="40614" y="0"/>
                  </a:lnTo>
                </a:path>
                <a:path w="40639" h="115570">
                  <a:moveTo>
                    <a:pt x="40614" y="115074"/>
                  </a:moveTo>
                  <a:lnTo>
                    <a:pt x="0" y="11507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30" name="object 1529">
              <a:extLst>
                <a:ext uri="{FF2B5EF4-FFF2-40B4-BE49-F238E27FC236}">
                  <a16:creationId xmlns:a16="http://schemas.microsoft.com/office/drawing/2014/main" id="{C81843D3-F63C-4310-9910-B578090705E4}"/>
                </a:ext>
              </a:extLst>
            </p:cNvPr>
            <p:cNvSpPr/>
            <p:nvPr/>
          </p:nvSpPr>
          <p:spPr>
            <a:xfrm>
              <a:off x="6561928" y="815938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31" name="object 1530">
              <a:extLst>
                <a:ext uri="{FF2B5EF4-FFF2-40B4-BE49-F238E27FC236}">
                  <a16:creationId xmlns:a16="http://schemas.microsoft.com/office/drawing/2014/main" id="{FF6DCB2B-59F0-4A55-9BE6-128889F0C7D8}"/>
                </a:ext>
              </a:extLst>
            </p:cNvPr>
            <p:cNvSpPr/>
            <p:nvPr/>
          </p:nvSpPr>
          <p:spPr>
            <a:xfrm>
              <a:off x="6561928" y="855781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32" name="object 1531">
              <a:extLst>
                <a:ext uri="{FF2B5EF4-FFF2-40B4-BE49-F238E27FC236}">
                  <a16:creationId xmlns:a16="http://schemas.microsoft.com/office/drawing/2014/main" id="{7688A57B-1E87-4B76-9D6A-6840A939F65D}"/>
                </a:ext>
              </a:extLst>
            </p:cNvPr>
            <p:cNvSpPr/>
            <p:nvPr/>
          </p:nvSpPr>
          <p:spPr>
            <a:xfrm>
              <a:off x="6561928" y="8823428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33" name="object 1532">
              <a:extLst>
                <a:ext uri="{FF2B5EF4-FFF2-40B4-BE49-F238E27FC236}">
                  <a16:creationId xmlns:a16="http://schemas.microsoft.com/office/drawing/2014/main" id="{6217F643-139F-4B9D-990C-DD1E15C3B37E}"/>
                </a:ext>
              </a:extLst>
            </p:cNvPr>
            <p:cNvSpPr/>
            <p:nvPr/>
          </p:nvSpPr>
          <p:spPr>
            <a:xfrm>
              <a:off x="9661452" y="9033708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0" y="0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34" name="object 1533">
              <a:extLst>
                <a:ext uri="{FF2B5EF4-FFF2-40B4-BE49-F238E27FC236}">
                  <a16:creationId xmlns:a16="http://schemas.microsoft.com/office/drawing/2014/main" id="{B48E4D1C-18DF-47CE-9AFE-062059F6F503}"/>
                </a:ext>
              </a:extLst>
            </p:cNvPr>
            <p:cNvSpPr/>
            <p:nvPr/>
          </p:nvSpPr>
          <p:spPr>
            <a:xfrm>
              <a:off x="9661452" y="461783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35" name="object 1534">
              <a:extLst>
                <a:ext uri="{FF2B5EF4-FFF2-40B4-BE49-F238E27FC236}">
                  <a16:creationId xmlns:a16="http://schemas.microsoft.com/office/drawing/2014/main" id="{5316368F-C654-4893-ADFF-3B7689741BED}"/>
                </a:ext>
              </a:extLst>
            </p:cNvPr>
            <p:cNvSpPr/>
            <p:nvPr/>
          </p:nvSpPr>
          <p:spPr>
            <a:xfrm>
              <a:off x="9661452" y="4352217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36" name="object 1535">
              <a:extLst>
                <a:ext uri="{FF2B5EF4-FFF2-40B4-BE49-F238E27FC236}">
                  <a16:creationId xmlns:a16="http://schemas.microsoft.com/office/drawing/2014/main" id="{3ED51048-7CA1-40C2-8CD8-92EEE54ED45E}"/>
                </a:ext>
              </a:extLst>
            </p:cNvPr>
            <p:cNvSpPr/>
            <p:nvPr/>
          </p:nvSpPr>
          <p:spPr>
            <a:xfrm>
              <a:off x="9661452" y="52818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37" name="object 1536">
              <a:extLst>
                <a:ext uri="{FF2B5EF4-FFF2-40B4-BE49-F238E27FC236}">
                  <a16:creationId xmlns:a16="http://schemas.microsoft.com/office/drawing/2014/main" id="{2A00D6E4-3347-4AD5-897B-C5DC860AF345}"/>
                </a:ext>
              </a:extLst>
            </p:cNvPr>
            <p:cNvSpPr/>
            <p:nvPr/>
          </p:nvSpPr>
          <p:spPr>
            <a:xfrm>
              <a:off x="9661452" y="501625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38" name="object 1537">
              <a:extLst>
                <a:ext uri="{FF2B5EF4-FFF2-40B4-BE49-F238E27FC236}">
                  <a16:creationId xmlns:a16="http://schemas.microsoft.com/office/drawing/2014/main" id="{0431CD0A-84EB-454D-878B-B122366B2120}"/>
                </a:ext>
              </a:extLst>
            </p:cNvPr>
            <p:cNvSpPr/>
            <p:nvPr/>
          </p:nvSpPr>
          <p:spPr>
            <a:xfrm>
              <a:off x="9661452" y="638861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39" name="object 1538">
              <a:extLst>
                <a:ext uri="{FF2B5EF4-FFF2-40B4-BE49-F238E27FC236}">
                  <a16:creationId xmlns:a16="http://schemas.microsoft.com/office/drawing/2014/main" id="{8EBB69F0-3383-4299-B5EE-D3BC168FC671}"/>
                </a:ext>
              </a:extLst>
            </p:cNvPr>
            <p:cNvSpPr/>
            <p:nvPr/>
          </p:nvSpPr>
          <p:spPr>
            <a:xfrm>
              <a:off x="9661452" y="612299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40" name="object 1539">
              <a:extLst>
                <a:ext uri="{FF2B5EF4-FFF2-40B4-BE49-F238E27FC236}">
                  <a16:creationId xmlns:a16="http://schemas.microsoft.com/office/drawing/2014/main" id="{3870B789-7D03-4A9E-AEA5-5DD95F632B0C}"/>
                </a:ext>
              </a:extLst>
            </p:cNvPr>
            <p:cNvSpPr/>
            <p:nvPr/>
          </p:nvSpPr>
          <p:spPr>
            <a:xfrm>
              <a:off x="9661452" y="705265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41" name="object 1540">
              <a:extLst>
                <a:ext uri="{FF2B5EF4-FFF2-40B4-BE49-F238E27FC236}">
                  <a16:creationId xmlns:a16="http://schemas.microsoft.com/office/drawing/2014/main" id="{9A5389B2-8BB7-4222-8543-AF91268E1119}"/>
                </a:ext>
              </a:extLst>
            </p:cNvPr>
            <p:cNvSpPr/>
            <p:nvPr/>
          </p:nvSpPr>
          <p:spPr>
            <a:xfrm>
              <a:off x="9661452" y="678703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42" name="object 1541">
              <a:extLst>
                <a:ext uri="{FF2B5EF4-FFF2-40B4-BE49-F238E27FC236}">
                  <a16:creationId xmlns:a16="http://schemas.microsoft.com/office/drawing/2014/main" id="{2A8D02D0-DEC2-413C-B8FF-F93117736490}"/>
                </a:ext>
              </a:extLst>
            </p:cNvPr>
            <p:cNvSpPr/>
            <p:nvPr/>
          </p:nvSpPr>
          <p:spPr>
            <a:xfrm>
              <a:off x="9661452" y="815938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43" name="object 1542">
              <a:extLst>
                <a:ext uri="{FF2B5EF4-FFF2-40B4-BE49-F238E27FC236}">
                  <a16:creationId xmlns:a16="http://schemas.microsoft.com/office/drawing/2014/main" id="{5F91B8A2-5C66-4154-B4FB-2506E305DC42}"/>
                </a:ext>
              </a:extLst>
            </p:cNvPr>
            <p:cNvSpPr/>
            <p:nvPr/>
          </p:nvSpPr>
          <p:spPr>
            <a:xfrm>
              <a:off x="9661452" y="78937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44" name="object 1543">
              <a:extLst>
                <a:ext uri="{FF2B5EF4-FFF2-40B4-BE49-F238E27FC236}">
                  <a16:creationId xmlns:a16="http://schemas.microsoft.com/office/drawing/2014/main" id="{F1DFA9BF-517F-41E3-9BF2-6A886389C317}"/>
                </a:ext>
              </a:extLst>
            </p:cNvPr>
            <p:cNvSpPr/>
            <p:nvPr/>
          </p:nvSpPr>
          <p:spPr>
            <a:xfrm>
              <a:off x="9661452" y="4186207"/>
              <a:ext cx="0" cy="166116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0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45" name="object 1544">
              <a:extLst>
                <a:ext uri="{FF2B5EF4-FFF2-40B4-BE49-F238E27FC236}">
                  <a16:creationId xmlns:a16="http://schemas.microsoft.com/office/drawing/2014/main" id="{E652CAA3-2FF5-4CB9-9F58-DEDE21498AAA}"/>
                </a:ext>
              </a:extLst>
            </p:cNvPr>
            <p:cNvSpPr/>
            <p:nvPr/>
          </p:nvSpPr>
          <p:spPr>
            <a:xfrm>
              <a:off x="9661452" y="4617834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46" name="object 1545">
              <a:extLst>
                <a:ext uri="{FF2B5EF4-FFF2-40B4-BE49-F238E27FC236}">
                  <a16:creationId xmlns:a16="http://schemas.microsoft.com/office/drawing/2014/main" id="{1101D3A3-43DC-4044-80A3-507A7C4222FC}"/>
                </a:ext>
              </a:extLst>
            </p:cNvPr>
            <p:cNvSpPr/>
            <p:nvPr/>
          </p:nvSpPr>
          <p:spPr>
            <a:xfrm>
              <a:off x="9661452" y="5281875"/>
              <a:ext cx="0" cy="841994"/>
            </a:xfrm>
            <a:custGeom>
              <a:avLst/>
              <a:gdLst/>
              <a:ahLst/>
              <a:cxnLst/>
              <a:rect l="l" t="t" r="r" b="b"/>
              <a:pathLst>
                <a:path h="514984">
                  <a:moveTo>
                    <a:pt x="0" y="0"/>
                  </a:moveTo>
                  <a:lnTo>
                    <a:pt x="0" y="514448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47" name="object 1546">
              <a:extLst>
                <a:ext uri="{FF2B5EF4-FFF2-40B4-BE49-F238E27FC236}">
                  <a16:creationId xmlns:a16="http://schemas.microsoft.com/office/drawing/2014/main" id="{419D2A06-5369-4A81-BDC6-00B80DFC61BD}"/>
                </a:ext>
              </a:extLst>
            </p:cNvPr>
            <p:cNvSpPr/>
            <p:nvPr/>
          </p:nvSpPr>
          <p:spPr>
            <a:xfrm>
              <a:off x="9661452" y="6388610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48" name="object 1547">
              <a:extLst>
                <a:ext uri="{FF2B5EF4-FFF2-40B4-BE49-F238E27FC236}">
                  <a16:creationId xmlns:a16="http://schemas.microsoft.com/office/drawing/2014/main" id="{5338086D-6DCC-4507-8BCB-BD2391C15E6D}"/>
                </a:ext>
              </a:extLst>
            </p:cNvPr>
            <p:cNvSpPr/>
            <p:nvPr/>
          </p:nvSpPr>
          <p:spPr>
            <a:xfrm>
              <a:off x="9661452" y="7052651"/>
              <a:ext cx="0" cy="841994"/>
            </a:xfrm>
            <a:custGeom>
              <a:avLst/>
              <a:gdLst/>
              <a:ahLst/>
              <a:cxnLst/>
              <a:rect l="l" t="t" r="r" b="b"/>
              <a:pathLst>
                <a:path h="514984">
                  <a:moveTo>
                    <a:pt x="0" y="0"/>
                  </a:moveTo>
                  <a:lnTo>
                    <a:pt x="0" y="514448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49" name="object 1548">
              <a:extLst>
                <a:ext uri="{FF2B5EF4-FFF2-40B4-BE49-F238E27FC236}">
                  <a16:creationId xmlns:a16="http://schemas.microsoft.com/office/drawing/2014/main" id="{2A4755A1-F9DB-4CB0-A808-AE44BA27A0A6}"/>
                </a:ext>
              </a:extLst>
            </p:cNvPr>
            <p:cNvSpPr/>
            <p:nvPr/>
          </p:nvSpPr>
          <p:spPr>
            <a:xfrm>
              <a:off x="9661452" y="8159387"/>
              <a:ext cx="54731" cy="808772"/>
            </a:xfrm>
            <a:custGeom>
              <a:avLst/>
              <a:gdLst/>
              <a:ahLst/>
              <a:cxnLst/>
              <a:rect l="l" t="t" r="r" b="b"/>
              <a:pathLst>
                <a:path w="40640" h="494665">
                  <a:moveTo>
                    <a:pt x="0" y="0"/>
                  </a:moveTo>
                  <a:lnTo>
                    <a:pt x="0" y="494141"/>
                  </a:lnTo>
                </a:path>
                <a:path w="40640" h="494665">
                  <a:moveTo>
                    <a:pt x="40614" y="494141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50" name="object 1549">
              <a:extLst>
                <a:ext uri="{FF2B5EF4-FFF2-40B4-BE49-F238E27FC236}">
                  <a16:creationId xmlns:a16="http://schemas.microsoft.com/office/drawing/2014/main" id="{1A6E9A2B-E113-4EAD-8072-455B5D1447BF}"/>
                </a:ext>
              </a:extLst>
            </p:cNvPr>
            <p:cNvSpPr/>
            <p:nvPr/>
          </p:nvSpPr>
          <p:spPr>
            <a:xfrm>
              <a:off x="9716147" y="7052651"/>
              <a:ext cx="0" cy="841994"/>
            </a:xfrm>
            <a:custGeom>
              <a:avLst/>
              <a:gdLst/>
              <a:ahLst/>
              <a:cxnLst/>
              <a:rect l="l" t="t" r="r" b="b"/>
              <a:pathLst>
                <a:path h="514984">
                  <a:moveTo>
                    <a:pt x="0" y="514448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51" name="object 1550">
              <a:extLst>
                <a:ext uri="{FF2B5EF4-FFF2-40B4-BE49-F238E27FC236}">
                  <a16:creationId xmlns:a16="http://schemas.microsoft.com/office/drawing/2014/main" id="{0EF37622-9A60-4460-BB9A-60EAFC3FFAEE}"/>
                </a:ext>
              </a:extLst>
            </p:cNvPr>
            <p:cNvSpPr/>
            <p:nvPr/>
          </p:nvSpPr>
          <p:spPr>
            <a:xfrm>
              <a:off x="9716147" y="6388610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52" name="object 1551">
              <a:extLst>
                <a:ext uri="{FF2B5EF4-FFF2-40B4-BE49-F238E27FC236}">
                  <a16:creationId xmlns:a16="http://schemas.microsoft.com/office/drawing/2014/main" id="{56A30DF6-FC21-48F3-BB52-6B017A3CD402}"/>
                </a:ext>
              </a:extLst>
            </p:cNvPr>
            <p:cNvSpPr/>
            <p:nvPr/>
          </p:nvSpPr>
          <p:spPr>
            <a:xfrm>
              <a:off x="9716147" y="5281875"/>
              <a:ext cx="0" cy="841994"/>
            </a:xfrm>
            <a:custGeom>
              <a:avLst/>
              <a:gdLst/>
              <a:ahLst/>
              <a:cxnLst/>
              <a:rect l="l" t="t" r="r" b="b"/>
              <a:pathLst>
                <a:path h="514984">
                  <a:moveTo>
                    <a:pt x="0" y="514448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53" name="object 1552">
              <a:extLst>
                <a:ext uri="{FF2B5EF4-FFF2-40B4-BE49-F238E27FC236}">
                  <a16:creationId xmlns:a16="http://schemas.microsoft.com/office/drawing/2014/main" id="{636389C1-6C0F-4CB5-B9D2-C706C3E79E36}"/>
                </a:ext>
              </a:extLst>
            </p:cNvPr>
            <p:cNvSpPr/>
            <p:nvPr/>
          </p:nvSpPr>
          <p:spPr>
            <a:xfrm>
              <a:off x="9716147" y="4617834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54" name="object 1553">
              <a:extLst>
                <a:ext uri="{FF2B5EF4-FFF2-40B4-BE49-F238E27FC236}">
                  <a16:creationId xmlns:a16="http://schemas.microsoft.com/office/drawing/2014/main" id="{901130D7-FB22-4CA0-9F98-FAF034E4F022}"/>
                </a:ext>
              </a:extLst>
            </p:cNvPr>
            <p:cNvSpPr/>
            <p:nvPr/>
          </p:nvSpPr>
          <p:spPr>
            <a:xfrm>
              <a:off x="9661452" y="4186207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40" h="101600">
                  <a:moveTo>
                    <a:pt x="40614" y="101535"/>
                  </a:moveTo>
                  <a:lnTo>
                    <a:pt x="40614" y="0"/>
                  </a:lnTo>
                </a:path>
                <a:path w="40640" h="101600">
                  <a:moveTo>
                    <a:pt x="40614" y="101535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55" name="object 1554">
              <a:extLst>
                <a:ext uri="{FF2B5EF4-FFF2-40B4-BE49-F238E27FC236}">
                  <a16:creationId xmlns:a16="http://schemas.microsoft.com/office/drawing/2014/main" id="{F69DC71B-D769-4347-8F35-968081B447F4}"/>
                </a:ext>
              </a:extLst>
            </p:cNvPr>
            <p:cNvSpPr/>
            <p:nvPr/>
          </p:nvSpPr>
          <p:spPr>
            <a:xfrm>
              <a:off x="9661452" y="461783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56" name="object 1555">
              <a:extLst>
                <a:ext uri="{FF2B5EF4-FFF2-40B4-BE49-F238E27FC236}">
                  <a16:creationId xmlns:a16="http://schemas.microsoft.com/office/drawing/2014/main" id="{E89C68C8-2B43-401D-9646-67574E2A3C64}"/>
                </a:ext>
              </a:extLst>
            </p:cNvPr>
            <p:cNvSpPr/>
            <p:nvPr/>
          </p:nvSpPr>
          <p:spPr>
            <a:xfrm>
              <a:off x="9661452" y="501625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57" name="object 1556">
              <a:extLst>
                <a:ext uri="{FF2B5EF4-FFF2-40B4-BE49-F238E27FC236}">
                  <a16:creationId xmlns:a16="http://schemas.microsoft.com/office/drawing/2014/main" id="{4F355F96-B130-4695-9677-F104DAC46668}"/>
                </a:ext>
              </a:extLst>
            </p:cNvPr>
            <p:cNvSpPr/>
            <p:nvPr/>
          </p:nvSpPr>
          <p:spPr>
            <a:xfrm>
              <a:off x="9661452" y="52818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58" name="object 1557">
              <a:extLst>
                <a:ext uri="{FF2B5EF4-FFF2-40B4-BE49-F238E27FC236}">
                  <a16:creationId xmlns:a16="http://schemas.microsoft.com/office/drawing/2014/main" id="{E317D4FB-855E-400D-B19B-84E6434A76B7}"/>
                </a:ext>
              </a:extLst>
            </p:cNvPr>
            <p:cNvSpPr/>
            <p:nvPr/>
          </p:nvSpPr>
          <p:spPr>
            <a:xfrm>
              <a:off x="9661452" y="612299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59" name="object 1558">
              <a:extLst>
                <a:ext uri="{FF2B5EF4-FFF2-40B4-BE49-F238E27FC236}">
                  <a16:creationId xmlns:a16="http://schemas.microsoft.com/office/drawing/2014/main" id="{1AA22D8B-7B57-494D-8AC1-0CCB8DE081A7}"/>
                </a:ext>
              </a:extLst>
            </p:cNvPr>
            <p:cNvSpPr/>
            <p:nvPr/>
          </p:nvSpPr>
          <p:spPr>
            <a:xfrm>
              <a:off x="9661452" y="638861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60" name="object 1559">
              <a:extLst>
                <a:ext uri="{FF2B5EF4-FFF2-40B4-BE49-F238E27FC236}">
                  <a16:creationId xmlns:a16="http://schemas.microsoft.com/office/drawing/2014/main" id="{AE2A87BE-C1A4-4306-A710-FF79B52B2E80}"/>
                </a:ext>
              </a:extLst>
            </p:cNvPr>
            <p:cNvSpPr/>
            <p:nvPr/>
          </p:nvSpPr>
          <p:spPr>
            <a:xfrm>
              <a:off x="9661452" y="678703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61" name="object 1560">
              <a:extLst>
                <a:ext uri="{FF2B5EF4-FFF2-40B4-BE49-F238E27FC236}">
                  <a16:creationId xmlns:a16="http://schemas.microsoft.com/office/drawing/2014/main" id="{619F6F7C-A49B-464E-B03A-6B3F84993338}"/>
                </a:ext>
              </a:extLst>
            </p:cNvPr>
            <p:cNvSpPr/>
            <p:nvPr/>
          </p:nvSpPr>
          <p:spPr>
            <a:xfrm>
              <a:off x="9661452" y="705265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62" name="object 1561">
              <a:extLst>
                <a:ext uri="{FF2B5EF4-FFF2-40B4-BE49-F238E27FC236}">
                  <a16:creationId xmlns:a16="http://schemas.microsoft.com/office/drawing/2014/main" id="{DF4100B4-2129-41BD-B3CC-C4B202F697EB}"/>
                </a:ext>
              </a:extLst>
            </p:cNvPr>
            <p:cNvSpPr/>
            <p:nvPr/>
          </p:nvSpPr>
          <p:spPr>
            <a:xfrm>
              <a:off x="9661452" y="78937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63" name="object 1562">
              <a:extLst>
                <a:ext uri="{FF2B5EF4-FFF2-40B4-BE49-F238E27FC236}">
                  <a16:creationId xmlns:a16="http://schemas.microsoft.com/office/drawing/2014/main" id="{FC5CE73A-DA5C-4926-9994-1555B07F070F}"/>
                </a:ext>
              </a:extLst>
            </p:cNvPr>
            <p:cNvSpPr/>
            <p:nvPr/>
          </p:nvSpPr>
          <p:spPr>
            <a:xfrm>
              <a:off x="9661452" y="815938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64" name="object 1563">
              <a:extLst>
                <a:ext uri="{FF2B5EF4-FFF2-40B4-BE49-F238E27FC236}">
                  <a16:creationId xmlns:a16="http://schemas.microsoft.com/office/drawing/2014/main" id="{80F69ECE-C09A-4420-8074-43FCFD218527}"/>
                </a:ext>
              </a:extLst>
            </p:cNvPr>
            <p:cNvSpPr/>
            <p:nvPr/>
          </p:nvSpPr>
          <p:spPr>
            <a:xfrm>
              <a:off x="10764517" y="8967304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65" name="object 1564">
              <a:extLst>
                <a:ext uri="{FF2B5EF4-FFF2-40B4-BE49-F238E27FC236}">
                  <a16:creationId xmlns:a16="http://schemas.microsoft.com/office/drawing/2014/main" id="{F88AE27E-1AEC-4A9F-AA7E-4145C341766E}"/>
                </a:ext>
              </a:extLst>
            </p:cNvPr>
            <p:cNvSpPr/>
            <p:nvPr/>
          </p:nvSpPr>
          <p:spPr>
            <a:xfrm>
              <a:off x="9716148" y="8967304"/>
              <a:ext cx="885118" cy="66445"/>
            </a:xfrm>
            <a:custGeom>
              <a:avLst/>
              <a:gdLst/>
              <a:ahLst/>
              <a:cxnLst/>
              <a:rect l="l" t="t" r="r" b="b"/>
              <a:pathLst>
                <a:path w="657225" h="40640">
                  <a:moveTo>
                    <a:pt x="656599" y="0"/>
                  </a:moveTo>
                  <a:lnTo>
                    <a:pt x="656599" y="40614"/>
                  </a:lnTo>
                </a:path>
                <a:path w="657225" h="40640">
                  <a:moveTo>
                    <a:pt x="0" y="40614"/>
                  </a:moveTo>
                  <a:lnTo>
                    <a:pt x="656599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66" name="object 1565">
              <a:extLst>
                <a:ext uri="{FF2B5EF4-FFF2-40B4-BE49-F238E27FC236}">
                  <a16:creationId xmlns:a16="http://schemas.microsoft.com/office/drawing/2014/main" id="{11A4BAA4-24BD-4D26-A0D2-77D018ED59ED}"/>
                </a:ext>
              </a:extLst>
            </p:cNvPr>
            <p:cNvSpPr/>
            <p:nvPr/>
          </p:nvSpPr>
          <p:spPr>
            <a:xfrm>
              <a:off x="10764517" y="8967304"/>
              <a:ext cx="128278" cy="66445"/>
            </a:xfrm>
            <a:custGeom>
              <a:avLst/>
              <a:gdLst/>
              <a:ahLst/>
              <a:cxnLst/>
              <a:rect l="l" t="t" r="r" b="b"/>
              <a:pathLst>
                <a:path w="95250" h="40640">
                  <a:moveTo>
                    <a:pt x="0" y="40614"/>
                  </a:moveTo>
                  <a:lnTo>
                    <a:pt x="94766" y="40614"/>
                  </a:lnTo>
                </a:path>
                <a:path w="95250" h="40640">
                  <a:moveTo>
                    <a:pt x="9476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67" name="object 1566">
              <a:extLst>
                <a:ext uri="{FF2B5EF4-FFF2-40B4-BE49-F238E27FC236}">
                  <a16:creationId xmlns:a16="http://schemas.microsoft.com/office/drawing/2014/main" id="{B7361FDA-2231-4D7F-90CD-D779F6E1D7A2}"/>
                </a:ext>
              </a:extLst>
            </p:cNvPr>
            <p:cNvSpPr/>
            <p:nvPr/>
          </p:nvSpPr>
          <p:spPr>
            <a:xfrm>
              <a:off x="9716148" y="8967304"/>
              <a:ext cx="885118" cy="66445"/>
            </a:xfrm>
            <a:custGeom>
              <a:avLst/>
              <a:gdLst/>
              <a:ahLst/>
              <a:cxnLst/>
              <a:rect l="l" t="t" r="r" b="b"/>
              <a:pathLst>
                <a:path w="657225" h="40640">
                  <a:moveTo>
                    <a:pt x="656599" y="0"/>
                  </a:moveTo>
                  <a:lnTo>
                    <a:pt x="0" y="0"/>
                  </a:lnTo>
                </a:path>
                <a:path w="657225" h="40640">
                  <a:moveTo>
                    <a:pt x="656599" y="0"/>
                  </a:moveTo>
                  <a:lnTo>
                    <a:pt x="656599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68" name="object 1567">
              <a:extLst>
                <a:ext uri="{FF2B5EF4-FFF2-40B4-BE49-F238E27FC236}">
                  <a16:creationId xmlns:a16="http://schemas.microsoft.com/office/drawing/2014/main" id="{90BCD532-FCAE-4181-9956-02B00D78BF96}"/>
                </a:ext>
              </a:extLst>
            </p:cNvPr>
            <p:cNvSpPr/>
            <p:nvPr/>
          </p:nvSpPr>
          <p:spPr>
            <a:xfrm>
              <a:off x="10764517" y="8967304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69" name="object 1568">
              <a:extLst>
                <a:ext uri="{FF2B5EF4-FFF2-40B4-BE49-F238E27FC236}">
                  <a16:creationId xmlns:a16="http://schemas.microsoft.com/office/drawing/2014/main" id="{D0CF9E93-42D8-4216-83E2-EADDFA0A40C2}"/>
                </a:ext>
              </a:extLst>
            </p:cNvPr>
            <p:cNvSpPr/>
            <p:nvPr/>
          </p:nvSpPr>
          <p:spPr>
            <a:xfrm>
              <a:off x="9296802" y="52818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70" name="object 1569">
              <a:extLst>
                <a:ext uri="{FF2B5EF4-FFF2-40B4-BE49-F238E27FC236}">
                  <a16:creationId xmlns:a16="http://schemas.microsoft.com/office/drawing/2014/main" id="{2BBE11C0-4ED0-4624-BC63-1E5708A3547C}"/>
                </a:ext>
              </a:extLst>
            </p:cNvPr>
            <p:cNvSpPr/>
            <p:nvPr/>
          </p:nvSpPr>
          <p:spPr>
            <a:xfrm>
              <a:off x="9296802" y="501625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71" name="object 1570">
              <a:extLst>
                <a:ext uri="{FF2B5EF4-FFF2-40B4-BE49-F238E27FC236}">
                  <a16:creationId xmlns:a16="http://schemas.microsoft.com/office/drawing/2014/main" id="{DF11780A-3C7E-474A-9F9B-FB4073812C3B}"/>
                </a:ext>
              </a:extLst>
            </p:cNvPr>
            <p:cNvSpPr/>
            <p:nvPr/>
          </p:nvSpPr>
          <p:spPr>
            <a:xfrm>
              <a:off x="9296802" y="461783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72" name="object 1571">
              <a:extLst>
                <a:ext uri="{FF2B5EF4-FFF2-40B4-BE49-F238E27FC236}">
                  <a16:creationId xmlns:a16="http://schemas.microsoft.com/office/drawing/2014/main" id="{22A35090-8A03-4F3E-8DA9-9B19AE68FABA}"/>
                </a:ext>
              </a:extLst>
            </p:cNvPr>
            <p:cNvSpPr/>
            <p:nvPr/>
          </p:nvSpPr>
          <p:spPr>
            <a:xfrm>
              <a:off x="9296802" y="4186207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40" h="101600">
                  <a:moveTo>
                    <a:pt x="40614" y="101535"/>
                  </a:moveTo>
                  <a:lnTo>
                    <a:pt x="0" y="101535"/>
                  </a:lnTo>
                </a:path>
                <a:path w="40640" h="101600">
                  <a:moveTo>
                    <a:pt x="0" y="0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73" name="object 1572">
              <a:extLst>
                <a:ext uri="{FF2B5EF4-FFF2-40B4-BE49-F238E27FC236}">
                  <a16:creationId xmlns:a16="http://schemas.microsoft.com/office/drawing/2014/main" id="{A10E97ED-5E25-4A57-9E72-7DC2020428C6}"/>
                </a:ext>
              </a:extLst>
            </p:cNvPr>
            <p:cNvSpPr/>
            <p:nvPr/>
          </p:nvSpPr>
          <p:spPr>
            <a:xfrm>
              <a:off x="9296801" y="4617834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87997"/>
                  </a:lnTo>
                </a:path>
                <a:path h="243840">
                  <a:moveTo>
                    <a:pt x="0" y="128612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74" name="object 1573">
              <a:extLst>
                <a:ext uri="{FF2B5EF4-FFF2-40B4-BE49-F238E27FC236}">
                  <a16:creationId xmlns:a16="http://schemas.microsoft.com/office/drawing/2014/main" id="{4F7A0B6A-85ED-4D74-B19B-131ED644F940}"/>
                </a:ext>
              </a:extLst>
            </p:cNvPr>
            <p:cNvSpPr/>
            <p:nvPr/>
          </p:nvSpPr>
          <p:spPr>
            <a:xfrm>
              <a:off x="9296802" y="5281875"/>
              <a:ext cx="54731" cy="210758"/>
            </a:xfrm>
            <a:custGeom>
              <a:avLst/>
              <a:gdLst/>
              <a:ahLst/>
              <a:cxnLst/>
              <a:rect l="l" t="t" r="r" b="b"/>
              <a:pathLst>
                <a:path w="40640" h="128904">
                  <a:moveTo>
                    <a:pt x="0" y="0"/>
                  </a:moveTo>
                  <a:lnTo>
                    <a:pt x="0" y="87997"/>
                  </a:lnTo>
                </a:path>
                <a:path w="40640" h="128904">
                  <a:moveTo>
                    <a:pt x="40614" y="128612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75" name="object 1574">
              <a:extLst>
                <a:ext uri="{FF2B5EF4-FFF2-40B4-BE49-F238E27FC236}">
                  <a16:creationId xmlns:a16="http://schemas.microsoft.com/office/drawing/2014/main" id="{CD184C55-5E09-46C2-A7BA-A2F4B04E36DB}"/>
                </a:ext>
              </a:extLst>
            </p:cNvPr>
            <p:cNvSpPr/>
            <p:nvPr/>
          </p:nvSpPr>
          <p:spPr>
            <a:xfrm>
              <a:off x="9351498" y="4617834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76" name="object 1575">
              <a:extLst>
                <a:ext uri="{FF2B5EF4-FFF2-40B4-BE49-F238E27FC236}">
                  <a16:creationId xmlns:a16="http://schemas.microsoft.com/office/drawing/2014/main" id="{69B956A4-1F19-49B7-A8B7-40E20A5BE05B}"/>
                </a:ext>
              </a:extLst>
            </p:cNvPr>
            <p:cNvSpPr/>
            <p:nvPr/>
          </p:nvSpPr>
          <p:spPr>
            <a:xfrm>
              <a:off x="9351498" y="4186207"/>
              <a:ext cx="0" cy="166116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101535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77" name="object 1576">
              <a:extLst>
                <a:ext uri="{FF2B5EF4-FFF2-40B4-BE49-F238E27FC236}">
                  <a16:creationId xmlns:a16="http://schemas.microsoft.com/office/drawing/2014/main" id="{5F084643-78F1-490F-AAB7-C7E68E194F54}"/>
                </a:ext>
              </a:extLst>
            </p:cNvPr>
            <p:cNvSpPr/>
            <p:nvPr/>
          </p:nvSpPr>
          <p:spPr>
            <a:xfrm>
              <a:off x="9296802" y="5016259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78" name="object 1577">
              <a:extLst>
                <a:ext uri="{FF2B5EF4-FFF2-40B4-BE49-F238E27FC236}">
                  <a16:creationId xmlns:a16="http://schemas.microsoft.com/office/drawing/2014/main" id="{D9694AE0-5443-4691-B58C-7F18BBEB5E47}"/>
                </a:ext>
              </a:extLst>
            </p:cNvPr>
            <p:cNvSpPr/>
            <p:nvPr/>
          </p:nvSpPr>
          <p:spPr>
            <a:xfrm>
              <a:off x="9296802" y="52818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79" name="object 1578">
              <a:extLst>
                <a:ext uri="{FF2B5EF4-FFF2-40B4-BE49-F238E27FC236}">
                  <a16:creationId xmlns:a16="http://schemas.microsoft.com/office/drawing/2014/main" id="{2B299128-042E-4B6D-AA2E-76A81A1FD9D1}"/>
                </a:ext>
              </a:extLst>
            </p:cNvPr>
            <p:cNvSpPr/>
            <p:nvPr/>
          </p:nvSpPr>
          <p:spPr>
            <a:xfrm>
              <a:off x="9296802" y="4352217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80" name="object 1579">
              <a:extLst>
                <a:ext uri="{FF2B5EF4-FFF2-40B4-BE49-F238E27FC236}">
                  <a16:creationId xmlns:a16="http://schemas.microsoft.com/office/drawing/2014/main" id="{CCFED5DB-B16F-42AD-A0E0-D91544EBFC7C}"/>
                </a:ext>
              </a:extLst>
            </p:cNvPr>
            <p:cNvSpPr/>
            <p:nvPr/>
          </p:nvSpPr>
          <p:spPr>
            <a:xfrm>
              <a:off x="9296802" y="461783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81" name="object 1580">
              <a:extLst>
                <a:ext uri="{FF2B5EF4-FFF2-40B4-BE49-F238E27FC236}">
                  <a16:creationId xmlns:a16="http://schemas.microsoft.com/office/drawing/2014/main" id="{D2D75C57-7537-4B1D-8A09-95BDAA93FB71}"/>
                </a:ext>
              </a:extLst>
            </p:cNvPr>
            <p:cNvSpPr/>
            <p:nvPr/>
          </p:nvSpPr>
          <p:spPr>
            <a:xfrm>
              <a:off x="8804523" y="5425751"/>
              <a:ext cx="492588" cy="66445"/>
            </a:xfrm>
            <a:custGeom>
              <a:avLst/>
              <a:gdLst/>
              <a:ahLst/>
              <a:cxnLst/>
              <a:rect l="l" t="t" r="r" b="b"/>
              <a:pathLst>
                <a:path w="365759" h="40640">
                  <a:moveTo>
                    <a:pt x="0" y="40614"/>
                  </a:moveTo>
                  <a:lnTo>
                    <a:pt x="365529" y="40614"/>
                  </a:lnTo>
                </a:path>
                <a:path w="365759" h="40640">
                  <a:moveTo>
                    <a:pt x="36552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82" name="object 1581">
              <a:extLst>
                <a:ext uri="{FF2B5EF4-FFF2-40B4-BE49-F238E27FC236}">
                  <a16:creationId xmlns:a16="http://schemas.microsoft.com/office/drawing/2014/main" id="{BE861ADD-A39E-4716-8CB1-86FFB16E314B}"/>
                </a:ext>
              </a:extLst>
            </p:cNvPr>
            <p:cNvSpPr/>
            <p:nvPr/>
          </p:nvSpPr>
          <p:spPr>
            <a:xfrm>
              <a:off x="8804523" y="7196527"/>
              <a:ext cx="547319" cy="66445"/>
            </a:xfrm>
            <a:custGeom>
              <a:avLst/>
              <a:gdLst/>
              <a:ahLst/>
              <a:cxnLst/>
              <a:rect l="l" t="t" r="r" b="b"/>
              <a:pathLst>
                <a:path w="406400" h="40640">
                  <a:moveTo>
                    <a:pt x="406143" y="40614"/>
                  </a:moveTo>
                  <a:lnTo>
                    <a:pt x="406143" y="0"/>
                  </a:lnTo>
                </a:path>
                <a:path w="406400" h="40640">
                  <a:moveTo>
                    <a:pt x="0" y="40614"/>
                  </a:moveTo>
                  <a:lnTo>
                    <a:pt x="365529" y="40614"/>
                  </a:lnTo>
                </a:path>
                <a:path w="406400" h="40640">
                  <a:moveTo>
                    <a:pt x="36552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83" name="object 1582">
              <a:extLst>
                <a:ext uri="{FF2B5EF4-FFF2-40B4-BE49-F238E27FC236}">
                  <a16:creationId xmlns:a16="http://schemas.microsoft.com/office/drawing/2014/main" id="{BBE0560A-D1B3-4207-86D3-97666E93AA76}"/>
                </a:ext>
              </a:extLst>
            </p:cNvPr>
            <p:cNvSpPr/>
            <p:nvPr/>
          </p:nvSpPr>
          <p:spPr>
            <a:xfrm>
              <a:off x="8804523" y="5868445"/>
              <a:ext cx="547319" cy="66445"/>
            </a:xfrm>
            <a:custGeom>
              <a:avLst/>
              <a:gdLst/>
              <a:ahLst/>
              <a:cxnLst/>
              <a:rect l="l" t="t" r="r" b="b"/>
              <a:pathLst>
                <a:path w="406400" h="40640">
                  <a:moveTo>
                    <a:pt x="406143" y="0"/>
                  </a:moveTo>
                  <a:lnTo>
                    <a:pt x="406143" y="40614"/>
                  </a:lnTo>
                </a:path>
                <a:path w="406400" h="40640">
                  <a:moveTo>
                    <a:pt x="0" y="40614"/>
                  </a:moveTo>
                  <a:lnTo>
                    <a:pt x="365529" y="40614"/>
                  </a:lnTo>
                </a:path>
                <a:path w="406400" h="40640">
                  <a:moveTo>
                    <a:pt x="36552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84" name="object 1583">
              <a:extLst>
                <a:ext uri="{FF2B5EF4-FFF2-40B4-BE49-F238E27FC236}">
                  <a16:creationId xmlns:a16="http://schemas.microsoft.com/office/drawing/2014/main" id="{8CE1EFDE-5467-4358-8BB5-502261846C8B}"/>
                </a:ext>
              </a:extLst>
            </p:cNvPr>
            <p:cNvSpPr/>
            <p:nvPr/>
          </p:nvSpPr>
          <p:spPr>
            <a:xfrm>
              <a:off x="9296802" y="705265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85" name="object 1584">
              <a:extLst>
                <a:ext uri="{FF2B5EF4-FFF2-40B4-BE49-F238E27FC236}">
                  <a16:creationId xmlns:a16="http://schemas.microsoft.com/office/drawing/2014/main" id="{B828B655-A052-4029-8D49-D7CE21919BC7}"/>
                </a:ext>
              </a:extLst>
            </p:cNvPr>
            <p:cNvSpPr/>
            <p:nvPr/>
          </p:nvSpPr>
          <p:spPr>
            <a:xfrm>
              <a:off x="9296802" y="678703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86" name="object 1585">
              <a:extLst>
                <a:ext uri="{FF2B5EF4-FFF2-40B4-BE49-F238E27FC236}">
                  <a16:creationId xmlns:a16="http://schemas.microsoft.com/office/drawing/2014/main" id="{2F0BAD6C-B674-482A-A638-573A50F82010}"/>
                </a:ext>
              </a:extLst>
            </p:cNvPr>
            <p:cNvSpPr/>
            <p:nvPr/>
          </p:nvSpPr>
          <p:spPr>
            <a:xfrm>
              <a:off x="9296802" y="638861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87" name="object 1586">
              <a:extLst>
                <a:ext uri="{FF2B5EF4-FFF2-40B4-BE49-F238E27FC236}">
                  <a16:creationId xmlns:a16="http://schemas.microsoft.com/office/drawing/2014/main" id="{BC1A4106-A04C-4831-9D1B-837315632980}"/>
                </a:ext>
              </a:extLst>
            </p:cNvPr>
            <p:cNvSpPr/>
            <p:nvPr/>
          </p:nvSpPr>
          <p:spPr>
            <a:xfrm>
              <a:off x="9296802" y="5934847"/>
              <a:ext cx="54731" cy="188956"/>
            </a:xfrm>
            <a:custGeom>
              <a:avLst/>
              <a:gdLst/>
              <a:ahLst/>
              <a:cxnLst/>
              <a:rect l="l" t="t" r="r" b="b"/>
              <a:pathLst>
                <a:path w="40640" h="115570">
                  <a:moveTo>
                    <a:pt x="40614" y="115074"/>
                  </a:moveTo>
                  <a:lnTo>
                    <a:pt x="0" y="115074"/>
                  </a:lnTo>
                </a:path>
                <a:path w="40640" h="115570">
                  <a:moveTo>
                    <a:pt x="0" y="0"/>
                  </a:moveTo>
                  <a:lnTo>
                    <a:pt x="0" y="11507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88" name="object 1587">
              <a:extLst>
                <a:ext uri="{FF2B5EF4-FFF2-40B4-BE49-F238E27FC236}">
                  <a16:creationId xmlns:a16="http://schemas.microsoft.com/office/drawing/2014/main" id="{65510589-AB4C-41B0-9567-5BE0C27CBFCB}"/>
                </a:ext>
              </a:extLst>
            </p:cNvPr>
            <p:cNvSpPr/>
            <p:nvPr/>
          </p:nvSpPr>
          <p:spPr>
            <a:xfrm>
              <a:off x="9296801" y="6388610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87997"/>
                  </a:lnTo>
                </a:path>
                <a:path h="243840">
                  <a:moveTo>
                    <a:pt x="0" y="128612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89" name="object 1588">
              <a:extLst>
                <a:ext uri="{FF2B5EF4-FFF2-40B4-BE49-F238E27FC236}">
                  <a16:creationId xmlns:a16="http://schemas.microsoft.com/office/drawing/2014/main" id="{CD34E9ED-C332-4D19-B3EE-D3DBCB7DF86D}"/>
                </a:ext>
              </a:extLst>
            </p:cNvPr>
            <p:cNvSpPr/>
            <p:nvPr/>
          </p:nvSpPr>
          <p:spPr>
            <a:xfrm>
              <a:off x="9296802" y="7052653"/>
              <a:ext cx="54731" cy="144313"/>
            </a:xfrm>
            <a:custGeom>
              <a:avLst/>
              <a:gdLst/>
              <a:ahLst/>
              <a:cxnLst/>
              <a:rect l="l" t="t" r="r" b="b"/>
              <a:pathLst>
                <a:path w="40640" h="88265">
                  <a:moveTo>
                    <a:pt x="0" y="0"/>
                  </a:moveTo>
                  <a:lnTo>
                    <a:pt x="0" y="87997"/>
                  </a:lnTo>
                </a:path>
                <a:path w="40640" h="88265">
                  <a:moveTo>
                    <a:pt x="40614" y="87997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90" name="object 1589">
              <a:extLst>
                <a:ext uri="{FF2B5EF4-FFF2-40B4-BE49-F238E27FC236}">
                  <a16:creationId xmlns:a16="http://schemas.microsoft.com/office/drawing/2014/main" id="{5920863E-BD30-4121-B016-72BB05617DCB}"/>
                </a:ext>
              </a:extLst>
            </p:cNvPr>
            <p:cNvSpPr/>
            <p:nvPr/>
          </p:nvSpPr>
          <p:spPr>
            <a:xfrm>
              <a:off x="9351498" y="6388610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91" name="object 1590">
              <a:extLst>
                <a:ext uri="{FF2B5EF4-FFF2-40B4-BE49-F238E27FC236}">
                  <a16:creationId xmlns:a16="http://schemas.microsoft.com/office/drawing/2014/main" id="{79F1926E-3464-4D52-A38E-22A3432F5A36}"/>
                </a:ext>
              </a:extLst>
            </p:cNvPr>
            <p:cNvSpPr/>
            <p:nvPr/>
          </p:nvSpPr>
          <p:spPr>
            <a:xfrm>
              <a:off x="9351498" y="5934847"/>
              <a:ext cx="0" cy="188956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11507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92" name="object 1591">
              <a:extLst>
                <a:ext uri="{FF2B5EF4-FFF2-40B4-BE49-F238E27FC236}">
                  <a16:creationId xmlns:a16="http://schemas.microsoft.com/office/drawing/2014/main" id="{470322AD-9C15-4E1A-B91B-79C2293CBCDB}"/>
                </a:ext>
              </a:extLst>
            </p:cNvPr>
            <p:cNvSpPr/>
            <p:nvPr/>
          </p:nvSpPr>
          <p:spPr>
            <a:xfrm>
              <a:off x="9296802" y="678703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93" name="object 1592">
              <a:extLst>
                <a:ext uri="{FF2B5EF4-FFF2-40B4-BE49-F238E27FC236}">
                  <a16:creationId xmlns:a16="http://schemas.microsoft.com/office/drawing/2014/main" id="{7390A6CA-4024-4B36-9E73-E89A930F6292}"/>
                </a:ext>
              </a:extLst>
            </p:cNvPr>
            <p:cNvSpPr/>
            <p:nvPr/>
          </p:nvSpPr>
          <p:spPr>
            <a:xfrm>
              <a:off x="9296802" y="705265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94" name="object 1593">
              <a:extLst>
                <a:ext uri="{FF2B5EF4-FFF2-40B4-BE49-F238E27FC236}">
                  <a16:creationId xmlns:a16="http://schemas.microsoft.com/office/drawing/2014/main" id="{063ADF4A-1996-46BC-9400-6F50CD5A5D52}"/>
                </a:ext>
              </a:extLst>
            </p:cNvPr>
            <p:cNvSpPr/>
            <p:nvPr/>
          </p:nvSpPr>
          <p:spPr>
            <a:xfrm>
              <a:off x="9296802" y="612299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95" name="object 1594">
              <a:extLst>
                <a:ext uri="{FF2B5EF4-FFF2-40B4-BE49-F238E27FC236}">
                  <a16:creationId xmlns:a16="http://schemas.microsoft.com/office/drawing/2014/main" id="{2481D16C-B2AD-46AC-BD5E-EBEFD9B23B7D}"/>
                </a:ext>
              </a:extLst>
            </p:cNvPr>
            <p:cNvSpPr/>
            <p:nvPr/>
          </p:nvSpPr>
          <p:spPr>
            <a:xfrm>
              <a:off x="9296802" y="638861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96" name="object 1595">
              <a:extLst>
                <a:ext uri="{FF2B5EF4-FFF2-40B4-BE49-F238E27FC236}">
                  <a16:creationId xmlns:a16="http://schemas.microsoft.com/office/drawing/2014/main" id="{FD45E545-2E7F-4096-901B-970D8DD3E6BD}"/>
                </a:ext>
              </a:extLst>
            </p:cNvPr>
            <p:cNvSpPr/>
            <p:nvPr/>
          </p:nvSpPr>
          <p:spPr>
            <a:xfrm>
              <a:off x="8804523" y="6532486"/>
              <a:ext cx="492588" cy="66445"/>
            </a:xfrm>
            <a:custGeom>
              <a:avLst/>
              <a:gdLst/>
              <a:ahLst/>
              <a:cxnLst/>
              <a:rect l="l" t="t" r="r" b="b"/>
              <a:pathLst>
                <a:path w="365759" h="40640">
                  <a:moveTo>
                    <a:pt x="0" y="40614"/>
                  </a:moveTo>
                  <a:lnTo>
                    <a:pt x="365529" y="40614"/>
                  </a:lnTo>
                </a:path>
                <a:path w="365759" h="40640">
                  <a:moveTo>
                    <a:pt x="36552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97" name="object 1596">
              <a:extLst>
                <a:ext uri="{FF2B5EF4-FFF2-40B4-BE49-F238E27FC236}">
                  <a16:creationId xmlns:a16="http://schemas.microsoft.com/office/drawing/2014/main" id="{BDC79066-1EBF-4BA1-BE22-3C75554EAD4E}"/>
                </a:ext>
              </a:extLst>
            </p:cNvPr>
            <p:cNvSpPr/>
            <p:nvPr/>
          </p:nvSpPr>
          <p:spPr>
            <a:xfrm>
              <a:off x="8804523" y="4761710"/>
              <a:ext cx="492588" cy="66445"/>
            </a:xfrm>
            <a:custGeom>
              <a:avLst/>
              <a:gdLst/>
              <a:ahLst/>
              <a:cxnLst/>
              <a:rect l="l" t="t" r="r" b="b"/>
              <a:pathLst>
                <a:path w="365759" h="40640">
                  <a:moveTo>
                    <a:pt x="0" y="40614"/>
                  </a:moveTo>
                  <a:lnTo>
                    <a:pt x="365529" y="40614"/>
                  </a:lnTo>
                </a:path>
                <a:path w="365759" h="40640">
                  <a:moveTo>
                    <a:pt x="36552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98" name="object 1597">
              <a:extLst>
                <a:ext uri="{FF2B5EF4-FFF2-40B4-BE49-F238E27FC236}">
                  <a16:creationId xmlns:a16="http://schemas.microsoft.com/office/drawing/2014/main" id="{E042948F-4C4D-4AB2-A52A-4BD29BA0E92D}"/>
                </a:ext>
              </a:extLst>
            </p:cNvPr>
            <p:cNvSpPr/>
            <p:nvPr/>
          </p:nvSpPr>
          <p:spPr>
            <a:xfrm>
              <a:off x="8804523" y="7639222"/>
              <a:ext cx="547319" cy="66445"/>
            </a:xfrm>
            <a:custGeom>
              <a:avLst/>
              <a:gdLst/>
              <a:ahLst/>
              <a:cxnLst/>
              <a:rect l="l" t="t" r="r" b="b"/>
              <a:pathLst>
                <a:path w="406400" h="40640">
                  <a:moveTo>
                    <a:pt x="406143" y="0"/>
                  </a:moveTo>
                  <a:lnTo>
                    <a:pt x="406143" y="40614"/>
                  </a:lnTo>
                </a:path>
                <a:path w="406400" h="40640">
                  <a:moveTo>
                    <a:pt x="0" y="40614"/>
                  </a:moveTo>
                  <a:lnTo>
                    <a:pt x="365529" y="40614"/>
                  </a:lnTo>
                </a:path>
                <a:path w="406400" h="40640">
                  <a:moveTo>
                    <a:pt x="36552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399" name="object 1598">
              <a:extLst>
                <a:ext uri="{FF2B5EF4-FFF2-40B4-BE49-F238E27FC236}">
                  <a16:creationId xmlns:a16="http://schemas.microsoft.com/office/drawing/2014/main" id="{104957A1-FFC6-450D-963E-D93E0482CA0D}"/>
                </a:ext>
              </a:extLst>
            </p:cNvPr>
            <p:cNvSpPr/>
            <p:nvPr/>
          </p:nvSpPr>
          <p:spPr>
            <a:xfrm>
              <a:off x="8804523" y="8967304"/>
              <a:ext cx="547319" cy="66445"/>
            </a:xfrm>
            <a:custGeom>
              <a:avLst/>
              <a:gdLst/>
              <a:ahLst/>
              <a:cxnLst/>
              <a:rect l="l" t="t" r="r" b="b"/>
              <a:pathLst>
                <a:path w="406400" h="40640">
                  <a:moveTo>
                    <a:pt x="0" y="40614"/>
                  </a:moveTo>
                  <a:lnTo>
                    <a:pt x="406143" y="40614"/>
                  </a:lnTo>
                </a:path>
                <a:path w="406400" h="40640">
                  <a:moveTo>
                    <a:pt x="36552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00" name="object 1599">
              <a:extLst>
                <a:ext uri="{FF2B5EF4-FFF2-40B4-BE49-F238E27FC236}">
                  <a16:creationId xmlns:a16="http://schemas.microsoft.com/office/drawing/2014/main" id="{4372A9F2-1378-40B6-A732-8BCE6B738672}"/>
                </a:ext>
              </a:extLst>
            </p:cNvPr>
            <p:cNvSpPr/>
            <p:nvPr/>
          </p:nvSpPr>
          <p:spPr>
            <a:xfrm>
              <a:off x="9296802" y="8823428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01" name="object 1600">
              <a:extLst>
                <a:ext uri="{FF2B5EF4-FFF2-40B4-BE49-F238E27FC236}">
                  <a16:creationId xmlns:a16="http://schemas.microsoft.com/office/drawing/2014/main" id="{ECEC555C-93C1-48BF-AD22-6300994B7FA5}"/>
                </a:ext>
              </a:extLst>
            </p:cNvPr>
            <p:cNvSpPr/>
            <p:nvPr/>
          </p:nvSpPr>
          <p:spPr>
            <a:xfrm>
              <a:off x="9296802" y="855781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02" name="object 1601">
              <a:extLst>
                <a:ext uri="{FF2B5EF4-FFF2-40B4-BE49-F238E27FC236}">
                  <a16:creationId xmlns:a16="http://schemas.microsoft.com/office/drawing/2014/main" id="{BAFEEA05-87C7-402F-8227-4A40F7FAC98C}"/>
                </a:ext>
              </a:extLst>
            </p:cNvPr>
            <p:cNvSpPr/>
            <p:nvPr/>
          </p:nvSpPr>
          <p:spPr>
            <a:xfrm>
              <a:off x="9296802" y="815938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03" name="object 1602">
              <a:extLst>
                <a:ext uri="{FF2B5EF4-FFF2-40B4-BE49-F238E27FC236}">
                  <a16:creationId xmlns:a16="http://schemas.microsoft.com/office/drawing/2014/main" id="{7F55A270-5513-411F-BBB1-43BEE6BD19EC}"/>
                </a:ext>
              </a:extLst>
            </p:cNvPr>
            <p:cNvSpPr/>
            <p:nvPr/>
          </p:nvSpPr>
          <p:spPr>
            <a:xfrm>
              <a:off x="9296802" y="7705626"/>
              <a:ext cx="54731" cy="188956"/>
            </a:xfrm>
            <a:custGeom>
              <a:avLst/>
              <a:gdLst/>
              <a:ahLst/>
              <a:cxnLst/>
              <a:rect l="l" t="t" r="r" b="b"/>
              <a:pathLst>
                <a:path w="40640" h="115570">
                  <a:moveTo>
                    <a:pt x="40614" y="115074"/>
                  </a:moveTo>
                  <a:lnTo>
                    <a:pt x="0" y="115074"/>
                  </a:lnTo>
                </a:path>
                <a:path w="40640" h="115570">
                  <a:moveTo>
                    <a:pt x="0" y="0"/>
                  </a:moveTo>
                  <a:lnTo>
                    <a:pt x="0" y="11507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04" name="object 1603">
              <a:extLst>
                <a:ext uri="{FF2B5EF4-FFF2-40B4-BE49-F238E27FC236}">
                  <a16:creationId xmlns:a16="http://schemas.microsoft.com/office/drawing/2014/main" id="{A7CFA8B5-E78B-40CB-A567-520861CDB2B9}"/>
                </a:ext>
              </a:extLst>
            </p:cNvPr>
            <p:cNvSpPr/>
            <p:nvPr/>
          </p:nvSpPr>
          <p:spPr>
            <a:xfrm>
              <a:off x="9296801" y="8159386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87997"/>
                  </a:lnTo>
                </a:path>
                <a:path h="243840">
                  <a:moveTo>
                    <a:pt x="0" y="128612"/>
                  </a:moveTo>
                  <a:lnTo>
                    <a:pt x="0" y="24368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05" name="object 1604">
              <a:extLst>
                <a:ext uri="{FF2B5EF4-FFF2-40B4-BE49-F238E27FC236}">
                  <a16:creationId xmlns:a16="http://schemas.microsoft.com/office/drawing/2014/main" id="{F5F82599-9D8C-4A76-9DC3-AFCCD7C46248}"/>
                </a:ext>
              </a:extLst>
            </p:cNvPr>
            <p:cNvSpPr/>
            <p:nvPr/>
          </p:nvSpPr>
          <p:spPr>
            <a:xfrm>
              <a:off x="9296802" y="8823430"/>
              <a:ext cx="54731" cy="144313"/>
            </a:xfrm>
            <a:custGeom>
              <a:avLst/>
              <a:gdLst/>
              <a:ahLst/>
              <a:cxnLst/>
              <a:rect l="l" t="t" r="r" b="b"/>
              <a:pathLst>
                <a:path w="40640" h="88265">
                  <a:moveTo>
                    <a:pt x="0" y="0"/>
                  </a:moveTo>
                  <a:lnTo>
                    <a:pt x="0" y="87997"/>
                  </a:lnTo>
                </a:path>
                <a:path w="40640" h="88265">
                  <a:moveTo>
                    <a:pt x="40614" y="87997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06" name="object 1605">
              <a:extLst>
                <a:ext uri="{FF2B5EF4-FFF2-40B4-BE49-F238E27FC236}">
                  <a16:creationId xmlns:a16="http://schemas.microsoft.com/office/drawing/2014/main" id="{8ABE5125-1D4E-4CE7-9FB7-CBEBBA99F52A}"/>
                </a:ext>
              </a:extLst>
            </p:cNvPr>
            <p:cNvSpPr/>
            <p:nvPr/>
          </p:nvSpPr>
          <p:spPr>
            <a:xfrm>
              <a:off x="9351498" y="8159386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24368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07" name="object 1606">
              <a:extLst>
                <a:ext uri="{FF2B5EF4-FFF2-40B4-BE49-F238E27FC236}">
                  <a16:creationId xmlns:a16="http://schemas.microsoft.com/office/drawing/2014/main" id="{44EB852C-D870-47F7-AB40-3315F81B2CA1}"/>
                </a:ext>
              </a:extLst>
            </p:cNvPr>
            <p:cNvSpPr/>
            <p:nvPr/>
          </p:nvSpPr>
          <p:spPr>
            <a:xfrm>
              <a:off x="9351498" y="7705626"/>
              <a:ext cx="0" cy="188956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11507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08" name="object 1607">
              <a:extLst>
                <a:ext uri="{FF2B5EF4-FFF2-40B4-BE49-F238E27FC236}">
                  <a16:creationId xmlns:a16="http://schemas.microsoft.com/office/drawing/2014/main" id="{FA2CCA18-8DA0-4B1B-83E1-732CE55FC4EE}"/>
                </a:ext>
              </a:extLst>
            </p:cNvPr>
            <p:cNvSpPr/>
            <p:nvPr/>
          </p:nvSpPr>
          <p:spPr>
            <a:xfrm>
              <a:off x="9296802" y="855781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09" name="object 1608">
              <a:extLst>
                <a:ext uri="{FF2B5EF4-FFF2-40B4-BE49-F238E27FC236}">
                  <a16:creationId xmlns:a16="http://schemas.microsoft.com/office/drawing/2014/main" id="{36B3ACC6-ED92-4708-B848-06C8A7A99A70}"/>
                </a:ext>
              </a:extLst>
            </p:cNvPr>
            <p:cNvSpPr/>
            <p:nvPr/>
          </p:nvSpPr>
          <p:spPr>
            <a:xfrm>
              <a:off x="9296802" y="8823428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10" name="object 1609">
              <a:extLst>
                <a:ext uri="{FF2B5EF4-FFF2-40B4-BE49-F238E27FC236}">
                  <a16:creationId xmlns:a16="http://schemas.microsoft.com/office/drawing/2014/main" id="{5E79E7DD-EDF1-456E-A319-BF73E82FCC81}"/>
                </a:ext>
              </a:extLst>
            </p:cNvPr>
            <p:cNvSpPr/>
            <p:nvPr/>
          </p:nvSpPr>
          <p:spPr>
            <a:xfrm>
              <a:off x="9296802" y="7893770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11" name="object 1610">
              <a:extLst>
                <a:ext uri="{FF2B5EF4-FFF2-40B4-BE49-F238E27FC236}">
                  <a16:creationId xmlns:a16="http://schemas.microsoft.com/office/drawing/2014/main" id="{8C4DAE63-0E32-4594-8DA6-DBE486745B31}"/>
                </a:ext>
              </a:extLst>
            </p:cNvPr>
            <p:cNvSpPr/>
            <p:nvPr/>
          </p:nvSpPr>
          <p:spPr>
            <a:xfrm>
              <a:off x="9296802" y="8159386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12" name="object 1611">
              <a:extLst>
                <a:ext uri="{FF2B5EF4-FFF2-40B4-BE49-F238E27FC236}">
                  <a16:creationId xmlns:a16="http://schemas.microsoft.com/office/drawing/2014/main" id="{2F8F4194-2F69-40E2-B000-D7125ADF9E96}"/>
                </a:ext>
              </a:extLst>
            </p:cNvPr>
            <p:cNvSpPr/>
            <p:nvPr/>
          </p:nvSpPr>
          <p:spPr>
            <a:xfrm>
              <a:off x="8804523" y="8303262"/>
              <a:ext cx="492588" cy="66445"/>
            </a:xfrm>
            <a:custGeom>
              <a:avLst/>
              <a:gdLst/>
              <a:ahLst/>
              <a:cxnLst/>
              <a:rect l="l" t="t" r="r" b="b"/>
              <a:pathLst>
                <a:path w="365759" h="40640">
                  <a:moveTo>
                    <a:pt x="0" y="40614"/>
                  </a:moveTo>
                  <a:lnTo>
                    <a:pt x="365529" y="40614"/>
                  </a:lnTo>
                </a:path>
                <a:path w="365759" h="40640">
                  <a:moveTo>
                    <a:pt x="36552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13" name="object 1612">
              <a:extLst>
                <a:ext uri="{FF2B5EF4-FFF2-40B4-BE49-F238E27FC236}">
                  <a16:creationId xmlns:a16="http://schemas.microsoft.com/office/drawing/2014/main" id="{BF8E7091-3874-4D9A-ACAB-407B7E1E3322}"/>
                </a:ext>
              </a:extLst>
            </p:cNvPr>
            <p:cNvSpPr/>
            <p:nvPr/>
          </p:nvSpPr>
          <p:spPr>
            <a:xfrm>
              <a:off x="17346444" y="10826621"/>
              <a:ext cx="91505" cy="1826226"/>
            </a:xfrm>
            <a:custGeom>
              <a:avLst/>
              <a:gdLst/>
              <a:ahLst/>
              <a:cxnLst/>
              <a:rect l="l" t="t" r="r" b="b"/>
              <a:pathLst>
                <a:path w="67944" h="1116965">
                  <a:moveTo>
                    <a:pt x="67690" y="1116895"/>
                  </a:moveTo>
                  <a:lnTo>
                    <a:pt x="0" y="1116895"/>
                  </a:lnTo>
                </a:path>
                <a:path w="67944" h="1116965">
                  <a:moveTo>
                    <a:pt x="67690" y="1116895"/>
                  </a:moveTo>
                  <a:lnTo>
                    <a:pt x="67690" y="0"/>
                  </a:lnTo>
                </a:path>
                <a:path w="67944" h="1116965">
                  <a:moveTo>
                    <a:pt x="0" y="0"/>
                  </a:moveTo>
                  <a:lnTo>
                    <a:pt x="0" y="115074"/>
                  </a:lnTo>
                </a:path>
                <a:path w="67944" h="1116965">
                  <a:moveTo>
                    <a:pt x="0" y="155688"/>
                  </a:moveTo>
                  <a:lnTo>
                    <a:pt x="0" y="104920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14" name="object 1613">
              <a:extLst>
                <a:ext uri="{FF2B5EF4-FFF2-40B4-BE49-F238E27FC236}">
                  <a16:creationId xmlns:a16="http://schemas.microsoft.com/office/drawing/2014/main" id="{8C8E8F63-FB77-4ABD-AC39-BC6CEFB63011}"/>
                </a:ext>
              </a:extLst>
            </p:cNvPr>
            <p:cNvSpPr/>
            <p:nvPr/>
          </p:nvSpPr>
          <p:spPr>
            <a:xfrm>
              <a:off x="16635375" y="11933356"/>
              <a:ext cx="54731" cy="609434"/>
            </a:xfrm>
            <a:custGeom>
              <a:avLst/>
              <a:gdLst/>
              <a:ahLst/>
              <a:cxnLst/>
              <a:rect l="l" t="t" r="r" b="b"/>
              <a:pathLst>
                <a:path w="40640" h="372745">
                  <a:moveTo>
                    <a:pt x="0" y="0"/>
                  </a:moveTo>
                  <a:lnTo>
                    <a:pt x="0" y="372298"/>
                  </a:lnTo>
                </a:path>
                <a:path w="40640" h="372745">
                  <a:moveTo>
                    <a:pt x="40614" y="372298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15" name="object 1614">
              <a:extLst>
                <a:ext uri="{FF2B5EF4-FFF2-40B4-BE49-F238E27FC236}">
                  <a16:creationId xmlns:a16="http://schemas.microsoft.com/office/drawing/2014/main" id="{A819F6A7-D52B-4195-A652-CC77387872EA}"/>
                </a:ext>
              </a:extLst>
            </p:cNvPr>
            <p:cNvSpPr/>
            <p:nvPr/>
          </p:nvSpPr>
          <p:spPr>
            <a:xfrm>
              <a:off x="9661452" y="145257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16" name="object 1615">
              <a:extLst>
                <a:ext uri="{FF2B5EF4-FFF2-40B4-BE49-F238E27FC236}">
                  <a16:creationId xmlns:a16="http://schemas.microsoft.com/office/drawing/2014/main" id="{6598337B-D84B-4AC6-B1F6-0CCBF06A6517}"/>
                </a:ext>
              </a:extLst>
            </p:cNvPr>
            <p:cNvSpPr/>
            <p:nvPr/>
          </p:nvSpPr>
          <p:spPr>
            <a:xfrm>
              <a:off x="9661452" y="1087348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40" h="101600">
                  <a:moveTo>
                    <a:pt x="40614" y="101535"/>
                  </a:moveTo>
                  <a:lnTo>
                    <a:pt x="0" y="101535"/>
                  </a:lnTo>
                </a:path>
                <a:path w="40640" h="101600">
                  <a:moveTo>
                    <a:pt x="0" y="0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17" name="object 1616">
              <a:extLst>
                <a:ext uri="{FF2B5EF4-FFF2-40B4-BE49-F238E27FC236}">
                  <a16:creationId xmlns:a16="http://schemas.microsoft.com/office/drawing/2014/main" id="{165787CB-361B-4385-8709-3691AEC8244B}"/>
                </a:ext>
              </a:extLst>
            </p:cNvPr>
            <p:cNvSpPr/>
            <p:nvPr/>
          </p:nvSpPr>
          <p:spPr>
            <a:xfrm>
              <a:off x="9661452" y="1452571"/>
              <a:ext cx="54731" cy="1096359"/>
            </a:xfrm>
            <a:custGeom>
              <a:avLst/>
              <a:gdLst/>
              <a:ahLst/>
              <a:cxnLst/>
              <a:rect l="l" t="t" r="r" b="b"/>
              <a:pathLst>
                <a:path w="40640" h="670560">
                  <a:moveTo>
                    <a:pt x="0" y="0"/>
                  </a:moveTo>
                  <a:lnTo>
                    <a:pt x="0" y="670137"/>
                  </a:lnTo>
                </a:path>
                <a:path w="40640" h="670560">
                  <a:moveTo>
                    <a:pt x="40614" y="670137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18" name="object 1617">
              <a:extLst>
                <a:ext uri="{FF2B5EF4-FFF2-40B4-BE49-F238E27FC236}">
                  <a16:creationId xmlns:a16="http://schemas.microsoft.com/office/drawing/2014/main" id="{CDACCB5C-4323-4CB6-9653-A0973AF63DFD}"/>
                </a:ext>
              </a:extLst>
            </p:cNvPr>
            <p:cNvSpPr/>
            <p:nvPr/>
          </p:nvSpPr>
          <p:spPr>
            <a:xfrm>
              <a:off x="9661452" y="1087348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40" h="101600">
                  <a:moveTo>
                    <a:pt x="40614" y="101535"/>
                  </a:moveTo>
                  <a:lnTo>
                    <a:pt x="40614" y="0"/>
                  </a:lnTo>
                </a:path>
                <a:path w="40640" h="101600">
                  <a:moveTo>
                    <a:pt x="40614" y="101535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19" name="object 1618">
              <a:extLst>
                <a:ext uri="{FF2B5EF4-FFF2-40B4-BE49-F238E27FC236}">
                  <a16:creationId xmlns:a16="http://schemas.microsoft.com/office/drawing/2014/main" id="{307D35E6-4CDB-4698-8EF5-C18E0D6E497B}"/>
                </a:ext>
              </a:extLst>
            </p:cNvPr>
            <p:cNvSpPr/>
            <p:nvPr/>
          </p:nvSpPr>
          <p:spPr>
            <a:xfrm>
              <a:off x="9661452" y="145257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20" name="object 1619">
              <a:extLst>
                <a:ext uri="{FF2B5EF4-FFF2-40B4-BE49-F238E27FC236}">
                  <a16:creationId xmlns:a16="http://schemas.microsoft.com/office/drawing/2014/main" id="{D835BB36-9050-4F43-8602-2B0C214E89F3}"/>
                </a:ext>
              </a:extLst>
            </p:cNvPr>
            <p:cNvSpPr/>
            <p:nvPr/>
          </p:nvSpPr>
          <p:spPr>
            <a:xfrm>
              <a:off x="10208425" y="145257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21" name="object 1620">
              <a:extLst>
                <a:ext uri="{FF2B5EF4-FFF2-40B4-BE49-F238E27FC236}">
                  <a16:creationId xmlns:a16="http://schemas.microsoft.com/office/drawing/2014/main" id="{18DC3382-433C-492C-9166-BEB82FE37F97}"/>
                </a:ext>
              </a:extLst>
            </p:cNvPr>
            <p:cNvSpPr/>
            <p:nvPr/>
          </p:nvSpPr>
          <p:spPr>
            <a:xfrm>
              <a:off x="10208425" y="1087348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40" h="101600">
                  <a:moveTo>
                    <a:pt x="40614" y="101535"/>
                  </a:moveTo>
                  <a:lnTo>
                    <a:pt x="0" y="101535"/>
                  </a:lnTo>
                </a:path>
                <a:path w="40640" h="101600">
                  <a:moveTo>
                    <a:pt x="0" y="0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22" name="object 1621">
              <a:extLst>
                <a:ext uri="{FF2B5EF4-FFF2-40B4-BE49-F238E27FC236}">
                  <a16:creationId xmlns:a16="http://schemas.microsoft.com/office/drawing/2014/main" id="{F2D9E951-2099-4E05-AC0C-E3A5BC75F9A9}"/>
                </a:ext>
              </a:extLst>
            </p:cNvPr>
            <p:cNvSpPr/>
            <p:nvPr/>
          </p:nvSpPr>
          <p:spPr>
            <a:xfrm>
              <a:off x="10208425" y="1452571"/>
              <a:ext cx="54731" cy="1096359"/>
            </a:xfrm>
            <a:custGeom>
              <a:avLst/>
              <a:gdLst/>
              <a:ahLst/>
              <a:cxnLst/>
              <a:rect l="l" t="t" r="r" b="b"/>
              <a:pathLst>
                <a:path w="40640" h="670560">
                  <a:moveTo>
                    <a:pt x="0" y="0"/>
                  </a:moveTo>
                  <a:lnTo>
                    <a:pt x="0" y="670137"/>
                  </a:lnTo>
                </a:path>
                <a:path w="40640" h="670560">
                  <a:moveTo>
                    <a:pt x="40614" y="670137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23" name="object 1622">
              <a:extLst>
                <a:ext uri="{FF2B5EF4-FFF2-40B4-BE49-F238E27FC236}">
                  <a16:creationId xmlns:a16="http://schemas.microsoft.com/office/drawing/2014/main" id="{7B4DBE27-BA55-4F6D-93A1-B8A1E5EA22AF}"/>
                </a:ext>
              </a:extLst>
            </p:cNvPr>
            <p:cNvSpPr/>
            <p:nvPr/>
          </p:nvSpPr>
          <p:spPr>
            <a:xfrm>
              <a:off x="10208425" y="1087348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40" h="101600">
                  <a:moveTo>
                    <a:pt x="40614" y="101535"/>
                  </a:moveTo>
                  <a:lnTo>
                    <a:pt x="40614" y="0"/>
                  </a:lnTo>
                </a:path>
                <a:path w="40640" h="101600">
                  <a:moveTo>
                    <a:pt x="40614" y="101535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24" name="object 1623">
              <a:extLst>
                <a:ext uri="{FF2B5EF4-FFF2-40B4-BE49-F238E27FC236}">
                  <a16:creationId xmlns:a16="http://schemas.microsoft.com/office/drawing/2014/main" id="{18453EFA-9333-4604-A5AA-5ECEFAA55DA2}"/>
                </a:ext>
              </a:extLst>
            </p:cNvPr>
            <p:cNvSpPr/>
            <p:nvPr/>
          </p:nvSpPr>
          <p:spPr>
            <a:xfrm>
              <a:off x="10208425" y="1452571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25" name="object 1624">
              <a:extLst>
                <a:ext uri="{FF2B5EF4-FFF2-40B4-BE49-F238E27FC236}">
                  <a16:creationId xmlns:a16="http://schemas.microsoft.com/office/drawing/2014/main" id="{0B1BCB68-8B00-4569-ACFC-B77FDCF289F2}"/>
                </a:ext>
              </a:extLst>
            </p:cNvPr>
            <p:cNvSpPr/>
            <p:nvPr/>
          </p:nvSpPr>
          <p:spPr>
            <a:xfrm>
              <a:off x="10737168" y="976674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26" name="object 1625">
              <a:extLst>
                <a:ext uri="{FF2B5EF4-FFF2-40B4-BE49-F238E27FC236}">
                  <a16:creationId xmlns:a16="http://schemas.microsoft.com/office/drawing/2014/main" id="{CCC3F8C1-9E71-441E-9E79-A4B1F316247B}"/>
                </a:ext>
              </a:extLst>
            </p:cNvPr>
            <p:cNvSpPr/>
            <p:nvPr/>
          </p:nvSpPr>
          <p:spPr>
            <a:xfrm>
              <a:off x="10737168" y="3079473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27" name="object 1626">
              <a:extLst>
                <a:ext uri="{FF2B5EF4-FFF2-40B4-BE49-F238E27FC236}">
                  <a16:creationId xmlns:a16="http://schemas.microsoft.com/office/drawing/2014/main" id="{77974FCC-D277-4D07-BD01-1996B553EFBB}"/>
                </a:ext>
              </a:extLst>
            </p:cNvPr>
            <p:cNvSpPr/>
            <p:nvPr/>
          </p:nvSpPr>
          <p:spPr>
            <a:xfrm>
              <a:off x="10737167" y="1087350"/>
              <a:ext cx="0" cy="1882290"/>
            </a:xfrm>
            <a:custGeom>
              <a:avLst/>
              <a:gdLst/>
              <a:ahLst/>
              <a:cxnLst/>
              <a:rect l="l" t="t" r="r" b="b"/>
              <a:pathLst>
                <a:path h="1151254">
                  <a:moveTo>
                    <a:pt x="0" y="0"/>
                  </a:moveTo>
                  <a:lnTo>
                    <a:pt x="0" y="893516"/>
                  </a:lnTo>
                </a:path>
                <a:path h="1151254">
                  <a:moveTo>
                    <a:pt x="0" y="934131"/>
                  </a:moveTo>
                  <a:lnTo>
                    <a:pt x="0" y="115074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28" name="object 1627">
              <a:extLst>
                <a:ext uri="{FF2B5EF4-FFF2-40B4-BE49-F238E27FC236}">
                  <a16:creationId xmlns:a16="http://schemas.microsoft.com/office/drawing/2014/main" id="{A87F7F17-0173-4A4E-97B3-B70112CDF6D4}"/>
                </a:ext>
              </a:extLst>
            </p:cNvPr>
            <p:cNvSpPr/>
            <p:nvPr/>
          </p:nvSpPr>
          <p:spPr>
            <a:xfrm>
              <a:off x="10828330" y="976674"/>
              <a:ext cx="0" cy="2103431"/>
            </a:xfrm>
            <a:custGeom>
              <a:avLst/>
              <a:gdLst/>
              <a:ahLst/>
              <a:cxnLst/>
              <a:rect l="l" t="t" r="r" b="b"/>
              <a:pathLst>
                <a:path h="1286510">
                  <a:moveTo>
                    <a:pt x="0" y="1286122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29" name="object 1628">
              <a:extLst>
                <a:ext uri="{FF2B5EF4-FFF2-40B4-BE49-F238E27FC236}">
                  <a16:creationId xmlns:a16="http://schemas.microsoft.com/office/drawing/2014/main" id="{6790DB09-99A3-4E89-8DBB-FE5F6059003E}"/>
                </a:ext>
              </a:extLst>
            </p:cNvPr>
            <p:cNvSpPr/>
            <p:nvPr/>
          </p:nvSpPr>
          <p:spPr>
            <a:xfrm>
              <a:off x="9324149" y="97667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30" name="object 1629">
              <a:extLst>
                <a:ext uri="{FF2B5EF4-FFF2-40B4-BE49-F238E27FC236}">
                  <a16:creationId xmlns:a16="http://schemas.microsoft.com/office/drawing/2014/main" id="{81DEF46E-A4C9-4E5D-AF64-B4E6326557BF}"/>
                </a:ext>
              </a:extLst>
            </p:cNvPr>
            <p:cNvSpPr/>
            <p:nvPr/>
          </p:nvSpPr>
          <p:spPr>
            <a:xfrm>
              <a:off x="9488242" y="97667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31" name="object 1630">
              <a:extLst>
                <a:ext uri="{FF2B5EF4-FFF2-40B4-BE49-F238E27FC236}">
                  <a16:creationId xmlns:a16="http://schemas.microsoft.com/office/drawing/2014/main" id="{5FC4614D-7911-474F-BF91-284EC8595ECF}"/>
                </a:ext>
              </a:extLst>
            </p:cNvPr>
            <p:cNvSpPr/>
            <p:nvPr/>
          </p:nvSpPr>
          <p:spPr>
            <a:xfrm>
              <a:off x="9871124" y="97667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32" name="object 1631">
              <a:extLst>
                <a:ext uri="{FF2B5EF4-FFF2-40B4-BE49-F238E27FC236}">
                  <a16:creationId xmlns:a16="http://schemas.microsoft.com/office/drawing/2014/main" id="{D976EE85-EE3F-4E02-B1F0-A341E470CBB1}"/>
                </a:ext>
              </a:extLst>
            </p:cNvPr>
            <p:cNvSpPr/>
            <p:nvPr/>
          </p:nvSpPr>
          <p:spPr>
            <a:xfrm>
              <a:off x="10035216" y="97667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33" name="object 1632">
              <a:extLst>
                <a:ext uri="{FF2B5EF4-FFF2-40B4-BE49-F238E27FC236}">
                  <a16:creationId xmlns:a16="http://schemas.microsoft.com/office/drawing/2014/main" id="{0D8ABD4C-2654-4856-8957-96044CCC0662}"/>
                </a:ext>
              </a:extLst>
            </p:cNvPr>
            <p:cNvSpPr/>
            <p:nvPr/>
          </p:nvSpPr>
          <p:spPr>
            <a:xfrm>
              <a:off x="10418099" y="97667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34" name="object 1633">
              <a:extLst>
                <a:ext uri="{FF2B5EF4-FFF2-40B4-BE49-F238E27FC236}">
                  <a16:creationId xmlns:a16="http://schemas.microsoft.com/office/drawing/2014/main" id="{1BF98663-4269-4A8E-85DD-B410D815C43F}"/>
                </a:ext>
              </a:extLst>
            </p:cNvPr>
            <p:cNvSpPr/>
            <p:nvPr/>
          </p:nvSpPr>
          <p:spPr>
            <a:xfrm>
              <a:off x="10582191" y="97667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35" name="object 1634">
              <a:extLst>
                <a:ext uri="{FF2B5EF4-FFF2-40B4-BE49-F238E27FC236}">
                  <a16:creationId xmlns:a16="http://schemas.microsoft.com/office/drawing/2014/main" id="{E123DA2E-AD7C-491C-B38F-5DA1EB873E22}"/>
                </a:ext>
              </a:extLst>
            </p:cNvPr>
            <p:cNvSpPr/>
            <p:nvPr/>
          </p:nvSpPr>
          <p:spPr>
            <a:xfrm>
              <a:off x="9169173" y="1087348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7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36" name="object 1635">
              <a:extLst>
                <a:ext uri="{FF2B5EF4-FFF2-40B4-BE49-F238E27FC236}">
                  <a16:creationId xmlns:a16="http://schemas.microsoft.com/office/drawing/2014/main" id="{1D346C9A-4371-4B38-A980-B6C75B988C12}"/>
                </a:ext>
              </a:extLst>
            </p:cNvPr>
            <p:cNvSpPr/>
            <p:nvPr/>
          </p:nvSpPr>
          <p:spPr>
            <a:xfrm>
              <a:off x="9488242" y="108734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128612" y="0"/>
                  </a:lnTo>
                </a:path>
                <a:path w="284479">
                  <a:moveTo>
                    <a:pt x="169226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37" name="object 1636">
              <a:extLst>
                <a:ext uri="{FF2B5EF4-FFF2-40B4-BE49-F238E27FC236}">
                  <a16:creationId xmlns:a16="http://schemas.microsoft.com/office/drawing/2014/main" id="{1166377C-55C8-493D-944A-9D04298B8663}"/>
                </a:ext>
              </a:extLst>
            </p:cNvPr>
            <p:cNvSpPr/>
            <p:nvPr/>
          </p:nvSpPr>
          <p:spPr>
            <a:xfrm>
              <a:off x="10035216" y="108734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128612" y="0"/>
                  </a:lnTo>
                </a:path>
                <a:path w="284479">
                  <a:moveTo>
                    <a:pt x="169226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38" name="object 1637">
              <a:extLst>
                <a:ext uri="{FF2B5EF4-FFF2-40B4-BE49-F238E27FC236}">
                  <a16:creationId xmlns:a16="http://schemas.microsoft.com/office/drawing/2014/main" id="{E72ECF50-4F84-46B5-BB9C-E5DD47AB44DE}"/>
                </a:ext>
              </a:extLst>
            </p:cNvPr>
            <p:cNvSpPr/>
            <p:nvPr/>
          </p:nvSpPr>
          <p:spPr>
            <a:xfrm>
              <a:off x="10582191" y="1087348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7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39" name="object 1638">
              <a:extLst>
                <a:ext uri="{FF2B5EF4-FFF2-40B4-BE49-F238E27FC236}">
                  <a16:creationId xmlns:a16="http://schemas.microsoft.com/office/drawing/2014/main" id="{68236E5C-82CC-40BE-A786-12B200B261A1}"/>
                </a:ext>
              </a:extLst>
            </p:cNvPr>
            <p:cNvSpPr/>
            <p:nvPr/>
          </p:nvSpPr>
          <p:spPr>
            <a:xfrm>
              <a:off x="10582191" y="976674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40" name="object 1639">
              <a:extLst>
                <a:ext uri="{FF2B5EF4-FFF2-40B4-BE49-F238E27FC236}">
                  <a16:creationId xmlns:a16="http://schemas.microsoft.com/office/drawing/2014/main" id="{4C4170C9-210A-46A6-936C-3411FA410902}"/>
                </a:ext>
              </a:extLst>
            </p:cNvPr>
            <p:cNvSpPr/>
            <p:nvPr/>
          </p:nvSpPr>
          <p:spPr>
            <a:xfrm>
              <a:off x="10035216" y="976674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441" name="object 1640">
              <a:extLst>
                <a:ext uri="{FF2B5EF4-FFF2-40B4-BE49-F238E27FC236}">
                  <a16:creationId xmlns:a16="http://schemas.microsoft.com/office/drawing/2014/main" id="{44A6C673-9037-4976-87D2-45903EE1C1B4}"/>
                </a:ext>
              </a:extLst>
            </p:cNvPr>
            <p:cNvGrpSpPr/>
            <p:nvPr/>
          </p:nvGrpSpPr>
          <p:grpSpPr>
            <a:xfrm>
              <a:off x="9141826" y="968375"/>
              <a:ext cx="897091" cy="123547"/>
              <a:chOff x="8345716" y="4152009"/>
              <a:chExt cx="666115" cy="75565"/>
            </a:xfrm>
          </p:grpSpPr>
          <p:sp>
            <p:nvSpPr>
              <p:cNvPr id="1878" name="object 1641">
                <a:extLst>
                  <a:ext uri="{FF2B5EF4-FFF2-40B4-BE49-F238E27FC236}">
                    <a16:creationId xmlns:a16="http://schemas.microsoft.com/office/drawing/2014/main" id="{CB914E45-A2BC-4ECE-926D-414A05420B7C}"/>
                  </a:ext>
                </a:extLst>
              </p:cNvPr>
              <p:cNvSpPr/>
              <p:nvPr/>
            </p:nvSpPr>
            <p:spPr>
              <a:xfrm>
                <a:off x="8602940" y="4157086"/>
                <a:ext cx="2844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4479">
                    <a:moveTo>
                      <a:pt x="284300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pic>
            <p:nvPicPr>
              <p:cNvPr id="1879" name="object 1642">
                <a:extLst>
                  <a:ext uri="{FF2B5EF4-FFF2-40B4-BE49-F238E27FC236}">
                    <a16:creationId xmlns:a16="http://schemas.microsoft.com/office/drawing/2014/main" id="{52C5F138-55EB-429D-B847-C89852DBB45A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8345716" y="4152009"/>
                <a:ext cx="259762" cy="75305"/>
              </a:xfrm>
              <a:prstGeom prst="rect">
                <a:avLst/>
              </a:prstGeom>
            </p:spPr>
          </p:pic>
          <p:pic>
            <p:nvPicPr>
              <p:cNvPr id="1880" name="object 1643">
                <a:extLst>
                  <a:ext uri="{FF2B5EF4-FFF2-40B4-BE49-F238E27FC236}">
                    <a16:creationId xmlns:a16="http://schemas.microsoft.com/office/drawing/2014/main" id="{DCC75507-692F-459A-A56C-153D07895F29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8884702" y="4152009"/>
                <a:ext cx="126919" cy="75305"/>
              </a:xfrm>
              <a:prstGeom prst="rect">
                <a:avLst/>
              </a:prstGeom>
            </p:spPr>
          </p:pic>
        </p:grpSp>
        <p:pic>
          <p:nvPicPr>
            <p:cNvPr id="1442" name="object 1644">
              <a:extLst>
                <a:ext uri="{FF2B5EF4-FFF2-40B4-BE49-F238E27FC236}">
                  <a16:creationId xmlns:a16="http://schemas.microsoft.com/office/drawing/2014/main" id="{F1D21B9F-2E68-4FD7-B4D6-349CD2916575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14680" y="968375"/>
              <a:ext cx="170928" cy="123123"/>
            </a:xfrm>
            <a:prstGeom prst="rect">
              <a:avLst/>
            </a:prstGeom>
          </p:spPr>
        </p:pic>
        <p:sp>
          <p:nvSpPr>
            <p:cNvPr id="1443" name="object 1645">
              <a:extLst>
                <a:ext uri="{FF2B5EF4-FFF2-40B4-BE49-F238E27FC236}">
                  <a16:creationId xmlns:a16="http://schemas.microsoft.com/office/drawing/2014/main" id="{E3977B38-04BC-4C52-9243-4AD715B3EEF6}"/>
                </a:ext>
              </a:extLst>
            </p:cNvPr>
            <p:cNvSpPr/>
            <p:nvPr/>
          </p:nvSpPr>
          <p:spPr>
            <a:xfrm>
              <a:off x="9141825" y="3079473"/>
              <a:ext cx="1595778" cy="0"/>
            </a:xfrm>
            <a:custGeom>
              <a:avLst/>
              <a:gdLst/>
              <a:ahLst/>
              <a:cxnLst/>
              <a:rect l="l" t="t" r="r" b="b"/>
              <a:pathLst>
                <a:path w="1184909">
                  <a:moveTo>
                    <a:pt x="0" y="0"/>
                  </a:moveTo>
                  <a:lnTo>
                    <a:pt x="118458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44" name="object 1646">
              <a:extLst>
                <a:ext uri="{FF2B5EF4-FFF2-40B4-BE49-F238E27FC236}">
                  <a16:creationId xmlns:a16="http://schemas.microsoft.com/office/drawing/2014/main" id="{35A420A4-3986-4E1C-B6C3-F5D6BA0FC7E0}"/>
                </a:ext>
              </a:extLst>
            </p:cNvPr>
            <p:cNvSpPr/>
            <p:nvPr/>
          </p:nvSpPr>
          <p:spPr>
            <a:xfrm>
              <a:off x="9141825" y="2968799"/>
              <a:ext cx="1595778" cy="0"/>
            </a:xfrm>
            <a:custGeom>
              <a:avLst/>
              <a:gdLst/>
              <a:ahLst/>
              <a:cxnLst/>
              <a:rect l="l" t="t" r="r" b="b"/>
              <a:pathLst>
                <a:path w="1184909">
                  <a:moveTo>
                    <a:pt x="118458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45" name="object 1647">
              <a:extLst>
                <a:ext uri="{FF2B5EF4-FFF2-40B4-BE49-F238E27FC236}">
                  <a16:creationId xmlns:a16="http://schemas.microsoft.com/office/drawing/2014/main" id="{2ABB3021-F841-4F26-87B3-60BBAAD4AAE6}"/>
                </a:ext>
              </a:extLst>
            </p:cNvPr>
            <p:cNvSpPr/>
            <p:nvPr/>
          </p:nvSpPr>
          <p:spPr>
            <a:xfrm>
              <a:off x="9488242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46" name="object 1648">
              <a:extLst>
                <a:ext uri="{FF2B5EF4-FFF2-40B4-BE49-F238E27FC236}">
                  <a16:creationId xmlns:a16="http://schemas.microsoft.com/office/drawing/2014/main" id="{7656325E-11B5-409B-9B67-293DDE2B519A}"/>
                </a:ext>
              </a:extLst>
            </p:cNvPr>
            <p:cNvSpPr/>
            <p:nvPr/>
          </p:nvSpPr>
          <p:spPr>
            <a:xfrm>
              <a:off x="9324149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47" name="object 1649">
              <a:extLst>
                <a:ext uri="{FF2B5EF4-FFF2-40B4-BE49-F238E27FC236}">
                  <a16:creationId xmlns:a16="http://schemas.microsoft.com/office/drawing/2014/main" id="{532863C0-AE14-40B8-AD4C-7437F68FF73A}"/>
                </a:ext>
              </a:extLst>
            </p:cNvPr>
            <p:cNvSpPr/>
            <p:nvPr/>
          </p:nvSpPr>
          <p:spPr>
            <a:xfrm>
              <a:off x="10035216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48" name="object 1650">
              <a:extLst>
                <a:ext uri="{FF2B5EF4-FFF2-40B4-BE49-F238E27FC236}">
                  <a16:creationId xmlns:a16="http://schemas.microsoft.com/office/drawing/2014/main" id="{356B1B41-027B-4407-A0EE-A8ADAB097521}"/>
                </a:ext>
              </a:extLst>
            </p:cNvPr>
            <p:cNvSpPr/>
            <p:nvPr/>
          </p:nvSpPr>
          <p:spPr>
            <a:xfrm>
              <a:off x="9871124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49" name="object 1651">
              <a:extLst>
                <a:ext uri="{FF2B5EF4-FFF2-40B4-BE49-F238E27FC236}">
                  <a16:creationId xmlns:a16="http://schemas.microsoft.com/office/drawing/2014/main" id="{3AF17DF7-6BA8-400C-BC78-64F3B516C18F}"/>
                </a:ext>
              </a:extLst>
            </p:cNvPr>
            <p:cNvSpPr/>
            <p:nvPr/>
          </p:nvSpPr>
          <p:spPr>
            <a:xfrm>
              <a:off x="10582191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50" name="object 1652">
              <a:extLst>
                <a:ext uri="{FF2B5EF4-FFF2-40B4-BE49-F238E27FC236}">
                  <a16:creationId xmlns:a16="http://schemas.microsoft.com/office/drawing/2014/main" id="{D53F9B23-A8EC-421C-91F8-4E82CE52A3C0}"/>
                </a:ext>
              </a:extLst>
            </p:cNvPr>
            <p:cNvSpPr/>
            <p:nvPr/>
          </p:nvSpPr>
          <p:spPr>
            <a:xfrm>
              <a:off x="10418099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51" name="object 1653">
              <a:extLst>
                <a:ext uri="{FF2B5EF4-FFF2-40B4-BE49-F238E27FC236}">
                  <a16:creationId xmlns:a16="http://schemas.microsoft.com/office/drawing/2014/main" id="{DE8DF3E9-5D2C-4F2D-AA27-40BF746B00DF}"/>
                </a:ext>
              </a:extLst>
            </p:cNvPr>
            <p:cNvSpPr/>
            <p:nvPr/>
          </p:nvSpPr>
          <p:spPr>
            <a:xfrm>
              <a:off x="9141825" y="2614643"/>
              <a:ext cx="18301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38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52" name="object 1654">
              <a:extLst>
                <a:ext uri="{FF2B5EF4-FFF2-40B4-BE49-F238E27FC236}">
                  <a16:creationId xmlns:a16="http://schemas.microsoft.com/office/drawing/2014/main" id="{E8F184DB-E4B3-42AC-B049-97F74852D89F}"/>
                </a:ext>
              </a:extLst>
            </p:cNvPr>
            <p:cNvSpPr/>
            <p:nvPr/>
          </p:nvSpPr>
          <p:spPr>
            <a:xfrm>
              <a:off x="9488242" y="2614643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53" name="object 1655">
              <a:extLst>
                <a:ext uri="{FF2B5EF4-FFF2-40B4-BE49-F238E27FC236}">
                  <a16:creationId xmlns:a16="http://schemas.microsoft.com/office/drawing/2014/main" id="{9D54C9EA-AF76-46D5-8D59-ACD09C5904C2}"/>
                </a:ext>
              </a:extLst>
            </p:cNvPr>
            <p:cNvSpPr/>
            <p:nvPr/>
          </p:nvSpPr>
          <p:spPr>
            <a:xfrm>
              <a:off x="10035216" y="2614643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54" name="object 1656">
              <a:extLst>
                <a:ext uri="{FF2B5EF4-FFF2-40B4-BE49-F238E27FC236}">
                  <a16:creationId xmlns:a16="http://schemas.microsoft.com/office/drawing/2014/main" id="{234FA41A-D2EF-4C64-A205-123156EFE1E7}"/>
                </a:ext>
              </a:extLst>
            </p:cNvPr>
            <p:cNvSpPr/>
            <p:nvPr/>
          </p:nvSpPr>
          <p:spPr>
            <a:xfrm>
              <a:off x="10582191" y="2548240"/>
              <a:ext cx="155644" cy="66445"/>
            </a:xfrm>
            <a:custGeom>
              <a:avLst/>
              <a:gdLst/>
              <a:ahLst/>
              <a:cxnLst/>
              <a:rect l="l" t="t" r="r" b="b"/>
              <a:pathLst>
                <a:path w="115570" h="40639">
                  <a:moveTo>
                    <a:pt x="0" y="40614"/>
                  </a:moveTo>
                  <a:lnTo>
                    <a:pt x="115074" y="40614"/>
                  </a:lnTo>
                </a:path>
                <a:path w="115570" h="40639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55" name="object 1657">
              <a:extLst>
                <a:ext uri="{FF2B5EF4-FFF2-40B4-BE49-F238E27FC236}">
                  <a16:creationId xmlns:a16="http://schemas.microsoft.com/office/drawing/2014/main" id="{13C2CC2D-0AB2-49BC-B3A7-783503F2E706}"/>
                </a:ext>
              </a:extLst>
            </p:cNvPr>
            <p:cNvSpPr/>
            <p:nvPr/>
          </p:nvSpPr>
          <p:spPr>
            <a:xfrm>
              <a:off x="10035216" y="2548240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169226" y="0"/>
                  </a:lnTo>
                </a:path>
                <a:path w="284479">
                  <a:moveTo>
                    <a:pt x="12861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56" name="object 1658">
              <a:extLst>
                <a:ext uri="{FF2B5EF4-FFF2-40B4-BE49-F238E27FC236}">
                  <a16:creationId xmlns:a16="http://schemas.microsoft.com/office/drawing/2014/main" id="{707EEE1B-8DB8-40BF-AED9-5D936EE3DFA3}"/>
                </a:ext>
              </a:extLst>
            </p:cNvPr>
            <p:cNvSpPr/>
            <p:nvPr/>
          </p:nvSpPr>
          <p:spPr>
            <a:xfrm>
              <a:off x="9488242" y="2548240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169226" y="0"/>
                  </a:lnTo>
                </a:path>
                <a:path w="284479">
                  <a:moveTo>
                    <a:pt x="12861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57" name="object 1659">
              <a:extLst>
                <a:ext uri="{FF2B5EF4-FFF2-40B4-BE49-F238E27FC236}">
                  <a16:creationId xmlns:a16="http://schemas.microsoft.com/office/drawing/2014/main" id="{A2FC070B-57A4-4E8D-934C-963CC260F056}"/>
                </a:ext>
              </a:extLst>
            </p:cNvPr>
            <p:cNvSpPr/>
            <p:nvPr/>
          </p:nvSpPr>
          <p:spPr>
            <a:xfrm>
              <a:off x="9169173" y="2548240"/>
              <a:ext cx="155644" cy="66445"/>
            </a:xfrm>
            <a:custGeom>
              <a:avLst/>
              <a:gdLst/>
              <a:ahLst/>
              <a:cxnLst/>
              <a:rect l="l" t="t" r="r" b="b"/>
              <a:pathLst>
                <a:path w="115570" h="40639">
                  <a:moveTo>
                    <a:pt x="115074" y="0"/>
                  </a:moveTo>
                  <a:lnTo>
                    <a:pt x="0" y="0"/>
                  </a:lnTo>
                </a:path>
                <a:path w="115570" h="40639">
                  <a:moveTo>
                    <a:pt x="115074" y="0"/>
                  </a:moveTo>
                  <a:lnTo>
                    <a:pt x="115074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58" name="object 1660">
              <a:extLst>
                <a:ext uri="{FF2B5EF4-FFF2-40B4-BE49-F238E27FC236}">
                  <a16:creationId xmlns:a16="http://schemas.microsoft.com/office/drawing/2014/main" id="{7ED23376-A880-4F9E-AB26-CCCEE7F5B015}"/>
                </a:ext>
              </a:extLst>
            </p:cNvPr>
            <p:cNvSpPr/>
            <p:nvPr/>
          </p:nvSpPr>
          <p:spPr>
            <a:xfrm>
              <a:off x="9488242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59" name="object 1661">
              <a:extLst>
                <a:ext uri="{FF2B5EF4-FFF2-40B4-BE49-F238E27FC236}">
                  <a16:creationId xmlns:a16="http://schemas.microsoft.com/office/drawing/2014/main" id="{BE618F50-503C-4FC0-81DE-DF0F0A6B2A68}"/>
                </a:ext>
              </a:extLst>
            </p:cNvPr>
            <p:cNvSpPr/>
            <p:nvPr/>
          </p:nvSpPr>
          <p:spPr>
            <a:xfrm>
              <a:off x="9871124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60" name="object 1662">
              <a:extLst>
                <a:ext uri="{FF2B5EF4-FFF2-40B4-BE49-F238E27FC236}">
                  <a16:creationId xmlns:a16="http://schemas.microsoft.com/office/drawing/2014/main" id="{C8511651-8744-4685-AA0F-75A240B23E41}"/>
                </a:ext>
              </a:extLst>
            </p:cNvPr>
            <p:cNvSpPr/>
            <p:nvPr/>
          </p:nvSpPr>
          <p:spPr>
            <a:xfrm>
              <a:off x="10035216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61" name="object 1663">
              <a:extLst>
                <a:ext uri="{FF2B5EF4-FFF2-40B4-BE49-F238E27FC236}">
                  <a16:creationId xmlns:a16="http://schemas.microsoft.com/office/drawing/2014/main" id="{0AC5E887-EC61-43AC-B84C-CF7F2C66D6BF}"/>
                </a:ext>
              </a:extLst>
            </p:cNvPr>
            <p:cNvSpPr/>
            <p:nvPr/>
          </p:nvSpPr>
          <p:spPr>
            <a:xfrm>
              <a:off x="10418099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62" name="object 1664">
              <a:extLst>
                <a:ext uri="{FF2B5EF4-FFF2-40B4-BE49-F238E27FC236}">
                  <a16:creationId xmlns:a16="http://schemas.microsoft.com/office/drawing/2014/main" id="{1400B685-62CD-42E7-9A96-336FB8C381AA}"/>
                </a:ext>
              </a:extLst>
            </p:cNvPr>
            <p:cNvSpPr/>
            <p:nvPr/>
          </p:nvSpPr>
          <p:spPr>
            <a:xfrm>
              <a:off x="10582191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63" name="object 1665">
              <a:extLst>
                <a:ext uri="{FF2B5EF4-FFF2-40B4-BE49-F238E27FC236}">
                  <a16:creationId xmlns:a16="http://schemas.microsoft.com/office/drawing/2014/main" id="{7BBF4419-CEEB-48F5-9594-5916F7677B0B}"/>
                </a:ext>
              </a:extLst>
            </p:cNvPr>
            <p:cNvSpPr/>
            <p:nvPr/>
          </p:nvSpPr>
          <p:spPr>
            <a:xfrm>
              <a:off x="6561928" y="5458953"/>
              <a:ext cx="54731" cy="410097"/>
            </a:xfrm>
            <a:custGeom>
              <a:avLst/>
              <a:gdLst/>
              <a:ahLst/>
              <a:cxnLst/>
              <a:rect l="l" t="t" r="r" b="b"/>
              <a:pathLst>
                <a:path w="40639" h="250825">
                  <a:moveTo>
                    <a:pt x="0" y="0"/>
                  </a:moveTo>
                  <a:lnTo>
                    <a:pt x="0" y="250455"/>
                  </a:lnTo>
                </a:path>
                <a:path w="40639" h="250825">
                  <a:moveTo>
                    <a:pt x="40614" y="250455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64" name="object 1666">
              <a:extLst>
                <a:ext uri="{FF2B5EF4-FFF2-40B4-BE49-F238E27FC236}">
                  <a16:creationId xmlns:a16="http://schemas.microsoft.com/office/drawing/2014/main" id="{560B7151-5331-46B7-B6E2-91A59E70D526}"/>
                </a:ext>
              </a:extLst>
            </p:cNvPr>
            <p:cNvSpPr/>
            <p:nvPr/>
          </p:nvSpPr>
          <p:spPr>
            <a:xfrm>
              <a:off x="6561928" y="7262933"/>
              <a:ext cx="54731" cy="376872"/>
            </a:xfrm>
            <a:custGeom>
              <a:avLst/>
              <a:gdLst/>
              <a:ahLst/>
              <a:cxnLst/>
              <a:rect l="l" t="t" r="r" b="b"/>
              <a:pathLst>
                <a:path w="40639" h="230504">
                  <a:moveTo>
                    <a:pt x="0" y="0"/>
                  </a:moveTo>
                  <a:lnTo>
                    <a:pt x="0" y="230148"/>
                  </a:lnTo>
                </a:path>
                <a:path w="40639" h="230504">
                  <a:moveTo>
                    <a:pt x="40614" y="230148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65" name="object 1667">
              <a:extLst>
                <a:ext uri="{FF2B5EF4-FFF2-40B4-BE49-F238E27FC236}">
                  <a16:creationId xmlns:a16="http://schemas.microsoft.com/office/drawing/2014/main" id="{2B1FD466-A19D-456B-88B4-2CAD9F677282}"/>
                </a:ext>
              </a:extLst>
            </p:cNvPr>
            <p:cNvSpPr/>
            <p:nvPr/>
          </p:nvSpPr>
          <p:spPr>
            <a:xfrm>
              <a:off x="9296802" y="5492154"/>
              <a:ext cx="54731" cy="376872"/>
            </a:xfrm>
            <a:custGeom>
              <a:avLst/>
              <a:gdLst/>
              <a:ahLst/>
              <a:cxnLst/>
              <a:rect l="l" t="t" r="r" b="b"/>
              <a:pathLst>
                <a:path w="40640" h="230504">
                  <a:moveTo>
                    <a:pt x="0" y="0"/>
                  </a:moveTo>
                  <a:lnTo>
                    <a:pt x="0" y="230148"/>
                  </a:lnTo>
                </a:path>
                <a:path w="40640" h="230504">
                  <a:moveTo>
                    <a:pt x="40614" y="230148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66" name="object 1668">
              <a:extLst>
                <a:ext uri="{FF2B5EF4-FFF2-40B4-BE49-F238E27FC236}">
                  <a16:creationId xmlns:a16="http://schemas.microsoft.com/office/drawing/2014/main" id="{1AD4C422-469B-4CEE-AE64-B1B4A2144722}"/>
                </a:ext>
              </a:extLst>
            </p:cNvPr>
            <p:cNvSpPr/>
            <p:nvPr/>
          </p:nvSpPr>
          <p:spPr>
            <a:xfrm>
              <a:off x="9296802" y="7262933"/>
              <a:ext cx="54731" cy="376872"/>
            </a:xfrm>
            <a:custGeom>
              <a:avLst/>
              <a:gdLst/>
              <a:ahLst/>
              <a:cxnLst/>
              <a:rect l="l" t="t" r="r" b="b"/>
              <a:pathLst>
                <a:path w="40640" h="230504">
                  <a:moveTo>
                    <a:pt x="0" y="0"/>
                  </a:moveTo>
                  <a:lnTo>
                    <a:pt x="0" y="230148"/>
                  </a:lnTo>
                </a:path>
                <a:path w="40640" h="230504">
                  <a:moveTo>
                    <a:pt x="40614" y="230148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67" name="object 1669">
              <a:extLst>
                <a:ext uri="{FF2B5EF4-FFF2-40B4-BE49-F238E27FC236}">
                  <a16:creationId xmlns:a16="http://schemas.microsoft.com/office/drawing/2014/main" id="{D4E6EB3B-0BB8-4A6C-888A-487AD39D6D29}"/>
                </a:ext>
              </a:extLst>
            </p:cNvPr>
            <p:cNvSpPr/>
            <p:nvPr/>
          </p:nvSpPr>
          <p:spPr>
            <a:xfrm>
              <a:off x="9588521" y="8967304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61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68" name="object 1670">
              <a:extLst>
                <a:ext uri="{FF2B5EF4-FFF2-40B4-BE49-F238E27FC236}">
                  <a16:creationId xmlns:a16="http://schemas.microsoft.com/office/drawing/2014/main" id="{5BB8781F-D162-45CB-AEC7-104270725F1B}"/>
                </a:ext>
              </a:extLst>
            </p:cNvPr>
            <p:cNvSpPr/>
            <p:nvPr/>
          </p:nvSpPr>
          <p:spPr>
            <a:xfrm>
              <a:off x="9424428" y="8967304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61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69" name="object 1671">
              <a:extLst>
                <a:ext uri="{FF2B5EF4-FFF2-40B4-BE49-F238E27FC236}">
                  <a16:creationId xmlns:a16="http://schemas.microsoft.com/office/drawing/2014/main" id="{02BBA888-9379-4053-926A-94CD0633D172}"/>
                </a:ext>
              </a:extLst>
            </p:cNvPr>
            <p:cNvSpPr/>
            <p:nvPr/>
          </p:nvSpPr>
          <p:spPr>
            <a:xfrm>
              <a:off x="9588521" y="8967303"/>
              <a:ext cx="73545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5415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70" name="object 1672">
              <a:extLst>
                <a:ext uri="{FF2B5EF4-FFF2-40B4-BE49-F238E27FC236}">
                  <a16:creationId xmlns:a16="http://schemas.microsoft.com/office/drawing/2014/main" id="{0120FF89-A27A-4E34-977F-5851103BCA19}"/>
                </a:ext>
              </a:extLst>
            </p:cNvPr>
            <p:cNvSpPr/>
            <p:nvPr/>
          </p:nvSpPr>
          <p:spPr>
            <a:xfrm>
              <a:off x="9351498" y="8967304"/>
              <a:ext cx="73545" cy="66445"/>
            </a:xfrm>
            <a:custGeom>
              <a:avLst/>
              <a:gdLst/>
              <a:ahLst/>
              <a:cxnLst/>
              <a:rect l="l" t="t" r="r" b="b"/>
              <a:pathLst>
                <a:path w="54609" h="40640">
                  <a:moveTo>
                    <a:pt x="54152" y="0"/>
                  </a:moveTo>
                  <a:lnTo>
                    <a:pt x="0" y="0"/>
                  </a:lnTo>
                </a:path>
                <a:path w="54609" h="40640">
                  <a:moveTo>
                    <a:pt x="0" y="40614"/>
                  </a:moveTo>
                  <a:lnTo>
                    <a:pt x="54152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71" name="object 1673">
              <a:extLst>
                <a:ext uri="{FF2B5EF4-FFF2-40B4-BE49-F238E27FC236}">
                  <a16:creationId xmlns:a16="http://schemas.microsoft.com/office/drawing/2014/main" id="{F2BA96BA-B589-4E99-9817-48CC01E73F92}"/>
                </a:ext>
              </a:extLst>
            </p:cNvPr>
            <p:cNvSpPr/>
            <p:nvPr/>
          </p:nvSpPr>
          <p:spPr>
            <a:xfrm>
              <a:off x="9588521" y="9033708"/>
              <a:ext cx="73545" cy="0"/>
            </a:xfrm>
            <a:custGeom>
              <a:avLst/>
              <a:gdLst/>
              <a:ahLst/>
              <a:cxnLst/>
              <a:rect l="l" t="t" r="r" b="b"/>
              <a:pathLst>
                <a:path w="54609">
                  <a:moveTo>
                    <a:pt x="0" y="0"/>
                  </a:moveTo>
                  <a:lnTo>
                    <a:pt x="5415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72" name="object 1674">
              <a:extLst>
                <a:ext uri="{FF2B5EF4-FFF2-40B4-BE49-F238E27FC236}">
                  <a16:creationId xmlns:a16="http://schemas.microsoft.com/office/drawing/2014/main" id="{6F6D0EAD-E4E6-40AA-8A89-06CE4C5977A8}"/>
                </a:ext>
              </a:extLst>
            </p:cNvPr>
            <p:cNvSpPr/>
            <p:nvPr/>
          </p:nvSpPr>
          <p:spPr>
            <a:xfrm>
              <a:off x="9424428" y="8967304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61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73" name="object 1675">
              <a:extLst>
                <a:ext uri="{FF2B5EF4-FFF2-40B4-BE49-F238E27FC236}">
                  <a16:creationId xmlns:a16="http://schemas.microsoft.com/office/drawing/2014/main" id="{CED4B8F7-94AA-4D90-8A9B-BDA1A87A163D}"/>
                </a:ext>
              </a:extLst>
            </p:cNvPr>
            <p:cNvSpPr/>
            <p:nvPr/>
          </p:nvSpPr>
          <p:spPr>
            <a:xfrm>
              <a:off x="9588521" y="8967304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4061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74" name="object 1676">
              <a:extLst>
                <a:ext uri="{FF2B5EF4-FFF2-40B4-BE49-F238E27FC236}">
                  <a16:creationId xmlns:a16="http://schemas.microsoft.com/office/drawing/2014/main" id="{31222A30-75C1-4498-B2DD-DAAC1CCB56BD}"/>
                </a:ext>
              </a:extLst>
            </p:cNvPr>
            <p:cNvSpPr/>
            <p:nvPr/>
          </p:nvSpPr>
          <p:spPr>
            <a:xfrm>
              <a:off x="11411768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75" name="object 1677">
              <a:extLst>
                <a:ext uri="{FF2B5EF4-FFF2-40B4-BE49-F238E27FC236}">
                  <a16:creationId xmlns:a16="http://schemas.microsoft.com/office/drawing/2014/main" id="{19520976-CFCB-4450-B29D-27E7AD0B1418}"/>
                </a:ext>
              </a:extLst>
            </p:cNvPr>
            <p:cNvSpPr/>
            <p:nvPr/>
          </p:nvSpPr>
          <p:spPr>
            <a:xfrm>
              <a:off x="11247677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76" name="object 1678">
              <a:extLst>
                <a:ext uri="{FF2B5EF4-FFF2-40B4-BE49-F238E27FC236}">
                  <a16:creationId xmlns:a16="http://schemas.microsoft.com/office/drawing/2014/main" id="{C98F4087-3FE6-4495-9B66-B151BBCD825F}"/>
                </a:ext>
              </a:extLst>
            </p:cNvPr>
            <p:cNvSpPr/>
            <p:nvPr/>
          </p:nvSpPr>
          <p:spPr>
            <a:xfrm>
              <a:off x="12141068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77" name="object 1679">
              <a:extLst>
                <a:ext uri="{FF2B5EF4-FFF2-40B4-BE49-F238E27FC236}">
                  <a16:creationId xmlns:a16="http://schemas.microsoft.com/office/drawing/2014/main" id="{0D7E1891-0BE6-497A-BE76-C8D7FDC2C5DB}"/>
                </a:ext>
              </a:extLst>
            </p:cNvPr>
            <p:cNvSpPr/>
            <p:nvPr/>
          </p:nvSpPr>
          <p:spPr>
            <a:xfrm>
              <a:off x="1197697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78" name="object 1680">
              <a:extLst>
                <a:ext uri="{FF2B5EF4-FFF2-40B4-BE49-F238E27FC236}">
                  <a16:creationId xmlns:a16="http://schemas.microsoft.com/office/drawing/2014/main" id="{FABF56F1-5CB1-495B-BECE-1C6D34E96AB9}"/>
                </a:ext>
              </a:extLst>
            </p:cNvPr>
            <p:cNvSpPr/>
            <p:nvPr/>
          </p:nvSpPr>
          <p:spPr>
            <a:xfrm>
              <a:off x="12688043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79" name="object 1681">
              <a:extLst>
                <a:ext uri="{FF2B5EF4-FFF2-40B4-BE49-F238E27FC236}">
                  <a16:creationId xmlns:a16="http://schemas.microsoft.com/office/drawing/2014/main" id="{FF8893F0-349F-4F6A-865F-28D5B2D5D4CB}"/>
                </a:ext>
              </a:extLst>
            </p:cNvPr>
            <p:cNvSpPr/>
            <p:nvPr/>
          </p:nvSpPr>
          <p:spPr>
            <a:xfrm>
              <a:off x="12523950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80" name="object 1682">
              <a:extLst>
                <a:ext uri="{FF2B5EF4-FFF2-40B4-BE49-F238E27FC236}">
                  <a16:creationId xmlns:a16="http://schemas.microsoft.com/office/drawing/2014/main" id="{193A8624-B6CF-4487-A310-A6A496B32306}"/>
                </a:ext>
              </a:extLst>
            </p:cNvPr>
            <p:cNvSpPr/>
            <p:nvPr/>
          </p:nvSpPr>
          <p:spPr>
            <a:xfrm>
              <a:off x="13403668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81" name="object 1683">
              <a:extLst>
                <a:ext uri="{FF2B5EF4-FFF2-40B4-BE49-F238E27FC236}">
                  <a16:creationId xmlns:a16="http://schemas.microsoft.com/office/drawing/2014/main" id="{D443C36D-1563-4A88-8772-150C548EE81C}"/>
                </a:ext>
              </a:extLst>
            </p:cNvPr>
            <p:cNvSpPr/>
            <p:nvPr/>
          </p:nvSpPr>
          <p:spPr>
            <a:xfrm>
              <a:off x="13239577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82" name="object 1684">
              <a:extLst>
                <a:ext uri="{FF2B5EF4-FFF2-40B4-BE49-F238E27FC236}">
                  <a16:creationId xmlns:a16="http://schemas.microsoft.com/office/drawing/2014/main" id="{99E61CED-8ED1-4000-B49D-4FBE58AD89C7}"/>
                </a:ext>
              </a:extLst>
            </p:cNvPr>
            <p:cNvSpPr/>
            <p:nvPr/>
          </p:nvSpPr>
          <p:spPr>
            <a:xfrm>
              <a:off x="11038003" y="7689026"/>
              <a:ext cx="210376" cy="0"/>
            </a:xfrm>
            <a:custGeom>
              <a:avLst/>
              <a:gdLst/>
              <a:ahLst/>
              <a:cxnLst/>
              <a:rect l="l" t="t" r="r" b="b"/>
              <a:pathLst>
                <a:path w="156209">
                  <a:moveTo>
                    <a:pt x="0" y="0"/>
                  </a:moveTo>
                  <a:lnTo>
                    <a:pt x="15568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83" name="object 1685">
              <a:extLst>
                <a:ext uri="{FF2B5EF4-FFF2-40B4-BE49-F238E27FC236}">
                  <a16:creationId xmlns:a16="http://schemas.microsoft.com/office/drawing/2014/main" id="{6C8C1243-050D-4644-9CEF-52272CB06B0C}"/>
                </a:ext>
              </a:extLst>
            </p:cNvPr>
            <p:cNvSpPr/>
            <p:nvPr/>
          </p:nvSpPr>
          <p:spPr>
            <a:xfrm>
              <a:off x="11411770" y="7689026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4">
                  <a:moveTo>
                    <a:pt x="0" y="0"/>
                  </a:moveTo>
                  <a:lnTo>
                    <a:pt x="41968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84" name="object 1686">
              <a:extLst>
                <a:ext uri="{FF2B5EF4-FFF2-40B4-BE49-F238E27FC236}">
                  <a16:creationId xmlns:a16="http://schemas.microsoft.com/office/drawing/2014/main" id="{200B6FDF-381A-488D-822B-14CF51A32213}"/>
                </a:ext>
              </a:extLst>
            </p:cNvPr>
            <p:cNvSpPr/>
            <p:nvPr/>
          </p:nvSpPr>
          <p:spPr>
            <a:xfrm>
              <a:off x="12141068" y="768902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85" name="object 1687">
              <a:extLst>
                <a:ext uri="{FF2B5EF4-FFF2-40B4-BE49-F238E27FC236}">
                  <a16:creationId xmlns:a16="http://schemas.microsoft.com/office/drawing/2014/main" id="{1470C51D-2254-45A1-9477-6A0D7326CCDD}"/>
                </a:ext>
              </a:extLst>
            </p:cNvPr>
            <p:cNvSpPr/>
            <p:nvPr/>
          </p:nvSpPr>
          <p:spPr>
            <a:xfrm>
              <a:off x="12688043" y="7689026"/>
              <a:ext cx="551596" cy="0"/>
            </a:xfrm>
            <a:custGeom>
              <a:avLst/>
              <a:gdLst/>
              <a:ahLst/>
              <a:cxnLst/>
              <a:rect l="l" t="t" r="r" b="b"/>
              <a:pathLst>
                <a:path w="409575">
                  <a:moveTo>
                    <a:pt x="0" y="0"/>
                  </a:moveTo>
                  <a:lnTo>
                    <a:pt x="40952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86" name="object 1688">
              <a:extLst>
                <a:ext uri="{FF2B5EF4-FFF2-40B4-BE49-F238E27FC236}">
                  <a16:creationId xmlns:a16="http://schemas.microsoft.com/office/drawing/2014/main" id="{93B2E78F-77E8-4182-9CB8-C500558EE056}"/>
                </a:ext>
              </a:extLst>
            </p:cNvPr>
            <p:cNvSpPr/>
            <p:nvPr/>
          </p:nvSpPr>
          <p:spPr>
            <a:xfrm>
              <a:off x="13403669" y="7655822"/>
              <a:ext cx="283067" cy="33223"/>
            </a:xfrm>
            <a:custGeom>
              <a:avLst/>
              <a:gdLst/>
              <a:ahLst/>
              <a:cxnLst/>
              <a:rect l="l" t="t" r="r" b="b"/>
              <a:pathLst>
                <a:path w="210184" h="20320">
                  <a:moveTo>
                    <a:pt x="0" y="20307"/>
                  </a:moveTo>
                  <a:lnTo>
                    <a:pt x="209841" y="20307"/>
                  </a:lnTo>
                </a:path>
                <a:path w="210184" h="20320">
                  <a:moveTo>
                    <a:pt x="20984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87" name="object 1689">
              <a:extLst>
                <a:ext uri="{FF2B5EF4-FFF2-40B4-BE49-F238E27FC236}">
                  <a16:creationId xmlns:a16="http://schemas.microsoft.com/office/drawing/2014/main" id="{98A2CA21-A908-45B1-8175-59A3577F320F}"/>
                </a:ext>
              </a:extLst>
            </p:cNvPr>
            <p:cNvSpPr/>
            <p:nvPr/>
          </p:nvSpPr>
          <p:spPr>
            <a:xfrm>
              <a:off x="12688043" y="7655822"/>
              <a:ext cx="551596" cy="0"/>
            </a:xfrm>
            <a:custGeom>
              <a:avLst/>
              <a:gdLst/>
              <a:ahLst/>
              <a:cxnLst/>
              <a:rect l="l" t="t" r="r" b="b"/>
              <a:pathLst>
                <a:path w="409575">
                  <a:moveTo>
                    <a:pt x="409528" y="0"/>
                  </a:moveTo>
                  <a:lnTo>
                    <a:pt x="355375" y="0"/>
                  </a:lnTo>
                </a:path>
                <a:path w="409575">
                  <a:moveTo>
                    <a:pt x="33506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88" name="object 1690">
              <a:extLst>
                <a:ext uri="{FF2B5EF4-FFF2-40B4-BE49-F238E27FC236}">
                  <a16:creationId xmlns:a16="http://schemas.microsoft.com/office/drawing/2014/main" id="{A3B3291E-613B-46D9-8D5E-D37F89FF1AF2}"/>
                </a:ext>
              </a:extLst>
            </p:cNvPr>
            <p:cNvSpPr/>
            <p:nvPr/>
          </p:nvSpPr>
          <p:spPr>
            <a:xfrm>
              <a:off x="12141068" y="7655822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219994" y="0"/>
                  </a:lnTo>
                </a:path>
                <a:path w="284479">
                  <a:moveTo>
                    <a:pt x="19968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89" name="object 1691">
              <a:extLst>
                <a:ext uri="{FF2B5EF4-FFF2-40B4-BE49-F238E27FC236}">
                  <a16:creationId xmlns:a16="http://schemas.microsoft.com/office/drawing/2014/main" id="{93F2CD43-DE88-4CC4-B156-4F7458C687DF}"/>
                </a:ext>
              </a:extLst>
            </p:cNvPr>
            <p:cNvSpPr/>
            <p:nvPr/>
          </p:nvSpPr>
          <p:spPr>
            <a:xfrm>
              <a:off x="11411770" y="7655822"/>
              <a:ext cx="565277" cy="0"/>
            </a:xfrm>
            <a:custGeom>
              <a:avLst/>
              <a:gdLst/>
              <a:ahLst/>
              <a:cxnLst/>
              <a:rect l="l" t="t" r="r" b="b"/>
              <a:pathLst>
                <a:path w="419734">
                  <a:moveTo>
                    <a:pt x="419682" y="0"/>
                  </a:moveTo>
                  <a:lnTo>
                    <a:pt x="219994" y="0"/>
                  </a:lnTo>
                </a:path>
                <a:path w="419734">
                  <a:moveTo>
                    <a:pt x="19968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90" name="object 1692">
              <a:extLst>
                <a:ext uri="{FF2B5EF4-FFF2-40B4-BE49-F238E27FC236}">
                  <a16:creationId xmlns:a16="http://schemas.microsoft.com/office/drawing/2014/main" id="{C99C5621-83EB-45CF-9851-F12D1ACD093B}"/>
                </a:ext>
              </a:extLst>
            </p:cNvPr>
            <p:cNvSpPr/>
            <p:nvPr/>
          </p:nvSpPr>
          <p:spPr>
            <a:xfrm>
              <a:off x="11038003" y="7655822"/>
              <a:ext cx="210376" cy="33223"/>
            </a:xfrm>
            <a:custGeom>
              <a:avLst/>
              <a:gdLst/>
              <a:ahLst/>
              <a:cxnLst/>
              <a:rect l="l" t="t" r="r" b="b"/>
              <a:pathLst>
                <a:path w="156209" h="20320">
                  <a:moveTo>
                    <a:pt x="155688" y="0"/>
                  </a:moveTo>
                  <a:lnTo>
                    <a:pt x="0" y="0"/>
                  </a:lnTo>
                </a:path>
                <a:path w="156209" h="20320">
                  <a:moveTo>
                    <a:pt x="155688" y="0"/>
                  </a:moveTo>
                  <a:lnTo>
                    <a:pt x="155688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91" name="object 1693">
              <a:extLst>
                <a:ext uri="{FF2B5EF4-FFF2-40B4-BE49-F238E27FC236}">
                  <a16:creationId xmlns:a16="http://schemas.microsoft.com/office/drawing/2014/main" id="{2823B981-244C-4B9E-86A5-DF23517AA090}"/>
                </a:ext>
              </a:extLst>
            </p:cNvPr>
            <p:cNvSpPr/>
            <p:nvPr/>
          </p:nvSpPr>
          <p:spPr>
            <a:xfrm>
              <a:off x="11411768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92" name="object 1694">
              <a:extLst>
                <a:ext uri="{FF2B5EF4-FFF2-40B4-BE49-F238E27FC236}">
                  <a16:creationId xmlns:a16="http://schemas.microsoft.com/office/drawing/2014/main" id="{9DB10CF3-9A65-449E-9614-F89A6385CEBF}"/>
                </a:ext>
              </a:extLst>
            </p:cNvPr>
            <p:cNvSpPr/>
            <p:nvPr/>
          </p:nvSpPr>
          <p:spPr>
            <a:xfrm>
              <a:off x="11976976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93" name="object 1695">
              <a:extLst>
                <a:ext uri="{FF2B5EF4-FFF2-40B4-BE49-F238E27FC236}">
                  <a16:creationId xmlns:a16="http://schemas.microsoft.com/office/drawing/2014/main" id="{DA26227C-CA31-469B-8D33-5BC4B6EC3912}"/>
                </a:ext>
              </a:extLst>
            </p:cNvPr>
            <p:cNvSpPr/>
            <p:nvPr/>
          </p:nvSpPr>
          <p:spPr>
            <a:xfrm>
              <a:off x="12141068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94" name="object 1696">
              <a:extLst>
                <a:ext uri="{FF2B5EF4-FFF2-40B4-BE49-F238E27FC236}">
                  <a16:creationId xmlns:a16="http://schemas.microsoft.com/office/drawing/2014/main" id="{48E738DD-6135-42B1-823C-71751B57A60A}"/>
                </a:ext>
              </a:extLst>
            </p:cNvPr>
            <p:cNvSpPr/>
            <p:nvPr/>
          </p:nvSpPr>
          <p:spPr>
            <a:xfrm>
              <a:off x="12523950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95" name="object 1697">
              <a:extLst>
                <a:ext uri="{FF2B5EF4-FFF2-40B4-BE49-F238E27FC236}">
                  <a16:creationId xmlns:a16="http://schemas.microsoft.com/office/drawing/2014/main" id="{00CEBEBF-5CAA-440C-BADB-F65A4BBF997B}"/>
                </a:ext>
              </a:extLst>
            </p:cNvPr>
            <p:cNvSpPr/>
            <p:nvPr/>
          </p:nvSpPr>
          <p:spPr>
            <a:xfrm>
              <a:off x="12688043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96" name="object 1698">
              <a:extLst>
                <a:ext uri="{FF2B5EF4-FFF2-40B4-BE49-F238E27FC236}">
                  <a16:creationId xmlns:a16="http://schemas.microsoft.com/office/drawing/2014/main" id="{4D98CA1F-0DBA-4CC1-BFDE-FEE12B4F2A3E}"/>
                </a:ext>
              </a:extLst>
            </p:cNvPr>
            <p:cNvSpPr/>
            <p:nvPr/>
          </p:nvSpPr>
          <p:spPr>
            <a:xfrm>
              <a:off x="13239577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97" name="object 1699">
              <a:extLst>
                <a:ext uri="{FF2B5EF4-FFF2-40B4-BE49-F238E27FC236}">
                  <a16:creationId xmlns:a16="http://schemas.microsoft.com/office/drawing/2014/main" id="{51F8DB57-102A-4688-804F-6E5ACE98A642}"/>
                </a:ext>
              </a:extLst>
            </p:cNvPr>
            <p:cNvSpPr/>
            <p:nvPr/>
          </p:nvSpPr>
          <p:spPr>
            <a:xfrm>
              <a:off x="13403668" y="765582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98" name="object 1700">
              <a:extLst>
                <a:ext uri="{FF2B5EF4-FFF2-40B4-BE49-F238E27FC236}">
                  <a16:creationId xmlns:a16="http://schemas.microsoft.com/office/drawing/2014/main" id="{FA56BBAB-2358-455C-91EB-95CD0CEEE5AC}"/>
                </a:ext>
              </a:extLst>
            </p:cNvPr>
            <p:cNvSpPr/>
            <p:nvPr/>
          </p:nvSpPr>
          <p:spPr>
            <a:xfrm>
              <a:off x="6297557" y="4075535"/>
              <a:ext cx="4594916" cy="0"/>
            </a:xfrm>
            <a:custGeom>
              <a:avLst/>
              <a:gdLst/>
              <a:ahLst/>
              <a:cxnLst/>
              <a:rect l="l" t="t" r="r" b="b"/>
              <a:pathLst>
                <a:path w="3411854">
                  <a:moveTo>
                    <a:pt x="341160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499" name="object 1701">
              <a:extLst>
                <a:ext uri="{FF2B5EF4-FFF2-40B4-BE49-F238E27FC236}">
                  <a16:creationId xmlns:a16="http://schemas.microsoft.com/office/drawing/2014/main" id="{EB53D43F-2B54-4352-8A18-5B8AEB75D5E4}"/>
                </a:ext>
              </a:extLst>
            </p:cNvPr>
            <p:cNvSpPr/>
            <p:nvPr/>
          </p:nvSpPr>
          <p:spPr>
            <a:xfrm>
              <a:off x="6297557" y="4186207"/>
              <a:ext cx="4594916" cy="0"/>
            </a:xfrm>
            <a:custGeom>
              <a:avLst/>
              <a:gdLst/>
              <a:ahLst/>
              <a:cxnLst/>
              <a:rect l="l" t="t" r="r" b="b"/>
              <a:pathLst>
                <a:path w="3411854">
                  <a:moveTo>
                    <a:pt x="0" y="0"/>
                  </a:moveTo>
                  <a:lnTo>
                    <a:pt x="196302" y="0"/>
                  </a:lnTo>
                </a:path>
                <a:path w="3411854">
                  <a:moveTo>
                    <a:pt x="236917" y="0"/>
                  </a:moveTo>
                  <a:lnTo>
                    <a:pt x="873209" y="0"/>
                  </a:lnTo>
                </a:path>
                <a:path w="3411854">
                  <a:moveTo>
                    <a:pt x="913823" y="0"/>
                  </a:moveTo>
                  <a:lnTo>
                    <a:pt x="1820878" y="0"/>
                  </a:lnTo>
                </a:path>
                <a:path w="3411854">
                  <a:moveTo>
                    <a:pt x="1861492" y="0"/>
                  </a:moveTo>
                  <a:lnTo>
                    <a:pt x="2227022" y="0"/>
                  </a:lnTo>
                </a:path>
                <a:path w="3411854">
                  <a:moveTo>
                    <a:pt x="2267636" y="0"/>
                  </a:moveTo>
                  <a:lnTo>
                    <a:pt x="2497785" y="0"/>
                  </a:lnTo>
                </a:path>
                <a:path w="3411854">
                  <a:moveTo>
                    <a:pt x="2538399" y="0"/>
                  </a:moveTo>
                  <a:lnTo>
                    <a:pt x="341160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00" name="object 1702">
              <a:extLst>
                <a:ext uri="{FF2B5EF4-FFF2-40B4-BE49-F238E27FC236}">
                  <a16:creationId xmlns:a16="http://schemas.microsoft.com/office/drawing/2014/main" id="{F21B6C09-88D3-473C-A67C-92C9DB339020}"/>
                </a:ext>
              </a:extLst>
            </p:cNvPr>
            <p:cNvSpPr/>
            <p:nvPr/>
          </p:nvSpPr>
          <p:spPr>
            <a:xfrm>
              <a:off x="10764517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01" name="object 1703">
              <a:extLst>
                <a:ext uri="{FF2B5EF4-FFF2-40B4-BE49-F238E27FC236}">
                  <a16:creationId xmlns:a16="http://schemas.microsoft.com/office/drawing/2014/main" id="{73EDDE05-4201-4344-811B-5550BC7F0D6C}"/>
                </a:ext>
              </a:extLst>
            </p:cNvPr>
            <p:cNvSpPr/>
            <p:nvPr/>
          </p:nvSpPr>
          <p:spPr>
            <a:xfrm>
              <a:off x="10600424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02" name="object 1704">
              <a:extLst>
                <a:ext uri="{FF2B5EF4-FFF2-40B4-BE49-F238E27FC236}">
                  <a16:creationId xmlns:a16="http://schemas.microsoft.com/office/drawing/2014/main" id="{3F05ABCE-FCCD-464F-B47B-59FAB3D18019}"/>
                </a:ext>
              </a:extLst>
            </p:cNvPr>
            <p:cNvSpPr/>
            <p:nvPr/>
          </p:nvSpPr>
          <p:spPr>
            <a:xfrm>
              <a:off x="6571044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03" name="object 1705">
              <a:extLst>
                <a:ext uri="{FF2B5EF4-FFF2-40B4-BE49-F238E27FC236}">
                  <a16:creationId xmlns:a16="http://schemas.microsoft.com/office/drawing/2014/main" id="{7F5824BE-6F31-4E7B-AC26-A4D52710D11E}"/>
                </a:ext>
              </a:extLst>
            </p:cNvPr>
            <p:cNvSpPr/>
            <p:nvPr/>
          </p:nvSpPr>
          <p:spPr>
            <a:xfrm>
              <a:off x="6406953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04" name="object 1706">
              <a:extLst>
                <a:ext uri="{FF2B5EF4-FFF2-40B4-BE49-F238E27FC236}">
                  <a16:creationId xmlns:a16="http://schemas.microsoft.com/office/drawing/2014/main" id="{367A6F96-69DC-4443-AC23-C631A0508546}"/>
                </a:ext>
              </a:extLst>
            </p:cNvPr>
            <p:cNvSpPr/>
            <p:nvPr/>
          </p:nvSpPr>
          <p:spPr>
            <a:xfrm>
              <a:off x="8129922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05" name="object 1707">
              <a:extLst>
                <a:ext uri="{FF2B5EF4-FFF2-40B4-BE49-F238E27FC236}">
                  <a16:creationId xmlns:a16="http://schemas.microsoft.com/office/drawing/2014/main" id="{6591CCFD-8EB8-4D18-97FE-B9AD534BBD1E}"/>
                </a:ext>
              </a:extLst>
            </p:cNvPr>
            <p:cNvSpPr/>
            <p:nvPr/>
          </p:nvSpPr>
          <p:spPr>
            <a:xfrm>
              <a:off x="7965829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06" name="object 1708">
              <a:extLst>
                <a:ext uri="{FF2B5EF4-FFF2-40B4-BE49-F238E27FC236}">
                  <a16:creationId xmlns:a16="http://schemas.microsoft.com/office/drawing/2014/main" id="{22B55D9B-BA06-483B-9E2F-9E10E82207DF}"/>
                </a:ext>
              </a:extLst>
            </p:cNvPr>
            <p:cNvSpPr/>
            <p:nvPr/>
          </p:nvSpPr>
          <p:spPr>
            <a:xfrm>
              <a:off x="9223872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07" name="object 1709">
              <a:extLst>
                <a:ext uri="{FF2B5EF4-FFF2-40B4-BE49-F238E27FC236}">
                  <a16:creationId xmlns:a16="http://schemas.microsoft.com/office/drawing/2014/main" id="{85D69A04-9DB9-441D-86B2-249AC3685D46}"/>
                </a:ext>
              </a:extLst>
            </p:cNvPr>
            <p:cNvSpPr/>
            <p:nvPr/>
          </p:nvSpPr>
          <p:spPr>
            <a:xfrm>
              <a:off x="9059779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08" name="object 1710">
              <a:extLst>
                <a:ext uri="{FF2B5EF4-FFF2-40B4-BE49-F238E27FC236}">
                  <a16:creationId xmlns:a16="http://schemas.microsoft.com/office/drawing/2014/main" id="{8623CDC9-155F-4C85-AD64-195E2157375D}"/>
                </a:ext>
              </a:extLst>
            </p:cNvPr>
            <p:cNvSpPr/>
            <p:nvPr/>
          </p:nvSpPr>
          <p:spPr>
            <a:xfrm>
              <a:off x="9852892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09" name="object 1711">
              <a:extLst>
                <a:ext uri="{FF2B5EF4-FFF2-40B4-BE49-F238E27FC236}">
                  <a16:creationId xmlns:a16="http://schemas.microsoft.com/office/drawing/2014/main" id="{84C60C29-434A-423D-BB33-CE3473838AB0}"/>
                </a:ext>
              </a:extLst>
            </p:cNvPr>
            <p:cNvSpPr/>
            <p:nvPr/>
          </p:nvSpPr>
          <p:spPr>
            <a:xfrm>
              <a:off x="9688799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10" name="object 1712">
              <a:extLst>
                <a:ext uri="{FF2B5EF4-FFF2-40B4-BE49-F238E27FC236}">
                  <a16:creationId xmlns:a16="http://schemas.microsoft.com/office/drawing/2014/main" id="{E1FA0A8B-0E3A-4E55-97D6-33EF2075FBBA}"/>
                </a:ext>
              </a:extLst>
            </p:cNvPr>
            <p:cNvSpPr/>
            <p:nvPr/>
          </p:nvSpPr>
          <p:spPr>
            <a:xfrm>
              <a:off x="7482669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11" name="object 1713">
              <a:extLst>
                <a:ext uri="{FF2B5EF4-FFF2-40B4-BE49-F238E27FC236}">
                  <a16:creationId xmlns:a16="http://schemas.microsoft.com/office/drawing/2014/main" id="{4B79E18A-B9C1-4B08-AFEF-A9317BD42874}"/>
                </a:ext>
              </a:extLst>
            </p:cNvPr>
            <p:cNvSpPr/>
            <p:nvPr/>
          </p:nvSpPr>
          <p:spPr>
            <a:xfrm>
              <a:off x="7318576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12" name="object 1714">
              <a:extLst>
                <a:ext uri="{FF2B5EF4-FFF2-40B4-BE49-F238E27FC236}">
                  <a16:creationId xmlns:a16="http://schemas.microsoft.com/office/drawing/2014/main" id="{FC91AD73-D7AC-44EB-92C5-9EC19D750B1D}"/>
                </a:ext>
              </a:extLst>
            </p:cNvPr>
            <p:cNvSpPr/>
            <p:nvPr/>
          </p:nvSpPr>
          <p:spPr>
            <a:xfrm>
              <a:off x="6297557" y="9498536"/>
              <a:ext cx="109464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0" y="0"/>
                  </a:moveTo>
                  <a:lnTo>
                    <a:pt x="8122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13" name="object 1715">
              <a:extLst>
                <a:ext uri="{FF2B5EF4-FFF2-40B4-BE49-F238E27FC236}">
                  <a16:creationId xmlns:a16="http://schemas.microsoft.com/office/drawing/2014/main" id="{2E81931B-76B1-45E4-9632-283B3AFCDC1F}"/>
                </a:ext>
              </a:extLst>
            </p:cNvPr>
            <p:cNvSpPr/>
            <p:nvPr/>
          </p:nvSpPr>
          <p:spPr>
            <a:xfrm>
              <a:off x="6571045" y="9498536"/>
              <a:ext cx="748288" cy="0"/>
            </a:xfrm>
            <a:custGeom>
              <a:avLst/>
              <a:gdLst/>
              <a:ahLst/>
              <a:cxnLst/>
              <a:rect l="l" t="t" r="r" b="b"/>
              <a:pathLst>
                <a:path w="555625">
                  <a:moveTo>
                    <a:pt x="0" y="0"/>
                  </a:moveTo>
                  <a:lnTo>
                    <a:pt x="55506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14" name="object 1716">
              <a:extLst>
                <a:ext uri="{FF2B5EF4-FFF2-40B4-BE49-F238E27FC236}">
                  <a16:creationId xmlns:a16="http://schemas.microsoft.com/office/drawing/2014/main" id="{5E303762-666A-4DAC-9481-055D1449608C}"/>
                </a:ext>
              </a:extLst>
            </p:cNvPr>
            <p:cNvSpPr/>
            <p:nvPr/>
          </p:nvSpPr>
          <p:spPr>
            <a:xfrm>
              <a:off x="7482670" y="9498536"/>
              <a:ext cx="483180" cy="0"/>
            </a:xfrm>
            <a:custGeom>
              <a:avLst/>
              <a:gdLst/>
              <a:ahLst/>
              <a:cxnLst/>
              <a:rect l="l" t="t" r="r" b="b"/>
              <a:pathLst>
                <a:path w="358775">
                  <a:moveTo>
                    <a:pt x="0" y="0"/>
                  </a:moveTo>
                  <a:lnTo>
                    <a:pt x="135381" y="0"/>
                  </a:lnTo>
                </a:path>
                <a:path w="358775">
                  <a:moveTo>
                    <a:pt x="162457" y="0"/>
                  </a:moveTo>
                  <a:lnTo>
                    <a:pt x="35876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15" name="object 1717">
              <a:extLst>
                <a:ext uri="{FF2B5EF4-FFF2-40B4-BE49-F238E27FC236}">
                  <a16:creationId xmlns:a16="http://schemas.microsoft.com/office/drawing/2014/main" id="{0E3CFDCA-FCC4-4442-B57B-B9B5A96E29C8}"/>
                </a:ext>
              </a:extLst>
            </p:cNvPr>
            <p:cNvSpPr/>
            <p:nvPr/>
          </p:nvSpPr>
          <p:spPr>
            <a:xfrm>
              <a:off x="8129922" y="9498536"/>
              <a:ext cx="930442" cy="0"/>
            </a:xfrm>
            <a:custGeom>
              <a:avLst/>
              <a:gdLst/>
              <a:ahLst/>
              <a:cxnLst/>
              <a:rect l="l" t="t" r="r" b="b"/>
              <a:pathLst>
                <a:path w="690879">
                  <a:moveTo>
                    <a:pt x="0" y="0"/>
                  </a:moveTo>
                  <a:lnTo>
                    <a:pt x="69044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16" name="object 1718">
              <a:extLst>
                <a:ext uri="{FF2B5EF4-FFF2-40B4-BE49-F238E27FC236}">
                  <a16:creationId xmlns:a16="http://schemas.microsoft.com/office/drawing/2014/main" id="{B25DA416-2DA5-4A1C-9FF1-CA6C652EC9A7}"/>
                </a:ext>
              </a:extLst>
            </p:cNvPr>
            <p:cNvSpPr/>
            <p:nvPr/>
          </p:nvSpPr>
          <p:spPr>
            <a:xfrm>
              <a:off x="9223872" y="9498536"/>
              <a:ext cx="465221" cy="0"/>
            </a:xfrm>
            <a:custGeom>
              <a:avLst/>
              <a:gdLst/>
              <a:ahLst/>
              <a:cxnLst/>
              <a:rect l="l" t="t" r="r" b="b"/>
              <a:pathLst>
                <a:path w="345440">
                  <a:moveTo>
                    <a:pt x="0" y="0"/>
                  </a:moveTo>
                  <a:lnTo>
                    <a:pt x="196302" y="0"/>
                  </a:lnTo>
                </a:path>
                <a:path w="345440">
                  <a:moveTo>
                    <a:pt x="223379" y="0"/>
                  </a:moveTo>
                  <a:lnTo>
                    <a:pt x="34522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17" name="object 1719">
              <a:extLst>
                <a:ext uri="{FF2B5EF4-FFF2-40B4-BE49-F238E27FC236}">
                  <a16:creationId xmlns:a16="http://schemas.microsoft.com/office/drawing/2014/main" id="{67822D29-057C-47C7-B754-EEA6B8A9EF44}"/>
                </a:ext>
              </a:extLst>
            </p:cNvPr>
            <p:cNvSpPr/>
            <p:nvPr/>
          </p:nvSpPr>
          <p:spPr>
            <a:xfrm>
              <a:off x="9852893" y="9498536"/>
              <a:ext cx="748288" cy="0"/>
            </a:xfrm>
            <a:custGeom>
              <a:avLst/>
              <a:gdLst/>
              <a:ahLst/>
              <a:cxnLst/>
              <a:rect l="l" t="t" r="r" b="b"/>
              <a:pathLst>
                <a:path w="555625">
                  <a:moveTo>
                    <a:pt x="0" y="0"/>
                  </a:moveTo>
                  <a:lnTo>
                    <a:pt x="55506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18" name="object 1720">
              <a:extLst>
                <a:ext uri="{FF2B5EF4-FFF2-40B4-BE49-F238E27FC236}">
                  <a16:creationId xmlns:a16="http://schemas.microsoft.com/office/drawing/2014/main" id="{92891839-631C-42DD-8FFF-2BEC5A395EAD}"/>
                </a:ext>
              </a:extLst>
            </p:cNvPr>
            <p:cNvSpPr/>
            <p:nvPr/>
          </p:nvSpPr>
          <p:spPr>
            <a:xfrm>
              <a:off x="10764517" y="9498536"/>
              <a:ext cx="128278" cy="0"/>
            </a:xfrm>
            <a:custGeom>
              <a:avLst/>
              <a:gdLst/>
              <a:ahLst/>
              <a:cxnLst/>
              <a:rect l="l" t="t" r="r" b="b"/>
              <a:pathLst>
                <a:path w="95250">
                  <a:moveTo>
                    <a:pt x="0" y="0"/>
                  </a:moveTo>
                  <a:lnTo>
                    <a:pt x="9476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19" name="object 1721">
              <a:extLst>
                <a:ext uri="{FF2B5EF4-FFF2-40B4-BE49-F238E27FC236}">
                  <a16:creationId xmlns:a16="http://schemas.microsoft.com/office/drawing/2014/main" id="{5A338A55-646D-43EF-AE8C-B6A53FED640C}"/>
                </a:ext>
              </a:extLst>
            </p:cNvPr>
            <p:cNvSpPr/>
            <p:nvPr/>
          </p:nvSpPr>
          <p:spPr>
            <a:xfrm>
              <a:off x="10764517" y="9387864"/>
              <a:ext cx="128278" cy="0"/>
            </a:xfrm>
            <a:custGeom>
              <a:avLst/>
              <a:gdLst/>
              <a:ahLst/>
              <a:cxnLst/>
              <a:rect l="l" t="t" r="r" b="b"/>
              <a:pathLst>
                <a:path w="95250">
                  <a:moveTo>
                    <a:pt x="9476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20" name="object 1722">
              <a:extLst>
                <a:ext uri="{FF2B5EF4-FFF2-40B4-BE49-F238E27FC236}">
                  <a16:creationId xmlns:a16="http://schemas.microsoft.com/office/drawing/2014/main" id="{98D49CD5-09BA-4E3C-97F6-DDDC216F8D19}"/>
                </a:ext>
              </a:extLst>
            </p:cNvPr>
            <p:cNvSpPr/>
            <p:nvPr/>
          </p:nvSpPr>
          <p:spPr>
            <a:xfrm>
              <a:off x="9852893" y="9387864"/>
              <a:ext cx="748288" cy="0"/>
            </a:xfrm>
            <a:custGeom>
              <a:avLst/>
              <a:gdLst/>
              <a:ahLst/>
              <a:cxnLst/>
              <a:rect l="l" t="t" r="r" b="b"/>
              <a:pathLst>
                <a:path w="555625">
                  <a:moveTo>
                    <a:pt x="55506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21" name="object 1723">
              <a:extLst>
                <a:ext uri="{FF2B5EF4-FFF2-40B4-BE49-F238E27FC236}">
                  <a16:creationId xmlns:a16="http://schemas.microsoft.com/office/drawing/2014/main" id="{53804E1E-B360-4A0D-8150-DC3FD615A093}"/>
                </a:ext>
              </a:extLst>
            </p:cNvPr>
            <p:cNvSpPr/>
            <p:nvPr/>
          </p:nvSpPr>
          <p:spPr>
            <a:xfrm>
              <a:off x="9223872" y="9387864"/>
              <a:ext cx="465221" cy="0"/>
            </a:xfrm>
            <a:custGeom>
              <a:avLst/>
              <a:gdLst/>
              <a:ahLst/>
              <a:cxnLst/>
              <a:rect l="l" t="t" r="r" b="b"/>
              <a:pathLst>
                <a:path w="345440">
                  <a:moveTo>
                    <a:pt x="34522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22" name="object 1724">
              <a:extLst>
                <a:ext uri="{FF2B5EF4-FFF2-40B4-BE49-F238E27FC236}">
                  <a16:creationId xmlns:a16="http://schemas.microsoft.com/office/drawing/2014/main" id="{A9E26B3A-172C-4A8E-AFEE-F8709386A774}"/>
                </a:ext>
              </a:extLst>
            </p:cNvPr>
            <p:cNvSpPr/>
            <p:nvPr/>
          </p:nvSpPr>
          <p:spPr>
            <a:xfrm>
              <a:off x="8129922" y="9387864"/>
              <a:ext cx="930442" cy="0"/>
            </a:xfrm>
            <a:custGeom>
              <a:avLst/>
              <a:gdLst/>
              <a:ahLst/>
              <a:cxnLst/>
              <a:rect l="l" t="t" r="r" b="b"/>
              <a:pathLst>
                <a:path w="690879">
                  <a:moveTo>
                    <a:pt x="69044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23" name="object 1725">
              <a:extLst>
                <a:ext uri="{FF2B5EF4-FFF2-40B4-BE49-F238E27FC236}">
                  <a16:creationId xmlns:a16="http://schemas.microsoft.com/office/drawing/2014/main" id="{4EFD4710-B806-439D-8AD5-593D400EF155}"/>
                </a:ext>
              </a:extLst>
            </p:cNvPr>
            <p:cNvSpPr/>
            <p:nvPr/>
          </p:nvSpPr>
          <p:spPr>
            <a:xfrm>
              <a:off x="7482670" y="9387864"/>
              <a:ext cx="483180" cy="0"/>
            </a:xfrm>
            <a:custGeom>
              <a:avLst/>
              <a:gdLst/>
              <a:ahLst/>
              <a:cxnLst/>
              <a:rect l="l" t="t" r="r" b="b"/>
              <a:pathLst>
                <a:path w="358775">
                  <a:moveTo>
                    <a:pt x="35876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24" name="object 1726">
              <a:extLst>
                <a:ext uri="{FF2B5EF4-FFF2-40B4-BE49-F238E27FC236}">
                  <a16:creationId xmlns:a16="http://schemas.microsoft.com/office/drawing/2014/main" id="{ABFEE150-47A0-4639-A85C-FB75D6E41EC7}"/>
                </a:ext>
              </a:extLst>
            </p:cNvPr>
            <p:cNvSpPr/>
            <p:nvPr/>
          </p:nvSpPr>
          <p:spPr>
            <a:xfrm>
              <a:off x="6571045" y="9387864"/>
              <a:ext cx="748288" cy="0"/>
            </a:xfrm>
            <a:custGeom>
              <a:avLst/>
              <a:gdLst/>
              <a:ahLst/>
              <a:cxnLst/>
              <a:rect l="l" t="t" r="r" b="b"/>
              <a:pathLst>
                <a:path w="555625">
                  <a:moveTo>
                    <a:pt x="55506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25" name="object 1727">
              <a:extLst>
                <a:ext uri="{FF2B5EF4-FFF2-40B4-BE49-F238E27FC236}">
                  <a16:creationId xmlns:a16="http://schemas.microsoft.com/office/drawing/2014/main" id="{5030DFAC-467D-473D-8B17-EDBF4DFB70B1}"/>
                </a:ext>
              </a:extLst>
            </p:cNvPr>
            <p:cNvSpPr/>
            <p:nvPr/>
          </p:nvSpPr>
          <p:spPr>
            <a:xfrm>
              <a:off x="6297557" y="9387864"/>
              <a:ext cx="109464" cy="0"/>
            </a:xfrm>
            <a:custGeom>
              <a:avLst/>
              <a:gdLst/>
              <a:ahLst/>
              <a:cxnLst/>
              <a:rect l="l" t="t" r="r" b="b"/>
              <a:pathLst>
                <a:path w="81279">
                  <a:moveTo>
                    <a:pt x="8122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26" name="object 1728">
              <a:extLst>
                <a:ext uri="{FF2B5EF4-FFF2-40B4-BE49-F238E27FC236}">
                  <a16:creationId xmlns:a16="http://schemas.microsoft.com/office/drawing/2014/main" id="{9D64545D-5303-4EFD-B173-90EB28EFC8B6}"/>
                </a:ext>
              </a:extLst>
            </p:cNvPr>
            <p:cNvSpPr/>
            <p:nvPr/>
          </p:nvSpPr>
          <p:spPr>
            <a:xfrm>
              <a:off x="10600424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27" name="object 1729">
              <a:extLst>
                <a:ext uri="{FF2B5EF4-FFF2-40B4-BE49-F238E27FC236}">
                  <a16:creationId xmlns:a16="http://schemas.microsoft.com/office/drawing/2014/main" id="{461F75F9-0B6A-4D9B-99CA-9CE83A16169C}"/>
                </a:ext>
              </a:extLst>
            </p:cNvPr>
            <p:cNvSpPr/>
            <p:nvPr/>
          </p:nvSpPr>
          <p:spPr>
            <a:xfrm>
              <a:off x="10764517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28" name="object 1730">
              <a:extLst>
                <a:ext uri="{FF2B5EF4-FFF2-40B4-BE49-F238E27FC236}">
                  <a16:creationId xmlns:a16="http://schemas.microsoft.com/office/drawing/2014/main" id="{70C1686C-14B4-4222-A3C6-537529467D34}"/>
                </a:ext>
              </a:extLst>
            </p:cNvPr>
            <p:cNvSpPr/>
            <p:nvPr/>
          </p:nvSpPr>
          <p:spPr>
            <a:xfrm>
              <a:off x="6406953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29" name="object 1731">
              <a:extLst>
                <a:ext uri="{FF2B5EF4-FFF2-40B4-BE49-F238E27FC236}">
                  <a16:creationId xmlns:a16="http://schemas.microsoft.com/office/drawing/2014/main" id="{FAC82560-A1DC-4DB8-BE7B-161C80EAAB85}"/>
                </a:ext>
              </a:extLst>
            </p:cNvPr>
            <p:cNvSpPr/>
            <p:nvPr/>
          </p:nvSpPr>
          <p:spPr>
            <a:xfrm>
              <a:off x="6571044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30" name="object 1732">
              <a:extLst>
                <a:ext uri="{FF2B5EF4-FFF2-40B4-BE49-F238E27FC236}">
                  <a16:creationId xmlns:a16="http://schemas.microsoft.com/office/drawing/2014/main" id="{8A2F68FA-C02C-4C5B-921B-7A5EEFC7AEBA}"/>
                </a:ext>
              </a:extLst>
            </p:cNvPr>
            <p:cNvSpPr/>
            <p:nvPr/>
          </p:nvSpPr>
          <p:spPr>
            <a:xfrm>
              <a:off x="7965829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31" name="object 1733">
              <a:extLst>
                <a:ext uri="{FF2B5EF4-FFF2-40B4-BE49-F238E27FC236}">
                  <a16:creationId xmlns:a16="http://schemas.microsoft.com/office/drawing/2014/main" id="{852F30AA-402A-49DC-AE16-3B4D4F8ECA07}"/>
                </a:ext>
              </a:extLst>
            </p:cNvPr>
            <p:cNvSpPr/>
            <p:nvPr/>
          </p:nvSpPr>
          <p:spPr>
            <a:xfrm>
              <a:off x="8129922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32" name="object 1734">
              <a:extLst>
                <a:ext uri="{FF2B5EF4-FFF2-40B4-BE49-F238E27FC236}">
                  <a16:creationId xmlns:a16="http://schemas.microsoft.com/office/drawing/2014/main" id="{4687FF3F-4871-4D49-B2D2-98CF71C1EF8F}"/>
                </a:ext>
              </a:extLst>
            </p:cNvPr>
            <p:cNvSpPr/>
            <p:nvPr/>
          </p:nvSpPr>
          <p:spPr>
            <a:xfrm>
              <a:off x="9059779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33" name="object 1735">
              <a:extLst>
                <a:ext uri="{FF2B5EF4-FFF2-40B4-BE49-F238E27FC236}">
                  <a16:creationId xmlns:a16="http://schemas.microsoft.com/office/drawing/2014/main" id="{0666A30C-7BCF-48FF-BBE1-D3B8433C7251}"/>
                </a:ext>
              </a:extLst>
            </p:cNvPr>
            <p:cNvSpPr/>
            <p:nvPr/>
          </p:nvSpPr>
          <p:spPr>
            <a:xfrm>
              <a:off x="9223872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34" name="object 1736">
              <a:extLst>
                <a:ext uri="{FF2B5EF4-FFF2-40B4-BE49-F238E27FC236}">
                  <a16:creationId xmlns:a16="http://schemas.microsoft.com/office/drawing/2014/main" id="{11A2813A-AF3E-443A-B80C-D2BEACEF18C1}"/>
                </a:ext>
              </a:extLst>
            </p:cNvPr>
            <p:cNvSpPr/>
            <p:nvPr/>
          </p:nvSpPr>
          <p:spPr>
            <a:xfrm>
              <a:off x="9688799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35" name="object 1737">
              <a:extLst>
                <a:ext uri="{FF2B5EF4-FFF2-40B4-BE49-F238E27FC236}">
                  <a16:creationId xmlns:a16="http://schemas.microsoft.com/office/drawing/2014/main" id="{25B91DAF-F190-4FB9-9A25-0A3C19E3FA90}"/>
                </a:ext>
              </a:extLst>
            </p:cNvPr>
            <p:cNvSpPr/>
            <p:nvPr/>
          </p:nvSpPr>
          <p:spPr>
            <a:xfrm>
              <a:off x="9852892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36" name="object 1738">
              <a:extLst>
                <a:ext uri="{FF2B5EF4-FFF2-40B4-BE49-F238E27FC236}">
                  <a16:creationId xmlns:a16="http://schemas.microsoft.com/office/drawing/2014/main" id="{5607F5B8-3F56-43D6-B211-6A607C373D0E}"/>
                </a:ext>
              </a:extLst>
            </p:cNvPr>
            <p:cNvSpPr/>
            <p:nvPr/>
          </p:nvSpPr>
          <p:spPr>
            <a:xfrm>
              <a:off x="7318576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37" name="object 1739">
              <a:extLst>
                <a:ext uri="{FF2B5EF4-FFF2-40B4-BE49-F238E27FC236}">
                  <a16:creationId xmlns:a16="http://schemas.microsoft.com/office/drawing/2014/main" id="{815841DC-F7BD-4B17-992E-649BC9E2B0FE}"/>
                </a:ext>
              </a:extLst>
            </p:cNvPr>
            <p:cNvSpPr/>
            <p:nvPr/>
          </p:nvSpPr>
          <p:spPr>
            <a:xfrm>
              <a:off x="7482669" y="9387864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38" name="object 1740">
              <a:extLst>
                <a:ext uri="{FF2B5EF4-FFF2-40B4-BE49-F238E27FC236}">
                  <a16:creationId xmlns:a16="http://schemas.microsoft.com/office/drawing/2014/main" id="{7363EB5E-EF55-4C6C-BDBC-CCE9C73D3472}"/>
                </a:ext>
              </a:extLst>
            </p:cNvPr>
            <p:cNvSpPr/>
            <p:nvPr/>
          </p:nvSpPr>
          <p:spPr>
            <a:xfrm>
              <a:off x="10892144" y="4075535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39" name="object 1741">
              <a:extLst>
                <a:ext uri="{FF2B5EF4-FFF2-40B4-BE49-F238E27FC236}">
                  <a16:creationId xmlns:a16="http://schemas.microsoft.com/office/drawing/2014/main" id="{15C151CA-D99E-4440-961D-A26B7EA1ADC8}"/>
                </a:ext>
              </a:extLst>
            </p:cNvPr>
            <p:cNvSpPr/>
            <p:nvPr/>
          </p:nvSpPr>
          <p:spPr>
            <a:xfrm>
              <a:off x="11010654" y="9498536"/>
              <a:ext cx="27366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40" name="object 1742">
              <a:extLst>
                <a:ext uri="{FF2B5EF4-FFF2-40B4-BE49-F238E27FC236}">
                  <a16:creationId xmlns:a16="http://schemas.microsoft.com/office/drawing/2014/main" id="{3B2DCCA3-1B1C-4523-9E4E-C1A2E54999B1}"/>
                </a:ext>
              </a:extLst>
            </p:cNvPr>
            <p:cNvSpPr/>
            <p:nvPr/>
          </p:nvSpPr>
          <p:spPr>
            <a:xfrm>
              <a:off x="10892144" y="8059781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41" name="object 1743">
              <a:extLst>
                <a:ext uri="{FF2B5EF4-FFF2-40B4-BE49-F238E27FC236}">
                  <a16:creationId xmlns:a16="http://schemas.microsoft.com/office/drawing/2014/main" id="{E87995D3-4737-40F0-ABE9-686923261DD8}"/>
                </a:ext>
              </a:extLst>
            </p:cNvPr>
            <p:cNvSpPr/>
            <p:nvPr/>
          </p:nvSpPr>
          <p:spPr>
            <a:xfrm>
              <a:off x="10892144" y="7727761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42" name="object 1744">
              <a:extLst>
                <a:ext uri="{FF2B5EF4-FFF2-40B4-BE49-F238E27FC236}">
                  <a16:creationId xmlns:a16="http://schemas.microsoft.com/office/drawing/2014/main" id="{A531EC32-4C2D-4F34-B832-8D0ED235F4CE}"/>
                </a:ext>
              </a:extLst>
            </p:cNvPr>
            <p:cNvSpPr/>
            <p:nvPr/>
          </p:nvSpPr>
          <p:spPr>
            <a:xfrm>
              <a:off x="10892144" y="9354662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43" name="object 1745">
              <a:extLst>
                <a:ext uri="{FF2B5EF4-FFF2-40B4-BE49-F238E27FC236}">
                  <a16:creationId xmlns:a16="http://schemas.microsoft.com/office/drawing/2014/main" id="{D8B4B6B2-F57E-4DC7-9AC9-5C5EFDA26F32}"/>
                </a:ext>
              </a:extLst>
            </p:cNvPr>
            <p:cNvSpPr/>
            <p:nvPr/>
          </p:nvSpPr>
          <p:spPr>
            <a:xfrm>
              <a:off x="10892144" y="9089045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44" name="object 1746">
              <a:extLst>
                <a:ext uri="{FF2B5EF4-FFF2-40B4-BE49-F238E27FC236}">
                  <a16:creationId xmlns:a16="http://schemas.microsoft.com/office/drawing/2014/main" id="{2F36C661-B2BC-4CE6-8167-A38A4718EFAB}"/>
                </a:ext>
              </a:extLst>
            </p:cNvPr>
            <p:cNvSpPr/>
            <p:nvPr/>
          </p:nvSpPr>
          <p:spPr>
            <a:xfrm>
              <a:off x="10892143" y="4186207"/>
              <a:ext cx="0" cy="288625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599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45" name="object 1747">
              <a:extLst>
                <a:ext uri="{FF2B5EF4-FFF2-40B4-BE49-F238E27FC236}">
                  <a16:creationId xmlns:a16="http://schemas.microsoft.com/office/drawing/2014/main" id="{41043C78-BE9A-423B-A780-A87D4651AE3C}"/>
                </a:ext>
              </a:extLst>
            </p:cNvPr>
            <p:cNvSpPr/>
            <p:nvPr/>
          </p:nvSpPr>
          <p:spPr>
            <a:xfrm>
              <a:off x="10892143" y="4673172"/>
              <a:ext cx="0" cy="3055477"/>
            </a:xfrm>
            <a:custGeom>
              <a:avLst/>
              <a:gdLst/>
              <a:ahLst/>
              <a:cxnLst/>
              <a:rect l="l" t="t" r="r" b="b"/>
              <a:pathLst>
                <a:path h="1868804">
                  <a:moveTo>
                    <a:pt x="0" y="0"/>
                  </a:moveTo>
                  <a:lnTo>
                    <a:pt x="0" y="1868262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46" name="object 1748">
              <a:extLst>
                <a:ext uri="{FF2B5EF4-FFF2-40B4-BE49-F238E27FC236}">
                  <a16:creationId xmlns:a16="http://schemas.microsoft.com/office/drawing/2014/main" id="{5845830D-31EA-4E5B-9404-A214C0D70A94}"/>
                </a:ext>
              </a:extLst>
            </p:cNvPr>
            <p:cNvSpPr/>
            <p:nvPr/>
          </p:nvSpPr>
          <p:spPr>
            <a:xfrm>
              <a:off x="10892143" y="8059781"/>
              <a:ext cx="0" cy="1029912"/>
            </a:xfrm>
            <a:custGeom>
              <a:avLst/>
              <a:gdLst/>
              <a:ahLst/>
              <a:cxnLst/>
              <a:rect l="l" t="t" r="r" b="b"/>
              <a:pathLst>
                <a:path h="629920">
                  <a:moveTo>
                    <a:pt x="0" y="0"/>
                  </a:moveTo>
                  <a:lnTo>
                    <a:pt x="0" y="555063"/>
                  </a:lnTo>
                </a:path>
                <a:path h="629920">
                  <a:moveTo>
                    <a:pt x="0" y="595677"/>
                  </a:moveTo>
                  <a:lnTo>
                    <a:pt x="0" y="629523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47" name="object 1749">
              <a:extLst>
                <a:ext uri="{FF2B5EF4-FFF2-40B4-BE49-F238E27FC236}">
                  <a16:creationId xmlns:a16="http://schemas.microsoft.com/office/drawing/2014/main" id="{295FEED9-D15D-4E41-94B7-E78C2FEE1C88}"/>
                </a:ext>
              </a:extLst>
            </p:cNvPr>
            <p:cNvSpPr/>
            <p:nvPr/>
          </p:nvSpPr>
          <p:spPr>
            <a:xfrm>
              <a:off x="10892143" y="935466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2030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48" name="object 1750">
              <a:extLst>
                <a:ext uri="{FF2B5EF4-FFF2-40B4-BE49-F238E27FC236}">
                  <a16:creationId xmlns:a16="http://schemas.microsoft.com/office/drawing/2014/main" id="{88E56467-869B-457B-9576-4965B8B89E09}"/>
                </a:ext>
              </a:extLst>
            </p:cNvPr>
            <p:cNvSpPr/>
            <p:nvPr/>
          </p:nvSpPr>
          <p:spPr>
            <a:xfrm>
              <a:off x="11038003" y="9354662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30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49" name="object 1751">
              <a:extLst>
                <a:ext uri="{FF2B5EF4-FFF2-40B4-BE49-F238E27FC236}">
                  <a16:creationId xmlns:a16="http://schemas.microsoft.com/office/drawing/2014/main" id="{0F3D5F1E-AD3D-4563-AEF4-78368A589F37}"/>
                </a:ext>
              </a:extLst>
            </p:cNvPr>
            <p:cNvSpPr/>
            <p:nvPr/>
          </p:nvSpPr>
          <p:spPr>
            <a:xfrm>
              <a:off x="11038003" y="8059781"/>
              <a:ext cx="0" cy="1029912"/>
            </a:xfrm>
            <a:custGeom>
              <a:avLst/>
              <a:gdLst/>
              <a:ahLst/>
              <a:cxnLst/>
              <a:rect l="l" t="t" r="r" b="b"/>
              <a:pathLst>
                <a:path h="629920">
                  <a:moveTo>
                    <a:pt x="0" y="629523"/>
                  </a:moveTo>
                  <a:lnTo>
                    <a:pt x="0" y="585524"/>
                  </a:lnTo>
                </a:path>
                <a:path h="629920">
                  <a:moveTo>
                    <a:pt x="0" y="565216"/>
                  </a:moveTo>
                  <a:lnTo>
                    <a:pt x="0" y="43998"/>
                  </a:lnTo>
                </a:path>
                <a:path h="629920">
                  <a:moveTo>
                    <a:pt x="0" y="23691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50" name="object 1752">
              <a:extLst>
                <a:ext uri="{FF2B5EF4-FFF2-40B4-BE49-F238E27FC236}">
                  <a16:creationId xmlns:a16="http://schemas.microsoft.com/office/drawing/2014/main" id="{263D22C9-6E98-4596-B3A3-8457747E8E75}"/>
                </a:ext>
              </a:extLst>
            </p:cNvPr>
            <p:cNvSpPr/>
            <p:nvPr/>
          </p:nvSpPr>
          <p:spPr>
            <a:xfrm>
              <a:off x="11038003" y="6842373"/>
              <a:ext cx="0" cy="885600"/>
            </a:xfrm>
            <a:custGeom>
              <a:avLst/>
              <a:gdLst/>
              <a:ahLst/>
              <a:cxnLst/>
              <a:rect l="l" t="t" r="r" b="b"/>
              <a:pathLst>
                <a:path h="541654">
                  <a:moveTo>
                    <a:pt x="0" y="541525"/>
                  </a:moveTo>
                  <a:lnTo>
                    <a:pt x="0" y="517833"/>
                  </a:lnTo>
                </a:path>
                <a:path h="541654">
                  <a:moveTo>
                    <a:pt x="0" y="49752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51" name="object 1753">
              <a:extLst>
                <a:ext uri="{FF2B5EF4-FFF2-40B4-BE49-F238E27FC236}">
                  <a16:creationId xmlns:a16="http://schemas.microsoft.com/office/drawing/2014/main" id="{FFD43AF8-3CF7-4409-AE92-BE039EC2B097}"/>
                </a:ext>
              </a:extLst>
            </p:cNvPr>
            <p:cNvSpPr/>
            <p:nvPr/>
          </p:nvSpPr>
          <p:spPr>
            <a:xfrm>
              <a:off x="11038003" y="4673172"/>
              <a:ext cx="0" cy="2058787"/>
            </a:xfrm>
            <a:custGeom>
              <a:avLst/>
              <a:gdLst/>
              <a:ahLst/>
              <a:cxnLst/>
              <a:rect l="l" t="t" r="r" b="b"/>
              <a:pathLst>
                <a:path h="1259204">
                  <a:moveTo>
                    <a:pt x="0" y="125904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52" name="object 1754">
              <a:extLst>
                <a:ext uri="{FF2B5EF4-FFF2-40B4-BE49-F238E27FC236}">
                  <a16:creationId xmlns:a16="http://schemas.microsoft.com/office/drawing/2014/main" id="{631F2436-3BD2-4213-80A4-2AEDA18B3ADD}"/>
                </a:ext>
              </a:extLst>
            </p:cNvPr>
            <p:cNvSpPr/>
            <p:nvPr/>
          </p:nvSpPr>
          <p:spPr>
            <a:xfrm>
              <a:off x="11038003" y="4075535"/>
              <a:ext cx="0" cy="398676"/>
            </a:xfrm>
            <a:custGeom>
              <a:avLst/>
              <a:gdLst/>
              <a:ahLst/>
              <a:cxnLst/>
              <a:rect l="l" t="t" r="r" b="b"/>
              <a:pathLst>
                <a:path h="243839">
                  <a:moveTo>
                    <a:pt x="0" y="24368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53" name="object 1755">
              <a:extLst>
                <a:ext uri="{FF2B5EF4-FFF2-40B4-BE49-F238E27FC236}">
                  <a16:creationId xmlns:a16="http://schemas.microsoft.com/office/drawing/2014/main" id="{232B088B-E017-4162-9842-A42272B35EB2}"/>
                </a:ext>
              </a:extLst>
            </p:cNvPr>
            <p:cNvSpPr/>
            <p:nvPr/>
          </p:nvSpPr>
          <p:spPr>
            <a:xfrm>
              <a:off x="10892144" y="7727761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54" name="object 1756">
              <a:extLst>
                <a:ext uri="{FF2B5EF4-FFF2-40B4-BE49-F238E27FC236}">
                  <a16:creationId xmlns:a16="http://schemas.microsoft.com/office/drawing/2014/main" id="{52EBE5FA-A080-4203-90CC-06577347C3F9}"/>
                </a:ext>
              </a:extLst>
            </p:cNvPr>
            <p:cNvSpPr/>
            <p:nvPr/>
          </p:nvSpPr>
          <p:spPr>
            <a:xfrm>
              <a:off x="10892144" y="8059781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55" name="object 1757">
              <a:extLst>
                <a:ext uri="{FF2B5EF4-FFF2-40B4-BE49-F238E27FC236}">
                  <a16:creationId xmlns:a16="http://schemas.microsoft.com/office/drawing/2014/main" id="{98704E2D-8121-4EDB-AB05-07CAB3C4C93C}"/>
                </a:ext>
              </a:extLst>
            </p:cNvPr>
            <p:cNvSpPr/>
            <p:nvPr/>
          </p:nvSpPr>
          <p:spPr>
            <a:xfrm>
              <a:off x="10892144" y="4473959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56" name="object 1758">
              <a:extLst>
                <a:ext uri="{FF2B5EF4-FFF2-40B4-BE49-F238E27FC236}">
                  <a16:creationId xmlns:a16="http://schemas.microsoft.com/office/drawing/2014/main" id="{31CA84F4-3A59-4EA6-9AD7-02FCE2DDC862}"/>
                </a:ext>
              </a:extLst>
            </p:cNvPr>
            <p:cNvSpPr/>
            <p:nvPr/>
          </p:nvSpPr>
          <p:spPr>
            <a:xfrm>
              <a:off x="10892144" y="4673171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57" name="object 1759">
              <a:extLst>
                <a:ext uri="{FF2B5EF4-FFF2-40B4-BE49-F238E27FC236}">
                  <a16:creationId xmlns:a16="http://schemas.microsoft.com/office/drawing/2014/main" id="{A5DDE1AF-68DD-4B66-B19E-0CBD256A1FCD}"/>
                </a:ext>
              </a:extLst>
            </p:cNvPr>
            <p:cNvSpPr/>
            <p:nvPr/>
          </p:nvSpPr>
          <p:spPr>
            <a:xfrm>
              <a:off x="10892144" y="4473959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58" name="object 1760">
              <a:extLst>
                <a:ext uri="{FF2B5EF4-FFF2-40B4-BE49-F238E27FC236}">
                  <a16:creationId xmlns:a16="http://schemas.microsoft.com/office/drawing/2014/main" id="{81700DE9-1F66-4FBD-B672-44A5DC592B37}"/>
                </a:ext>
              </a:extLst>
            </p:cNvPr>
            <p:cNvSpPr/>
            <p:nvPr/>
          </p:nvSpPr>
          <p:spPr>
            <a:xfrm>
              <a:off x="10892144" y="4673171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59" name="object 1761">
              <a:extLst>
                <a:ext uri="{FF2B5EF4-FFF2-40B4-BE49-F238E27FC236}">
                  <a16:creationId xmlns:a16="http://schemas.microsoft.com/office/drawing/2014/main" id="{B438822B-6118-48AB-9519-F6C7D7D2D043}"/>
                </a:ext>
              </a:extLst>
            </p:cNvPr>
            <p:cNvSpPr/>
            <p:nvPr/>
          </p:nvSpPr>
          <p:spPr>
            <a:xfrm>
              <a:off x="10892144" y="9089045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60" name="object 1762">
              <a:extLst>
                <a:ext uri="{FF2B5EF4-FFF2-40B4-BE49-F238E27FC236}">
                  <a16:creationId xmlns:a16="http://schemas.microsoft.com/office/drawing/2014/main" id="{91B8AF28-6696-403B-B58D-6BDDA40EEF6D}"/>
                </a:ext>
              </a:extLst>
            </p:cNvPr>
            <p:cNvSpPr/>
            <p:nvPr/>
          </p:nvSpPr>
          <p:spPr>
            <a:xfrm>
              <a:off x="10892144" y="9354662"/>
              <a:ext cx="146237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10830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61" name="object 1763">
              <a:extLst>
                <a:ext uri="{FF2B5EF4-FFF2-40B4-BE49-F238E27FC236}">
                  <a16:creationId xmlns:a16="http://schemas.microsoft.com/office/drawing/2014/main" id="{2D586F34-F10D-418A-AC40-57FAC79A76F0}"/>
                </a:ext>
              </a:extLst>
            </p:cNvPr>
            <p:cNvSpPr/>
            <p:nvPr/>
          </p:nvSpPr>
          <p:spPr>
            <a:xfrm>
              <a:off x="6179047" y="14146825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62" name="object 1764">
              <a:extLst>
                <a:ext uri="{FF2B5EF4-FFF2-40B4-BE49-F238E27FC236}">
                  <a16:creationId xmlns:a16="http://schemas.microsoft.com/office/drawing/2014/main" id="{381458D9-6920-4664-AE2D-793D52C376B9}"/>
                </a:ext>
              </a:extLst>
            </p:cNvPr>
            <p:cNvSpPr/>
            <p:nvPr/>
          </p:nvSpPr>
          <p:spPr>
            <a:xfrm>
              <a:off x="6179047" y="13870140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63" name="object 1765">
              <a:extLst>
                <a:ext uri="{FF2B5EF4-FFF2-40B4-BE49-F238E27FC236}">
                  <a16:creationId xmlns:a16="http://schemas.microsoft.com/office/drawing/2014/main" id="{D4D5834E-5EFB-4EC4-A5DB-4BE98EB5E53F}"/>
                </a:ext>
              </a:extLst>
            </p:cNvPr>
            <p:cNvSpPr/>
            <p:nvPr/>
          </p:nvSpPr>
          <p:spPr>
            <a:xfrm>
              <a:off x="6179047" y="13670929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64" name="object 1766">
              <a:extLst>
                <a:ext uri="{FF2B5EF4-FFF2-40B4-BE49-F238E27FC236}">
                  <a16:creationId xmlns:a16="http://schemas.microsoft.com/office/drawing/2014/main" id="{E94A898A-8960-419B-936E-4AE4E40F6653}"/>
                </a:ext>
              </a:extLst>
            </p:cNvPr>
            <p:cNvSpPr/>
            <p:nvPr/>
          </p:nvSpPr>
          <p:spPr>
            <a:xfrm>
              <a:off x="6179047" y="9863760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65" name="object 1767">
              <a:extLst>
                <a:ext uri="{FF2B5EF4-FFF2-40B4-BE49-F238E27FC236}">
                  <a16:creationId xmlns:a16="http://schemas.microsoft.com/office/drawing/2014/main" id="{733B76F1-B640-402C-8B19-014429C836BA}"/>
                </a:ext>
              </a:extLst>
            </p:cNvPr>
            <p:cNvSpPr/>
            <p:nvPr/>
          </p:nvSpPr>
          <p:spPr>
            <a:xfrm>
              <a:off x="6179047" y="9498536"/>
              <a:ext cx="91505" cy="166116"/>
            </a:xfrm>
            <a:custGeom>
              <a:avLst/>
              <a:gdLst/>
              <a:ahLst/>
              <a:cxnLst/>
              <a:rect l="l" t="t" r="r" b="b"/>
              <a:pathLst>
                <a:path w="67945" h="101600">
                  <a:moveTo>
                    <a:pt x="67690" y="101535"/>
                  </a:moveTo>
                  <a:lnTo>
                    <a:pt x="0" y="101535"/>
                  </a:lnTo>
                </a:path>
                <a:path w="67945" h="101600">
                  <a:moveTo>
                    <a:pt x="0" y="0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66" name="object 1768">
              <a:extLst>
                <a:ext uri="{FF2B5EF4-FFF2-40B4-BE49-F238E27FC236}">
                  <a16:creationId xmlns:a16="http://schemas.microsoft.com/office/drawing/2014/main" id="{4297D92B-BF6E-4981-BA79-1B95CAE3FCC9}"/>
                </a:ext>
              </a:extLst>
            </p:cNvPr>
            <p:cNvSpPr/>
            <p:nvPr/>
          </p:nvSpPr>
          <p:spPr>
            <a:xfrm>
              <a:off x="6179045" y="9863760"/>
              <a:ext cx="0" cy="3808185"/>
            </a:xfrm>
            <a:custGeom>
              <a:avLst/>
              <a:gdLst/>
              <a:ahLst/>
              <a:cxnLst/>
              <a:rect l="l" t="t" r="r" b="b"/>
              <a:pathLst>
                <a:path h="2329179">
                  <a:moveTo>
                    <a:pt x="0" y="0"/>
                  </a:moveTo>
                  <a:lnTo>
                    <a:pt x="0" y="263993"/>
                  </a:lnTo>
                </a:path>
                <a:path h="2329179">
                  <a:moveTo>
                    <a:pt x="0" y="304607"/>
                  </a:moveTo>
                  <a:lnTo>
                    <a:pt x="0" y="2328558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67" name="object 1769">
              <a:extLst>
                <a:ext uri="{FF2B5EF4-FFF2-40B4-BE49-F238E27FC236}">
                  <a16:creationId xmlns:a16="http://schemas.microsoft.com/office/drawing/2014/main" id="{A69772BA-2271-49A0-A0B9-E85311631470}"/>
                </a:ext>
              </a:extLst>
            </p:cNvPr>
            <p:cNvSpPr/>
            <p:nvPr/>
          </p:nvSpPr>
          <p:spPr>
            <a:xfrm>
              <a:off x="6179045" y="13870142"/>
              <a:ext cx="0" cy="277205"/>
            </a:xfrm>
            <a:custGeom>
              <a:avLst/>
              <a:gdLst/>
              <a:ahLst/>
              <a:cxnLst/>
              <a:rect l="l" t="t" r="r" b="b"/>
              <a:pathLst>
                <a:path h="169545">
                  <a:moveTo>
                    <a:pt x="0" y="0"/>
                  </a:moveTo>
                  <a:lnTo>
                    <a:pt x="0" y="1692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68" name="object 1770">
              <a:extLst>
                <a:ext uri="{FF2B5EF4-FFF2-40B4-BE49-F238E27FC236}">
                  <a16:creationId xmlns:a16="http://schemas.microsoft.com/office/drawing/2014/main" id="{D8245782-4C95-4197-B636-EBD261E922F7}"/>
                </a:ext>
              </a:extLst>
            </p:cNvPr>
            <p:cNvSpPr/>
            <p:nvPr/>
          </p:nvSpPr>
          <p:spPr>
            <a:xfrm>
              <a:off x="6270208" y="13870140"/>
              <a:ext cx="0" cy="166116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101535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69" name="object 1771">
              <a:extLst>
                <a:ext uri="{FF2B5EF4-FFF2-40B4-BE49-F238E27FC236}">
                  <a16:creationId xmlns:a16="http://schemas.microsoft.com/office/drawing/2014/main" id="{267B2C96-C35E-45E0-BC4A-786DBDB209CB}"/>
                </a:ext>
              </a:extLst>
            </p:cNvPr>
            <p:cNvSpPr/>
            <p:nvPr/>
          </p:nvSpPr>
          <p:spPr>
            <a:xfrm>
              <a:off x="6270208" y="9863760"/>
              <a:ext cx="0" cy="3808185"/>
            </a:xfrm>
            <a:custGeom>
              <a:avLst/>
              <a:gdLst/>
              <a:ahLst/>
              <a:cxnLst/>
              <a:rect l="l" t="t" r="r" b="b"/>
              <a:pathLst>
                <a:path h="2329179">
                  <a:moveTo>
                    <a:pt x="0" y="2328558"/>
                  </a:moveTo>
                  <a:lnTo>
                    <a:pt x="0" y="1516270"/>
                  </a:lnTo>
                </a:path>
                <a:path h="2329179">
                  <a:moveTo>
                    <a:pt x="0" y="1489194"/>
                  </a:moveTo>
                  <a:lnTo>
                    <a:pt x="0" y="703982"/>
                  </a:lnTo>
                </a:path>
                <a:path h="2329179">
                  <a:moveTo>
                    <a:pt x="0" y="676906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70" name="object 1772">
              <a:extLst>
                <a:ext uri="{FF2B5EF4-FFF2-40B4-BE49-F238E27FC236}">
                  <a16:creationId xmlns:a16="http://schemas.microsoft.com/office/drawing/2014/main" id="{A17C2AC0-431D-4050-915B-0A8EA4C9B574}"/>
                </a:ext>
              </a:extLst>
            </p:cNvPr>
            <p:cNvSpPr/>
            <p:nvPr/>
          </p:nvSpPr>
          <p:spPr>
            <a:xfrm>
              <a:off x="6270208" y="9498536"/>
              <a:ext cx="0" cy="166116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101535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71" name="object 1773">
              <a:extLst>
                <a:ext uri="{FF2B5EF4-FFF2-40B4-BE49-F238E27FC236}">
                  <a16:creationId xmlns:a16="http://schemas.microsoft.com/office/drawing/2014/main" id="{497DB63B-8625-4D36-AC7A-0C4E0DCA26BF}"/>
                </a:ext>
              </a:extLst>
            </p:cNvPr>
            <p:cNvSpPr/>
            <p:nvPr/>
          </p:nvSpPr>
          <p:spPr>
            <a:xfrm>
              <a:off x="6179047" y="13670929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72" name="object 1774">
              <a:extLst>
                <a:ext uri="{FF2B5EF4-FFF2-40B4-BE49-F238E27FC236}">
                  <a16:creationId xmlns:a16="http://schemas.microsoft.com/office/drawing/2014/main" id="{24DA8D82-FE65-42C0-AB76-FD1B956C6410}"/>
                </a:ext>
              </a:extLst>
            </p:cNvPr>
            <p:cNvSpPr/>
            <p:nvPr/>
          </p:nvSpPr>
          <p:spPr>
            <a:xfrm>
              <a:off x="6179047" y="13870140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73" name="object 1775">
              <a:extLst>
                <a:ext uri="{FF2B5EF4-FFF2-40B4-BE49-F238E27FC236}">
                  <a16:creationId xmlns:a16="http://schemas.microsoft.com/office/drawing/2014/main" id="{193032C4-FAAA-42CF-A4AD-F4AF9B146217}"/>
                </a:ext>
              </a:extLst>
            </p:cNvPr>
            <p:cNvSpPr/>
            <p:nvPr/>
          </p:nvSpPr>
          <p:spPr>
            <a:xfrm>
              <a:off x="6179047" y="9664547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74" name="object 1776">
              <a:extLst>
                <a:ext uri="{FF2B5EF4-FFF2-40B4-BE49-F238E27FC236}">
                  <a16:creationId xmlns:a16="http://schemas.microsoft.com/office/drawing/2014/main" id="{7E53690E-46DD-43D1-BB24-74FEB2EAD6FD}"/>
                </a:ext>
              </a:extLst>
            </p:cNvPr>
            <p:cNvSpPr/>
            <p:nvPr/>
          </p:nvSpPr>
          <p:spPr>
            <a:xfrm>
              <a:off x="6179047" y="9863760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75" name="object 1777">
              <a:extLst>
                <a:ext uri="{FF2B5EF4-FFF2-40B4-BE49-F238E27FC236}">
                  <a16:creationId xmlns:a16="http://schemas.microsoft.com/office/drawing/2014/main" id="{A0BC2415-CC15-4E93-BB9A-C8C175F83C27}"/>
                </a:ext>
              </a:extLst>
            </p:cNvPr>
            <p:cNvSpPr/>
            <p:nvPr/>
          </p:nvSpPr>
          <p:spPr>
            <a:xfrm>
              <a:off x="10919492" y="14146825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76" name="object 1778">
              <a:extLst>
                <a:ext uri="{FF2B5EF4-FFF2-40B4-BE49-F238E27FC236}">
                  <a16:creationId xmlns:a16="http://schemas.microsoft.com/office/drawing/2014/main" id="{5EB8E568-CD10-48AE-B987-65D637A732BD}"/>
                </a:ext>
              </a:extLst>
            </p:cNvPr>
            <p:cNvSpPr/>
            <p:nvPr/>
          </p:nvSpPr>
          <p:spPr>
            <a:xfrm>
              <a:off x="10919492" y="13759468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0921" y="0"/>
                  </a:moveTo>
                  <a:lnTo>
                    <a:pt x="0" y="0"/>
                  </a:lnTo>
                </a:path>
                <a:path w="67945">
                  <a:moveTo>
                    <a:pt x="67690" y="0"/>
                  </a:moveTo>
                  <a:lnTo>
                    <a:pt x="6092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77" name="object 1779">
              <a:extLst>
                <a:ext uri="{FF2B5EF4-FFF2-40B4-BE49-F238E27FC236}">
                  <a16:creationId xmlns:a16="http://schemas.microsoft.com/office/drawing/2014/main" id="{F0314A85-C2F6-460B-80E0-6A09E4E1F780}"/>
                </a:ext>
              </a:extLst>
            </p:cNvPr>
            <p:cNvSpPr/>
            <p:nvPr/>
          </p:nvSpPr>
          <p:spPr>
            <a:xfrm>
              <a:off x="10919492" y="13427447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0921" y="0"/>
                  </a:moveTo>
                  <a:lnTo>
                    <a:pt x="0" y="0"/>
                  </a:lnTo>
                </a:path>
                <a:path w="67945">
                  <a:moveTo>
                    <a:pt x="67690" y="0"/>
                  </a:moveTo>
                  <a:lnTo>
                    <a:pt x="6092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78" name="object 1780">
              <a:extLst>
                <a:ext uri="{FF2B5EF4-FFF2-40B4-BE49-F238E27FC236}">
                  <a16:creationId xmlns:a16="http://schemas.microsoft.com/office/drawing/2014/main" id="{C8D19DD6-8880-46C3-9B52-A3EE4E020FF8}"/>
                </a:ext>
              </a:extLst>
            </p:cNvPr>
            <p:cNvSpPr/>
            <p:nvPr/>
          </p:nvSpPr>
          <p:spPr>
            <a:xfrm>
              <a:off x="10919492" y="9863760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79" name="object 1781">
              <a:extLst>
                <a:ext uri="{FF2B5EF4-FFF2-40B4-BE49-F238E27FC236}">
                  <a16:creationId xmlns:a16="http://schemas.microsoft.com/office/drawing/2014/main" id="{04BE992A-2215-4D14-A285-884E3A9508F4}"/>
                </a:ext>
              </a:extLst>
            </p:cNvPr>
            <p:cNvSpPr/>
            <p:nvPr/>
          </p:nvSpPr>
          <p:spPr>
            <a:xfrm>
              <a:off x="10919492" y="9498536"/>
              <a:ext cx="91505" cy="166116"/>
            </a:xfrm>
            <a:custGeom>
              <a:avLst/>
              <a:gdLst/>
              <a:ahLst/>
              <a:cxnLst/>
              <a:rect l="l" t="t" r="r" b="b"/>
              <a:pathLst>
                <a:path w="67945" h="101600">
                  <a:moveTo>
                    <a:pt x="67690" y="101535"/>
                  </a:moveTo>
                  <a:lnTo>
                    <a:pt x="0" y="101535"/>
                  </a:lnTo>
                </a:path>
                <a:path w="67945" h="101600">
                  <a:moveTo>
                    <a:pt x="0" y="0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80" name="object 1782">
              <a:extLst>
                <a:ext uri="{FF2B5EF4-FFF2-40B4-BE49-F238E27FC236}">
                  <a16:creationId xmlns:a16="http://schemas.microsoft.com/office/drawing/2014/main" id="{C791F63D-7872-459C-9CE2-4AD5952B8610}"/>
                </a:ext>
              </a:extLst>
            </p:cNvPr>
            <p:cNvSpPr/>
            <p:nvPr/>
          </p:nvSpPr>
          <p:spPr>
            <a:xfrm>
              <a:off x="10919491" y="9863762"/>
              <a:ext cx="0" cy="3564204"/>
            </a:xfrm>
            <a:custGeom>
              <a:avLst/>
              <a:gdLst/>
              <a:ahLst/>
              <a:cxnLst/>
              <a:rect l="l" t="t" r="r" b="b"/>
              <a:pathLst>
                <a:path h="2179954">
                  <a:moveTo>
                    <a:pt x="0" y="0"/>
                  </a:moveTo>
                  <a:lnTo>
                    <a:pt x="0" y="676906"/>
                  </a:lnTo>
                </a:path>
                <a:path h="2179954">
                  <a:moveTo>
                    <a:pt x="0" y="703982"/>
                  </a:moveTo>
                  <a:lnTo>
                    <a:pt x="0" y="1489194"/>
                  </a:lnTo>
                </a:path>
                <a:path h="2179954">
                  <a:moveTo>
                    <a:pt x="0" y="1516270"/>
                  </a:moveTo>
                  <a:lnTo>
                    <a:pt x="0" y="1895338"/>
                  </a:lnTo>
                </a:path>
                <a:path h="2179954">
                  <a:moveTo>
                    <a:pt x="0" y="1922414"/>
                  </a:moveTo>
                  <a:lnTo>
                    <a:pt x="0" y="217963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81" name="object 1783">
              <a:extLst>
                <a:ext uri="{FF2B5EF4-FFF2-40B4-BE49-F238E27FC236}">
                  <a16:creationId xmlns:a16="http://schemas.microsoft.com/office/drawing/2014/main" id="{23873BDE-DAB0-4CA1-9503-8ACFEAF5A450}"/>
                </a:ext>
              </a:extLst>
            </p:cNvPr>
            <p:cNvSpPr/>
            <p:nvPr/>
          </p:nvSpPr>
          <p:spPr>
            <a:xfrm>
              <a:off x="10919491" y="13759469"/>
              <a:ext cx="0" cy="277205"/>
            </a:xfrm>
            <a:custGeom>
              <a:avLst/>
              <a:gdLst/>
              <a:ahLst/>
              <a:cxnLst/>
              <a:rect l="l" t="t" r="r" b="b"/>
              <a:pathLst>
                <a:path h="169545">
                  <a:moveTo>
                    <a:pt x="0" y="0"/>
                  </a:moveTo>
                  <a:lnTo>
                    <a:pt x="0" y="16922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82" name="object 1784">
              <a:extLst>
                <a:ext uri="{FF2B5EF4-FFF2-40B4-BE49-F238E27FC236}">
                  <a16:creationId xmlns:a16="http://schemas.microsoft.com/office/drawing/2014/main" id="{F2A605AA-8AEA-4E72-BDA6-9075DCC70C62}"/>
                </a:ext>
              </a:extLst>
            </p:cNvPr>
            <p:cNvSpPr/>
            <p:nvPr/>
          </p:nvSpPr>
          <p:spPr>
            <a:xfrm>
              <a:off x="11010654" y="13759468"/>
              <a:ext cx="0" cy="388294"/>
            </a:xfrm>
            <a:custGeom>
              <a:avLst/>
              <a:gdLst/>
              <a:ahLst/>
              <a:cxnLst/>
              <a:rect l="l" t="t" r="r" b="b"/>
              <a:pathLst>
                <a:path h="237490">
                  <a:moveTo>
                    <a:pt x="0" y="23691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83" name="object 1785">
              <a:extLst>
                <a:ext uri="{FF2B5EF4-FFF2-40B4-BE49-F238E27FC236}">
                  <a16:creationId xmlns:a16="http://schemas.microsoft.com/office/drawing/2014/main" id="{15CF6B82-CECF-4BF4-927C-F520C72C8B7A}"/>
                </a:ext>
              </a:extLst>
            </p:cNvPr>
            <p:cNvSpPr/>
            <p:nvPr/>
          </p:nvSpPr>
          <p:spPr>
            <a:xfrm>
              <a:off x="11010654" y="9863762"/>
              <a:ext cx="0" cy="3564204"/>
            </a:xfrm>
            <a:custGeom>
              <a:avLst/>
              <a:gdLst/>
              <a:ahLst/>
              <a:cxnLst/>
              <a:rect l="l" t="t" r="r" b="b"/>
              <a:pathLst>
                <a:path h="2179954">
                  <a:moveTo>
                    <a:pt x="0" y="2179639"/>
                  </a:moveTo>
                  <a:lnTo>
                    <a:pt x="0" y="304607"/>
                  </a:lnTo>
                </a:path>
                <a:path h="2179954">
                  <a:moveTo>
                    <a:pt x="0" y="263993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84" name="object 1786">
              <a:extLst>
                <a:ext uri="{FF2B5EF4-FFF2-40B4-BE49-F238E27FC236}">
                  <a16:creationId xmlns:a16="http://schemas.microsoft.com/office/drawing/2014/main" id="{4B2BB2A4-1F41-4D49-B489-84EF08BE2FCE}"/>
                </a:ext>
              </a:extLst>
            </p:cNvPr>
            <p:cNvSpPr/>
            <p:nvPr/>
          </p:nvSpPr>
          <p:spPr>
            <a:xfrm>
              <a:off x="11010654" y="9498536"/>
              <a:ext cx="0" cy="166116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101535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85" name="object 1787">
              <a:extLst>
                <a:ext uri="{FF2B5EF4-FFF2-40B4-BE49-F238E27FC236}">
                  <a16:creationId xmlns:a16="http://schemas.microsoft.com/office/drawing/2014/main" id="{1E580FDE-34F8-4992-8F84-6C9AEF425C70}"/>
                </a:ext>
              </a:extLst>
            </p:cNvPr>
            <p:cNvSpPr/>
            <p:nvPr/>
          </p:nvSpPr>
          <p:spPr>
            <a:xfrm>
              <a:off x="11010654" y="13427447"/>
              <a:ext cx="0" cy="332230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0"/>
                  </a:moveTo>
                  <a:lnTo>
                    <a:pt x="0" y="203071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86" name="object 1788">
              <a:extLst>
                <a:ext uri="{FF2B5EF4-FFF2-40B4-BE49-F238E27FC236}">
                  <a16:creationId xmlns:a16="http://schemas.microsoft.com/office/drawing/2014/main" id="{52B45F0B-DDA7-42E5-8340-A15B75567B2D}"/>
                </a:ext>
              </a:extLst>
            </p:cNvPr>
            <p:cNvSpPr/>
            <p:nvPr/>
          </p:nvSpPr>
          <p:spPr>
            <a:xfrm>
              <a:off x="10919491" y="13427447"/>
              <a:ext cx="0" cy="332230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0"/>
                  </a:moveTo>
                  <a:lnTo>
                    <a:pt x="0" y="203071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87" name="object 1789">
              <a:extLst>
                <a:ext uri="{FF2B5EF4-FFF2-40B4-BE49-F238E27FC236}">
                  <a16:creationId xmlns:a16="http://schemas.microsoft.com/office/drawing/2014/main" id="{87B3D552-313D-4B6B-B743-9C0E85874CBD}"/>
                </a:ext>
              </a:extLst>
            </p:cNvPr>
            <p:cNvSpPr/>
            <p:nvPr/>
          </p:nvSpPr>
          <p:spPr>
            <a:xfrm>
              <a:off x="11001538" y="13427447"/>
              <a:ext cx="9407" cy="16611"/>
            </a:xfrm>
            <a:custGeom>
              <a:avLst/>
              <a:gdLst/>
              <a:ahLst/>
              <a:cxnLst/>
              <a:rect l="l" t="t" r="r" b="b"/>
              <a:pathLst>
                <a:path w="6984" h="10159">
                  <a:moveTo>
                    <a:pt x="6769" y="0"/>
                  </a:moveTo>
                  <a:lnTo>
                    <a:pt x="6769" y="10153"/>
                  </a:lnTo>
                </a:path>
                <a:path w="6984" h="10159">
                  <a:moveTo>
                    <a:pt x="6769" y="10153"/>
                  </a:moveTo>
                  <a:lnTo>
                    <a:pt x="0" y="10153"/>
                  </a:lnTo>
                </a:path>
                <a:path w="6984" h="10159">
                  <a:moveTo>
                    <a:pt x="0" y="10153"/>
                  </a:moveTo>
                  <a:lnTo>
                    <a:pt x="0" y="0"/>
                  </a:lnTo>
                </a:path>
              </a:pathLst>
            </a:custGeom>
            <a:ln w="10153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588" name="object 1790">
              <a:extLst>
                <a:ext uri="{FF2B5EF4-FFF2-40B4-BE49-F238E27FC236}">
                  <a16:creationId xmlns:a16="http://schemas.microsoft.com/office/drawing/2014/main" id="{0DDA327B-9875-4DBB-83D6-8F84A88BE5EE}"/>
                </a:ext>
              </a:extLst>
            </p:cNvPr>
            <p:cNvGrpSpPr/>
            <p:nvPr/>
          </p:nvGrpSpPr>
          <p:grpSpPr>
            <a:xfrm>
              <a:off x="10994702" y="13444047"/>
              <a:ext cx="23090" cy="174421"/>
              <a:chOff x="9721528" y="11782438"/>
              <a:chExt cx="17145" cy="106680"/>
            </a:xfrm>
          </p:grpSpPr>
          <p:sp>
            <p:nvSpPr>
              <p:cNvPr id="1875" name="object 1791">
                <a:extLst>
                  <a:ext uri="{FF2B5EF4-FFF2-40B4-BE49-F238E27FC236}">
                    <a16:creationId xmlns:a16="http://schemas.microsoft.com/office/drawing/2014/main" id="{DB9ED53A-4E4A-4F1B-80DC-DADAA48B4E19}"/>
                  </a:ext>
                </a:extLst>
              </p:cNvPr>
              <p:cNvSpPr/>
              <p:nvPr/>
            </p:nvSpPr>
            <p:spPr>
              <a:xfrm>
                <a:off x="9726605" y="11863667"/>
                <a:ext cx="698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0159">
                    <a:moveTo>
                      <a:pt x="0" y="10153"/>
                    </a:moveTo>
                    <a:lnTo>
                      <a:pt x="0" y="0"/>
                    </a:lnTo>
                  </a:path>
                  <a:path w="6984" h="10159">
                    <a:moveTo>
                      <a:pt x="0" y="0"/>
                    </a:moveTo>
                    <a:lnTo>
                      <a:pt x="6769" y="0"/>
                    </a:lnTo>
                  </a:path>
                  <a:path w="6984" h="10159">
                    <a:moveTo>
                      <a:pt x="6769" y="0"/>
                    </a:moveTo>
                    <a:lnTo>
                      <a:pt x="6769" y="10153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76" name="object 1792">
                <a:extLst>
                  <a:ext uri="{FF2B5EF4-FFF2-40B4-BE49-F238E27FC236}">
                    <a16:creationId xmlns:a16="http://schemas.microsoft.com/office/drawing/2014/main" id="{030CA8AD-5CE9-4703-B2B5-8868F7E7EC85}"/>
                  </a:ext>
                </a:extLst>
              </p:cNvPr>
              <p:cNvSpPr/>
              <p:nvPr/>
            </p:nvSpPr>
            <p:spPr>
              <a:xfrm>
                <a:off x="9726605" y="11782438"/>
                <a:ext cx="698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81279">
                    <a:moveTo>
                      <a:pt x="6769" y="0"/>
                    </a:moveTo>
                    <a:lnTo>
                      <a:pt x="6769" y="81228"/>
                    </a:lnTo>
                  </a:path>
                  <a:path w="6984" h="81279">
                    <a:moveTo>
                      <a:pt x="0" y="81228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77" name="object 1793">
                <a:extLst>
                  <a:ext uri="{FF2B5EF4-FFF2-40B4-BE49-F238E27FC236}">
                    <a16:creationId xmlns:a16="http://schemas.microsoft.com/office/drawing/2014/main" id="{17161D61-5D70-4D08-B307-13BF7B8D9D4A}"/>
                  </a:ext>
                </a:extLst>
              </p:cNvPr>
              <p:cNvSpPr/>
              <p:nvPr/>
            </p:nvSpPr>
            <p:spPr>
              <a:xfrm>
                <a:off x="9726605" y="11873821"/>
                <a:ext cx="698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0159">
                    <a:moveTo>
                      <a:pt x="6769" y="0"/>
                    </a:moveTo>
                    <a:lnTo>
                      <a:pt x="6769" y="10153"/>
                    </a:lnTo>
                  </a:path>
                  <a:path w="6984" h="10159">
                    <a:moveTo>
                      <a:pt x="6769" y="10153"/>
                    </a:moveTo>
                    <a:lnTo>
                      <a:pt x="0" y="10153"/>
                    </a:lnTo>
                  </a:path>
                  <a:path w="6984" h="10159">
                    <a:moveTo>
                      <a:pt x="0" y="10153"/>
                    </a:moveTo>
                    <a:lnTo>
                      <a:pt x="0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grpSp>
          <p:nvGrpSpPr>
            <p:cNvPr id="1589" name="object 1794">
              <a:extLst>
                <a:ext uri="{FF2B5EF4-FFF2-40B4-BE49-F238E27FC236}">
                  <a16:creationId xmlns:a16="http://schemas.microsoft.com/office/drawing/2014/main" id="{3975D12D-E1E0-427B-B4FC-73E39746DB07}"/>
                </a:ext>
              </a:extLst>
            </p:cNvPr>
            <p:cNvGrpSpPr/>
            <p:nvPr/>
          </p:nvGrpSpPr>
          <p:grpSpPr>
            <a:xfrm>
              <a:off x="10994702" y="13610058"/>
              <a:ext cx="23090" cy="149503"/>
              <a:chOff x="9721528" y="11883974"/>
              <a:chExt cx="17145" cy="91440"/>
            </a:xfrm>
          </p:grpSpPr>
          <p:sp>
            <p:nvSpPr>
              <p:cNvPr id="1873" name="object 1795">
                <a:extLst>
                  <a:ext uri="{FF2B5EF4-FFF2-40B4-BE49-F238E27FC236}">
                    <a16:creationId xmlns:a16="http://schemas.microsoft.com/office/drawing/2014/main" id="{7C06A503-4716-4232-8A2C-C9B3211E2AEC}"/>
                  </a:ext>
                </a:extLst>
              </p:cNvPr>
              <p:cNvSpPr/>
              <p:nvPr/>
            </p:nvSpPr>
            <p:spPr>
              <a:xfrm>
                <a:off x="9726605" y="11965203"/>
                <a:ext cx="698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0159">
                    <a:moveTo>
                      <a:pt x="0" y="10153"/>
                    </a:moveTo>
                    <a:lnTo>
                      <a:pt x="0" y="0"/>
                    </a:lnTo>
                  </a:path>
                  <a:path w="6984" h="10159">
                    <a:moveTo>
                      <a:pt x="0" y="0"/>
                    </a:moveTo>
                    <a:lnTo>
                      <a:pt x="6769" y="0"/>
                    </a:lnTo>
                  </a:path>
                  <a:path w="6984" h="10159">
                    <a:moveTo>
                      <a:pt x="6769" y="0"/>
                    </a:moveTo>
                    <a:lnTo>
                      <a:pt x="6769" y="10153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74" name="object 1796">
                <a:extLst>
                  <a:ext uri="{FF2B5EF4-FFF2-40B4-BE49-F238E27FC236}">
                    <a16:creationId xmlns:a16="http://schemas.microsoft.com/office/drawing/2014/main" id="{B646740F-CCFC-41D2-AF57-7A72F888609B}"/>
                  </a:ext>
                </a:extLst>
              </p:cNvPr>
              <p:cNvSpPr/>
              <p:nvPr/>
            </p:nvSpPr>
            <p:spPr>
              <a:xfrm>
                <a:off x="9726605" y="11883974"/>
                <a:ext cx="698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81279">
                    <a:moveTo>
                      <a:pt x="6769" y="0"/>
                    </a:moveTo>
                    <a:lnTo>
                      <a:pt x="6769" y="81228"/>
                    </a:lnTo>
                  </a:path>
                  <a:path w="6984" h="81279">
                    <a:moveTo>
                      <a:pt x="0" y="81228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590" name="object 1797">
              <a:extLst>
                <a:ext uri="{FF2B5EF4-FFF2-40B4-BE49-F238E27FC236}">
                  <a16:creationId xmlns:a16="http://schemas.microsoft.com/office/drawing/2014/main" id="{7FE26987-F3BC-475E-82B5-0FE97B141660}"/>
                </a:ext>
              </a:extLst>
            </p:cNvPr>
            <p:cNvSpPr/>
            <p:nvPr/>
          </p:nvSpPr>
          <p:spPr>
            <a:xfrm>
              <a:off x="10919492" y="13427447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60921" y="0"/>
                  </a:lnTo>
                </a:path>
                <a:path w="67945">
                  <a:moveTo>
                    <a:pt x="67690" y="0"/>
                  </a:moveTo>
                  <a:lnTo>
                    <a:pt x="60921" y="0"/>
                  </a:lnTo>
                </a:path>
                <a:path w="67945">
                  <a:moveTo>
                    <a:pt x="6092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91" name="object 1798">
              <a:extLst>
                <a:ext uri="{FF2B5EF4-FFF2-40B4-BE49-F238E27FC236}">
                  <a16:creationId xmlns:a16="http://schemas.microsoft.com/office/drawing/2014/main" id="{F14D84E5-AC3F-4BE4-BA9B-6E3AF130A264}"/>
                </a:ext>
              </a:extLst>
            </p:cNvPr>
            <p:cNvSpPr/>
            <p:nvPr/>
          </p:nvSpPr>
          <p:spPr>
            <a:xfrm>
              <a:off x="10919492" y="13759468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60921" y="0"/>
                  </a:lnTo>
                </a:path>
                <a:path w="67945">
                  <a:moveTo>
                    <a:pt x="67690" y="0"/>
                  </a:moveTo>
                  <a:lnTo>
                    <a:pt x="60921" y="0"/>
                  </a:lnTo>
                </a:path>
                <a:path w="67945">
                  <a:moveTo>
                    <a:pt x="6092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92" name="object 1799">
              <a:extLst>
                <a:ext uri="{FF2B5EF4-FFF2-40B4-BE49-F238E27FC236}">
                  <a16:creationId xmlns:a16="http://schemas.microsoft.com/office/drawing/2014/main" id="{320FB40B-F6A2-4A64-ABA3-B74E77FF1656}"/>
                </a:ext>
              </a:extLst>
            </p:cNvPr>
            <p:cNvSpPr/>
            <p:nvPr/>
          </p:nvSpPr>
          <p:spPr>
            <a:xfrm>
              <a:off x="10919492" y="9664547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93" name="object 1800">
              <a:extLst>
                <a:ext uri="{FF2B5EF4-FFF2-40B4-BE49-F238E27FC236}">
                  <a16:creationId xmlns:a16="http://schemas.microsoft.com/office/drawing/2014/main" id="{E2126CA5-B33F-4C98-9FEA-84867CA7E2D9}"/>
                </a:ext>
              </a:extLst>
            </p:cNvPr>
            <p:cNvSpPr/>
            <p:nvPr/>
          </p:nvSpPr>
          <p:spPr>
            <a:xfrm>
              <a:off x="10919492" y="9863760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94" name="object 1801">
              <a:extLst>
                <a:ext uri="{FF2B5EF4-FFF2-40B4-BE49-F238E27FC236}">
                  <a16:creationId xmlns:a16="http://schemas.microsoft.com/office/drawing/2014/main" id="{6AB8EEA0-0422-4CA7-A8E1-A44DBA157C89}"/>
                </a:ext>
              </a:extLst>
            </p:cNvPr>
            <p:cNvSpPr/>
            <p:nvPr/>
          </p:nvSpPr>
          <p:spPr>
            <a:xfrm>
              <a:off x="9232986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95" name="object 1802">
              <a:extLst>
                <a:ext uri="{FF2B5EF4-FFF2-40B4-BE49-F238E27FC236}">
                  <a16:creationId xmlns:a16="http://schemas.microsoft.com/office/drawing/2014/main" id="{4A0F0545-A6CB-420B-B540-0B6FD24BA3CA}"/>
                </a:ext>
              </a:extLst>
            </p:cNvPr>
            <p:cNvSpPr/>
            <p:nvPr/>
          </p:nvSpPr>
          <p:spPr>
            <a:xfrm>
              <a:off x="8959499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96" name="object 1803">
              <a:extLst>
                <a:ext uri="{FF2B5EF4-FFF2-40B4-BE49-F238E27FC236}">
                  <a16:creationId xmlns:a16="http://schemas.microsoft.com/office/drawing/2014/main" id="{664E563F-74D6-4F65-A493-F69E9105FA0A}"/>
                </a:ext>
              </a:extLst>
            </p:cNvPr>
            <p:cNvSpPr/>
            <p:nvPr/>
          </p:nvSpPr>
          <p:spPr>
            <a:xfrm>
              <a:off x="9779961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97" name="object 1804">
              <a:extLst>
                <a:ext uri="{FF2B5EF4-FFF2-40B4-BE49-F238E27FC236}">
                  <a16:creationId xmlns:a16="http://schemas.microsoft.com/office/drawing/2014/main" id="{34D52366-DCB7-45AC-B224-A26AA330A0D8}"/>
                </a:ext>
              </a:extLst>
            </p:cNvPr>
            <p:cNvSpPr/>
            <p:nvPr/>
          </p:nvSpPr>
          <p:spPr>
            <a:xfrm>
              <a:off x="9506474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98" name="object 1805">
              <a:extLst>
                <a:ext uri="{FF2B5EF4-FFF2-40B4-BE49-F238E27FC236}">
                  <a16:creationId xmlns:a16="http://schemas.microsoft.com/office/drawing/2014/main" id="{1B15E44A-FDCF-4F14-A622-59FF69948982}"/>
                </a:ext>
              </a:extLst>
            </p:cNvPr>
            <p:cNvSpPr/>
            <p:nvPr/>
          </p:nvSpPr>
          <p:spPr>
            <a:xfrm>
              <a:off x="10326937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599" name="object 1806">
              <a:extLst>
                <a:ext uri="{FF2B5EF4-FFF2-40B4-BE49-F238E27FC236}">
                  <a16:creationId xmlns:a16="http://schemas.microsoft.com/office/drawing/2014/main" id="{7BC6BD17-9337-4271-B40E-EBAEBC0E9D3A}"/>
                </a:ext>
              </a:extLst>
            </p:cNvPr>
            <p:cNvSpPr/>
            <p:nvPr/>
          </p:nvSpPr>
          <p:spPr>
            <a:xfrm>
              <a:off x="10053448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00" name="object 1807">
              <a:extLst>
                <a:ext uri="{FF2B5EF4-FFF2-40B4-BE49-F238E27FC236}">
                  <a16:creationId xmlns:a16="http://schemas.microsoft.com/office/drawing/2014/main" id="{D6BDEFAC-F2D2-4D1B-B94C-8DBFB79F2D71}"/>
                </a:ext>
              </a:extLst>
            </p:cNvPr>
            <p:cNvSpPr/>
            <p:nvPr/>
          </p:nvSpPr>
          <p:spPr>
            <a:xfrm>
              <a:off x="6589277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01" name="object 1808">
              <a:extLst>
                <a:ext uri="{FF2B5EF4-FFF2-40B4-BE49-F238E27FC236}">
                  <a16:creationId xmlns:a16="http://schemas.microsoft.com/office/drawing/2014/main" id="{6062F5DB-FE23-41FE-B9F8-E9786544D091}"/>
                </a:ext>
              </a:extLst>
            </p:cNvPr>
            <p:cNvSpPr/>
            <p:nvPr/>
          </p:nvSpPr>
          <p:spPr>
            <a:xfrm>
              <a:off x="6862764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02" name="object 1809">
              <a:extLst>
                <a:ext uri="{FF2B5EF4-FFF2-40B4-BE49-F238E27FC236}">
                  <a16:creationId xmlns:a16="http://schemas.microsoft.com/office/drawing/2014/main" id="{5D494DBB-2024-4B4F-B6E4-4909A50CA291}"/>
                </a:ext>
              </a:extLst>
            </p:cNvPr>
            <p:cNvSpPr/>
            <p:nvPr/>
          </p:nvSpPr>
          <p:spPr>
            <a:xfrm>
              <a:off x="8412526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03" name="object 1810">
              <a:extLst>
                <a:ext uri="{FF2B5EF4-FFF2-40B4-BE49-F238E27FC236}">
                  <a16:creationId xmlns:a16="http://schemas.microsoft.com/office/drawing/2014/main" id="{67B8C0C0-6AEC-41AF-AA06-690FE75A4119}"/>
                </a:ext>
              </a:extLst>
            </p:cNvPr>
            <p:cNvSpPr/>
            <p:nvPr/>
          </p:nvSpPr>
          <p:spPr>
            <a:xfrm>
              <a:off x="8139037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04" name="object 1811">
              <a:extLst>
                <a:ext uri="{FF2B5EF4-FFF2-40B4-BE49-F238E27FC236}">
                  <a16:creationId xmlns:a16="http://schemas.microsoft.com/office/drawing/2014/main" id="{0D4EFDA2-9113-475F-9484-3F1E0EBD8B90}"/>
                </a:ext>
              </a:extLst>
            </p:cNvPr>
            <p:cNvSpPr/>
            <p:nvPr/>
          </p:nvSpPr>
          <p:spPr>
            <a:xfrm>
              <a:off x="6270208" y="14146825"/>
              <a:ext cx="319840" cy="0"/>
            </a:xfrm>
            <a:custGeom>
              <a:avLst/>
              <a:gdLst/>
              <a:ahLst/>
              <a:cxnLst/>
              <a:rect l="l" t="t" r="r" b="b"/>
              <a:pathLst>
                <a:path w="237489">
                  <a:moveTo>
                    <a:pt x="0" y="0"/>
                  </a:moveTo>
                  <a:lnTo>
                    <a:pt x="23691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05" name="object 1812">
              <a:extLst>
                <a:ext uri="{FF2B5EF4-FFF2-40B4-BE49-F238E27FC236}">
                  <a16:creationId xmlns:a16="http://schemas.microsoft.com/office/drawing/2014/main" id="{81E624FC-54ED-411D-83A7-5E24D0C21466}"/>
                </a:ext>
              </a:extLst>
            </p:cNvPr>
            <p:cNvSpPr/>
            <p:nvPr/>
          </p:nvSpPr>
          <p:spPr>
            <a:xfrm>
              <a:off x="6862764" y="14146825"/>
              <a:ext cx="1276794" cy="0"/>
            </a:xfrm>
            <a:custGeom>
              <a:avLst/>
              <a:gdLst/>
              <a:ahLst/>
              <a:cxnLst/>
              <a:rect l="l" t="t" r="r" b="b"/>
              <a:pathLst>
                <a:path w="948054">
                  <a:moveTo>
                    <a:pt x="0" y="0"/>
                  </a:moveTo>
                  <a:lnTo>
                    <a:pt x="94766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06" name="object 1813">
              <a:extLst>
                <a:ext uri="{FF2B5EF4-FFF2-40B4-BE49-F238E27FC236}">
                  <a16:creationId xmlns:a16="http://schemas.microsoft.com/office/drawing/2014/main" id="{EFA3810A-C1B2-4373-A656-8064ADF3F014}"/>
                </a:ext>
              </a:extLst>
            </p:cNvPr>
            <p:cNvSpPr/>
            <p:nvPr/>
          </p:nvSpPr>
          <p:spPr>
            <a:xfrm>
              <a:off x="8412526" y="14146825"/>
              <a:ext cx="547319" cy="0"/>
            </a:xfrm>
            <a:custGeom>
              <a:avLst/>
              <a:gdLst/>
              <a:ahLst/>
              <a:cxnLst/>
              <a:rect l="l" t="t" r="r" b="b"/>
              <a:pathLst>
                <a:path w="406400">
                  <a:moveTo>
                    <a:pt x="0" y="0"/>
                  </a:moveTo>
                  <a:lnTo>
                    <a:pt x="406143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07" name="object 1814">
              <a:extLst>
                <a:ext uri="{FF2B5EF4-FFF2-40B4-BE49-F238E27FC236}">
                  <a16:creationId xmlns:a16="http://schemas.microsoft.com/office/drawing/2014/main" id="{63BDCE45-C8CA-4C5F-A360-FA7542403E7A}"/>
                </a:ext>
              </a:extLst>
            </p:cNvPr>
            <p:cNvSpPr/>
            <p:nvPr/>
          </p:nvSpPr>
          <p:spPr>
            <a:xfrm>
              <a:off x="9232986" y="14146825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08" name="object 1815">
              <a:extLst>
                <a:ext uri="{FF2B5EF4-FFF2-40B4-BE49-F238E27FC236}">
                  <a16:creationId xmlns:a16="http://schemas.microsoft.com/office/drawing/2014/main" id="{E571F374-2BFA-4150-BDE8-C6A51BBFF0CB}"/>
                </a:ext>
              </a:extLst>
            </p:cNvPr>
            <p:cNvSpPr/>
            <p:nvPr/>
          </p:nvSpPr>
          <p:spPr>
            <a:xfrm>
              <a:off x="9779961" y="14146825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307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09" name="object 1816">
              <a:extLst>
                <a:ext uri="{FF2B5EF4-FFF2-40B4-BE49-F238E27FC236}">
                  <a16:creationId xmlns:a16="http://schemas.microsoft.com/office/drawing/2014/main" id="{C644C3E6-FF40-4F69-8D74-1D2F96B8AF26}"/>
                </a:ext>
              </a:extLst>
            </p:cNvPr>
            <p:cNvSpPr/>
            <p:nvPr/>
          </p:nvSpPr>
          <p:spPr>
            <a:xfrm>
              <a:off x="10326937" y="14146825"/>
              <a:ext cx="592645" cy="0"/>
            </a:xfrm>
            <a:custGeom>
              <a:avLst/>
              <a:gdLst/>
              <a:ahLst/>
              <a:cxnLst/>
              <a:rect l="l" t="t" r="r" b="b"/>
              <a:pathLst>
                <a:path w="440054">
                  <a:moveTo>
                    <a:pt x="0" y="0"/>
                  </a:moveTo>
                  <a:lnTo>
                    <a:pt x="439989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10" name="object 1817">
              <a:extLst>
                <a:ext uri="{FF2B5EF4-FFF2-40B4-BE49-F238E27FC236}">
                  <a16:creationId xmlns:a16="http://schemas.microsoft.com/office/drawing/2014/main" id="{FD429421-B0DA-4B88-BD9B-76370DABFB49}"/>
                </a:ext>
              </a:extLst>
            </p:cNvPr>
            <p:cNvSpPr/>
            <p:nvPr/>
          </p:nvSpPr>
          <p:spPr>
            <a:xfrm>
              <a:off x="10326937" y="14036151"/>
              <a:ext cx="592645" cy="0"/>
            </a:xfrm>
            <a:custGeom>
              <a:avLst/>
              <a:gdLst/>
              <a:ahLst/>
              <a:cxnLst/>
              <a:rect l="l" t="t" r="r" b="b"/>
              <a:pathLst>
                <a:path w="440054">
                  <a:moveTo>
                    <a:pt x="43998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11" name="object 1818">
              <a:extLst>
                <a:ext uri="{FF2B5EF4-FFF2-40B4-BE49-F238E27FC236}">
                  <a16:creationId xmlns:a16="http://schemas.microsoft.com/office/drawing/2014/main" id="{3D6614F3-2F46-4ACD-B451-0938A5601EC4}"/>
                </a:ext>
              </a:extLst>
            </p:cNvPr>
            <p:cNvSpPr/>
            <p:nvPr/>
          </p:nvSpPr>
          <p:spPr>
            <a:xfrm>
              <a:off x="9779961" y="14036151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20307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12" name="object 1819">
              <a:extLst>
                <a:ext uri="{FF2B5EF4-FFF2-40B4-BE49-F238E27FC236}">
                  <a16:creationId xmlns:a16="http://schemas.microsoft.com/office/drawing/2014/main" id="{34A6F77B-180F-424F-BEAF-6045271A6EEE}"/>
                </a:ext>
              </a:extLst>
            </p:cNvPr>
            <p:cNvSpPr/>
            <p:nvPr/>
          </p:nvSpPr>
          <p:spPr>
            <a:xfrm>
              <a:off x="9232986" y="14036151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20307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13" name="object 1820">
              <a:extLst>
                <a:ext uri="{FF2B5EF4-FFF2-40B4-BE49-F238E27FC236}">
                  <a16:creationId xmlns:a16="http://schemas.microsoft.com/office/drawing/2014/main" id="{33A2FA78-B819-4EBE-99AA-3364FC7C4278}"/>
                </a:ext>
              </a:extLst>
            </p:cNvPr>
            <p:cNvSpPr/>
            <p:nvPr/>
          </p:nvSpPr>
          <p:spPr>
            <a:xfrm>
              <a:off x="8412526" y="14036151"/>
              <a:ext cx="547319" cy="0"/>
            </a:xfrm>
            <a:custGeom>
              <a:avLst/>
              <a:gdLst/>
              <a:ahLst/>
              <a:cxnLst/>
              <a:rect l="l" t="t" r="r" b="b"/>
              <a:pathLst>
                <a:path w="406400">
                  <a:moveTo>
                    <a:pt x="406143" y="0"/>
                  </a:moveTo>
                  <a:lnTo>
                    <a:pt x="148919" y="0"/>
                  </a:lnTo>
                </a:path>
                <a:path w="406400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14" name="object 1821">
              <a:extLst>
                <a:ext uri="{FF2B5EF4-FFF2-40B4-BE49-F238E27FC236}">
                  <a16:creationId xmlns:a16="http://schemas.microsoft.com/office/drawing/2014/main" id="{503C41BC-BF49-4E7E-92D2-F0B38C0EE96C}"/>
                </a:ext>
              </a:extLst>
            </p:cNvPr>
            <p:cNvSpPr/>
            <p:nvPr/>
          </p:nvSpPr>
          <p:spPr>
            <a:xfrm>
              <a:off x="6862764" y="14036151"/>
              <a:ext cx="1276794" cy="0"/>
            </a:xfrm>
            <a:custGeom>
              <a:avLst/>
              <a:gdLst/>
              <a:ahLst/>
              <a:cxnLst/>
              <a:rect l="l" t="t" r="r" b="b"/>
              <a:pathLst>
                <a:path w="948054">
                  <a:moveTo>
                    <a:pt x="947669" y="0"/>
                  </a:moveTo>
                  <a:lnTo>
                    <a:pt x="893516" y="0"/>
                  </a:lnTo>
                </a:path>
                <a:path w="948054">
                  <a:moveTo>
                    <a:pt x="866440" y="0"/>
                  </a:moveTo>
                  <a:lnTo>
                    <a:pt x="216610" y="0"/>
                  </a:lnTo>
                </a:path>
                <a:path w="948054">
                  <a:moveTo>
                    <a:pt x="18953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15" name="object 1822">
              <a:extLst>
                <a:ext uri="{FF2B5EF4-FFF2-40B4-BE49-F238E27FC236}">
                  <a16:creationId xmlns:a16="http://schemas.microsoft.com/office/drawing/2014/main" id="{0426F680-F8AC-4B8C-9AAC-A32608E72C1E}"/>
                </a:ext>
              </a:extLst>
            </p:cNvPr>
            <p:cNvSpPr/>
            <p:nvPr/>
          </p:nvSpPr>
          <p:spPr>
            <a:xfrm>
              <a:off x="6270208" y="14036151"/>
              <a:ext cx="319840" cy="0"/>
            </a:xfrm>
            <a:custGeom>
              <a:avLst/>
              <a:gdLst/>
              <a:ahLst/>
              <a:cxnLst/>
              <a:rect l="l" t="t" r="r" b="b"/>
              <a:pathLst>
                <a:path w="237489">
                  <a:moveTo>
                    <a:pt x="23691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pic>
          <p:nvPicPr>
            <p:cNvPr id="1616" name="object 1823">
              <a:extLst>
                <a:ext uri="{FF2B5EF4-FFF2-40B4-BE49-F238E27FC236}">
                  <a16:creationId xmlns:a16="http://schemas.microsoft.com/office/drawing/2014/main" id="{1DAF52A0-0BA5-445D-B2D4-FCE1BA28B4A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6081" y="14027852"/>
              <a:ext cx="280323" cy="123123"/>
            </a:xfrm>
            <a:prstGeom prst="rect">
              <a:avLst/>
            </a:prstGeom>
          </p:spPr>
        </p:pic>
        <p:pic>
          <p:nvPicPr>
            <p:cNvPr id="1617" name="object 1824">
              <a:extLst>
                <a:ext uri="{FF2B5EF4-FFF2-40B4-BE49-F238E27FC236}">
                  <a16:creationId xmlns:a16="http://schemas.microsoft.com/office/drawing/2014/main" id="{5F532DCC-8E3B-4A7A-8168-01389EDB6CB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3055" y="14027852"/>
              <a:ext cx="280323" cy="123123"/>
            </a:xfrm>
            <a:prstGeom prst="rect">
              <a:avLst/>
            </a:prstGeom>
          </p:spPr>
        </p:pic>
        <p:pic>
          <p:nvPicPr>
            <p:cNvPr id="1618" name="object 1825">
              <a:extLst>
                <a:ext uri="{FF2B5EF4-FFF2-40B4-BE49-F238E27FC236}">
                  <a16:creationId xmlns:a16="http://schemas.microsoft.com/office/drawing/2014/main" id="{D3133BA8-FF6D-4A66-BFA3-8BDE6F2EA3C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0031" y="14027852"/>
              <a:ext cx="280323" cy="123123"/>
            </a:xfrm>
            <a:prstGeom prst="rect">
              <a:avLst/>
            </a:prstGeom>
          </p:spPr>
        </p:pic>
        <p:sp>
          <p:nvSpPr>
            <p:cNvPr id="1619" name="object 1826">
              <a:extLst>
                <a:ext uri="{FF2B5EF4-FFF2-40B4-BE49-F238E27FC236}">
                  <a16:creationId xmlns:a16="http://schemas.microsoft.com/office/drawing/2014/main" id="{C1D70C78-09F1-4881-ABDA-4AA067755A14}"/>
                </a:ext>
              </a:extLst>
            </p:cNvPr>
            <p:cNvSpPr/>
            <p:nvPr/>
          </p:nvSpPr>
          <p:spPr>
            <a:xfrm>
              <a:off x="6589277" y="14036151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20307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20" name="object 1827">
              <a:extLst>
                <a:ext uri="{FF2B5EF4-FFF2-40B4-BE49-F238E27FC236}">
                  <a16:creationId xmlns:a16="http://schemas.microsoft.com/office/drawing/2014/main" id="{8E3C6AD0-C138-49EA-9BB5-EA60D69B1BA4}"/>
                </a:ext>
              </a:extLst>
            </p:cNvPr>
            <p:cNvSpPr/>
            <p:nvPr/>
          </p:nvSpPr>
          <p:spPr>
            <a:xfrm>
              <a:off x="6589277" y="14146825"/>
              <a:ext cx="273659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20307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21" name="object 1828">
              <a:extLst>
                <a:ext uri="{FF2B5EF4-FFF2-40B4-BE49-F238E27FC236}">
                  <a16:creationId xmlns:a16="http://schemas.microsoft.com/office/drawing/2014/main" id="{DBB466F8-9FC8-4CE7-9F35-832A03D93E82}"/>
                </a:ext>
              </a:extLst>
            </p:cNvPr>
            <p:cNvSpPr/>
            <p:nvPr/>
          </p:nvSpPr>
          <p:spPr>
            <a:xfrm>
              <a:off x="6849091" y="14036151"/>
              <a:ext cx="13683" cy="11420"/>
            </a:xfrm>
            <a:custGeom>
              <a:avLst/>
              <a:gdLst/>
              <a:ahLst/>
              <a:cxnLst/>
              <a:rect l="l" t="t" r="r" b="b"/>
              <a:pathLst>
                <a:path w="10159" h="6984">
                  <a:moveTo>
                    <a:pt x="10153" y="6769"/>
                  </a:moveTo>
                  <a:lnTo>
                    <a:pt x="0" y="6769"/>
                  </a:lnTo>
                </a:path>
                <a:path w="10159" h="6984">
                  <a:moveTo>
                    <a:pt x="0" y="6769"/>
                  </a:moveTo>
                  <a:lnTo>
                    <a:pt x="0" y="0"/>
                  </a:lnTo>
                </a:path>
                <a:path w="10159" h="6984">
                  <a:moveTo>
                    <a:pt x="0" y="0"/>
                  </a:moveTo>
                  <a:lnTo>
                    <a:pt x="10153" y="0"/>
                  </a:lnTo>
                </a:path>
              </a:pathLst>
            </a:custGeom>
            <a:ln w="10153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622" name="object 1829">
              <a:extLst>
                <a:ext uri="{FF2B5EF4-FFF2-40B4-BE49-F238E27FC236}">
                  <a16:creationId xmlns:a16="http://schemas.microsoft.com/office/drawing/2014/main" id="{A344F33E-4FF2-45EB-9D3F-7413AA2A303C}"/>
                </a:ext>
              </a:extLst>
            </p:cNvPr>
            <p:cNvGrpSpPr/>
            <p:nvPr/>
          </p:nvGrpSpPr>
          <p:grpSpPr>
            <a:xfrm>
              <a:off x="6705509" y="14027852"/>
              <a:ext cx="143672" cy="28031"/>
              <a:chOff x="6536683" y="12139507"/>
              <a:chExt cx="106680" cy="17145"/>
            </a:xfrm>
          </p:grpSpPr>
          <p:sp>
            <p:nvSpPr>
              <p:cNvPr id="1870" name="object 1830">
                <a:extLst>
                  <a:ext uri="{FF2B5EF4-FFF2-40B4-BE49-F238E27FC236}">
                    <a16:creationId xmlns:a16="http://schemas.microsoft.com/office/drawing/2014/main" id="{712386C1-8621-44BF-A729-188B826FCA45}"/>
                  </a:ext>
                </a:extLst>
              </p:cNvPr>
              <p:cNvSpPr/>
              <p:nvPr/>
            </p:nvSpPr>
            <p:spPr>
              <a:xfrm>
                <a:off x="6551913" y="12144583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101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101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71" name="object 1831">
                <a:extLst>
                  <a:ext uri="{FF2B5EF4-FFF2-40B4-BE49-F238E27FC236}">
                    <a16:creationId xmlns:a16="http://schemas.microsoft.com/office/drawing/2014/main" id="{35AAEB91-C147-4421-8FE9-83988ED38E79}"/>
                  </a:ext>
                </a:extLst>
              </p:cNvPr>
              <p:cNvSpPr/>
              <p:nvPr/>
            </p:nvSpPr>
            <p:spPr>
              <a:xfrm>
                <a:off x="6562067" y="12144583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6984">
                    <a:moveTo>
                      <a:pt x="81228" y="6769"/>
                    </a:moveTo>
                    <a:lnTo>
                      <a:pt x="0" y="6769"/>
                    </a:lnTo>
                  </a:path>
                  <a:path w="81279" h="6984">
                    <a:moveTo>
                      <a:pt x="0" y="0"/>
                    </a:moveTo>
                    <a:lnTo>
                      <a:pt x="81228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72" name="object 1832">
                <a:extLst>
                  <a:ext uri="{FF2B5EF4-FFF2-40B4-BE49-F238E27FC236}">
                    <a16:creationId xmlns:a16="http://schemas.microsoft.com/office/drawing/2014/main" id="{47D301C2-4789-4C71-BE71-54D5EF70C2E9}"/>
                  </a:ext>
                </a:extLst>
              </p:cNvPr>
              <p:cNvSpPr/>
              <p:nvPr/>
            </p:nvSpPr>
            <p:spPr>
              <a:xfrm>
                <a:off x="6541759" y="12144583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6984">
                    <a:moveTo>
                      <a:pt x="10153" y="6769"/>
                    </a:moveTo>
                    <a:lnTo>
                      <a:pt x="0" y="6769"/>
                    </a:lnTo>
                  </a:path>
                  <a:path w="10159" h="6984">
                    <a:moveTo>
                      <a:pt x="0" y="6769"/>
                    </a:moveTo>
                    <a:lnTo>
                      <a:pt x="0" y="0"/>
                    </a:lnTo>
                  </a:path>
                  <a:path w="10159" h="6984">
                    <a:moveTo>
                      <a:pt x="0" y="0"/>
                    </a:moveTo>
                    <a:lnTo>
                      <a:pt x="10153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grpSp>
          <p:nvGrpSpPr>
            <p:cNvPr id="1623" name="object 1833">
              <a:extLst>
                <a:ext uri="{FF2B5EF4-FFF2-40B4-BE49-F238E27FC236}">
                  <a16:creationId xmlns:a16="http://schemas.microsoft.com/office/drawing/2014/main" id="{2A5E9FC2-5BA8-4367-ADF4-E695E5F04851}"/>
                </a:ext>
              </a:extLst>
            </p:cNvPr>
            <p:cNvGrpSpPr/>
            <p:nvPr/>
          </p:nvGrpSpPr>
          <p:grpSpPr>
            <a:xfrm>
              <a:off x="6589277" y="14027852"/>
              <a:ext cx="123147" cy="28031"/>
              <a:chOff x="6450377" y="12139507"/>
              <a:chExt cx="91440" cy="17145"/>
            </a:xfrm>
          </p:grpSpPr>
          <p:sp>
            <p:nvSpPr>
              <p:cNvPr id="1868" name="object 1834">
                <a:extLst>
                  <a:ext uri="{FF2B5EF4-FFF2-40B4-BE49-F238E27FC236}">
                    <a16:creationId xmlns:a16="http://schemas.microsoft.com/office/drawing/2014/main" id="{8E11E8E4-AA38-409C-85E5-03878C8CB374}"/>
                  </a:ext>
                </a:extLst>
              </p:cNvPr>
              <p:cNvSpPr/>
              <p:nvPr/>
            </p:nvSpPr>
            <p:spPr>
              <a:xfrm>
                <a:off x="6450377" y="12144583"/>
                <a:ext cx="101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101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10160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69" name="object 1835">
                <a:extLst>
                  <a:ext uri="{FF2B5EF4-FFF2-40B4-BE49-F238E27FC236}">
                    <a16:creationId xmlns:a16="http://schemas.microsoft.com/office/drawing/2014/main" id="{B1F6019A-3667-45EE-B90B-1F0A2CE93B36}"/>
                  </a:ext>
                </a:extLst>
              </p:cNvPr>
              <p:cNvSpPr/>
              <p:nvPr/>
            </p:nvSpPr>
            <p:spPr>
              <a:xfrm>
                <a:off x="6460531" y="12144583"/>
                <a:ext cx="8128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6984">
                    <a:moveTo>
                      <a:pt x="81228" y="6769"/>
                    </a:moveTo>
                    <a:lnTo>
                      <a:pt x="0" y="6769"/>
                    </a:lnTo>
                  </a:path>
                  <a:path w="81279" h="6984">
                    <a:moveTo>
                      <a:pt x="0" y="0"/>
                    </a:moveTo>
                    <a:lnTo>
                      <a:pt x="81228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624" name="object 1836">
              <a:extLst>
                <a:ext uri="{FF2B5EF4-FFF2-40B4-BE49-F238E27FC236}">
                  <a16:creationId xmlns:a16="http://schemas.microsoft.com/office/drawing/2014/main" id="{C2E55B4A-7371-4C09-9B54-90E645464B04}"/>
                </a:ext>
              </a:extLst>
            </p:cNvPr>
            <p:cNvSpPr/>
            <p:nvPr/>
          </p:nvSpPr>
          <p:spPr>
            <a:xfrm>
              <a:off x="6862764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25" name="object 1837">
              <a:extLst>
                <a:ext uri="{FF2B5EF4-FFF2-40B4-BE49-F238E27FC236}">
                  <a16:creationId xmlns:a16="http://schemas.microsoft.com/office/drawing/2014/main" id="{D4B5768E-DF41-49EE-8ECD-D5CA5A53A61E}"/>
                </a:ext>
              </a:extLst>
            </p:cNvPr>
            <p:cNvSpPr/>
            <p:nvPr/>
          </p:nvSpPr>
          <p:spPr>
            <a:xfrm>
              <a:off x="6589277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  <a:path h="67945">
                  <a:moveTo>
                    <a:pt x="0" y="6769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26" name="object 1838">
              <a:extLst>
                <a:ext uri="{FF2B5EF4-FFF2-40B4-BE49-F238E27FC236}">
                  <a16:creationId xmlns:a16="http://schemas.microsoft.com/office/drawing/2014/main" id="{D67C1420-08FC-4EAC-9D6B-EB8BB0597C4E}"/>
                </a:ext>
              </a:extLst>
            </p:cNvPr>
            <p:cNvSpPr/>
            <p:nvPr/>
          </p:nvSpPr>
          <p:spPr>
            <a:xfrm>
              <a:off x="8139037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27" name="object 1839">
              <a:extLst>
                <a:ext uri="{FF2B5EF4-FFF2-40B4-BE49-F238E27FC236}">
                  <a16:creationId xmlns:a16="http://schemas.microsoft.com/office/drawing/2014/main" id="{9CE1B365-48B5-4550-AC1C-C4B9192624F0}"/>
                </a:ext>
              </a:extLst>
            </p:cNvPr>
            <p:cNvSpPr/>
            <p:nvPr/>
          </p:nvSpPr>
          <p:spPr>
            <a:xfrm>
              <a:off x="8412526" y="1403615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28" name="object 1840">
              <a:extLst>
                <a:ext uri="{FF2B5EF4-FFF2-40B4-BE49-F238E27FC236}">
                  <a16:creationId xmlns:a16="http://schemas.microsoft.com/office/drawing/2014/main" id="{9DD52DFA-ECD6-492D-A3D7-29E5F6A480F7}"/>
                </a:ext>
              </a:extLst>
            </p:cNvPr>
            <p:cNvSpPr/>
            <p:nvPr/>
          </p:nvSpPr>
          <p:spPr>
            <a:xfrm>
              <a:off x="15523194" y="10328588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29" name="object 1841">
              <a:extLst>
                <a:ext uri="{FF2B5EF4-FFF2-40B4-BE49-F238E27FC236}">
                  <a16:creationId xmlns:a16="http://schemas.microsoft.com/office/drawing/2014/main" id="{A7CEF822-C06B-45DF-9F34-3E631FC9F62F}"/>
                </a:ext>
              </a:extLst>
            </p:cNvPr>
            <p:cNvSpPr/>
            <p:nvPr/>
          </p:nvSpPr>
          <p:spPr>
            <a:xfrm>
              <a:off x="15523194" y="10328588"/>
              <a:ext cx="729474" cy="111089"/>
            </a:xfrm>
            <a:custGeom>
              <a:avLst/>
              <a:gdLst/>
              <a:ahLst/>
              <a:cxnLst/>
              <a:rect l="l" t="t" r="r" b="b"/>
              <a:pathLst>
                <a:path w="541655" h="67945">
                  <a:moveTo>
                    <a:pt x="67690" y="67690"/>
                  </a:moveTo>
                  <a:lnTo>
                    <a:pt x="541525" y="67690"/>
                  </a:lnTo>
                </a:path>
                <a:path w="541655" h="67945">
                  <a:moveTo>
                    <a:pt x="541525" y="67690"/>
                  </a:moveTo>
                  <a:lnTo>
                    <a:pt x="541525" y="0"/>
                  </a:lnTo>
                </a:path>
                <a:path w="541655" h="67945">
                  <a:moveTo>
                    <a:pt x="54152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30" name="object 1842">
              <a:extLst>
                <a:ext uri="{FF2B5EF4-FFF2-40B4-BE49-F238E27FC236}">
                  <a16:creationId xmlns:a16="http://schemas.microsoft.com/office/drawing/2014/main" id="{AE15CC28-7BF6-463B-BB04-DAC206F5F7C1}"/>
                </a:ext>
              </a:extLst>
            </p:cNvPr>
            <p:cNvSpPr/>
            <p:nvPr/>
          </p:nvSpPr>
          <p:spPr>
            <a:xfrm>
              <a:off x="15523194" y="1254206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31" name="object 1843">
              <a:extLst>
                <a:ext uri="{FF2B5EF4-FFF2-40B4-BE49-F238E27FC236}">
                  <a16:creationId xmlns:a16="http://schemas.microsoft.com/office/drawing/2014/main" id="{8FECE40A-21A1-4AF5-8C41-6ABAEF60B990}"/>
                </a:ext>
              </a:extLst>
            </p:cNvPr>
            <p:cNvSpPr/>
            <p:nvPr/>
          </p:nvSpPr>
          <p:spPr>
            <a:xfrm>
              <a:off x="15915194" y="1254206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32" name="object 1844">
              <a:extLst>
                <a:ext uri="{FF2B5EF4-FFF2-40B4-BE49-F238E27FC236}">
                  <a16:creationId xmlns:a16="http://schemas.microsoft.com/office/drawing/2014/main" id="{DF81A8AA-5E2F-4B58-9740-434270E9587E}"/>
                </a:ext>
              </a:extLst>
            </p:cNvPr>
            <p:cNvSpPr/>
            <p:nvPr/>
          </p:nvSpPr>
          <p:spPr>
            <a:xfrm>
              <a:off x="15523194" y="12542061"/>
              <a:ext cx="228335" cy="111089"/>
            </a:xfrm>
            <a:custGeom>
              <a:avLst/>
              <a:gdLst/>
              <a:ahLst/>
              <a:cxnLst/>
              <a:rect l="l" t="t" r="r" b="b"/>
              <a:pathLst>
                <a:path w="169544" h="67945">
                  <a:moveTo>
                    <a:pt x="169226" y="6769"/>
                  </a:moveTo>
                  <a:lnTo>
                    <a:pt x="169226" y="67690"/>
                  </a:lnTo>
                </a:path>
                <a:path w="169544" h="67945">
                  <a:moveTo>
                    <a:pt x="169226" y="0"/>
                  </a:moveTo>
                  <a:lnTo>
                    <a:pt x="169226" y="6769"/>
                  </a:lnTo>
                </a:path>
                <a:path w="169544" h="67945">
                  <a:moveTo>
                    <a:pt x="0" y="67690"/>
                  </a:moveTo>
                  <a:lnTo>
                    <a:pt x="169226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33" name="object 1845">
              <a:extLst>
                <a:ext uri="{FF2B5EF4-FFF2-40B4-BE49-F238E27FC236}">
                  <a16:creationId xmlns:a16="http://schemas.microsoft.com/office/drawing/2014/main" id="{5E244343-46FE-4281-B342-517B12BD8D28}"/>
                </a:ext>
              </a:extLst>
            </p:cNvPr>
            <p:cNvSpPr/>
            <p:nvPr/>
          </p:nvSpPr>
          <p:spPr>
            <a:xfrm>
              <a:off x="15915194" y="12652732"/>
              <a:ext cx="18814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53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34" name="object 1846">
              <a:extLst>
                <a:ext uri="{FF2B5EF4-FFF2-40B4-BE49-F238E27FC236}">
                  <a16:creationId xmlns:a16="http://schemas.microsoft.com/office/drawing/2014/main" id="{132CE8B1-CE08-45AE-8721-7E9265F15E62}"/>
                </a:ext>
              </a:extLst>
            </p:cNvPr>
            <p:cNvSpPr/>
            <p:nvPr/>
          </p:nvSpPr>
          <p:spPr>
            <a:xfrm>
              <a:off x="15915194" y="12542060"/>
              <a:ext cx="18814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1353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635" name="object 1847">
              <a:extLst>
                <a:ext uri="{FF2B5EF4-FFF2-40B4-BE49-F238E27FC236}">
                  <a16:creationId xmlns:a16="http://schemas.microsoft.com/office/drawing/2014/main" id="{356C88DA-88AA-4CBD-9ED3-A3235E8D7F94}"/>
                </a:ext>
              </a:extLst>
            </p:cNvPr>
            <p:cNvGrpSpPr/>
            <p:nvPr/>
          </p:nvGrpSpPr>
          <p:grpSpPr>
            <a:xfrm>
              <a:off x="15614357" y="12537908"/>
              <a:ext cx="301026" cy="8305"/>
              <a:chOff x="13151752" y="11228221"/>
              <a:chExt cx="223520" cy="5080"/>
            </a:xfrm>
          </p:grpSpPr>
          <p:sp>
            <p:nvSpPr>
              <p:cNvPr id="1866" name="object 1848">
                <a:extLst>
                  <a:ext uri="{FF2B5EF4-FFF2-40B4-BE49-F238E27FC236}">
                    <a16:creationId xmlns:a16="http://schemas.microsoft.com/office/drawing/2014/main" id="{83AF98CD-C5D5-4B2A-A4E5-7D625F233481}"/>
                  </a:ext>
                </a:extLst>
              </p:cNvPr>
              <p:cNvSpPr/>
              <p:nvPr/>
            </p:nvSpPr>
            <p:spPr>
              <a:xfrm>
                <a:off x="13151752" y="11230760"/>
                <a:ext cx="101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1600">
                    <a:moveTo>
                      <a:pt x="101535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67" name="object 1849">
                <a:extLst>
                  <a:ext uri="{FF2B5EF4-FFF2-40B4-BE49-F238E27FC236}">
                    <a16:creationId xmlns:a16="http://schemas.microsoft.com/office/drawing/2014/main" id="{6ED45B35-0B42-401F-8FEB-EBC0EE266059}"/>
                  </a:ext>
                </a:extLst>
              </p:cNvPr>
              <p:cNvSpPr/>
              <p:nvPr/>
            </p:nvSpPr>
            <p:spPr>
              <a:xfrm>
                <a:off x="13253288" y="11230760"/>
                <a:ext cx="1219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1919">
                    <a:moveTo>
                      <a:pt x="0" y="0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636" name="object 1850">
              <a:extLst>
                <a:ext uri="{FF2B5EF4-FFF2-40B4-BE49-F238E27FC236}">
                  <a16:creationId xmlns:a16="http://schemas.microsoft.com/office/drawing/2014/main" id="{B36DC5D0-D6DF-4E17-B018-AD63F213BDF3}"/>
                </a:ext>
              </a:extLst>
            </p:cNvPr>
            <p:cNvSpPr/>
            <p:nvPr/>
          </p:nvSpPr>
          <p:spPr>
            <a:xfrm>
              <a:off x="15751100" y="1265273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637" name="object 1851">
              <a:extLst>
                <a:ext uri="{FF2B5EF4-FFF2-40B4-BE49-F238E27FC236}">
                  <a16:creationId xmlns:a16="http://schemas.microsoft.com/office/drawing/2014/main" id="{3E8FF8B1-3BFE-4645-BBAC-9FD4D77A7AB8}"/>
                </a:ext>
              </a:extLst>
            </p:cNvPr>
            <p:cNvGrpSpPr/>
            <p:nvPr/>
          </p:nvGrpSpPr>
          <p:grpSpPr>
            <a:xfrm>
              <a:off x="15747680" y="12533760"/>
              <a:ext cx="171037" cy="119395"/>
              <a:chOff x="13250749" y="11225683"/>
              <a:chExt cx="127000" cy="73025"/>
            </a:xfrm>
          </p:grpSpPr>
          <p:sp>
            <p:nvSpPr>
              <p:cNvPr id="1861" name="object 1852">
                <a:extLst>
                  <a:ext uri="{FF2B5EF4-FFF2-40B4-BE49-F238E27FC236}">
                    <a16:creationId xmlns:a16="http://schemas.microsoft.com/office/drawing/2014/main" id="{6359F9AC-0B68-49B7-BD17-138A608D3C0C}"/>
                  </a:ext>
                </a:extLst>
              </p:cNvPr>
              <p:cNvSpPr/>
              <p:nvPr/>
            </p:nvSpPr>
            <p:spPr>
              <a:xfrm>
                <a:off x="13253287" y="11230759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62" name="object 1853">
                <a:extLst>
                  <a:ext uri="{FF2B5EF4-FFF2-40B4-BE49-F238E27FC236}">
                    <a16:creationId xmlns:a16="http://schemas.microsoft.com/office/drawing/2014/main" id="{023C55D7-4695-4F25-8CE2-19B2B783F999}"/>
                  </a:ext>
                </a:extLst>
              </p:cNvPr>
              <p:cNvSpPr/>
              <p:nvPr/>
            </p:nvSpPr>
            <p:spPr>
              <a:xfrm>
                <a:off x="13263441" y="11230759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63" name="object 1854">
                <a:extLst>
                  <a:ext uri="{FF2B5EF4-FFF2-40B4-BE49-F238E27FC236}">
                    <a16:creationId xmlns:a16="http://schemas.microsoft.com/office/drawing/2014/main" id="{520A094B-9110-4309-98F9-A1BAAEA25639}"/>
                  </a:ext>
                </a:extLst>
              </p:cNvPr>
              <p:cNvSpPr/>
              <p:nvPr/>
            </p:nvSpPr>
            <p:spPr>
              <a:xfrm>
                <a:off x="13314209" y="11230759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64" name="object 1855">
                <a:extLst>
                  <a:ext uri="{FF2B5EF4-FFF2-40B4-BE49-F238E27FC236}">
                    <a16:creationId xmlns:a16="http://schemas.microsoft.com/office/drawing/2014/main" id="{C142F400-2648-4024-B29E-86B6AFC1D779}"/>
                  </a:ext>
                </a:extLst>
              </p:cNvPr>
              <p:cNvSpPr/>
              <p:nvPr/>
            </p:nvSpPr>
            <p:spPr>
              <a:xfrm>
                <a:off x="13324362" y="11230759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65" name="object 1856">
                <a:extLst>
                  <a:ext uri="{FF2B5EF4-FFF2-40B4-BE49-F238E27FC236}">
                    <a16:creationId xmlns:a16="http://schemas.microsoft.com/office/drawing/2014/main" id="{AF33966B-CF7A-48BA-B88C-8C3B97664EE8}"/>
                  </a:ext>
                </a:extLst>
              </p:cNvPr>
              <p:cNvSpPr/>
              <p:nvPr/>
            </p:nvSpPr>
            <p:spPr>
              <a:xfrm>
                <a:off x="13253287" y="11230759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19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19" h="67945">
                    <a:moveTo>
                      <a:pt x="0" y="6769"/>
                    </a:moveTo>
                    <a:lnTo>
                      <a:pt x="0" y="67690"/>
                    </a:lnTo>
                  </a:path>
                  <a:path w="121919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19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19" h="67945">
                    <a:moveTo>
                      <a:pt x="121843" y="6769"/>
                    </a:moveTo>
                    <a:lnTo>
                      <a:pt x="121843" y="6769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638" name="object 1857">
              <a:extLst>
                <a:ext uri="{FF2B5EF4-FFF2-40B4-BE49-F238E27FC236}">
                  <a16:creationId xmlns:a16="http://schemas.microsoft.com/office/drawing/2014/main" id="{6A8CD865-D371-4D27-AA4E-44C151D1A0CA}"/>
                </a:ext>
              </a:extLst>
            </p:cNvPr>
            <p:cNvSpPr/>
            <p:nvPr/>
          </p:nvSpPr>
          <p:spPr>
            <a:xfrm>
              <a:off x="15523194" y="10439262"/>
              <a:ext cx="0" cy="2103431"/>
            </a:xfrm>
            <a:custGeom>
              <a:avLst/>
              <a:gdLst/>
              <a:ahLst/>
              <a:cxnLst/>
              <a:rect l="l" t="t" r="r" b="b"/>
              <a:pathLst>
                <a:path h="1286509">
                  <a:moveTo>
                    <a:pt x="0" y="0"/>
                  </a:moveTo>
                  <a:lnTo>
                    <a:pt x="0" y="1286122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39" name="object 1858">
              <a:extLst>
                <a:ext uri="{FF2B5EF4-FFF2-40B4-BE49-F238E27FC236}">
                  <a16:creationId xmlns:a16="http://schemas.microsoft.com/office/drawing/2014/main" id="{98D8E8FE-1D1B-49BD-A62E-66A419E6468B}"/>
                </a:ext>
              </a:extLst>
            </p:cNvPr>
            <p:cNvSpPr/>
            <p:nvPr/>
          </p:nvSpPr>
          <p:spPr>
            <a:xfrm>
              <a:off x="15614357" y="10439262"/>
              <a:ext cx="0" cy="2103431"/>
            </a:xfrm>
            <a:custGeom>
              <a:avLst/>
              <a:gdLst/>
              <a:ahLst/>
              <a:cxnLst/>
              <a:rect l="l" t="t" r="r" b="b"/>
              <a:pathLst>
                <a:path h="1286509">
                  <a:moveTo>
                    <a:pt x="0" y="1286122"/>
                  </a:moveTo>
                  <a:lnTo>
                    <a:pt x="0" y="392605"/>
                  </a:lnTo>
                </a:path>
                <a:path h="1286509">
                  <a:moveTo>
                    <a:pt x="0" y="351991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40" name="object 1859">
              <a:extLst>
                <a:ext uri="{FF2B5EF4-FFF2-40B4-BE49-F238E27FC236}">
                  <a16:creationId xmlns:a16="http://schemas.microsoft.com/office/drawing/2014/main" id="{75DEE0B2-7940-44CE-A8FB-7E1AF8AFFB28}"/>
                </a:ext>
              </a:extLst>
            </p:cNvPr>
            <p:cNvSpPr/>
            <p:nvPr/>
          </p:nvSpPr>
          <p:spPr>
            <a:xfrm>
              <a:off x="17437604" y="10328588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41" name="object 1860">
              <a:extLst>
                <a:ext uri="{FF2B5EF4-FFF2-40B4-BE49-F238E27FC236}">
                  <a16:creationId xmlns:a16="http://schemas.microsoft.com/office/drawing/2014/main" id="{A77C1CF7-B172-41BB-B5B9-0BC2808D18AF}"/>
                </a:ext>
              </a:extLst>
            </p:cNvPr>
            <p:cNvSpPr/>
            <p:nvPr/>
          </p:nvSpPr>
          <p:spPr>
            <a:xfrm>
              <a:off x="16434817" y="10439262"/>
              <a:ext cx="911628" cy="0"/>
            </a:xfrm>
            <a:custGeom>
              <a:avLst/>
              <a:gdLst/>
              <a:ahLst/>
              <a:cxnLst/>
              <a:rect l="l" t="t" r="r" b="b"/>
              <a:pathLst>
                <a:path w="676909">
                  <a:moveTo>
                    <a:pt x="0" y="0"/>
                  </a:moveTo>
                  <a:lnTo>
                    <a:pt x="67690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42" name="object 1861">
              <a:extLst>
                <a:ext uri="{FF2B5EF4-FFF2-40B4-BE49-F238E27FC236}">
                  <a16:creationId xmlns:a16="http://schemas.microsoft.com/office/drawing/2014/main" id="{6EAA9064-EC53-4831-AC44-39A147DADAA8}"/>
                </a:ext>
              </a:extLst>
            </p:cNvPr>
            <p:cNvSpPr/>
            <p:nvPr/>
          </p:nvSpPr>
          <p:spPr>
            <a:xfrm>
              <a:off x="16434817" y="10328588"/>
              <a:ext cx="1003134" cy="111089"/>
            </a:xfrm>
            <a:custGeom>
              <a:avLst/>
              <a:gdLst/>
              <a:ahLst/>
              <a:cxnLst/>
              <a:rect l="l" t="t" r="r" b="b"/>
              <a:pathLst>
                <a:path w="744855" h="67945">
                  <a:moveTo>
                    <a:pt x="744597" y="0"/>
                  </a:moveTo>
                  <a:lnTo>
                    <a:pt x="0" y="0"/>
                  </a:lnTo>
                </a:path>
                <a:path w="744855" h="67945">
                  <a:moveTo>
                    <a:pt x="0" y="6769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43" name="object 1862">
              <a:extLst>
                <a:ext uri="{FF2B5EF4-FFF2-40B4-BE49-F238E27FC236}">
                  <a16:creationId xmlns:a16="http://schemas.microsoft.com/office/drawing/2014/main" id="{796C6B24-502C-4242-AA8D-A0DCAA3EEC5F}"/>
                </a:ext>
              </a:extLst>
            </p:cNvPr>
            <p:cNvSpPr/>
            <p:nvPr/>
          </p:nvSpPr>
          <p:spPr>
            <a:xfrm>
              <a:off x="16298074" y="1254206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44" name="object 1863">
              <a:extLst>
                <a:ext uri="{FF2B5EF4-FFF2-40B4-BE49-F238E27FC236}">
                  <a16:creationId xmlns:a16="http://schemas.microsoft.com/office/drawing/2014/main" id="{A40ADD48-7490-4313-A1FA-5B1ACCE330AF}"/>
                </a:ext>
              </a:extLst>
            </p:cNvPr>
            <p:cNvSpPr/>
            <p:nvPr/>
          </p:nvSpPr>
          <p:spPr>
            <a:xfrm>
              <a:off x="16462167" y="1254206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45" name="object 1864">
              <a:extLst>
                <a:ext uri="{FF2B5EF4-FFF2-40B4-BE49-F238E27FC236}">
                  <a16:creationId xmlns:a16="http://schemas.microsoft.com/office/drawing/2014/main" id="{8E92E03A-1DE1-4236-81B3-8B2231EC9920}"/>
                </a:ext>
              </a:extLst>
            </p:cNvPr>
            <p:cNvSpPr/>
            <p:nvPr/>
          </p:nvSpPr>
          <p:spPr>
            <a:xfrm>
              <a:off x="17209699" y="1254206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46" name="object 1865">
              <a:extLst>
                <a:ext uri="{FF2B5EF4-FFF2-40B4-BE49-F238E27FC236}">
                  <a16:creationId xmlns:a16="http://schemas.microsoft.com/office/drawing/2014/main" id="{96935C97-A730-4AA8-B5DD-23D5F9493DF6}"/>
                </a:ext>
              </a:extLst>
            </p:cNvPr>
            <p:cNvSpPr/>
            <p:nvPr/>
          </p:nvSpPr>
          <p:spPr>
            <a:xfrm>
              <a:off x="17045606" y="12542061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69"/>
                  </a:moveTo>
                  <a:lnTo>
                    <a:pt x="0" y="67690"/>
                  </a:lnTo>
                </a:path>
                <a:path h="67945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47" name="object 1866">
              <a:extLst>
                <a:ext uri="{FF2B5EF4-FFF2-40B4-BE49-F238E27FC236}">
                  <a16:creationId xmlns:a16="http://schemas.microsoft.com/office/drawing/2014/main" id="{12DD0B54-AD07-47BD-A87E-D325B4059271}"/>
                </a:ext>
              </a:extLst>
            </p:cNvPr>
            <p:cNvSpPr/>
            <p:nvPr/>
          </p:nvSpPr>
          <p:spPr>
            <a:xfrm>
              <a:off x="15933425" y="12652732"/>
              <a:ext cx="365164" cy="0"/>
            </a:xfrm>
            <a:custGeom>
              <a:avLst/>
              <a:gdLst/>
              <a:ahLst/>
              <a:cxnLst/>
              <a:rect l="l" t="t" r="r" b="b"/>
              <a:pathLst>
                <a:path w="271144">
                  <a:moveTo>
                    <a:pt x="0" y="0"/>
                  </a:moveTo>
                  <a:lnTo>
                    <a:pt x="27076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48" name="object 1867">
              <a:extLst>
                <a:ext uri="{FF2B5EF4-FFF2-40B4-BE49-F238E27FC236}">
                  <a16:creationId xmlns:a16="http://schemas.microsoft.com/office/drawing/2014/main" id="{D8C14FB7-DA22-4D7D-B1C8-AC8D47DD7F56}"/>
                </a:ext>
              </a:extLst>
            </p:cNvPr>
            <p:cNvSpPr/>
            <p:nvPr/>
          </p:nvSpPr>
          <p:spPr>
            <a:xfrm>
              <a:off x="16462167" y="12652732"/>
              <a:ext cx="584092" cy="0"/>
            </a:xfrm>
            <a:custGeom>
              <a:avLst/>
              <a:gdLst/>
              <a:ahLst/>
              <a:cxnLst/>
              <a:rect l="l" t="t" r="r" b="b"/>
              <a:pathLst>
                <a:path w="433705">
                  <a:moveTo>
                    <a:pt x="0" y="0"/>
                  </a:moveTo>
                  <a:lnTo>
                    <a:pt x="43322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49" name="object 1868">
              <a:extLst>
                <a:ext uri="{FF2B5EF4-FFF2-40B4-BE49-F238E27FC236}">
                  <a16:creationId xmlns:a16="http://schemas.microsoft.com/office/drawing/2014/main" id="{4FCBA3D0-C1BB-44A0-ADC7-91ECF77DAE34}"/>
                </a:ext>
              </a:extLst>
            </p:cNvPr>
            <p:cNvSpPr/>
            <p:nvPr/>
          </p:nvSpPr>
          <p:spPr>
            <a:xfrm>
              <a:off x="17209697" y="12652732"/>
              <a:ext cx="13683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535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50" name="object 1869">
              <a:extLst>
                <a:ext uri="{FF2B5EF4-FFF2-40B4-BE49-F238E27FC236}">
                  <a16:creationId xmlns:a16="http://schemas.microsoft.com/office/drawing/2014/main" id="{0AC0FBFF-6795-41AF-B211-E0DD7EFE33C6}"/>
                </a:ext>
              </a:extLst>
            </p:cNvPr>
            <p:cNvSpPr/>
            <p:nvPr/>
          </p:nvSpPr>
          <p:spPr>
            <a:xfrm>
              <a:off x="17209697" y="12542060"/>
              <a:ext cx="13683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53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51" name="object 1870">
              <a:extLst>
                <a:ext uri="{FF2B5EF4-FFF2-40B4-BE49-F238E27FC236}">
                  <a16:creationId xmlns:a16="http://schemas.microsoft.com/office/drawing/2014/main" id="{F89E09E4-5158-4336-B2BE-DF6C8B858C62}"/>
                </a:ext>
              </a:extLst>
            </p:cNvPr>
            <p:cNvSpPr/>
            <p:nvPr/>
          </p:nvSpPr>
          <p:spPr>
            <a:xfrm>
              <a:off x="16462167" y="12542060"/>
              <a:ext cx="584092" cy="0"/>
            </a:xfrm>
            <a:custGeom>
              <a:avLst/>
              <a:gdLst/>
              <a:ahLst/>
              <a:cxnLst/>
              <a:rect l="l" t="t" r="r" b="b"/>
              <a:pathLst>
                <a:path w="433705">
                  <a:moveTo>
                    <a:pt x="433220" y="0"/>
                  </a:moveTo>
                  <a:lnTo>
                    <a:pt x="169226" y="0"/>
                  </a:lnTo>
                </a:path>
                <a:path w="433705">
                  <a:moveTo>
                    <a:pt x="12861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652" name="object 1871">
              <a:extLst>
                <a:ext uri="{FF2B5EF4-FFF2-40B4-BE49-F238E27FC236}">
                  <a16:creationId xmlns:a16="http://schemas.microsoft.com/office/drawing/2014/main" id="{C0B585C3-3EA4-47C3-9314-7B514E30C477}"/>
                </a:ext>
              </a:extLst>
            </p:cNvPr>
            <p:cNvGrpSpPr/>
            <p:nvPr/>
          </p:nvGrpSpPr>
          <p:grpSpPr>
            <a:xfrm>
              <a:off x="15933425" y="12537908"/>
              <a:ext cx="529361" cy="8305"/>
              <a:chOff x="13388669" y="11228221"/>
              <a:chExt cx="393065" cy="5080"/>
            </a:xfrm>
          </p:grpSpPr>
          <p:sp>
            <p:nvSpPr>
              <p:cNvPr id="1859" name="object 1872">
                <a:extLst>
                  <a:ext uri="{FF2B5EF4-FFF2-40B4-BE49-F238E27FC236}">
                    <a16:creationId xmlns:a16="http://schemas.microsoft.com/office/drawing/2014/main" id="{09FFDD20-81BB-4BBA-8710-E1BA58C8BEB9}"/>
                  </a:ext>
                </a:extLst>
              </p:cNvPr>
              <p:cNvSpPr/>
              <p:nvPr/>
            </p:nvSpPr>
            <p:spPr>
              <a:xfrm>
                <a:off x="13388669" y="11230760"/>
                <a:ext cx="2711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71144">
                    <a:moveTo>
                      <a:pt x="270762" y="0"/>
                    </a:moveTo>
                    <a:lnTo>
                      <a:pt x="155688" y="0"/>
                    </a:lnTo>
                  </a:path>
                  <a:path w="271144">
                    <a:moveTo>
                      <a:pt x="11507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60" name="object 1873">
                <a:extLst>
                  <a:ext uri="{FF2B5EF4-FFF2-40B4-BE49-F238E27FC236}">
                    <a16:creationId xmlns:a16="http://schemas.microsoft.com/office/drawing/2014/main" id="{6744A64E-2CEE-4A02-81FC-5C317A8430CD}"/>
                  </a:ext>
                </a:extLst>
              </p:cNvPr>
              <p:cNvSpPr/>
              <p:nvPr/>
            </p:nvSpPr>
            <p:spPr>
              <a:xfrm>
                <a:off x="13659432" y="11230760"/>
                <a:ext cx="1219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1919">
                    <a:moveTo>
                      <a:pt x="121843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653" name="object 1874">
              <a:extLst>
                <a:ext uri="{FF2B5EF4-FFF2-40B4-BE49-F238E27FC236}">
                  <a16:creationId xmlns:a16="http://schemas.microsoft.com/office/drawing/2014/main" id="{BFCF3301-5E32-4BD5-A43A-52478D1EF089}"/>
                </a:ext>
              </a:extLst>
            </p:cNvPr>
            <p:cNvSpPr/>
            <p:nvPr/>
          </p:nvSpPr>
          <p:spPr>
            <a:xfrm>
              <a:off x="16298075" y="12652732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654" name="object 1875">
              <a:extLst>
                <a:ext uri="{FF2B5EF4-FFF2-40B4-BE49-F238E27FC236}">
                  <a16:creationId xmlns:a16="http://schemas.microsoft.com/office/drawing/2014/main" id="{5D9DA598-5415-436F-9B41-8BF61AEEB945}"/>
                </a:ext>
              </a:extLst>
            </p:cNvPr>
            <p:cNvGrpSpPr/>
            <p:nvPr/>
          </p:nvGrpSpPr>
          <p:grpSpPr>
            <a:xfrm>
              <a:off x="16294656" y="12533760"/>
              <a:ext cx="171037" cy="119395"/>
              <a:chOff x="13656893" y="11225683"/>
              <a:chExt cx="127000" cy="73025"/>
            </a:xfrm>
          </p:grpSpPr>
          <p:sp>
            <p:nvSpPr>
              <p:cNvPr id="1854" name="object 1876">
                <a:extLst>
                  <a:ext uri="{FF2B5EF4-FFF2-40B4-BE49-F238E27FC236}">
                    <a16:creationId xmlns:a16="http://schemas.microsoft.com/office/drawing/2014/main" id="{F17A249D-EB33-4298-89E4-08B2F74651EC}"/>
                  </a:ext>
                </a:extLst>
              </p:cNvPr>
              <p:cNvSpPr/>
              <p:nvPr/>
            </p:nvSpPr>
            <p:spPr>
              <a:xfrm>
                <a:off x="13720353" y="11230759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55" name="object 1877">
                <a:extLst>
                  <a:ext uri="{FF2B5EF4-FFF2-40B4-BE49-F238E27FC236}">
                    <a16:creationId xmlns:a16="http://schemas.microsoft.com/office/drawing/2014/main" id="{2507DD0A-8A72-45FF-9B9A-E4CD9BEA6729}"/>
                  </a:ext>
                </a:extLst>
              </p:cNvPr>
              <p:cNvSpPr/>
              <p:nvPr/>
            </p:nvSpPr>
            <p:spPr>
              <a:xfrm>
                <a:off x="13730507" y="11230759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56" name="object 1878">
                <a:extLst>
                  <a:ext uri="{FF2B5EF4-FFF2-40B4-BE49-F238E27FC236}">
                    <a16:creationId xmlns:a16="http://schemas.microsoft.com/office/drawing/2014/main" id="{A5305E3A-4954-4E88-908B-7F1D81CF9B93}"/>
                  </a:ext>
                </a:extLst>
              </p:cNvPr>
              <p:cNvSpPr/>
              <p:nvPr/>
            </p:nvSpPr>
            <p:spPr>
              <a:xfrm>
                <a:off x="13659431" y="11230759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57" name="object 1879">
                <a:extLst>
                  <a:ext uri="{FF2B5EF4-FFF2-40B4-BE49-F238E27FC236}">
                    <a16:creationId xmlns:a16="http://schemas.microsoft.com/office/drawing/2014/main" id="{BE45C93E-51D1-4B1A-89E9-AC4E1B58451E}"/>
                  </a:ext>
                </a:extLst>
              </p:cNvPr>
              <p:cNvSpPr/>
              <p:nvPr/>
            </p:nvSpPr>
            <p:spPr>
              <a:xfrm>
                <a:off x="13669585" y="11230759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58" name="object 1880">
                <a:extLst>
                  <a:ext uri="{FF2B5EF4-FFF2-40B4-BE49-F238E27FC236}">
                    <a16:creationId xmlns:a16="http://schemas.microsoft.com/office/drawing/2014/main" id="{DCB94FA9-D7FC-438F-BD7F-A856D13DE12B}"/>
                  </a:ext>
                </a:extLst>
              </p:cNvPr>
              <p:cNvSpPr/>
              <p:nvPr/>
            </p:nvSpPr>
            <p:spPr>
              <a:xfrm>
                <a:off x="13659431" y="11230759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19" h="67945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19" h="67945">
                    <a:moveTo>
                      <a:pt x="121843" y="6769"/>
                    </a:moveTo>
                    <a:lnTo>
                      <a:pt x="121843" y="67690"/>
                    </a:lnTo>
                  </a:path>
                  <a:path w="121919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19" h="67945">
                    <a:moveTo>
                      <a:pt x="0" y="0"/>
                    </a:moveTo>
                    <a:lnTo>
                      <a:pt x="0" y="6769"/>
                    </a:lnTo>
                  </a:path>
                  <a:path w="121919" h="67945">
                    <a:moveTo>
                      <a:pt x="0" y="6769"/>
                    </a:moveTo>
                    <a:lnTo>
                      <a:pt x="0" y="6769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pic>
          <p:nvPicPr>
            <p:cNvPr id="1655" name="object 1881">
              <a:extLst>
                <a:ext uri="{FF2B5EF4-FFF2-40B4-BE49-F238E27FC236}">
                  <a16:creationId xmlns:a16="http://schemas.microsoft.com/office/drawing/2014/main" id="{EAFB67C6-6187-4691-817D-52994882258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042189" y="12533759"/>
              <a:ext cx="170928" cy="123123"/>
            </a:xfrm>
            <a:prstGeom prst="rect">
              <a:avLst/>
            </a:prstGeom>
          </p:spPr>
        </p:pic>
        <p:sp>
          <p:nvSpPr>
            <p:cNvPr id="1656" name="object 1882">
              <a:extLst>
                <a:ext uri="{FF2B5EF4-FFF2-40B4-BE49-F238E27FC236}">
                  <a16:creationId xmlns:a16="http://schemas.microsoft.com/office/drawing/2014/main" id="{92021AA4-D67D-47A4-ACB7-CAA4ECE90CB3}"/>
                </a:ext>
              </a:extLst>
            </p:cNvPr>
            <p:cNvSpPr/>
            <p:nvPr/>
          </p:nvSpPr>
          <p:spPr>
            <a:xfrm>
              <a:off x="8549269" y="97667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69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57" name="object 1883">
              <a:extLst>
                <a:ext uri="{FF2B5EF4-FFF2-40B4-BE49-F238E27FC236}">
                  <a16:creationId xmlns:a16="http://schemas.microsoft.com/office/drawing/2014/main" id="{EEA20C24-9A54-4014-B951-C58B5D05580B}"/>
                </a:ext>
              </a:extLst>
            </p:cNvPr>
            <p:cNvSpPr/>
            <p:nvPr/>
          </p:nvSpPr>
          <p:spPr>
            <a:xfrm>
              <a:off x="8959499" y="97667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58" name="object 1884">
              <a:extLst>
                <a:ext uri="{FF2B5EF4-FFF2-40B4-BE49-F238E27FC236}">
                  <a16:creationId xmlns:a16="http://schemas.microsoft.com/office/drawing/2014/main" id="{BAA5A0B3-8883-4D9F-B0C9-0C0F6C0EB6EF}"/>
                </a:ext>
              </a:extLst>
            </p:cNvPr>
            <p:cNvSpPr/>
            <p:nvPr/>
          </p:nvSpPr>
          <p:spPr>
            <a:xfrm>
              <a:off x="8795408" y="976676"/>
              <a:ext cx="0" cy="111089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0921"/>
                  </a:moveTo>
                  <a:lnTo>
                    <a:pt x="0" y="0"/>
                  </a:lnTo>
                </a:path>
                <a:path h="67945">
                  <a:moveTo>
                    <a:pt x="0" y="67690"/>
                  </a:moveTo>
                  <a:lnTo>
                    <a:pt x="0" y="60921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59" name="object 1885">
              <a:extLst>
                <a:ext uri="{FF2B5EF4-FFF2-40B4-BE49-F238E27FC236}">
                  <a16:creationId xmlns:a16="http://schemas.microsoft.com/office/drawing/2014/main" id="{1F5D7404-ADF2-4FAE-AE2F-AE12F4F5C02F}"/>
                </a:ext>
              </a:extLst>
            </p:cNvPr>
            <p:cNvSpPr/>
            <p:nvPr/>
          </p:nvSpPr>
          <p:spPr>
            <a:xfrm>
              <a:off x="8959499" y="976674"/>
              <a:ext cx="18301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13538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60" name="object 1886">
              <a:extLst>
                <a:ext uri="{FF2B5EF4-FFF2-40B4-BE49-F238E27FC236}">
                  <a16:creationId xmlns:a16="http://schemas.microsoft.com/office/drawing/2014/main" id="{643AF3C4-1B17-49FE-945A-AA99CB11907D}"/>
                </a:ext>
              </a:extLst>
            </p:cNvPr>
            <p:cNvSpPr/>
            <p:nvPr/>
          </p:nvSpPr>
          <p:spPr>
            <a:xfrm>
              <a:off x="8549269" y="976674"/>
              <a:ext cx="246293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18276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61" name="object 1887">
              <a:extLst>
                <a:ext uri="{FF2B5EF4-FFF2-40B4-BE49-F238E27FC236}">
                  <a16:creationId xmlns:a16="http://schemas.microsoft.com/office/drawing/2014/main" id="{AA3FA692-8F2A-4F05-93C1-C276F191880E}"/>
                </a:ext>
              </a:extLst>
            </p:cNvPr>
            <p:cNvSpPr/>
            <p:nvPr/>
          </p:nvSpPr>
          <p:spPr>
            <a:xfrm>
              <a:off x="8640430" y="1087348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7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662" name="object 1888">
              <a:extLst>
                <a:ext uri="{FF2B5EF4-FFF2-40B4-BE49-F238E27FC236}">
                  <a16:creationId xmlns:a16="http://schemas.microsoft.com/office/drawing/2014/main" id="{030CB197-AE2A-4B55-8829-39190F5CC7F9}"/>
                </a:ext>
              </a:extLst>
            </p:cNvPr>
            <p:cNvGrpSpPr/>
            <p:nvPr/>
          </p:nvGrpSpPr>
          <p:grpSpPr>
            <a:xfrm>
              <a:off x="8795408" y="1083197"/>
              <a:ext cx="319840" cy="8305"/>
              <a:chOff x="8088491" y="4222238"/>
              <a:chExt cx="237490" cy="5080"/>
            </a:xfrm>
          </p:grpSpPr>
          <p:sp>
            <p:nvSpPr>
              <p:cNvPr id="1852" name="object 1889">
                <a:extLst>
                  <a:ext uri="{FF2B5EF4-FFF2-40B4-BE49-F238E27FC236}">
                    <a16:creationId xmlns:a16="http://schemas.microsoft.com/office/drawing/2014/main" id="{37B9DB2E-2B66-4F67-87DD-BB0B2FFE7B63}"/>
                  </a:ext>
                </a:extLst>
              </p:cNvPr>
              <p:cNvSpPr/>
              <p:nvPr/>
            </p:nvSpPr>
            <p:spPr>
              <a:xfrm>
                <a:off x="8210334" y="4224777"/>
                <a:ext cx="1155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5570">
                    <a:moveTo>
                      <a:pt x="0" y="0"/>
                    </a:moveTo>
                    <a:lnTo>
                      <a:pt x="115074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53" name="object 1890">
                <a:extLst>
                  <a:ext uri="{FF2B5EF4-FFF2-40B4-BE49-F238E27FC236}">
                    <a16:creationId xmlns:a16="http://schemas.microsoft.com/office/drawing/2014/main" id="{720DD0E4-EE1C-4730-B5C8-40BE0958A10C}"/>
                  </a:ext>
                </a:extLst>
              </p:cNvPr>
              <p:cNvSpPr/>
              <p:nvPr/>
            </p:nvSpPr>
            <p:spPr>
              <a:xfrm>
                <a:off x="8088491" y="4224777"/>
                <a:ext cx="1219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1920">
                    <a:moveTo>
                      <a:pt x="0" y="0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663" name="object 1891">
              <a:extLst>
                <a:ext uri="{FF2B5EF4-FFF2-40B4-BE49-F238E27FC236}">
                  <a16:creationId xmlns:a16="http://schemas.microsoft.com/office/drawing/2014/main" id="{62E432B7-9116-46F1-A01E-B6CCEDF3BF7E}"/>
                </a:ext>
              </a:extLst>
            </p:cNvPr>
            <p:cNvSpPr/>
            <p:nvPr/>
          </p:nvSpPr>
          <p:spPr>
            <a:xfrm>
              <a:off x="8795408" y="976674"/>
              <a:ext cx="164195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843" y="0"/>
                  </a:lnTo>
                </a:path>
              </a:pathLst>
            </a:custGeom>
            <a:ln w="507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664" name="object 1892">
              <a:extLst>
                <a:ext uri="{FF2B5EF4-FFF2-40B4-BE49-F238E27FC236}">
                  <a16:creationId xmlns:a16="http://schemas.microsoft.com/office/drawing/2014/main" id="{9FA1CD83-E67D-4DA1-96E4-28C5CA1165EA}"/>
                </a:ext>
              </a:extLst>
            </p:cNvPr>
            <p:cNvGrpSpPr/>
            <p:nvPr/>
          </p:nvGrpSpPr>
          <p:grpSpPr>
            <a:xfrm>
              <a:off x="8791988" y="976676"/>
              <a:ext cx="171037" cy="119395"/>
              <a:chOff x="8085952" y="4157086"/>
              <a:chExt cx="127000" cy="73025"/>
            </a:xfrm>
          </p:grpSpPr>
          <p:sp>
            <p:nvSpPr>
              <p:cNvPr id="1847" name="object 1893">
                <a:extLst>
                  <a:ext uri="{FF2B5EF4-FFF2-40B4-BE49-F238E27FC236}">
                    <a16:creationId xmlns:a16="http://schemas.microsoft.com/office/drawing/2014/main" id="{6389B8D8-240C-4357-99D8-97C27857210D}"/>
                  </a:ext>
                </a:extLst>
              </p:cNvPr>
              <p:cNvSpPr/>
              <p:nvPr/>
            </p:nvSpPr>
            <p:spPr>
              <a:xfrm>
                <a:off x="8088491" y="4218008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5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5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5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5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5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5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48" name="object 1894">
                <a:extLst>
                  <a:ext uri="{FF2B5EF4-FFF2-40B4-BE49-F238E27FC236}">
                    <a16:creationId xmlns:a16="http://schemas.microsoft.com/office/drawing/2014/main" id="{BB9F2418-8807-4A19-8E14-9C712B14C3AE}"/>
                  </a:ext>
                </a:extLst>
              </p:cNvPr>
              <p:cNvSpPr/>
              <p:nvPr/>
            </p:nvSpPr>
            <p:spPr>
              <a:xfrm>
                <a:off x="8098644" y="4218008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5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5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49" name="object 1895">
                <a:extLst>
                  <a:ext uri="{FF2B5EF4-FFF2-40B4-BE49-F238E27FC236}">
                    <a16:creationId xmlns:a16="http://schemas.microsoft.com/office/drawing/2014/main" id="{275AD566-A133-4380-AA3C-700A7D3DC332}"/>
                  </a:ext>
                </a:extLst>
              </p:cNvPr>
              <p:cNvSpPr/>
              <p:nvPr/>
            </p:nvSpPr>
            <p:spPr>
              <a:xfrm>
                <a:off x="8149412" y="4218008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5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5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5">
                    <a:moveTo>
                      <a:pt x="10153" y="6769"/>
                    </a:moveTo>
                    <a:lnTo>
                      <a:pt x="0" y="6769"/>
                    </a:lnTo>
                  </a:path>
                  <a:path w="60959" h="6985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5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5">
                    <a:moveTo>
                      <a:pt x="50767" y="0"/>
                    </a:moveTo>
                    <a:lnTo>
                      <a:pt x="60921" y="0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50" name="object 1896">
                <a:extLst>
                  <a:ext uri="{FF2B5EF4-FFF2-40B4-BE49-F238E27FC236}">
                    <a16:creationId xmlns:a16="http://schemas.microsoft.com/office/drawing/2014/main" id="{CB2E4004-3D5E-480F-B739-5A9FB39A36FD}"/>
                  </a:ext>
                </a:extLst>
              </p:cNvPr>
              <p:cNvSpPr/>
              <p:nvPr/>
            </p:nvSpPr>
            <p:spPr>
              <a:xfrm>
                <a:off x="8159566" y="4218008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5">
                    <a:moveTo>
                      <a:pt x="0" y="0"/>
                    </a:moveTo>
                    <a:lnTo>
                      <a:pt x="40614" y="0"/>
                    </a:lnTo>
                  </a:path>
                  <a:path w="40640" h="6985">
                    <a:moveTo>
                      <a:pt x="40614" y="6769"/>
                    </a:moveTo>
                    <a:lnTo>
                      <a:pt x="0" y="6769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51" name="object 1897">
                <a:extLst>
                  <a:ext uri="{FF2B5EF4-FFF2-40B4-BE49-F238E27FC236}">
                    <a16:creationId xmlns:a16="http://schemas.microsoft.com/office/drawing/2014/main" id="{A70800D4-C912-4EEC-8B99-F20F27F9A273}"/>
                  </a:ext>
                </a:extLst>
              </p:cNvPr>
              <p:cNvSpPr/>
              <p:nvPr/>
            </p:nvSpPr>
            <p:spPr>
              <a:xfrm>
                <a:off x="8088491" y="4157086"/>
                <a:ext cx="12192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7690"/>
                    </a:moveTo>
                    <a:lnTo>
                      <a:pt x="0" y="60921"/>
                    </a:lnTo>
                  </a:path>
                  <a:path w="121920" h="67945">
                    <a:moveTo>
                      <a:pt x="0" y="60921"/>
                    </a:moveTo>
                    <a:lnTo>
                      <a:pt x="0" y="0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7690"/>
                    </a:moveTo>
                    <a:lnTo>
                      <a:pt x="121843" y="60921"/>
                    </a:lnTo>
                  </a:path>
                  <a:path w="121920" h="67945">
                    <a:moveTo>
                      <a:pt x="121843" y="60921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665" name="object 1898">
              <a:extLst>
                <a:ext uri="{FF2B5EF4-FFF2-40B4-BE49-F238E27FC236}">
                  <a16:creationId xmlns:a16="http://schemas.microsoft.com/office/drawing/2014/main" id="{B2EB6801-459A-4992-AD7A-FD029B33710D}"/>
                </a:ext>
              </a:extLst>
            </p:cNvPr>
            <p:cNvSpPr/>
            <p:nvPr/>
          </p:nvSpPr>
          <p:spPr>
            <a:xfrm>
              <a:off x="8549269" y="3079473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66" name="object 1899">
              <a:extLst>
                <a:ext uri="{FF2B5EF4-FFF2-40B4-BE49-F238E27FC236}">
                  <a16:creationId xmlns:a16="http://schemas.microsoft.com/office/drawing/2014/main" id="{DDCC0967-E4B6-4E61-8B15-94814FF1B020}"/>
                </a:ext>
              </a:extLst>
            </p:cNvPr>
            <p:cNvSpPr/>
            <p:nvPr/>
          </p:nvSpPr>
          <p:spPr>
            <a:xfrm>
              <a:off x="8549269" y="2935597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67" name="object 1900">
              <a:extLst>
                <a:ext uri="{FF2B5EF4-FFF2-40B4-BE49-F238E27FC236}">
                  <a16:creationId xmlns:a16="http://schemas.microsoft.com/office/drawing/2014/main" id="{16037913-96DF-43FB-BE64-4677E6AC1A37}"/>
                </a:ext>
              </a:extLst>
            </p:cNvPr>
            <p:cNvSpPr/>
            <p:nvPr/>
          </p:nvSpPr>
          <p:spPr>
            <a:xfrm>
              <a:off x="8549269" y="1087350"/>
              <a:ext cx="91505" cy="1583283"/>
            </a:xfrm>
            <a:custGeom>
              <a:avLst/>
              <a:gdLst/>
              <a:ahLst/>
              <a:cxnLst/>
              <a:rect l="l" t="t" r="r" b="b"/>
              <a:pathLst>
                <a:path w="67945" h="968375">
                  <a:moveTo>
                    <a:pt x="67690" y="967976"/>
                  </a:moveTo>
                  <a:lnTo>
                    <a:pt x="0" y="967976"/>
                  </a:lnTo>
                </a:path>
                <a:path w="67945" h="968375">
                  <a:moveTo>
                    <a:pt x="0" y="0"/>
                  </a:moveTo>
                  <a:lnTo>
                    <a:pt x="0" y="9679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68" name="object 1901">
              <a:extLst>
                <a:ext uri="{FF2B5EF4-FFF2-40B4-BE49-F238E27FC236}">
                  <a16:creationId xmlns:a16="http://schemas.microsoft.com/office/drawing/2014/main" id="{37A6E706-F367-4FCE-86DF-9882B93AA2CE}"/>
                </a:ext>
              </a:extLst>
            </p:cNvPr>
            <p:cNvSpPr/>
            <p:nvPr/>
          </p:nvSpPr>
          <p:spPr>
            <a:xfrm>
              <a:off x="8549269" y="2935597"/>
              <a:ext cx="0" cy="144313"/>
            </a:xfrm>
            <a:custGeom>
              <a:avLst/>
              <a:gdLst/>
              <a:ahLst/>
              <a:cxnLst/>
              <a:rect l="l" t="t" r="r" b="b"/>
              <a:pathLst>
                <a:path h="88264">
                  <a:moveTo>
                    <a:pt x="0" y="0"/>
                  </a:moveTo>
                  <a:lnTo>
                    <a:pt x="0" y="8799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69" name="object 1902">
              <a:extLst>
                <a:ext uri="{FF2B5EF4-FFF2-40B4-BE49-F238E27FC236}">
                  <a16:creationId xmlns:a16="http://schemas.microsoft.com/office/drawing/2014/main" id="{3130977A-CC2B-4482-B29E-7EED554354A6}"/>
                </a:ext>
              </a:extLst>
            </p:cNvPr>
            <p:cNvSpPr/>
            <p:nvPr/>
          </p:nvSpPr>
          <p:spPr>
            <a:xfrm>
              <a:off x="8640432" y="2935597"/>
              <a:ext cx="0" cy="33223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30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70" name="object 1903">
              <a:extLst>
                <a:ext uri="{FF2B5EF4-FFF2-40B4-BE49-F238E27FC236}">
                  <a16:creationId xmlns:a16="http://schemas.microsoft.com/office/drawing/2014/main" id="{1D6A6B93-7980-4053-BFF7-0349BB68AA62}"/>
                </a:ext>
              </a:extLst>
            </p:cNvPr>
            <p:cNvSpPr/>
            <p:nvPr/>
          </p:nvSpPr>
          <p:spPr>
            <a:xfrm>
              <a:off x="8549269" y="1087350"/>
              <a:ext cx="91505" cy="1583283"/>
            </a:xfrm>
            <a:custGeom>
              <a:avLst/>
              <a:gdLst/>
              <a:ahLst/>
              <a:cxnLst/>
              <a:rect l="l" t="t" r="r" b="b"/>
              <a:pathLst>
                <a:path w="67945" h="968375">
                  <a:moveTo>
                    <a:pt x="67690" y="967976"/>
                  </a:moveTo>
                  <a:lnTo>
                    <a:pt x="67690" y="934131"/>
                  </a:lnTo>
                </a:path>
                <a:path w="67945" h="968375">
                  <a:moveTo>
                    <a:pt x="67690" y="893516"/>
                  </a:moveTo>
                  <a:lnTo>
                    <a:pt x="67690" y="0"/>
                  </a:lnTo>
                </a:path>
                <a:path w="67945" h="968375">
                  <a:moveTo>
                    <a:pt x="67690" y="967976"/>
                  </a:moveTo>
                  <a:lnTo>
                    <a:pt x="0" y="9679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71" name="object 1904">
              <a:extLst>
                <a:ext uri="{FF2B5EF4-FFF2-40B4-BE49-F238E27FC236}">
                  <a16:creationId xmlns:a16="http://schemas.microsoft.com/office/drawing/2014/main" id="{53F3BBAB-1925-4B0B-B808-13A29FB90507}"/>
                </a:ext>
              </a:extLst>
            </p:cNvPr>
            <p:cNvSpPr/>
            <p:nvPr/>
          </p:nvSpPr>
          <p:spPr>
            <a:xfrm>
              <a:off x="8549269" y="2935597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72" name="object 1905">
              <a:extLst>
                <a:ext uri="{FF2B5EF4-FFF2-40B4-BE49-F238E27FC236}">
                  <a16:creationId xmlns:a16="http://schemas.microsoft.com/office/drawing/2014/main" id="{B3068209-1408-4F3C-875E-6F8BD0D105AA}"/>
                </a:ext>
              </a:extLst>
            </p:cNvPr>
            <p:cNvSpPr/>
            <p:nvPr/>
          </p:nvSpPr>
          <p:spPr>
            <a:xfrm>
              <a:off x="8640432" y="3079473"/>
              <a:ext cx="501995" cy="0"/>
            </a:xfrm>
            <a:custGeom>
              <a:avLst/>
              <a:gdLst/>
              <a:ahLst/>
              <a:cxnLst/>
              <a:rect l="l" t="t" r="r" b="b"/>
              <a:pathLst>
                <a:path w="372745">
                  <a:moveTo>
                    <a:pt x="0" y="0"/>
                  </a:moveTo>
                  <a:lnTo>
                    <a:pt x="37229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73" name="object 1906">
              <a:extLst>
                <a:ext uri="{FF2B5EF4-FFF2-40B4-BE49-F238E27FC236}">
                  <a16:creationId xmlns:a16="http://schemas.microsoft.com/office/drawing/2014/main" id="{55931B87-8CDA-4605-9310-DB0157B70C63}"/>
                </a:ext>
              </a:extLst>
            </p:cNvPr>
            <p:cNvSpPr/>
            <p:nvPr/>
          </p:nvSpPr>
          <p:spPr>
            <a:xfrm>
              <a:off x="8640432" y="2968799"/>
              <a:ext cx="501995" cy="0"/>
            </a:xfrm>
            <a:custGeom>
              <a:avLst/>
              <a:gdLst/>
              <a:ahLst/>
              <a:cxnLst/>
              <a:rect l="l" t="t" r="r" b="b"/>
              <a:pathLst>
                <a:path w="372745">
                  <a:moveTo>
                    <a:pt x="372298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74" name="object 1907">
              <a:extLst>
                <a:ext uri="{FF2B5EF4-FFF2-40B4-BE49-F238E27FC236}">
                  <a16:creationId xmlns:a16="http://schemas.microsoft.com/office/drawing/2014/main" id="{68FC07D5-A90C-4F03-B5D3-F18011AC6E3E}"/>
                </a:ext>
              </a:extLst>
            </p:cNvPr>
            <p:cNvSpPr/>
            <p:nvPr/>
          </p:nvSpPr>
          <p:spPr>
            <a:xfrm>
              <a:off x="8959499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4061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75" name="object 1908">
              <a:extLst>
                <a:ext uri="{FF2B5EF4-FFF2-40B4-BE49-F238E27FC236}">
                  <a16:creationId xmlns:a16="http://schemas.microsoft.com/office/drawing/2014/main" id="{29AA489C-08C4-4EF1-9E0C-6FD5234E0973}"/>
                </a:ext>
              </a:extLst>
            </p:cNvPr>
            <p:cNvSpPr/>
            <p:nvPr/>
          </p:nvSpPr>
          <p:spPr>
            <a:xfrm>
              <a:off x="8740709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4061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76" name="object 1909">
              <a:extLst>
                <a:ext uri="{FF2B5EF4-FFF2-40B4-BE49-F238E27FC236}">
                  <a16:creationId xmlns:a16="http://schemas.microsoft.com/office/drawing/2014/main" id="{128F42F6-CD62-4906-BDC8-25433D1DEA22}"/>
                </a:ext>
              </a:extLst>
            </p:cNvPr>
            <p:cNvSpPr/>
            <p:nvPr/>
          </p:nvSpPr>
          <p:spPr>
            <a:xfrm>
              <a:off x="8959499" y="2548240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77" name="object 1910">
              <a:extLst>
                <a:ext uri="{FF2B5EF4-FFF2-40B4-BE49-F238E27FC236}">
                  <a16:creationId xmlns:a16="http://schemas.microsoft.com/office/drawing/2014/main" id="{ABBD3FED-9F2B-4184-8781-67E995350B7A}"/>
                </a:ext>
              </a:extLst>
            </p:cNvPr>
            <p:cNvSpPr/>
            <p:nvPr/>
          </p:nvSpPr>
          <p:spPr>
            <a:xfrm>
              <a:off x="8640432" y="2548240"/>
              <a:ext cx="100912" cy="66445"/>
            </a:xfrm>
            <a:custGeom>
              <a:avLst/>
              <a:gdLst/>
              <a:ahLst/>
              <a:cxnLst/>
              <a:rect l="l" t="t" r="r" b="b"/>
              <a:pathLst>
                <a:path w="74929" h="40639">
                  <a:moveTo>
                    <a:pt x="74459" y="0"/>
                  </a:moveTo>
                  <a:lnTo>
                    <a:pt x="0" y="0"/>
                  </a:lnTo>
                </a:path>
                <a:path w="74929" h="40639">
                  <a:moveTo>
                    <a:pt x="0" y="40614"/>
                  </a:moveTo>
                  <a:lnTo>
                    <a:pt x="74459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78" name="object 1911">
              <a:extLst>
                <a:ext uri="{FF2B5EF4-FFF2-40B4-BE49-F238E27FC236}">
                  <a16:creationId xmlns:a16="http://schemas.microsoft.com/office/drawing/2014/main" id="{982CA014-50FC-44A5-917F-67CB8BB7878A}"/>
                </a:ext>
              </a:extLst>
            </p:cNvPr>
            <p:cNvSpPr/>
            <p:nvPr/>
          </p:nvSpPr>
          <p:spPr>
            <a:xfrm>
              <a:off x="8959499" y="2614643"/>
              <a:ext cx="18301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38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79" name="object 1912">
              <a:extLst>
                <a:ext uri="{FF2B5EF4-FFF2-40B4-BE49-F238E27FC236}">
                  <a16:creationId xmlns:a16="http://schemas.microsoft.com/office/drawing/2014/main" id="{712334E0-AB57-4897-BAC8-D9336ADD5FB1}"/>
                </a:ext>
              </a:extLst>
            </p:cNvPr>
            <p:cNvSpPr/>
            <p:nvPr/>
          </p:nvSpPr>
          <p:spPr>
            <a:xfrm>
              <a:off x="8740709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4061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80" name="object 1913">
              <a:extLst>
                <a:ext uri="{FF2B5EF4-FFF2-40B4-BE49-F238E27FC236}">
                  <a16:creationId xmlns:a16="http://schemas.microsoft.com/office/drawing/2014/main" id="{F283D46E-E3F5-434C-9834-0369AFAEA599}"/>
                </a:ext>
              </a:extLst>
            </p:cNvPr>
            <p:cNvSpPr/>
            <p:nvPr/>
          </p:nvSpPr>
          <p:spPr>
            <a:xfrm>
              <a:off x="8959499" y="2548240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39">
                  <a:moveTo>
                    <a:pt x="0" y="40614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81" name="object 1914">
              <a:extLst>
                <a:ext uri="{FF2B5EF4-FFF2-40B4-BE49-F238E27FC236}">
                  <a16:creationId xmlns:a16="http://schemas.microsoft.com/office/drawing/2014/main" id="{4A373752-E55D-45A9-9289-5A8B4E6D31DD}"/>
                </a:ext>
              </a:extLst>
            </p:cNvPr>
            <p:cNvSpPr/>
            <p:nvPr/>
          </p:nvSpPr>
          <p:spPr>
            <a:xfrm>
              <a:off x="9114476" y="15189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82" name="object 1915">
              <a:extLst>
                <a:ext uri="{FF2B5EF4-FFF2-40B4-BE49-F238E27FC236}">
                  <a16:creationId xmlns:a16="http://schemas.microsoft.com/office/drawing/2014/main" id="{AA3FA1F4-5DB4-4047-BA00-0F61813FE1C9}"/>
                </a:ext>
              </a:extLst>
            </p:cNvPr>
            <p:cNvSpPr/>
            <p:nvPr/>
          </p:nvSpPr>
          <p:spPr>
            <a:xfrm>
              <a:off x="9114476" y="1087348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40" h="101600">
                  <a:moveTo>
                    <a:pt x="40614" y="101535"/>
                  </a:moveTo>
                  <a:lnTo>
                    <a:pt x="0" y="101535"/>
                  </a:lnTo>
                </a:path>
                <a:path w="40640" h="101600">
                  <a:moveTo>
                    <a:pt x="0" y="0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83" name="object 1916">
              <a:extLst>
                <a:ext uri="{FF2B5EF4-FFF2-40B4-BE49-F238E27FC236}">
                  <a16:creationId xmlns:a16="http://schemas.microsoft.com/office/drawing/2014/main" id="{FEA727F1-CBC3-475C-AFBA-B9DA53ACA9F0}"/>
                </a:ext>
              </a:extLst>
            </p:cNvPr>
            <p:cNvSpPr/>
            <p:nvPr/>
          </p:nvSpPr>
          <p:spPr>
            <a:xfrm>
              <a:off x="9114476" y="1518975"/>
              <a:ext cx="54731" cy="1029912"/>
            </a:xfrm>
            <a:custGeom>
              <a:avLst/>
              <a:gdLst/>
              <a:ahLst/>
              <a:cxnLst/>
              <a:rect l="l" t="t" r="r" b="b"/>
              <a:pathLst>
                <a:path w="40640" h="629920">
                  <a:moveTo>
                    <a:pt x="0" y="0"/>
                  </a:moveTo>
                  <a:lnTo>
                    <a:pt x="0" y="629523"/>
                  </a:lnTo>
                </a:path>
                <a:path w="40640" h="629920">
                  <a:moveTo>
                    <a:pt x="40614" y="629523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84" name="object 1917">
              <a:extLst>
                <a:ext uri="{FF2B5EF4-FFF2-40B4-BE49-F238E27FC236}">
                  <a16:creationId xmlns:a16="http://schemas.microsoft.com/office/drawing/2014/main" id="{8B798E59-ED21-4336-B672-83290A33FFC2}"/>
                </a:ext>
              </a:extLst>
            </p:cNvPr>
            <p:cNvSpPr/>
            <p:nvPr/>
          </p:nvSpPr>
          <p:spPr>
            <a:xfrm>
              <a:off x="9114476" y="1087348"/>
              <a:ext cx="54731" cy="166116"/>
            </a:xfrm>
            <a:custGeom>
              <a:avLst/>
              <a:gdLst/>
              <a:ahLst/>
              <a:cxnLst/>
              <a:rect l="l" t="t" r="r" b="b"/>
              <a:pathLst>
                <a:path w="40640" h="101600">
                  <a:moveTo>
                    <a:pt x="40614" y="101535"/>
                  </a:moveTo>
                  <a:lnTo>
                    <a:pt x="40614" y="0"/>
                  </a:lnTo>
                </a:path>
                <a:path w="40640" h="101600">
                  <a:moveTo>
                    <a:pt x="40614" y="101535"/>
                  </a:moveTo>
                  <a:lnTo>
                    <a:pt x="0" y="10153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85" name="object 1918">
              <a:extLst>
                <a:ext uri="{FF2B5EF4-FFF2-40B4-BE49-F238E27FC236}">
                  <a16:creationId xmlns:a16="http://schemas.microsoft.com/office/drawing/2014/main" id="{EA974F48-4F16-4B88-AA07-1F6BF9539333}"/>
                </a:ext>
              </a:extLst>
            </p:cNvPr>
            <p:cNvSpPr/>
            <p:nvPr/>
          </p:nvSpPr>
          <p:spPr>
            <a:xfrm>
              <a:off x="9114476" y="1518975"/>
              <a:ext cx="54731" cy="0"/>
            </a:xfrm>
            <a:custGeom>
              <a:avLst/>
              <a:gdLst/>
              <a:ahLst/>
              <a:cxnLst/>
              <a:rect l="l" t="t" r="r" b="b"/>
              <a:pathLst>
                <a:path w="40640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86" name="object 1919">
              <a:extLst>
                <a:ext uri="{FF2B5EF4-FFF2-40B4-BE49-F238E27FC236}">
                  <a16:creationId xmlns:a16="http://schemas.microsoft.com/office/drawing/2014/main" id="{70CF9FA7-E6CC-4BCD-BB34-D843A2F8B641}"/>
                </a:ext>
              </a:extLst>
            </p:cNvPr>
            <p:cNvSpPr/>
            <p:nvPr/>
          </p:nvSpPr>
          <p:spPr>
            <a:xfrm>
              <a:off x="5103331" y="9498536"/>
              <a:ext cx="54731" cy="863798"/>
            </a:xfrm>
            <a:custGeom>
              <a:avLst/>
              <a:gdLst/>
              <a:ahLst/>
              <a:cxnLst/>
              <a:rect l="l" t="t" r="r" b="b"/>
              <a:pathLst>
                <a:path w="40639" h="528320">
                  <a:moveTo>
                    <a:pt x="0" y="527987"/>
                  </a:moveTo>
                  <a:lnTo>
                    <a:pt x="40614" y="527987"/>
                  </a:lnTo>
                </a:path>
                <a:path w="40639" h="528320">
                  <a:moveTo>
                    <a:pt x="0" y="0"/>
                  </a:moveTo>
                  <a:lnTo>
                    <a:pt x="0" y="527987"/>
                  </a:lnTo>
                </a:path>
                <a:path w="40639" h="528320">
                  <a:moveTo>
                    <a:pt x="40614" y="487372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87" name="object 1920">
              <a:extLst>
                <a:ext uri="{FF2B5EF4-FFF2-40B4-BE49-F238E27FC236}">
                  <a16:creationId xmlns:a16="http://schemas.microsoft.com/office/drawing/2014/main" id="{4DF84F9B-1D5F-4F39-92E0-E89E3E063408}"/>
                </a:ext>
              </a:extLst>
            </p:cNvPr>
            <p:cNvSpPr/>
            <p:nvPr/>
          </p:nvSpPr>
          <p:spPr>
            <a:xfrm>
              <a:off x="5477095" y="10295386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6769"/>
                  </a:moveTo>
                  <a:lnTo>
                    <a:pt x="0" y="40614"/>
                  </a:lnTo>
                </a:path>
                <a:path h="40640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88" name="object 1921">
              <a:extLst>
                <a:ext uri="{FF2B5EF4-FFF2-40B4-BE49-F238E27FC236}">
                  <a16:creationId xmlns:a16="http://schemas.microsoft.com/office/drawing/2014/main" id="{368D0925-734D-4B3C-9AB6-D05D1E7930F2}"/>
                </a:ext>
              </a:extLst>
            </p:cNvPr>
            <p:cNvSpPr/>
            <p:nvPr/>
          </p:nvSpPr>
          <p:spPr>
            <a:xfrm>
              <a:off x="5313002" y="10295386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6769"/>
                  </a:moveTo>
                  <a:lnTo>
                    <a:pt x="0" y="40614"/>
                  </a:lnTo>
                </a:path>
                <a:path h="40640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89" name="object 1922">
              <a:extLst>
                <a:ext uri="{FF2B5EF4-FFF2-40B4-BE49-F238E27FC236}">
                  <a16:creationId xmlns:a16="http://schemas.microsoft.com/office/drawing/2014/main" id="{41E14B48-2F86-4B88-B46C-35B61014314D}"/>
                </a:ext>
              </a:extLst>
            </p:cNvPr>
            <p:cNvSpPr/>
            <p:nvPr/>
          </p:nvSpPr>
          <p:spPr>
            <a:xfrm>
              <a:off x="5859978" y="10295386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6769"/>
                  </a:moveTo>
                  <a:lnTo>
                    <a:pt x="0" y="40614"/>
                  </a:lnTo>
                </a:path>
                <a:path h="40640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90" name="object 1923">
              <a:extLst>
                <a:ext uri="{FF2B5EF4-FFF2-40B4-BE49-F238E27FC236}">
                  <a16:creationId xmlns:a16="http://schemas.microsoft.com/office/drawing/2014/main" id="{3BD404DE-8197-4AB2-9511-8A20918EE831}"/>
                </a:ext>
              </a:extLst>
            </p:cNvPr>
            <p:cNvSpPr/>
            <p:nvPr/>
          </p:nvSpPr>
          <p:spPr>
            <a:xfrm>
              <a:off x="6024070" y="10295386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6769"/>
                  </a:moveTo>
                  <a:lnTo>
                    <a:pt x="0" y="40614"/>
                  </a:lnTo>
                </a:path>
                <a:path h="40640">
                  <a:moveTo>
                    <a:pt x="0" y="0"/>
                  </a:moveTo>
                  <a:lnTo>
                    <a:pt x="0" y="676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91" name="object 1924">
              <a:extLst>
                <a:ext uri="{FF2B5EF4-FFF2-40B4-BE49-F238E27FC236}">
                  <a16:creationId xmlns:a16="http://schemas.microsoft.com/office/drawing/2014/main" id="{8467DAAB-21BA-4681-B991-023848F736B5}"/>
                </a:ext>
              </a:extLst>
            </p:cNvPr>
            <p:cNvSpPr/>
            <p:nvPr/>
          </p:nvSpPr>
          <p:spPr>
            <a:xfrm>
              <a:off x="5158027" y="10361790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7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92" name="object 1925">
              <a:extLst>
                <a:ext uri="{FF2B5EF4-FFF2-40B4-BE49-F238E27FC236}">
                  <a16:creationId xmlns:a16="http://schemas.microsoft.com/office/drawing/2014/main" id="{946884C7-1FBE-4B4E-8A83-B9784D871723}"/>
                </a:ext>
              </a:extLst>
            </p:cNvPr>
            <p:cNvSpPr/>
            <p:nvPr/>
          </p:nvSpPr>
          <p:spPr>
            <a:xfrm>
              <a:off x="5477095" y="10361790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93" name="object 1926">
              <a:extLst>
                <a:ext uri="{FF2B5EF4-FFF2-40B4-BE49-F238E27FC236}">
                  <a16:creationId xmlns:a16="http://schemas.microsoft.com/office/drawing/2014/main" id="{66DA7309-CC73-4D0F-9188-9DB11741C248}"/>
                </a:ext>
              </a:extLst>
            </p:cNvPr>
            <p:cNvSpPr/>
            <p:nvPr/>
          </p:nvSpPr>
          <p:spPr>
            <a:xfrm>
              <a:off x="6024070" y="10295386"/>
              <a:ext cx="155644" cy="66445"/>
            </a:xfrm>
            <a:custGeom>
              <a:avLst/>
              <a:gdLst/>
              <a:ahLst/>
              <a:cxnLst/>
              <a:rect l="l" t="t" r="r" b="b"/>
              <a:pathLst>
                <a:path w="115570" h="40640">
                  <a:moveTo>
                    <a:pt x="0" y="40614"/>
                  </a:moveTo>
                  <a:lnTo>
                    <a:pt x="115074" y="40614"/>
                  </a:lnTo>
                </a:path>
                <a:path w="115570" h="40640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94" name="object 1927">
              <a:extLst>
                <a:ext uri="{FF2B5EF4-FFF2-40B4-BE49-F238E27FC236}">
                  <a16:creationId xmlns:a16="http://schemas.microsoft.com/office/drawing/2014/main" id="{812F3CE9-ADE0-47C7-BA6D-48AD7F38B115}"/>
                </a:ext>
              </a:extLst>
            </p:cNvPr>
            <p:cNvSpPr/>
            <p:nvPr/>
          </p:nvSpPr>
          <p:spPr>
            <a:xfrm>
              <a:off x="5477095" y="1029538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695" name="object 1928">
              <a:extLst>
                <a:ext uri="{FF2B5EF4-FFF2-40B4-BE49-F238E27FC236}">
                  <a16:creationId xmlns:a16="http://schemas.microsoft.com/office/drawing/2014/main" id="{C60BB4C6-D292-43C4-93AA-F9E4271F1718}"/>
                </a:ext>
              </a:extLst>
            </p:cNvPr>
            <p:cNvGrpSpPr/>
            <p:nvPr/>
          </p:nvGrpSpPr>
          <p:grpSpPr>
            <a:xfrm>
              <a:off x="5158028" y="10287087"/>
              <a:ext cx="323259" cy="78905"/>
              <a:chOff x="5387634" y="9851563"/>
              <a:chExt cx="240029" cy="48260"/>
            </a:xfrm>
          </p:grpSpPr>
          <p:sp>
            <p:nvSpPr>
              <p:cNvPr id="1840" name="object 1929">
                <a:extLst>
                  <a:ext uri="{FF2B5EF4-FFF2-40B4-BE49-F238E27FC236}">
                    <a16:creationId xmlns:a16="http://schemas.microsoft.com/office/drawing/2014/main" id="{B62A31CE-6906-4A41-B22F-1E96CFC1D492}"/>
                  </a:ext>
                </a:extLst>
              </p:cNvPr>
              <p:cNvSpPr/>
              <p:nvPr/>
            </p:nvSpPr>
            <p:spPr>
              <a:xfrm>
                <a:off x="5387634" y="9856639"/>
                <a:ext cx="1155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5570">
                    <a:moveTo>
                      <a:pt x="11507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41" name="object 1930">
                <a:extLst>
                  <a:ext uri="{FF2B5EF4-FFF2-40B4-BE49-F238E27FC236}">
                    <a16:creationId xmlns:a16="http://schemas.microsoft.com/office/drawing/2014/main" id="{2FFCBA1C-B59A-4359-AFD4-4DAF013494D7}"/>
                  </a:ext>
                </a:extLst>
              </p:cNvPr>
              <p:cNvSpPr/>
              <p:nvPr/>
            </p:nvSpPr>
            <p:spPr>
              <a:xfrm>
                <a:off x="5502708" y="9856639"/>
                <a:ext cx="121920" cy="40640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40640">
                    <a:moveTo>
                      <a:pt x="0" y="0"/>
                    </a:moveTo>
                    <a:lnTo>
                      <a:pt x="121843" y="0"/>
                    </a:lnTo>
                  </a:path>
                  <a:path w="121920" h="40640">
                    <a:moveTo>
                      <a:pt x="0" y="40614"/>
                    </a:moveTo>
                    <a:lnTo>
                      <a:pt x="121843" y="40614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42" name="object 1931">
                <a:extLst>
                  <a:ext uri="{FF2B5EF4-FFF2-40B4-BE49-F238E27FC236}">
                    <a16:creationId xmlns:a16="http://schemas.microsoft.com/office/drawing/2014/main" id="{BEBD4BF0-5F7E-44AA-837E-34BE590F2A83}"/>
                  </a:ext>
                </a:extLst>
              </p:cNvPr>
              <p:cNvSpPr/>
              <p:nvPr/>
            </p:nvSpPr>
            <p:spPr>
              <a:xfrm>
                <a:off x="5502708" y="9856639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43" name="object 1932">
                <a:extLst>
                  <a:ext uri="{FF2B5EF4-FFF2-40B4-BE49-F238E27FC236}">
                    <a16:creationId xmlns:a16="http://schemas.microsoft.com/office/drawing/2014/main" id="{C249311A-A396-4917-B92E-2482F5ECF1A6}"/>
                  </a:ext>
                </a:extLst>
              </p:cNvPr>
              <p:cNvSpPr/>
              <p:nvPr/>
            </p:nvSpPr>
            <p:spPr>
              <a:xfrm>
                <a:off x="5512862" y="9856639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44" name="object 1933">
                <a:extLst>
                  <a:ext uri="{FF2B5EF4-FFF2-40B4-BE49-F238E27FC236}">
                    <a16:creationId xmlns:a16="http://schemas.microsoft.com/office/drawing/2014/main" id="{9CCFB768-9312-46E9-ADB2-1162FC4E6B62}"/>
                  </a:ext>
                </a:extLst>
              </p:cNvPr>
              <p:cNvSpPr/>
              <p:nvPr/>
            </p:nvSpPr>
            <p:spPr>
              <a:xfrm>
                <a:off x="5563630" y="9856639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60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45" name="object 1934">
                <a:extLst>
                  <a:ext uri="{FF2B5EF4-FFF2-40B4-BE49-F238E27FC236}">
                    <a16:creationId xmlns:a16="http://schemas.microsoft.com/office/drawing/2014/main" id="{EFAA06A2-A874-4294-A905-E98B99D63ECF}"/>
                  </a:ext>
                </a:extLst>
              </p:cNvPr>
              <p:cNvSpPr/>
              <p:nvPr/>
            </p:nvSpPr>
            <p:spPr>
              <a:xfrm>
                <a:off x="5573784" y="9856639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39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46" name="object 1935">
                <a:extLst>
                  <a:ext uri="{FF2B5EF4-FFF2-40B4-BE49-F238E27FC236}">
                    <a16:creationId xmlns:a16="http://schemas.microsoft.com/office/drawing/2014/main" id="{A8CFDF48-9758-44AC-8173-25196AA7040A}"/>
                  </a:ext>
                </a:extLst>
              </p:cNvPr>
              <p:cNvSpPr/>
              <p:nvPr/>
            </p:nvSpPr>
            <p:spPr>
              <a:xfrm>
                <a:off x="5502708" y="9856639"/>
                <a:ext cx="121920" cy="40640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40640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40640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40640">
                    <a:moveTo>
                      <a:pt x="0" y="6769"/>
                    </a:moveTo>
                    <a:lnTo>
                      <a:pt x="0" y="40614"/>
                    </a:lnTo>
                  </a:path>
                  <a:path w="121920" h="40640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40640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40640">
                    <a:moveTo>
                      <a:pt x="121843" y="6769"/>
                    </a:moveTo>
                    <a:lnTo>
                      <a:pt x="121843" y="40614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grpSp>
          <p:nvGrpSpPr>
            <p:cNvPr id="1696" name="object 1936">
              <a:extLst>
                <a:ext uri="{FF2B5EF4-FFF2-40B4-BE49-F238E27FC236}">
                  <a16:creationId xmlns:a16="http://schemas.microsoft.com/office/drawing/2014/main" id="{A21CD504-4CC1-4432-865D-1379CB66C88E}"/>
                </a:ext>
              </a:extLst>
            </p:cNvPr>
            <p:cNvGrpSpPr/>
            <p:nvPr/>
          </p:nvGrpSpPr>
          <p:grpSpPr>
            <a:xfrm>
              <a:off x="5856560" y="10287087"/>
              <a:ext cx="171037" cy="78905"/>
              <a:chOff x="5906314" y="9851563"/>
              <a:chExt cx="127000" cy="48260"/>
            </a:xfrm>
          </p:grpSpPr>
          <p:sp>
            <p:nvSpPr>
              <p:cNvPr id="1834" name="object 1937">
                <a:extLst>
                  <a:ext uri="{FF2B5EF4-FFF2-40B4-BE49-F238E27FC236}">
                    <a16:creationId xmlns:a16="http://schemas.microsoft.com/office/drawing/2014/main" id="{BBAEB548-A964-4636-B3A6-21215B64E7A6}"/>
                  </a:ext>
                </a:extLst>
              </p:cNvPr>
              <p:cNvSpPr/>
              <p:nvPr/>
            </p:nvSpPr>
            <p:spPr>
              <a:xfrm>
                <a:off x="5908852" y="9856639"/>
                <a:ext cx="121920" cy="40640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40640">
                    <a:moveTo>
                      <a:pt x="121843" y="0"/>
                    </a:moveTo>
                    <a:lnTo>
                      <a:pt x="0" y="0"/>
                    </a:lnTo>
                  </a:path>
                  <a:path w="121920" h="40640">
                    <a:moveTo>
                      <a:pt x="121843" y="40614"/>
                    </a:moveTo>
                    <a:lnTo>
                      <a:pt x="0" y="40614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35" name="object 1938">
                <a:extLst>
                  <a:ext uri="{FF2B5EF4-FFF2-40B4-BE49-F238E27FC236}">
                    <a16:creationId xmlns:a16="http://schemas.microsoft.com/office/drawing/2014/main" id="{945722FE-A177-4924-8654-95C9C9EECC21}"/>
                  </a:ext>
                </a:extLst>
              </p:cNvPr>
              <p:cNvSpPr/>
              <p:nvPr/>
            </p:nvSpPr>
            <p:spPr>
              <a:xfrm>
                <a:off x="5969774" y="9856639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36" name="object 1939">
                <a:extLst>
                  <a:ext uri="{FF2B5EF4-FFF2-40B4-BE49-F238E27FC236}">
                    <a16:creationId xmlns:a16="http://schemas.microsoft.com/office/drawing/2014/main" id="{B37C40B9-AD68-4CDA-8254-6BF0B17FFD68}"/>
                  </a:ext>
                </a:extLst>
              </p:cNvPr>
              <p:cNvSpPr/>
              <p:nvPr/>
            </p:nvSpPr>
            <p:spPr>
              <a:xfrm>
                <a:off x="5979927" y="9856639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37" name="object 1940">
                <a:extLst>
                  <a:ext uri="{FF2B5EF4-FFF2-40B4-BE49-F238E27FC236}">
                    <a16:creationId xmlns:a16="http://schemas.microsoft.com/office/drawing/2014/main" id="{8385FDBF-AE56-4FA9-A200-F21E69A26B67}"/>
                  </a:ext>
                </a:extLst>
              </p:cNvPr>
              <p:cNvSpPr/>
              <p:nvPr/>
            </p:nvSpPr>
            <p:spPr>
              <a:xfrm>
                <a:off x="5908852" y="9856639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60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60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60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60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60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38" name="object 1941">
                <a:extLst>
                  <a:ext uri="{FF2B5EF4-FFF2-40B4-BE49-F238E27FC236}">
                    <a16:creationId xmlns:a16="http://schemas.microsoft.com/office/drawing/2014/main" id="{3E76DA4E-6134-4EF3-A345-D8D17C01DCC1}"/>
                  </a:ext>
                </a:extLst>
              </p:cNvPr>
              <p:cNvSpPr/>
              <p:nvPr/>
            </p:nvSpPr>
            <p:spPr>
              <a:xfrm>
                <a:off x="5919006" y="9856639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39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39" name="object 1942">
                <a:extLst>
                  <a:ext uri="{FF2B5EF4-FFF2-40B4-BE49-F238E27FC236}">
                    <a16:creationId xmlns:a16="http://schemas.microsoft.com/office/drawing/2014/main" id="{9CCC8A7A-7745-47CB-B4CB-C506A7E72890}"/>
                  </a:ext>
                </a:extLst>
              </p:cNvPr>
              <p:cNvSpPr/>
              <p:nvPr/>
            </p:nvSpPr>
            <p:spPr>
              <a:xfrm>
                <a:off x="5908852" y="9856639"/>
                <a:ext cx="121920" cy="40640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40640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40640">
                    <a:moveTo>
                      <a:pt x="121843" y="0"/>
                    </a:moveTo>
                    <a:lnTo>
                      <a:pt x="121843" y="6769"/>
                    </a:lnTo>
                  </a:path>
                  <a:path w="121920" h="40640">
                    <a:moveTo>
                      <a:pt x="121843" y="6769"/>
                    </a:moveTo>
                    <a:lnTo>
                      <a:pt x="121843" y="40614"/>
                    </a:lnTo>
                  </a:path>
                  <a:path w="121920" h="40640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40640">
                    <a:moveTo>
                      <a:pt x="0" y="0"/>
                    </a:moveTo>
                    <a:lnTo>
                      <a:pt x="0" y="6769"/>
                    </a:lnTo>
                  </a:path>
                  <a:path w="121920" h="40640">
                    <a:moveTo>
                      <a:pt x="0" y="6769"/>
                    </a:moveTo>
                    <a:lnTo>
                      <a:pt x="0" y="40614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697" name="object 1943">
              <a:extLst>
                <a:ext uri="{FF2B5EF4-FFF2-40B4-BE49-F238E27FC236}">
                  <a16:creationId xmlns:a16="http://schemas.microsoft.com/office/drawing/2014/main" id="{8466C515-5857-43A3-8CBE-395E1B69778C}"/>
                </a:ext>
              </a:extLst>
            </p:cNvPr>
            <p:cNvSpPr/>
            <p:nvPr/>
          </p:nvSpPr>
          <p:spPr>
            <a:xfrm>
              <a:off x="12031673" y="9498536"/>
              <a:ext cx="54731" cy="863798"/>
            </a:xfrm>
            <a:custGeom>
              <a:avLst/>
              <a:gdLst/>
              <a:ahLst/>
              <a:cxnLst/>
              <a:rect l="l" t="t" r="r" b="b"/>
              <a:pathLst>
                <a:path w="40640" h="528320">
                  <a:moveTo>
                    <a:pt x="40614" y="527987"/>
                  </a:moveTo>
                  <a:lnTo>
                    <a:pt x="0" y="527987"/>
                  </a:lnTo>
                </a:path>
                <a:path w="40640" h="528320">
                  <a:moveTo>
                    <a:pt x="0" y="0"/>
                  </a:moveTo>
                  <a:lnTo>
                    <a:pt x="0" y="487372"/>
                  </a:lnTo>
                </a:path>
                <a:path w="40640" h="528320">
                  <a:moveTo>
                    <a:pt x="40614" y="527987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98" name="object 1944">
              <a:extLst>
                <a:ext uri="{FF2B5EF4-FFF2-40B4-BE49-F238E27FC236}">
                  <a16:creationId xmlns:a16="http://schemas.microsoft.com/office/drawing/2014/main" id="{4532A09A-DAEF-409F-B153-A02E0F07D61C}"/>
                </a:ext>
              </a:extLst>
            </p:cNvPr>
            <p:cNvSpPr/>
            <p:nvPr/>
          </p:nvSpPr>
          <p:spPr>
            <a:xfrm>
              <a:off x="11329723" y="10295386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33845"/>
                  </a:moveTo>
                  <a:lnTo>
                    <a:pt x="0" y="0"/>
                  </a:lnTo>
                </a:path>
                <a:path h="40640">
                  <a:moveTo>
                    <a:pt x="0" y="40614"/>
                  </a:moveTo>
                  <a:lnTo>
                    <a:pt x="0" y="3384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699" name="object 1945">
              <a:extLst>
                <a:ext uri="{FF2B5EF4-FFF2-40B4-BE49-F238E27FC236}">
                  <a16:creationId xmlns:a16="http://schemas.microsoft.com/office/drawing/2014/main" id="{0451B84A-8CBD-42C4-814B-3CF574F6C7CB}"/>
                </a:ext>
              </a:extLst>
            </p:cNvPr>
            <p:cNvSpPr/>
            <p:nvPr/>
          </p:nvSpPr>
          <p:spPr>
            <a:xfrm>
              <a:off x="11165630" y="10295386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33845"/>
                  </a:moveTo>
                  <a:lnTo>
                    <a:pt x="0" y="0"/>
                  </a:lnTo>
                </a:path>
                <a:path h="40640">
                  <a:moveTo>
                    <a:pt x="0" y="40614"/>
                  </a:moveTo>
                  <a:lnTo>
                    <a:pt x="0" y="3384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00" name="object 1946">
              <a:extLst>
                <a:ext uri="{FF2B5EF4-FFF2-40B4-BE49-F238E27FC236}">
                  <a16:creationId xmlns:a16="http://schemas.microsoft.com/office/drawing/2014/main" id="{D2D4A9B2-CDD8-4771-802F-1B217EC26E70}"/>
                </a:ext>
              </a:extLst>
            </p:cNvPr>
            <p:cNvSpPr/>
            <p:nvPr/>
          </p:nvSpPr>
          <p:spPr>
            <a:xfrm>
              <a:off x="11712604" y="10295386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33845"/>
                  </a:moveTo>
                  <a:lnTo>
                    <a:pt x="0" y="0"/>
                  </a:lnTo>
                </a:path>
                <a:path h="40640">
                  <a:moveTo>
                    <a:pt x="0" y="40614"/>
                  </a:moveTo>
                  <a:lnTo>
                    <a:pt x="0" y="33845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01" name="object 1947">
              <a:extLst>
                <a:ext uri="{FF2B5EF4-FFF2-40B4-BE49-F238E27FC236}">
                  <a16:creationId xmlns:a16="http://schemas.microsoft.com/office/drawing/2014/main" id="{942D20AA-3321-4571-99D9-AAFBEDD0557D}"/>
                </a:ext>
              </a:extLst>
            </p:cNvPr>
            <p:cNvSpPr/>
            <p:nvPr/>
          </p:nvSpPr>
          <p:spPr>
            <a:xfrm>
              <a:off x="11876697" y="10295386"/>
              <a:ext cx="155644" cy="66445"/>
            </a:xfrm>
            <a:custGeom>
              <a:avLst/>
              <a:gdLst/>
              <a:ahLst/>
              <a:cxnLst/>
              <a:rect l="l" t="t" r="r" b="b"/>
              <a:pathLst>
                <a:path w="115570" h="40640">
                  <a:moveTo>
                    <a:pt x="0" y="33845"/>
                  </a:moveTo>
                  <a:lnTo>
                    <a:pt x="0" y="0"/>
                  </a:lnTo>
                </a:path>
                <a:path w="115570" h="40640">
                  <a:moveTo>
                    <a:pt x="0" y="40614"/>
                  </a:moveTo>
                  <a:lnTo>
                    <a:pt x="0" y="33845"/>
                  </a:lnTo>
                </a:path>
                <a:path w="115570" h="40640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02" name="object 1948">
              <a:extLst>
                <a:ext uri="{FF2B5EF4-FFF2-40B4-BE49-F238E27FC236}">
                  <a16:creationId xmlns:a16="http://schemas.microsoft.com/office/drawing/2014/main" id="{BDA542BE-2876-446A-A5D7-2F16BF29F96B}"/>
                </a:ext>
              </a:extLst>
            </p:cNvPr>
            <p:cNvSpPr/>
            <p:nvPr/>
          </p:nvSpPr>
          <p:spPr>
            <a:xfrm>
              <a:off x="11329723" y="10295386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03" name="object 1949">
              <a:extLst>
                <a:ext uri="{FF2B5EF4-FFF2-40B4-BE49-F238E27FC236}">
                  <a16:creationId xmlns:a16="http://schemas.microsoft.com/office/drawing/2014/main" id="{0F8FDA3E-634E-47F4-ACA7-150B8AC61C62}"/>
                </a:ext>
              </a:extLst>
            </p:cNvPr>
            <p:cNvSpPr/>
            <p:nvPr/>
          </p:nvSpPr>
          <p:spPr>
            <a:xfrm>
              <a:off x="11010654" y="10295386"/>
              <a:ext cx="155644" cy="66445"/>
            </a:xfrm>
            <a:custGeom>
              <a:avLst/>
              <a:gdLst/>
              <a:ahLst/>
              <a:cxnLst/>
              <a:rect l="l" t="t" r="r" b="b"/>
              <a:pathLst>
                <a:path w="115570" h="40640">
                  <a:moveTo>
                    <a:pt x="115074" y="0"/>
                  </a:moveTo>
                  <a:lnTo>
                    <a:pt x="0" y="0"/>
                  </a:lnTo>
                </a:path>
                <a:path w="115570" h="40640">
                  <a:moveTo>
                    <a:pt x="0" y="40614"/>
                  </a:moveTo>
                  <a:lnTo>
                    <a:pt x="115074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04" name="object 1950">
              <a:extLst>
                <a:ext uri="{FF2B5EF4-FFF2-40B4-BE49-F238E27FC236}">
                  <a16:creationId xmlns:a16="http://schemas.microsoft.com/office/drawing/2014/main" id="{C1F6879D-3713-4438-9D99-3AFF1647FD1F}"/>
                </a:ext>
              </a:extLst>
            </p:cNvPr>
            <p:cNvSpPr/>
            <p:nvPr/>
          </p:nvSpPr>
          <p:spPr>
            <a:xfrm>
              <a:off x="11329723" y="10361790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05" name="object 1951">
              <a:extLst>
                <a:ext uri="{FF2B5EF4-FFF2-40B4-BE49-F238E27FC236}">
                  <a16:creationId xmlns:a16="http://schemas.microsoft.com/office/drawing/2014/main" id="{58C81538-2469-4361-A4DA-31AAEAE9E135}"/>
                </a:ext>
              </a:extLst>
            </p:cNvPr>
            <p:cNvSpPr/>
            <p:nvPr/>
          </p:nvSpPr>
          <p:spPr>
            <a:xfrm>
              <a:off x="11876697" y="10361790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7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grpSp>
          <p:nvGrpSpPr>
            <p:cNvPr id="1706" name="object 1952">
              <a:extLst>
                <a:ext uri="{FF2B5EF4-FFF2-40B4-BE49-F238E27FC236}">
                  <a16:creationId xmlns:a16="http://schemas.microsoft.com/office/drawing/2014/main" id="{6F872F15-A859-4551-BA89-95BD50B6463C}"/>
                </a:ext>
              </a:extLst>
            </p:cNvPr>
            <p:cNvGrpSpPr/>
            <p:nvPr/>
          </p:nvGrpSpPr>
          <p:grpSpPr>
            <a:xfrm>
              <a:off x="11162212" y="10291235"/>
              <a:ext cx="171037" cy="78905"/>
              <a:chOff x="9845909" y="9854101"/>
              <a:chExt cx="127000" cy="48260"/>
            </a:xfrm>
          </p:grpSpPr>
          <p:sp>
            <p:nvSpPr>
              <p:cNvPr id="1828" name="object 1953">
                <a:extLst>
                  <a:ext uri="{FF2B5EF4-FFF2-40B4-BE49-F238E27FC236}">
                    <a16:creationId xmlns:a16="http://schemas.microsoft.com/office/drawing/2014/main" id="{7D5E7C0B-9C10-4209-AC68-CC70B38032FB}"/>
                  </a:ext>
                </a:extLst>
              </p:cNvPr>
              <p:cNvSpPr/>
              <p:nvPr/>
            </p:nvSpPr>
            <p:spPr>
              <a:xfrm>
                <a:off x="9848448" y="9856640"/>
                <a:ext cx="121920" cy="40640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40640">
                    <a:moveTo>
                      <a:pt x="0" y="40614"/>
                    </a:moveTo>
                    <a:lnTo>
                      <a:pt x="121843" y="40614"/>
                    </a:lnTo>
                  </a:path>
                  <a:path w="121920" h="40640">
                    <a:moveTo>
                      <a:pt x="0" y="0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29" name="object 1954">
                <a:extLst>
                  <a:ext uri="{FF2B5EF4-FFF2-40B4-BE49-F238E27FC236}">
                    <a16:creationId xmlns:a16="http://schemas.microsoft.com/office/drawing/2014/main" id="{41E91D4B-A5FB-4DE1-BF74-4BC8A4633502}"/>
                  </a:ext>
                </a:extLst>
              </p:cNvPr>
              <p:cNvSpPr/>
              <p:nvPr/>
            </p:nvSpPr>
            <p:spPr>
              <a:xfrm>
                <a:off x="9848448" y="9890485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30" name="object 1955">
                <a:extLst>
                  <a:ext uri="{FF2B5EF4-FFF2-40B4-BE49-F238E27FC236}">
                    <a16:creationId xmlns:a16="http://schemas.microsoft.com/office/drawing/2014/main" id="{B3429B80-210E-4E65-B755-217E6E243EDE}"/>
                  </a:ext>
                </a:extLst>
              </p:cNvPr>
              <p:cNvSpPr/>
              <p:nvPr/>
            </p:nvSpPr>
            <p:spPr>
              <a:xfrm>
                <a:off x="9858601" y="9890485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31" name="object 1956">
                <a:extLst>
                  <a:ext uri="{FF2B5EF4-FFF2-40B4-BE49-F238E27FC236}">
                    <a16:creationId xmlns:a16="http://schemas.microsoft.com/office/drawing/2014/main" id="{F860DF8F-AB07-42C2-8E9E-F9E74A3E2A88}"/>
                  </a:ext>
                </a:extLst>
              </p:cNvPr>
              <p:cNvSpPr/>
              <p:nvPr/>
            </p:nvSpPr>
            <p:spPr>
              <a:xfrm>
                <a:off x="9909369" y="9890485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0" y="6769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0" y="0"/>
                    </a:lnTo>
                  </a:path>
                  <a:path w="60959" h="6984">
                    <a:moveTo>
                      <a:pt x="60921" y="0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60921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32" name="object 1957">
                <a:extLst>
                  <a:ext uri="{FF2B5EF4-FFF2-40B4-BE49-F238E27FC236}">
                    <a16:creationId xmlns:a16="http://schemas.microsoft.com/office/drawing/2014/main" id="{797A1B03-BC6B-45FD-BF41-108F9F996A96}"/>
                  </a:ext>
                </a:extLst>
              </p:cNvPr>
              <p:cNvSpPr/>
              <p:nvPr/>
            </p:nvSpPr>
            <p:spPr>
              <a:xfrm>
                <a:off x="9919523" y="9890485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0" y="6769"/>
                    </a:moveTo>
                    <a:lnTo>
                      <a:pt x="40614" y="6769"/>
                    </a:lnTo>
                  </a:path>
                  <a:path w="40640" h="6984">
                    <a:moveTo>
                      <a:pt x="40614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33" name="object 1958">
                <a:extLst>
                  <a:ext uri="{FF2B5EF4-FFF2-40B4-BE49-F238E27FC236}">
                    <a16:creationId xmlns:a16="http://schemas.microsoft.com/office/drawing/2014/main" id="{E4DF38BE-0145-4B20-8EA6-4EAC154697D8}"/>
                  </a:ext>
                </a:extLst>
              </p:cNvPr>
              <p:cNvSpPr/>
              <p:nvPr/>
            </p:nvSpPr>
            <p:spPr>
              <a:xfrm>
                <a:off x="9848448" y="9856640"/>
                <a:ext cx="121920" cy="40640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40640">
                    <a:moveTo>
                      <a:pt x="0" y="40614"/>
                    </a:moveTo>
                    <a:lnTo>
                      <a:pt x="0" y="33845"/>
                    </a:lnTo>
                  </a:path>
                  <a:path w="121920" h="40640">
                    <a:moveTo>
                      <a:pt x="0" y="40614"/>
                    </a:moveTo>
                    <a:lnTo>
                      <a:pt x="0" y="33845"/>
                    </a:lnTo>
                  </a:path>
                  <a:path w="121920" h="40640">
                    <a:moveTo>
                      <a:pt x="0" y="33845"/>
                    </a:moveTo>
                    <a:lnTo>
                      <a:pt x="0" y="0"/>
                    </a:lnTo>
                  </a:path>
                  <a:path w="121920" h="40640">
                    <a:moveTo>
                      <a:pt x="121843" y="40614"/>
                    </a:moveTo>
                    <a:lnTo>
                      <a:pt x="121843" y="33845"/>
                    </a:lnTo>
                  </a:path>
                  <a:path w="121920" h="40640">
                    <a:moveTo>
                      <a:pt x="121843" y="40614"/>
                    </a:moveTo>
                    <a:lnTo>
                      <a:pt x="121843" y="33845"/>
                    </a:lnTo>
                  </a:path>
                  <a:path w="121920" h="40640">
                    <a:moveTo>
                      <a:pt x="121843" y="33845"/>
                    </a:moveTo>
                    <a:lnTo>
                      <a:pt x="121843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grpSp>
          <p:nvGrpSpPr>
            <p:cNvPr id="1707" name="object 1959">
              <a:extLst>
                <a:ext uri="{FF2B5EF4-FFF2-40B4-BE49-F238E27FC236}">
                  <a16:creationId xmlns:a16="http://schemas.microsoft.com/office/drawing/2014/main" id="{AE089D9B-E839-43B2-8E8C-4D5A08B17850}"/>
                </a:ext>
              </a:extLst>
            </p:cNvPr>
            <p:cNvGrpSpPr/>
            <p:nvPr/>
          </p:nvGrpSpPr>
          <p:grpSpPr>
            <a:xfrm>
              <a:off x="11709187" y="10291235"/>
              <a:ext cx="171037" cy="78905"/>
              <a:chOff x="10252054" y="9854101"/>
              <a:chExt cx="127000" cy="48260"/>
            </a:xfrm>
          </p:grpSpPr>
          <p:sp>
            <p:nvSpPr>
              <p:cNvPr id="1822" name="object 1960">
                <a:extLst>
                  <a:ext uri="{FF2B5EF4-FFF2-40B4-BE49-F238E27FC236}">
                    <a16:creationId xmlns:a16="http://schemas.microsoft.com/office/drawing/2014/main" id="{EA38C337-6D33-4890-A78A-F93264F1EB62}"/>
                  </a:ext>
                </a:extLst>
              </p:cNvPr>
              <p:cNvSpPr/>
              <p:nvPr/>
            </p:nvSpPr>
            <p:spPr>
              <a:xfrm>
                <a:off x="10254592" y="9856640"/>
                <a:ext cx="121920" cy="40640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40640">
                    <a:moveTo>
                      <a:pt x="121843" y="40614"/>
                    </a:moveTo>
                    <a:lnTo>
                      <a:pt x="0" y="40614"/>
                    </a:lnTo>
                  </a:path>
                  <a:path w="121920" h="40640">
                    <a:moveTo>
                      <a:pt x="121843" y="0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23" name="object 1961">
                <a:extLst>
                  <a:ext uri="{FF2B5EF4-FFF2-40B4-BE49-F238E27FC236}">
                    <a16:creationId xmlns:a16="http://schemas.microsoft.com/office/drawing/2014/main" id="{768083B2-1836-4273-B914-90292725A91D}"/>
                  </a:ext>
                </a:extLst>
              </p:cNvPr>
              <p:cNvSpPr/>
              <p:nvPr/>
            </p:nvSpPr>
            <p:spPr>
              <a:xfrm>
                <a:off x="10315514" y="9890485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24" name="object 1962">
                <a:extLst>
                  <a:ext uri="{FF2B5EF4-FFF2-40B4-BE49-F238E27FC236}">
                    <a16:creationId xmlns:a16="http://schemas.microsoft.com/office/drawing/2014/main" id="{EE1BE70E-625A-4486-AB09-F1A00C3E277B}"/>
                  </a:ext>
                </a:extLst>
              </p:cNvPr>
              <p:cNvSpPr/>
              <p:nvPr/>
            </p:nvSpPr>
            <p:spPr>
              <a:xfrm>
                <a:off x="10325667" y="9890485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25" name="object 1963">
                <a:extLst>
                  <a:ext uri="{FF2B5EF4-FFF2-40B4-BE49-F238E27FC236}">
                    <a16:creationId xmlns:a16="http://schemas.microsoft.com/office/drawing/2014/main" id="{DFBBD7BD-46C8-4D74-90A8-6EB1881C37FB}"/>
                  </a:ext>
                </a:extLst>
              </p:cNvPr>
              <p:cNvSpPr/>
              <p:nvPr/>
            </p:nvSpPr>
            <p:spPr>
              <a:xfrm>
                <a:off x="10254592" y="9890485"/>
                <a:ext cx="6096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60959" h="6984">
                    <a:moveTo>
                      <a:pt x="60921" y="6769"/>
                    </a:moveTo>
                    <a:lnTo>
                      <a:pt x="50767" y="6769"/>
                    </a:lnTo>
                  </a:path>
                  <a:path w="60959" h="6984">
                    <a:moveTo>
                      <a:pt x="50767" y="6769"/>
                    </a:moveTo>
                    <a:lnTo>
                      <a:pt x="50767" y="0"/>
                    </a:lnTo>
                  </a:path>
                  <a:path w="60959" h="6984">
                    <a:moveTo>
                      <a:pt x="50767" y="0"/>
                    </a:moveTo>
                    <a:lnTo>
                      <a:pt x="60921" y="0"/>
                    </a:lnTo>
                  </a:path>
                  <a:path w="60959" h="6984">
                    <a:moveTo>
                      <a:pt x="0" y="0"/>
                    </a:moveTo>
                    <a:lnTo>
                      <a:pt x="10153" y="0"/>
                    </a:lnTo>
                  </a:path>
                  <a:path w="60959" h="6984">
                    <a:moveTo>
                      <a:pt x="10153" y="0"/>
                    </a:moveTo>
                    <a:lnTo>
                      <a:pt x="10153" y="6769"/>
                    </a:lnTo>
                  </a:path>
                  <a:path w="60959" h="6984">
                    <a:moveTo>
                      <a:pt x="10153" y="6769"/>
                    </a:moveTo>
                    <a:lnTo>
                      <a:pt x="0" y="6769"/>
                    </a:lnTo>
                  </a:path>
                </a:pathLst>
              </a:custGeom>
              <a:ln w="10153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26" name="object 1964">
                <a:extLst>
                  <a:ext uri="{FF2B5EF4-FFF2-40B4-BE49-F238E27FC236}">
                    <a16:creationId xmlns:a16="http://schemas.microsoft.com/office/drawing/2014/main" id="{C7D8A9A2-8B79-42F7-ACD3-49C5CB5D6918}"/>
                  </a:ext>
                </a:extLst>
              </p:cNvPr>
              <p:cNvSpPr/>
              <p:nvPr/>
            </p:nvSpPr>
            <p:spPr>
              <a:xfrm>
                <a:off x="10264746" y="9890485"/>
                <a:ext cx="4064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6984">
                    <a:moveTo>
                      <a:pt x="40614" y="6769"/>
                    </a:moveTo>
                    <a:lnTo>
                      <a:pt x="0" y="6769"/>
                    </a:lnTo>
                  </a:path>
                  <a:path w="40640" h="6984">
                    <a:moveTo>
                      <a:pt x="0" y="0"/>
                    </a:moveTo>
                    <a:lnTo>
                      <a:pt x="40614" y="0"/>
                    </a:lnTo>
                  </a:path>
                </a:pathLst>
              </a:custGeom>
              <a:ln w="5076">
                <a:solidFill>
                  <a:srgbClr val="FF66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  <p:sp>
            <p:nvSpPr>
              <p:cNvPr id="1827" name="object 1965">
                <a:extLst>
                  <a:ext uri="{FF2B5EF4-FFF2-40B4-BE49-F238E27FC236}">
                    <a16:creationId xmlns:a16="http://schemas.microsoft.com/office/drawing/2014/main" id="{7D1FDBCE-3D23-4416-9A6A-F48C58E202F6}"/>
                  </a:ext>
                </a:extLst>
              </p:cNvPr>
              <p:cNvSpPr/>
              <p:nvPr/>
            </p:nvSpPr>
            <p:spPr>
              <a:xfrm>
                <a:off x="10254592" y="9856640"/>
                <a:ext cx="121920" cy="40640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40640">
                    <a:moveTo>
                      <a:pt x="121843" y="40614"/>
                    </a:moveTo>
                    <a:lnTo>
                      <a:pt x="121843" y="33845"/>
                    </a:lnTo>
                  </a:path>
                  <a:path w="121920" h="40640">
                    <a:moveTo>
                      <a:pt x="121843" y="40614"/>
                    </a:moveTo>
                    <a:lnTo>
                      <a:pt x="121843" y="33845"/>
                    </a:lnTo>
                  </a:path>
                  <a:path w="121920" h="40640">
                    <a:moveTo>
                      <a:pt x="121843" y="33845"/>
                    </a:moveTo>
                    <a:lnTo>
                      <a:pt x="121843" y="0"/>
                    </a:lnTo>
                  </a:path>
                  <a:path w="121920" h="40640">
                    <a:moveTo>
                      <a:pt x="0" y="40614"/>
                    </a:moveTo>
                    <a:lnTo>
                      <a:pt x="0" y="33845"/>
                    </a:lnTo>
                  </a:path>
                  <a:path w="121920" h="40640">
                    <a:moveTo>
                      <a:pt x="0" y="40614"/>
                    </a:moveTo>
                    <a:lnTo>
                      <a:pt x="0" y="33845"/>
                    </a:lnTo>
                  </a:path>
                  <a:path w="121920" h="40640">
                    <a:moveTo>
                      <a:pt x="0" y="33845"/>
                    </a:moveTo>
                    <a:lnTo>
                      <a:pt x="0" y="0"/>
                    </a:lnTo>
                  </a:path>
                </a:pathLst>
              </a:custGeom>
              <a:ln w="50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035"/>
              </a:p>
            </p:txBody>
          </p:sp>
        </p:grpSp>
        <p:sp>
          <p:nvSpPr>
            <p:cNvPr id="1708" name="object 1966">
              <a:extLst>
                <a:ext uri="{FF2B5EF4-FFF2-40B4-BE49-F238E27FC236}">
                  <a16:creationId xmlns:a16="http://schemas.microsoft.com/office/drawing/2014/main" id="{F2ABECF7-4037-4FC4-8F75-7B736B0F6D2B}"/>
                </a:ext>
              </a:extLst>
            </p:cNvPr>
            <p:cNvSpPr/>
            <p:nvPr/>
          </p:nvSpPr>
          <p:spPr>
            <a:xfrm>
              <a:off x="8029643" y="12984753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09" name="object 1967">
              <a:extLst>
                <a:ext uri="{FF2B5EF4-FFF2-40B4-BE49-F238E27FC236}">
                  <a16:creationId xmlns:a16="http://schemas.microsoft.com/office/drawing/2014/main" id="{971A1EBE-9BBD-4596-A82B-9AB9D7B133E9}"/>
                </a:ext>
              </a:extLst>
            </p:cNvPr>
            <p:cNvSpPr/>
            <p:nvPr/>
          </p:nvSpPr>
          <p:spPr>
            <a:xfrm>
              <a:off x="8029643" y="12652732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10" name="object 1968">
              <a:extLst>
                <a:ext uri="{FF2B5EF4-FFF2-40B4-BE49-F238E27FC236}">
                  <a16:creationId xmlns:a16="http://schemas.microsoft.com/office/drawing/2014/main" id="{6F3D85E4-E1AC-4514-A6EF-BA5266E0A71A}"/>
                </a:ext>
              </a:extLst>
            </p:cNvPr>
            <p:cNvSpPr/>
            <p:nvPr/>
          </p:nvSpPr>
          <p:spPr>
            <a:xfrm>
              <a:off x="8029643" y="13870140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11" name="object 1969">
              <a:extLst>
                <a:ext uri="{FF2B5EF4-FFF2-40B4-BE49-F238E27FC236}">
                  <a16:creationId xmlns:a16="http://schemas.microsoft.com/office/drawing/2014/main" id="{8F172176-028C-420D-8651-5002CFC393C6}"/>
                </a:ext>
              </a:extLst>
            </p:cNvPr>
            <p:cNvSpPr/>
            <p:nvPr/>
          </p:nvSpPr>
          <p:spPr>
            <a:xfrm>
              <a:off x="8029643" y="13538120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12" name="object 1970">
              <a:extLst>
                <a:ext uri="{FF2B5EF4-FFF2-40B4-BE49-F238E27FC236}">
                  <a16:creationId xmlns:a16="http://schemas.microsoft.com/office/drawing/2014/main" id="{A97E50E2-7043-4D4F-8A4D-296DD51A22DA}"/>
                </a:ext>
              </a:extLst>
            </p:cNvPr>
            <p:cNvSpPr/>
            <p:nvPr/>
          </p:nvSpPr>
          <p:spPr>
            <a:xfrm>
              <a:off x="8029642" y="12342847"/>
              <a:ext cx="0" cy="310427"/>
            </a:xfrm>
            <a:custGeom>
              <a:avLst/>
              <a:gdLst/>
              <a:ahLst/>
              <a:cxnLst/>
              <a:rect l="l" t="t" r="r" b="b"/>
              <a:pathLst>
                <a:path h="189865">
                  <a:moveTo>
                    <a:pt x="0" y="0"/>
                  </a:moveTo>
                  <a:lnTo>
                    <a:pt x="0" y="189533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13" name="object 1971">
              <a:extLst>
                <a:ext uri="{FF2B5EF4-FFF2-40B4-BE49-F238E27FC236}">
                  <a16:creationId xmlns:a16="http://schemas.microsoft.com/office/drawing/2014/main" id="{13A393A9-CCEF-4D8D-9D4E-A5006CC7A59A}"/>
                </a:ext>
              </a:extLst>
            </p:cNvPr>
            <p:cNvSpPr/>
            <p:nvPr/>
          </p:nvSpPr>
          <p:spPr>
            <a:xfrm>
              <a:off x="8029642" y="12984754"/>
              <a:ext cx="0" cy="553370"/>
            </a:xfrm>
            <a:custGeom>
              <a:avLst/>
              <a:gdLst/>
              <a:ahLst/>
              <a:cxnLst/>
              <a:rect l="l" t="t" r="r" b="b"/>
              <a:pathLst>
                <a:path h="338454">
                  <a:moveTo>
                    <a:pt x="0" y="0"/>
                  </a:moveTo>
                  <a:lnTo>
                    <a:pt x="0" y="121843"/>
                  </a:lnTo>
                </a:path>
                <a:path h="338454">
                  <a:moveTo>
                    <a:pt x="0" y="148919"/>
                  </a:moveTo>
                  <a:lnTo>
                    <a:pt x="0" y="338453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14" name="object 1972">
              <a:extLst>
                <a:ext uri="{FF2B5EF4-FFF2-40B4-BE49-F238E27FC236}">
                  <a16:creationId xmlns:a16="http://schemas.microsoft.com/office/drawing/2014/main" id="{F090987B-08C4-4FCA-8CAD-52E129F44B02}"/>
                </a:ext>
              </a:extLst>
            </p:cNvPr>
            <p:cNvSpPr/>
            <p:nvPr/>
          </p:nvSpPr>
          <p:spPr>
            <a:xfrm>
              <a:off x="8029643" y="13870140"/>
              <a:ext cx="36773" cy="166116"/>
            </a:xfrm>
            <a:custGeom>
              <a:avLst/>
              <a:gdLst/>
              <a:ahLst/>
              <a:cxnLst/>
              <a:rect l="l" t="t" r="r" b="b"/>
              <a:pathLst>
                <a:path w="27304" h="101600">
                  <a:moveTo>
                    <a:pt x="0" y="0"/>
                  </a:moveTo>
                  <a:lnTo>
                    <a:pt x="0" y="101535"/>
                  </a:lnTo>
                </a:path>
                <a:path w="27304" h="101600">
                  <a:moveTo>
                    <a:pt x="27076" y="101535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15" name="object 1973">
              <a:extLst>
                <a:ext uri="{FF2B5EF4-FFF2-40B4-BE49-F238E27FC236}">
                  <a16:creationId xmlns:a16="http://schemas.microsoft.com/office/drawing/2014/main" id="{8F487DAE-CCC0-47BC-A254-3AF2D3E58224}"/>
                </a:ext>
              </a:extLst>
            </p:cNvPr>
            <p:cNvSpPr/>
            <p:nvPr/>
          </p:nvSpPr>
          <p:spPr>
            <a:xfrm>
              <a:off x="8066109" y="12984754"/>
              <a:ext cx="0" cy="553370"/>
            </a:xfrm>
            <a:custGeom>
              <a:avLst/>
              <a:gdLst/>
              <a:ahLst/>
              <a:cxnLst/>
              <a:rect l="l" t="t" r="r" b="b"/>
              <a:pathLst>
                <a:path h="338454">
                  <a:moveTo>
                    <a:pt x="0" y="338453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16" name="object 1974">
              <a:extLst>
                <a:ext uri="{FF2B5EF4-FFF2-40B4-BE49-F238E27FC236}">
                  <a16:creationId xmlns:a16="http://schemas.microsoft.com/office/drawing/2014/main" id="{5D55A6FB-9506-4540-BA75-7B9FF85BA6C5}"/>
                </a:ext>
              </a:extLst>
            </p:cNvPr>
            <p:cNvSpPr/>
            <p:nvPr/>
          </p:nvSpPr>
          <p:spPr>
            <a:xfrm>
              <a:off x="8029643" y="12342847"/>
              <a:ext cx="36773" cy="310427"/>
            </a:xfrm>
            <a:custGeom>
              <a:avLst/>
              <a:gdLst/>
              <a:ahLst/>
              <a:cxnLst/>
              <a:rect l="l" t="t" r="r" b="b"/>
              <a:pathLst>
                <a:path w="27304" h="189865">
                  <a:moveTo>
                    <a:pt x="27076" y="189533"/>
                  </a:moveTo>
                  <a:lnTo>
                    <a:pt x="27076" y="0"/>
                  </a:lnTo>
                </a:path>
                <a:path w="27304" h="189865">
                  <a:moveTo>
                    <a:pt x="27076" y="189533"/>
                  </a:moveTo>
                  <a:lnTo>
                    <a:pt x="0" y="189533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17" name="object 1975">
              <a:extLst>
                <a:ext uri="{FF2B5EF4-FFF2-40B4-BE49-F238E27FC236}">
                  <a16:creationId xmlns:a16="http://schemas.microsoft.com/office/drawing/2014/main" id="{145A09C6-7CC5-4A77-89D1-F2CA2D118AD1}"/>
                </a:ext>
              </a:extLst>
            </p:cNvPr>
            <p:cNvSpPr/>
            <p:nvPr/>
          </p:nvSpPr>
          <p:spPr>
            <a:xfrm>
              <a:off x="8029643" y="12984753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18" name="object 1976">
              <a:extLst>
                <a:ext uri="{FF2B5EF4-FFF2-40B4-BE49-F238E27FC236}">
                  <a16:creationId xmlns:a16="http://schemas.microsoft.com/office/drawing/2014/main" id="{C56A0AEB-BF2F-441E-A21E-5C32CF4ED854}"/>
                </a:ext>
              </a:extLst>
            </p:cNvPr>
            <p:cNvSpPr/>
            <p:nvPr/>
          </p:nvSpPr>
          <p:spPr>
            <a:xfrm>
              <a:off x="8029643" y="13538120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19" name="object 1977">
              <a:extLst>
                <a:ext uri="{FF2B5EF4-FFF2-40B4-BE49-F238E27FC236}">
                  <a16:creationId xmlns:a16="http://schemas.microsoft.com/office/drawing/2014/main" id="{2A99C3AA-9225-4A3A-A6ED-864DE6689497}"/>
                </a:ext>
              </a:extLst>
            </p:cNvPr>
            <p:cNvSpPr/>
            <p:nvPr/>
          </p:nvSpPr>
          <p:spPr>
            <a:xfrm>
              <a:off x="8029643" y="13870140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20" name="object 1978">
              <a:extLst>
                <a:ext uri="{FF2B5EF4-FFF2-40B4-BE49-F238E27FC236}">
                  <a16:creationId xmlns:a16="http://schemas.microsoft.com/office/drawing/2014/main" id="{4336D670-88A5-465E-A22D-A01FF60C6DA5}"/>
                </a:ext>
              </a:extLst>
            </p:cNvPr>
            <p:cNvSpPr/>
            <p:nvPr/>
          </p:nvSpPr>
          <p:spPr>
            <a:xfrm>
              <a:off x="7154483" y="13183966"/>
              <a:ext cx="875711" cy="44644"/>
            </a:xfrm>
            <a:custGeom>
              <a:avLst/>
              <a:gdLst/>
              <a:ahLst/>
              <a:cxnLst/>
              <a:rect l="l" t="t" r="r" b="b"/>
              <a:pathLst>
                <a:path w="650240" h="27304">
                  <a:moveTo>
                    <a:pt x="0" y="27076"/>
                  </a:moveTo>
                  <a:lnTo>
                    <a:pt x="649830" y="27076"/>
                  </a:lnTo>
                </a:path>
                <a:path w="650240" h="27304">
                  <a:moveTo>
                    <a:pt x="64983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21" name="object 1979">
              <a:extLst>
                <a:ext uri="{FF2B5EF4-FFF2-40B4-BE49-F238E27FC236}">
                  <a16:creationId xmlns:a16="http://schemas.microsoft.com/office/drawing/2014/main" id="{1B930562-A965-45C7-B85D-DDD8720E3796}"/>
                </a:ext>
              </a:extLst>
            </p:cNvPr>
            <p:cNvSpPr/>
            <p:nvPr/>
          </p:nvSpPr>
          <p:spPr>
            <a:xfrm>
              <a:off x="8576619" y="13648794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22" name="object 1980">
              <a:extLst>
                <a:ext uri="{FF2B5EF4-FFF2-40B4-BE49-F238E27FC236}">
                  <a16:creationId xmlns:a16="http://schemas.microsoft.com/office/drawing/2014/main" id="{C3465F4A-A203-464A-B9D7-8CFA76CDAFDB}"/>
                </a:ext>
              </a:extLst>
            </p:cNvPr>
            <p:cNvSpPr/>
            <p:nvPr/>
          </p:nvSpPr>
          <p:spPr>
            <a:xfrm>
              <a:off x="8576619" y="12342847"/>
              <a:ext cx="36773" cy="974887"/>
            </a:xfrm>
            <a:custGeom>
              <a:avLst/>
              <a:gdLst/>
              <a:ahLst/>
              <a:cxnLst/>
              <a:rect l="l" t="t" r="r" b="b"/>
              <a:pathLst>
                <a:path w="27304" h="596265">
                  <a:moveTo>
                    <a:pt x="27076" y="595677"/>
                  </a:moveTo>
                  <a:lnTo>
                    <a:pt x="0" y="595677"/>
                  </a:lnTo>
                </a:path>
                <a:path w="27304" h="596265">
                  <a:moveTo>
                    <a:pt x="0" y="0"/>
                  </a:moveTo>
                  <a:lnTo>
                    <a:pt x="0" y="59567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23" name="object 1981">
              <a:extLst>
                <a:ext uri="{FF2B5EF4-FFF2-40B4-BE49-F238E27FC236}">
                  <a16:creationId xmlns:a16="http://schemas.microsoft.com/office/drawing/2014/main" id="{DFFDAE88-C89C-4010-8E51-F93FF04462C8}"/>
                </a:ext>
              </a:extLst>
            </p:cNvPr>
            <p:cNvSpPr/>
            <p:nvPr/>
          </p:nvSpPr>
          <p:spPr>
            <a:xfrm>
              <a:off x="8576619" y="13648794"/>
              <a:ext cx="36773" cy="388294"/>
            </a:xfrm>
            <a:custGeom>
              <a:avLst/>
              <a:gdLst/>
              <a:ahLst/>
              <a:cxnLst/>
              <a:rect l="l" t="t" r="r" b="b"/>
              <a:pathLst>
                <a:path w="27304" h="237490">
                  <a:moveTo>
                    <a:pt x="0" y="0"/>
                  </a:moveTo>
                  <a:lnTo>
                    <a:pt x="0" y="236917"/>
                  </a:lnTo>
                </a:path>
                <a:path w="27304" h="237490">
                  <a:moveTo>
                    <a:pt x="27076" y="236917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24" name="object 1982">
              <a:extLst>
                <a:ext uri="{FF2B5EF4-FFF2-40B4-BE49-F238E27FC236}">
                  <a16:creationId xmlns:a16="http://schemas.microsoft.com/office/drawing/2014/main" id="{3F00346F-99CC-46B9-B461-E6CD27860040}"/>
                </a:ext>
              </a:extLst>
            </p:cNvPr>
            <p:cNvSpPr/>
            <p:nvPr/>
          </p:nvSpPr>
          <p:spPr>
            <a:xfrm>
              <a:off x="8576619" y="12342847"/>
              <a:ext cx="36773" cy="974887"/>
            </a:xfrm>
            <a:custGeom>
              <a:avLst/>
              <a:gdLst/>
              <a:ahLst/>
              <a:cxnLst/>
              <a:rect l="l" t="t" r="r" b="b"/>
              <a:pathLst>
                <a:path w="27304" h="596265">
                  <a:moveTo>
                    <a:pt x="27076" y="595677"/>
                  </a:moveTo>
                  <a:lnTo>
                    <a:pt x="27076" y="406143"/>
                  </a:lnTo>
                </a:path>
                <a:path w="27304" h="596265">
                  <a:moveTo>
                    <a:pt x="27076" y="379067"/>
                  </a:moveTo>
                  <a:lnTo>
                    <a:pt x="27076" y="0"/>
                  </a:lnTo>
                </a:path>
                <a:path w="27304" h="596265">
                  <a:moveTo>
                    <a:pt x="27076" y="595677"/>
                  </a:moveTo>
                  <a:lnTo>
                    <a:pt x="0" y="59567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25" name="object 1983">
              <a:extLst>
                <a:ext uri="{FF2B5EF4-FFF2-40B4-BE49-F238E27FC236}">
                  <a16:creationId xmlns:a16="http://schemas.microsoft.com/office/drawing/2014/main" id="{37A8BB50-7651-49DA-8F64-C569ED0C0C16}"/>
                </a:ext>
              </a:extLst>
            </p:cNvPr>
            <p:cNvSpPr/>
            <p:nvPr/>
          </p:nvSpPr>
          <p:spPr>
            <a:xfrm>
              <a:off x="8576619" y="13648794"/>
              <a:ext cx="36773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27076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26" name="object 1984">
              <a:extLst>
                <a:ext uri="{FF2B5EF4-FFF2-40B4-BE49-F238E27FC236}">
                  <a16:creationId xmlns:a16="http://schemas.microsoft.com/office/drawing/2014/main" id="{9F7E603D-C5F6-4049-9640-9FEE93381474}"/>
                </a:ext>
              </a:extLst>
            </p:cNvPr>
            <p:cNvSpPr/>
            <p:nvPr/>
          </p:nvSpPr>
          <p:spPr>
            <a:xfrm>
              <a:off x="10418099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27" name="object 1985">
              <a:extLst>
                <a:ext uri="{FF2B5EF4-FFF2-40B4-BE49-F238E27FC236}">
                  <a16:creationId xmlns:a16="http://schemas.microsoft.com/office/drawing/2014/main" id="{94E7A560-92B9-4A23-8000-524B02C598BB}"/>
                </a:ext>
              </a:extLst>
            </p:cNvPr>
            <p:cNvSpPr/>
            <p:nvPr/>
          </p:nvSpPr>
          <p:spPr>
            <a:xfrm>
              <a:off x="10254005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28" name="object 1986">
              <a:extLst>
                <a:ext uri="{FF2B5EF4-FFF2-40B4-BE49-F238E27FC236}">
                  <a16:creationId xmlns:a16="http://schemas.microsoft.com/office/drawing/2014/main" id="{2D11784F-5B54-4560-ADF9-A685C734D644}"/>
                </a:ext>
              </a:extLst>
            </p:cNvPr>
            <p:cNvSpPr/>
            <p:nvPr/>
          </p:nvSpPr>
          <p:spPr>
            <a:xfrm>
              <a:off x="9588521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29" name="object 1987">
              <a:extLst>
                <a:ext uri="{FF2B5EF4-FFF2-40B4-BE49-F238E27FC236}">
                  <a16:creationId xmlns:a16="http://schemas.microsoft.com/office/drawing/2014/main" id="{1AC48B5C-0739-4F1A-830B-0E05205DCCE4}"/>
                </a:ext>
              </a:extLst>
            </p:cNvPr>
            <p:cNvSpPr/>
            <p:nvPr/>
          </p:nvSpPr>
          <p:spPr>
            <a:xfrm>
              <a:off x="9424428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30" name="object 1988">
              <a:extLst>
                <a:ext uri="{FF2B5EF4-FFF2-40B4-BE49-F238E27FC236}">
                  <a16:creationId xmlns:a16="http://schemas.microsoft.com/office/drawing/2014/main" id="{252A5333-0992-4DC9-AF37-3198855BDD21}"/>
                </a:ext>
              </a:extLst>
            </p:cNvPr>
            <p:cNvSpPr/>
            <p:nvPr/>
          </p:nvSpPr>
          <p:spPr>
            <a:xfrm>
              <a:off x="9041546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31" name="object 1989">
              <a:extLst>
                <a:ext uri="{FF2B5EF4-FFF2-40B4-BE49-F238E27FC236}">
                  <a16:creationId xmlns:a16="http://schemas.microsoft.com/office/drawing/2014/main" id="{D445107F-1149-4C58-AB45-D29170C63828}"/>
                </a:ext>
              </a:extLst>
            </p:cNvPr>
            <p:cNvSpPr/>
            <p:nvPr/>
          </p:nvSpPr>
          <p:spPr>
            <a:xfrm>
              <a:off x="8877455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32" name="object 1990">
              <a:extLst>
                <a:ext uri="{FF2B5EF4-FFF2-40B4-BE49-F238E27FC236}">
                  <a16:creationId xmlns:a16="http://schemas.microsoft.com/office/drawing/2014/main" id="{72B14ADB-FCC5-4188-BA25-1DF9A78C54D8}"/>
                </a:ext>
              </a:extLst>
            </p:cNvPr>
            <p:cNvSpPr/>
            <p:nvPr/>
          </p:nvSpPr>
          <p:spPr>
            <a:xfrm>
              <a:off x="10864794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33" name="object 1991">
              <a:extLst>
                <a:ext uri="{FF2B5EF4-FFF2-40B4-BE49-F238E27FC236}">
                  <a16:creationId xmlns:a16="http://schemas.microsoft.com/office/drawing/2014/main" id="{641E1DBE-169F-4F03-A6A5-56DA2667F36B}"/>
                </a:ext>
              </a:extLst>
            </p:cNvPr>
            <p:cNvSpPr/>
            <p:nvPr/>
          </p:nvSpPr>
          <p:spPr>
            <a:xfrm>
              <a:off x="10700702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34" name="object 1992">
              <a:extLst>
                <a:ext uri="{FF2B5EF4-FFF2-40B4-BE49-F238E27FC236}">
                  <a16:creationId xmlns:a16="http://schemas.microsoft.com/office/drawing/2014/main" id="{075D2F89-9492-4D35-9605-9131B0B6CACA}"/>
                </a:ext>
              </a:extLst>
            </p:cNvPr>
            <p:cNvSpPr/>
            <p:nvPr/>
          </p:nvSpPr>
          <p:spPr>
            <a:xfrm>
              <a:off x="8613083" y="13006888"/>
              <a:ext cx="265107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30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35" name="object 1993">
              <a:extLst>
                <a:ext uri="{FF2B5EF4-FFF2-40B4-BE49-F238E27FC236}">
                  <a16:creationId xmlns:a16="http://schemas.microsoft.com/office/drawing/2014/main" id="{0D61C5FC-40C8-4B29-8D19-DFA597FC1CD2}"/>
                </a:ext>
              </a:extLst>
            </p:cNvPr>
            <p:cNvSpPr/>
            <p:nvPr/>
          </p:nvSpPr>
          <p:spPr>
            <a:xfrm>
              <a:off x="9041546" y="1300688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0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36" name="object 1994">
              <a:extLst>
                <a:ext uri="{FF2B5EF4-FFF2-40B4-BE49-F238E27FC236}">
                  <a16:creationId xmlns:a16="http://schemas.microsoft.com/office/drawing/2014/main" id="{DF823EAA-85EB-4D90-B524-43AC079BF1A0}"/>
                </a:ext>
              </a:extLst>
            </p:cNvPr>
            <p:cNvSpPr/>
            <p:nvPr/>
          </p:nvSpPr>
          <p:spPr>
            <a:xfrm>
              <a:off x="9588522" y="13006888"/>
              <a:ext cx="666190" cy="0"/>
            </a:xfrm>
            <a:custGeom>
              <a:avLst/>
              <a:gdLst/>
              <a:ahLst/>
              <a:cxnLst/>
              <a:rect l="l" t="t" r="r" b="b"/>
              <a:pathLst>
                <a:path w="494665">
                  <a:moveTo>
                    <a:pt x="0" y="0"/>
                  </a:moveTo>
                  <a:lnTo>
                    <a:pt x="49414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37" name="object 1995">
              <a:extLst>
                <a:ext uri="{FF2B5EF4-FFF2-40B4-BE49-F238E27FC236}">
                  <a16:creationId xmlns:a16="http://schemas.microsoft.com/office/drawing/2014/main" id="{519D7F2F-57BF-49B3-8EA4-57881FE6E568}"/>
                </a:ext>
              </a:extLst>
            </p:cNvPr>
            <p:cNvSpPr/>
            <p:nvPr/>
          </p:nvSpPr>
          <p:spPr>
            <a:xfrm>
              <a:off x="10418099" y="13006888"/>
              <a:ext cx="283067" cy="0"/>
            </a:xfrm>
            <a:custGeom>
              <a:avLst/>
              <a:gdLst/>
              <a:ahLst/>
              <a:cxnLst/>
              <a:rect l="l" t="t" r="r" b="b"/>
              <a:pathLst>
                <a:path w="210184">
                  <a:moveTo>
                    <a:pt x="0" y="0"/>
                  </a:moveTo>
                  <a:lnTo>
                    <a:pt x="209841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38" name="object 1996">
              <a:extLst>
                <a:ext uri="{FF2B5EF4-FFF2-40B4-BE49-F238E27FC236}">
                  <a16:creationId xmlns:a16="http://schemas.microsoft.com/office/drawing/2014/main" id="{5E8E5E00-E11E-4D5B-833B-880A61ED432A}"/>
                </a:ext>
              </a:extLst>
            </p:cNvPr>
            <p:cNvSpPr/>
            <p:nvPr/>
          </p:nvSpPr>
          <p:spPr>
            <a:xfrm>
              <a:off x="10864795" y="12962619"/>
              <a:ext cx="54731" cy="44644"/>
            </a:xfrm>
            <a:custGeom>
              <a:avLst/>
              <a:gdLst/>
              <a:ahLst/>
              <a:cxnLst/>
              <a:rect l="l" t="t" r="r" b="b"/>
              <a:pathLst>
                <a:path w="40640" h="27304">
                  <a:moveTo>
                    <a:pt x="0" y="27076"/>
                  </a:moveTo>
                  <a:lnTo>
                    <a:pt x="40614" y="27076"/>
                  </a:lnTo>
                </a:path>
                <a:path w="40640" h="27304">
                  <a:moveTo>
                    <a:pt x="4061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39" name="object 1997">
              <a:extLst>
                <a:ext uri="{FF2B5EF4-FFF2-40B4-BE49-F238E27FC236}">
                  <a16:creationId xmlns:a16="http://schemas.microsoft.com/office/drawing/2014/main" id="{26C2A981-FD17-4179-BC91-CC615230B95D}"/>
                </a:ext>
              </a:extLst>
            </p:cNvPr>
            <p:cNvSpPr/>
            <p:nvPr/>
          </p:nvSpPr>
          <p:spPr>
            <a:xfrm>
              <a:off x="10418099" y="12962618"/>
              <a:ext cx="283067" cy="0"/>
            </a:xfrm>
            <a:custGeom>
              <a:avLst/>
              <a:gdLst/>
              <a:ahLst/>
              <a:cxnLst/>
              <a:rect l="l" t="t" r="r" b="b"/>
              <a:pathLst>
                <a:path w="210184">
                  <a:moveTo>
                    <a:pt x="209841" y="0"/>
                  </a:moveTo>
                  <a:lnTo>
                    <a:pt x="148919" y="0"/>
                  </a:lnTo>
                </a:path>
                <a:path w="210184">
                  <a:moveTo>
                    <a:pt x="121843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40" name="object 1998">
              <a:extLst>
                <a:ext uri="{FF2B5EF4-FFF2-40B4-BE49-F238E27FC236}">
                  <a16:creationId xmlns:a16="http://schemas.microsoft.com/office/drawing/2014/main" id="{2B2C6C96-7C9A-4735-968A-3B772DC4247B}"/>
                </a:ext>
              </a:extLst>
            </p:cNvPr>
            <p:cNvSpPr/>
            <p:nvPr/>
          </p:nvSpPr>
          <p:spPr>
            <a:xfrm>
              <a:off x="9588522" y="12962618"/>
              <a:ext cx="666190" cy="0"/>
            </a:xfrm>
            <a:custGeom>
              <a:avLst/>
              <a:gdLst/>
              <a:ahLst/>
              <a:cxnLst/>
              <a:rect l="l" t="t" r="r" b="b"/>
              <a:pathLst>
                <a:path w="494665">
                  <a:moveTo>
                    <a:pt x="494141" y="0"/>
                  </a:moveTo>
                  <a:lnTo>
                    <a:pt x="223379" y="0"/>
                  </a:lnTo>
                </a:path>
                <a:path w="494665">
                  <a:moveTo>
                    <a:pt x="19630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41" name="object 1999">
              <a:extLst>
                <a:ext uri="{FF2B5EF4-FFF2-40B4-BE49-F238E27FC236}">
                  <a16:creationId xmlns:a16="http://schemas.microsoft.com/office/drawing/2014/main" id="{2B8EFDCB-2A1D-42FC-9DD8-2EDD887E63C1}"/>
                </a:ext>
              </a:extLst>
            </p:cNvPr>
            <p:cNvSpPr/>
            <p:nvPr/>
          </p:nvSpPr>
          <p:spPr>
            <a:xfrm>
              <a:off x="9041546" y="1296261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79">
                  <a:moveTo>
                    <a:pt x="284300" y="0"/>
                  </a:moveTo>
                  <a:lnTo>
                    <a:pt x="87997" y="0"/>
                  </a:lnTo>
                </a:path>
                <a:path w="284479">
                  <a:moveTo>
                    <a:pt x="60921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42" name="object 2000">
              <a:extLst>
                <a:ext uri="{FF2B5EF4-FFF2-40B4-BE49-F238E27FC236}">
                  <a16:creationId xmlns:a16="http://schemas.microsoft.com/office/drawing/2014/main" id="{0809DC89-180B-4AE2-833D-586D9F7B8D71}"/>
                </a:ext>
              </a:extLst>
            </p:cNvPr>
            <p:cNvSpPr/>
            <p:nvPr/>
          </p:nvSpPr>
          <p:spPr>
            <a:xfrm>
              <a:off x="8613083" y="12962618"/>
              <a:ext cx="265107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19630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43" name="object 2001">
              <a:extLst>
                <a:ext uri="{FF2B5EF4-FFF2-40B4-BE49-F238E27FC236}">
                  <a16:creationId xmlns:a16="http://schemas.microsoft.com/office/drawing/2014/main" id="{CED676CB-A684-4837-9BEC-0D893569520F}"/>
                </a:ext>
              </a:extLst>
            </p:cNvPr>
            <p:cNvSpPr/>
            <p:nvPr/>
          </p:nvSpPr>
          <p:spPr>
            <a:xfrm>
              <a:off x="10254005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44" name="object 2002">
              <a:extLst>
                <a:ext uri="{FF2B5EF4-FFF2-40B4-BE49-F238E27FC236}">
                  <a16:creationId xmlns:a16="http://schemas.microsoft.com/office/drawing/2014/main" id="{88B0EE25-8388-411C-A9D5-3657B8C17798}"/>
                </a:ext>
              </a:extLst>
            </p:cNvPr>
            <p:cNvSpPr/>
            <p:nvPr/>
          </p:nvSpPr>
          <p:spPr>
            <a:xfrm>
              <a:off x="10418099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45" name="object 2003">
              <a:extLst>
                <a:ext uri="{FF2B5EF4-FFF2-40B4-BE49-F238E27FC236}">
                  <a16:creationId xmlns:a16="http://schemas.microsoft.com/office/drawing/2014/main" id="{4225EC1C-1F33-4532-A362-B61C175AF895}"/>
                </a:ext>
              </a:extLst>
            </p:cNvPr>
            <p:cNvSpPr/>
            <p:nvPr/>
          </p:nvSpPr>
          <p:spPr>
            <a:xfrm>
              <a:off x="9424428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46" name="object 2004">
              <a:extLst>
                <a:ext uri="{FF2B5EF4-FFF2-40B4-BE49-F238E27FC236}">
                  <a16:creationId xmlns:a16="http://schemas.microsoft.com/office/drawing/2014/main" id="{B538F96C-5E66-4AB7-A05B-F52ADA205BA4}"/>
                </a:ext>
              </a:extLst>
            </p:cNvPr>
            <p:cNvSpPr/>
            <p:nvPr/>
          </p:nvSpPr>
          <p:spPr>
            <a:xfrm>
              <a:off x="9588521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47" name="object 2005">
              <a:extLst>
                <a:ext uri="{FF2B5EF4-FFF2-40B4-BE49-F238E27FC236}">
                  <a16:creationId xmlns:a16="http://schemas.microsoft.com/office/drawing/2014/main" id="{63972E1E-647D-4785-8CAC-0661DE2A01B7}"/>
                </a:ext>
              </a:extLst>
            </p:cNvPr>
            <p:cNvSpPr/>
            <p:nvPr/>
          </p:nvSpPr>
          <p:spPr>
            <a:xfrm>
              <a:off x="8877455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48" name="object 2006">
              <a:extLst>
                <a:ext uri="{FF2B5EF4-FFF2-40B4-BE49-F238E27FC236}">
                  <a16:creationId xmlns:a16="http://schemas.microsoft.com/office/drawing/2014/main" id="{0ACCA90A-7ACC-4F6F-9A4F-64E85AFB7E81}"/>
                </a:ext>
              </a:extLst>
            </p:cNvPr>
            <p:cNvSpPr/>
            <p:nvPr/>
          </p:nvSpPr>
          <p:spPr>
            <a:xfrm>
              <a:off x="9041546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49" name="object 2007">
              <a:extLst>
                <a:ext uri="{FF2B5EF4-FFF2-40B4-BE49-F238E27FC236}">
                  <a16:creationId xmlns:a16="http://schemas.microsoft.com/office/drawing/2014/main" id="{6E59C323-2C27-4180-9C70-01CD5760964D}"/>
                </a:ext>
              </a:extLst>
            </p:cNvPr>
            <p:cNvSpPr/>
            <p:nvPr/>
          </p:nvSpPr>
          <p:spPr>
            <a:xfrm>
              <a:off x="10700702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50" name="object 2008">
              <a:extLst>
                <a:ext uri="{FF2B5EF4-FFF2-40B4-BE49-F238E27FC236}">
                  <a16:creationId xmlns:a16="http://schemas.microsoft.com/office/drawing/2014/main" id="{F007E71A-5CE0-4A6F-88AE-8B05F71E9BA8}"/>
                </a:ext>
              </a:extLst>
            </p:cNvPr>
            <p:cNvSpPr/>
            <p:nvPr/>
          </p:nvSpPr>
          <p:spPr>
            <a:xfrm>
              <a:off x="10864794" y="12962619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51" name="object 2009">
              <a:extLst>
                <a:ext uri="{FF2B5EF4-FFF2-40B4-BE49-F238E27FC236}">
                  <a16:creationId xmlns:a16="http://schemas.microsoft.com/office/drawing/2014/main" id="{1C77CED7-685E-472A-AB68-A2E4214926CB}"/>
                </a:ext>
              </a:extLst>
            </p:cNvPr>
            <p:cNvSpPr/>
            <p:nvPr/>
          </p:nvSpPr>
          <p:spPr>
            <a:xfrm>
              <a:off x="9123593" y="12342847"/>
              <a:ext cx="36773" cy="619817"/>
            </a:xfrm>
            <a:custGeom>
              <a:avLst/>
              <a:gdLst/>
              <a:ahLst/>
              <a:cxnLst/>
              <a:rect l="l" t="t" r="r" b="b"/>
              <a:pathLst>
                <a:path w="27304" h="379095">
                  <a:moveTo>
                    <a:pt x="0" y="0"/>
                  </a:moveTo>
                  <a:lnTo>
                    <a:pt x="0" y="379067"/>
                  </a:lnTo>
                </a:path>
                <a:path w="27304" h="379095">
                  <a:moveTo>
                    <a:pt x="27076" y="379067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52" name="object 2010">
              <a:extLst>
                <a:ext uri="{FF2B5EF4-FFF2-40B4-BE49-F238E27FC236}">
                  <a16:creationId xmlns:a16="http://schemas.microsoft.com/office/drawing/2014/main" id="{8E0FAB03-C1FD-42C3-95B2-96C95769AC8A}"/>
                </a:ext>
              </a:extLst>
            </p:cNvPr>
            <p:cNvSpPr/>
            <p:nvPr/>
          </p:nvSpPr>
          <p:spPr>
            <a:xfrm>
              <a:off x="10582191" y="12342847"/>
              <a:ext cx="36773" cy="619817"/>
            </a:xfrm>
            <a:custGeom>
              <a:avLst/>
              <a:gdLst/>
              <a:ahLst/>
              <a:cxnLst/>
              <a:rect l="l" t="t" r="r" b="b"/>
              <a:pathLst>
                <a:path w="27304" h="379095">
                  <a:moveTo>
                    <a:pt x="0" y="0"/>
                  </a:moveTo>
                  <a:lnTo>
                    <a:pt x="0" y="379067"/>
                  </a:lnTo>
                </a:path>
                <a:path w="27304" h="379095">
                  <a:moveTo>
                    <a:pt x="27076" y="379067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53" name="object 2011">
              <a:extLst>
                <a:ext uri="{FF2B5EF4-FFF2-40B4-BE49-F238E27FC236}">
                  <a16:creationId xmlns:a16="http://schemas.microsoft.com/office/drawing/2014/main" id="{1346F703-191B-478A-9DC2-8E2C62AFF115}"/>
                </a:ext>
              </a:extLst>
            </p:cNvPr>
            <p:cNvSpPr/>
            <p:nvPr/>
          </p:nvSpPr>
          <p:spPr>
            <a:xfrm>
              <a:off x="9852892" y="12342847"/>
              <a:ext cx="36773" cy="619817"/>
            </a:xfrm>
            <a:custGeom>
              <a:avLst/>
              <a:gdLst/>
              <a:ahLst/>
              <a:cxnLst/>
              <a:rect l="l" t="t" r="r" b="b"/>
              <a:pathLst>
                <a:path w="27304" h="379095">
                  <a:moveTo>
                    <a:pt x="0" y="0"/>
                  </a:moveTo>
                  <a:lnTo>
                    <a:pt x="0" y="379067"/>
                  </a:lnTo>
                </a:path>
                <a:path w="27304" h="379095">
                  <a:moveTo>
                    <a:pt x="27076" y="379067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54" name="object 2012">
              <a:extLst>
                <a:ext uri="{FF2B5EF4-FFF2-40B4-BE49-F238E27FC236}">
                  <a16:creationId xmlns:a16="http://schemas.microsoft.com/office/drawing/2014/main" id="{44AA89C0-2895-47CB-B431-C6AF11C7751B}"/>
                </a:ext>
              </a:extLst>
            </p:cNvPr>
            <p:cNvSpPr/>
            <p:nvPr/>
          </p:nvSpPr>
          <p:spPr>
            <a:xfrm>
              <a:off x="6953927" y="122985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55" name="object 2013">
              <a:extLst>
                <a:ext uri="{FF2B5EF4-FFF2-40B4-BE49-F238E27FC236}">
                  <a16:creationId xmlns:a16="http://schemas.microsoft.com/office/drawing/2014/main" id="{BEB1FACB-4837-4FA3-B0DE-CAB7C27BB974}"/>
                </a:ext>
              </a:extLst>
            </p:cNvPr>
            <p:cNvSpPr/>
            <p:nvPr/>
          </p:nvSpPr>
          <p:spPr>
            <a:xfrm>
              <a:off x="6680440" y="122985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56" name="object 2014">
              <a:extLst>
                <a:ext uri="{FF2B5EF4-FFF2-40B4-BE49-F238E27FC236}">
                  <a16:creationId xmlns:a16="http://schemas.microsoft.com/office/drawing/2014/main" id="{C962B534-D4AC-4121-9FC6-D47845EAF35A}"/>
                </a:ext>
              </a:extLst>
            </p:cNvPr>
            <p:cNvSpPr/>
            <p:nvPr/>
          </p:nvSpPr>
          <p:spPr>
            <a:xfrm>
              <a:off x="8412526" y="122985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57" name="object 2015">
              <a:extLst>
                <a:ext uri="{FF2B5EF4-FFF2-40B4-BE49-F238E27FC236}">
                  <a16:creationId xmlns:a16="http://schemas.microsoft.com/office/drawing/2014/main" id="{881CAE07-76A2-4F76-8735-A98C8E37DC4B}"/>
                </a:ext>
              </a:extLst>
            </p:cNvPr>
            <p:cNvSpPr/>
            <p:nvPr/>
          </p:nvSpPr>
          <p:spPr>
            <a:xfrm>
              <a:off x="8139037" y="122985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58" name="object 2016">
              <a:extLst>
                <a:ext uri="{FF2B5EF4-FFF2-40B4-BE49-F238E27FC236}">
                  <a16:creationId xmlns:a16="http://schemas.microsoft.com/office/drawing/2014/main" id="{D7EC373A-923B-4C73-8D07-E4FA66F58A68}"/>
                </a:ext>
              </a:extLst>
            </p:cNvPr>
            <p:cNvSpPr/>
            <p:nvPr/>
          </p:nvSpPr>
          <p:spPr>
            <a:xfrm>
              <a:off x="6270208" y="12342845"/>
              <a:ext cx="41049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0" y="0"/>
                  </a:moveTo>
                  <a:lnTo>
                    <a:pt x="304607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59" name="object 2017">
              <a:extLst>
                <a:ext uri="{FF2B5EF4-FFF2-40B4-BE49-F238E27FC236}">
                  <a16:creationId xmlns:a16="http://schemas.microsoft.com/office/drawing/2014/main" id="{DBCE0058-7B9C-4935-A59B-E0CF9D66AF81}"/>
                </a:ext>
              </a:extLst>
            </p:cNvPr>
            <p:cNvSpPr/>
            <p:nvPr/>
          </p:nvSpPr>
          <p:spPr>
            <a:xfrm>
              <a:off x="6953927" y="12342845"/>
              <a:ext cx="1185289" cy="0"/>
            </a:xfrm>
            <a:custGeom>
              <a:avLst/>
              <a:gdLst/>
              <a:ahLst/>
              <a:cxnLst/>
              <a:rect l="l" t="t" r="r" b="b"/>
              <a:pathLst>
                <a:path w="880109">
                  <a:moveTo>
                    <a:pt x="0" y="0"/>
                  </a:moveTo>
                  <a:lnTo>
                    <a:pt x="121843" y="0"/>
                  </a:lnTo>
                </a:path>
                <a:path w="880109">
                  <a:moveTo>
                    <a:pt x="148919" y="0"/>
                  </a:moveTo>
                  <a:lnTo>
                    <a:pt x="798749" y="0"/>
                  </a:lnTo>
                </a:path>
                <a:path w="880109">
                  <a:moveTo>
                    <a:pt x="825825" y="0"/>
                  </a:moveTo>
                  <a:lnTo>
                    <a:pt x="879978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60" name="object 2018">
              <a:extLst>
                <a:ext uri="{FF2B5EF4-FFF2-40B4-BE49-F238E27FC236}">
                  <a16:creationId xmlns:a16="http://schemas.microsoft.com/office/drawing/2014/main" id="{DF4B6CEF-E0F9-4600-A99C-D2B51EFF80F2}"/>
                </a:ext>
              </a:extLst>
            </p:cNvPr>
            <p:cNvSpPr/>
            <p:nvPr/>
          </p:nvSpPr>
          <p:spPr>
            <a:xfrm>
              <a:off x="8412526" y="12298578"/>
              <a:ext cx="2507407" cy="44644"/>
            </a:xfrm>
            <a:custGeom>
              <a:avLst/>
              <a:gdLst/>
              <a:ahLst/>
              <a:cxnLst/>
              <a:rect l="l" t="t" r="r" b="b"/>
              <a:pathLst>
                <a:path w="1861820" h="27304">
                  <a:moveTo>
                    <a:pt x="0" y="27076"/>
                  </a:moveTo>
                  <a:lnTo>
                    <a:pt x="121843" y="27076"/>
                  </a:lnTo>
                </a:path>
                <a:path w="1861820" h="27304">
                  <a:moveTo>
                    <a:pt x="148919" y="27076"/>
                  </a:moveTo>
                  <a:lnTo>
                    <a:pt x="527987" y="27076"/>
                  </a:lnTo>
                </a:path>
                <a:path w="1861820" h="27304">
                  <a:moveTo>
                    <a:pt x="555063" y="27076"/>
                  </a:moveTo>
                  <a:lnTo>
                    <a:pt x="1069512" y="27076"/>
                  </a:lnTo>
                </a:path>
                <a:path w="1861820" h="27304">
                  <a:moveTo>
                    <a:pt x="1096588" y="27076"/>
                  </a:moveTo>
                  <a:lnTo>
                    <a:pt x="1611037" y="27076"/>
                  </a:lnTo>
                </a:path>
                <a:path w="1861820" h="27304">
                  <a:moveTo>
                    <a:pt x="1638113" y="27076"/>
                  </a:moveTo>
                  <a:lnTo>
                    <a:pt x="1861492" y="27076"/>
                  </a:lnTo>
                </a:path>
                <a:path w="1861820" h="27304">
                  <a:moveTo>
                    <a:pt x="1861492" y="0"/>
                  </a:moveTo>
                  <a:lnTo>
                    <a:pt x="825825" y="0"/>
                  </a:lnTo>
                </a:path>
                <a:path w="1861820" h="27304">
                  <a:moveTo>
                    <a:pt x="798749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61" name="object 2019">
              <a:extLst>
                <a:ext uri="{FF2B5EF4-FFF2-40B4-BE49-F238E27FC236}">
                  <a16:creationId xmlns:a16="http://schemas.microsoft.com/office/drawing/2014/main" id="{E07EE39E-1AFB-4B58-B47F-CC86CD549100}"/>
                </a:ext>
              </a:extLst>
            </p:cNvPr>
            <p:cNvSpPr/>
            <p:nvPr/>
          </p:nvSpPr>
          <p:spPr>
            <a:xfrm>
              <a:off x="6953927" y="12298576"/>
              <a:ext cx="1185289" cy="0"/>
            </a:xfrm>
            <a:custGeom>
              <a:avLst/>
              <a:gdLst/>
              <a:ahLst/>
              <a:cxnLst/>
              <a:rect l="l" t="t" r="r" b="b"/>
              <a:pathLst>
                <a:path w="880109">
                  <a:moveTo>
                    <a:pt x="879978" y="0"/>
                  </a:moveTo>
                  <a:lnTo>
                    <a:pt x="555063" y="0"/>
                  </a:lnTo>
                </a:path>
                <a:path w="880109">
                  <a:moveTo>
                    <a:pt x="527987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62" name="object 2020">
              <a:extLst>
                <a:ext uri="{FF2B5EF4-FFF2-40B4-BE49-F238E27FC236}">
                  <a16:creationId xmlns:a16="http://schemas.microsoft.com/office/drawing/2014/main" id="{54298846-94F7-4AEE-B655-270EFD21C1EA}"/>
                </a:ext>
              </a:extLst>
            </p:cNvPr>
            <p:cNvSpPr/>
            <p:nvPr/>
          </p:nvSpPr>
          <p:spPr>
            <a:xfrm>
              <a:off x="6270208" y="12298578"/>
              <a:ext cx="410490" cy="44644"/>
            </a:xfrm>
            <a:custGeom>
              <a:avLst/>
              <a:gdLst/>
              <a:ahLst/>
              <a:cxnLst/>
              <a:rect l="l" t="t" r="r" b="b"/>
              <a:pathLst>
                <a:path w="304800" h="27304">
                  <a:moveTo>
                    <a:pt x="304607" y="0"/>
                  </a:moveTo>
                  <a:lnTo>
                    <a:pt x="0" y="0"/>
                  </a:lnTo>
                </a:path>
                <a:path w="304800" h="27304">
                  <a:moveTo>
                    <a:pt x="304607" y="0"/>
                  </a:moveTo>
                  <a:lnTo>
                    <a:pt x="304607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63" name="object 2021">
              <a:extLst>
                <a:ext uri="{FF2B5EF4-FFF2-40B4-BE49-F238E27FC236}">
                  <a16:creationId xmlns:a16="http://schemas.microsoft.com/office/drawing/2014/main" id="{70C59D3E-A4AF-4DF4-9A80-9D5C79B18A63}"/>
                </a:ext>
              </a:extLst>
            </p:cNvPr>
            <p:cNvSpPr/>
            <p:nvPr/>
          </p:nvSpPr>
          <p:spPr>
            <a:xfrm>
              <a:off x="6953927" y="122985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64" name="object 2022">
              <a:extLst>
                <a:ext uri="{FF2B5EF4-FFF2-40B4-BE49-F238E27FC236}">
                  <a16:creationId xmlns:a16="http://schemas.microsoft.com/office/drawing/2014/main" id="{66E756A8-8C3D-4E2E-85E3-7772C8E7D20D}"/>
                </a:ext>
              </a:extLst>
            </p:cNvPr>
            <p:cNvSpPr/>
            <p:nvPr/>
          </p:nvSpPr>
          <p:spPr>
            <a:xfrm>
              <a:off x="8139037" y="122985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65" name="object 2023">
              <a:extLst>
                <a:ext uri="{FF2B5EF4-FFF2-40B4-BE49-F238E27FC236}">
                  <a16:creationId xmlns:a16="http://schemas.microsoft.com/office/drawing/2014/main" id="{5C02B11F-7380-45F1-B6A8-5682EEAC7AC8}"/>
                </a:ext>
              </a:extLst>
            </p:cNvPr>
            <p:cNvSpPr/>
            <p:nvPr/>
          </p:nvSpPr>
          <p:spPr>
            <a:xfrm>
              <a:off x="8412526" y="12298578"/>
              <a:ext cx="0" cy="44644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66" name="object 2024">
              <a:extLst>
                <a:ext uri="{FF2B5EF4-FFF2-40B4-BE49-F238E27FC236}">
                  <a16:creationId xmlns:a16="http://schemas.microsoft.com/office/drawing/2014/main" id="{3369620F-674A-4B60-8B90-B1701AB502BC}"/>
                </a:ext>
              </a:extLst>
            </p:cNvPr>
            <p:cNvSpPr/>
            <p:nvPr/>
          </p:nvSpPr>
          <p:spPr>
            <a:xfrm>
              <a:off x="7118020" y="12342847"/>
              <a:ext cx="36773" cy="1693334"/>
            </a:xfrm>
            <a:custGeom>
              <a:avLst/>
              <a:gdLst/>
              <a:ahLst/>
              <a:cxnLst/>
              <a:rect l="l" t="t" r="r" b="b"/>
              <a:pathLst>
                <a:path w="27304" h="1035684">
                  <a:moveTo>
                    <a:pt x="0" y="0"/>
                  </a:moveTo>
                  <a:lnTo>
                    <a:pt x="0" y="1035667"/>
                  </a:lnTo>
                </a:path>
                <a:path w="27304" h="1035684">
                  <a:moveTo>
                    <a:pt x="27076" y="1035667"/>
                  </a:moveTo>
                  <a:lnTo>
                    <a:pt x="27076" y="541525"/>
                  </a:lnTo>
                </a:path>
                <a:path w="27304" h="1035684">
                  <a:moveTo>
                    <a:pt x="27076" y="514448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67" name="object 2025">
              <a:extLst>
                <a:ext uri="{FF2B5EF4-FFF2-40B4-BE49-F238E27FC236}">
                  <a16:creationId xmlns:a16="http://schemas.microsoft.com/office/drawing/2014/main" id="{656F5751-00C4-46E1-975D-C474BBF7B595}"/>
                </a:ext>
              </a:extLst>
            </p:cNvPr>
            <p:cNvSpPr/>
            <p:nvPr/>
          </p:nvSpPr>
          <p:spPr>
            <a:xfrm>
              <a:off x="7664994" y="9498536"/>
              <a:ext cx="36773" cy="1051715"/>
            </a:xfrm>
            <a:custGeom>
              <a:avLst/>
              <a:gdLst/>
              <a:ahLst/>
              <a:cxnLst/>
              <a:rect l="l" t="t" r="r" b="b"/>
              <a:pathLst>
                <a:path w="27304" h="643254">
                  <a:moveTo>
                    <a:pt x="0" y="0"/>
                  </a:moveTo>
                  <a:lnTo>
                    <a:pt x="0" y="643061"/>
                  </a:lnTo>
                </a:path>
                <a:path w="27304" h="643254">
                  <a:moveTo>
                    <a:pt x="0" y="643061"/>
                  </a:moveTo>
                  <a:lnTo>
                    <a:pt x="27076" y="643061"/>
                  </a:lnTo>
                </a:path>
                <a:path w="27304" h="643254">
                  <a:moveTo>
                    <a:pt x="27076" y="643061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68" name="object 2026">
              <a:extLst>
                <a:ext uri="{FF2B5EF4-FFF2-40B4-BE49-F238E27FC236}">
                  <a16:creationId xmlns:a16="http://schemas.microsoft.com/office/drawing/2014/main" id="{0716FB04-677E-41AA-901E-44A2E38C61AA}"/>
                </a:ext>
              </a:extLst>
            </p:cNvPr>
            <p:cNvSpPr/>
            <p:nvPr/>
          </p:nvSpPr>
          <p:spPr>
            <a:xfrm>
              <a:off x="9488242" y="9498536"/>
              <a:ext cx="36773" cy="1051715"/>
            </a:xfrm>
            <a:custGeom>
              <a:avLst/>
              <a:gdLst/>
              <a:ahLst/>
              <a:cxnLst/>
              <a:rect l="l" t="t" r="r" b="b"/>
              <a:pathLst>
                <a:path w="27304" h="643254">
                  <a:moveTo>
                    <a:pt x="0" y="0"/>
                  </a:moveTo>
                  <a:lnTo>
                    <a:pt x="0" y="643061"/>
                  </a:lnTo>
                </a:path>
                <a:path w="27304" h="643254">
                  <a:moveTo>
                    <a:pt x="0" y="643061"/>
                  </a:moveTo>
                  <a:lnTo>
                    <a:pt x="27076" y="643061"/>
                  </a:lnTo>
                </a:path>
                <a:path w="27304" h="643254">
                  <a:moveTo>
                    <a:pt x="27076" y="643061"/>
                  </a:moveTo>
                  <a:lnTo>
                    <a:pt x="27076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69" name="object 2027">
              <a:extLst>
                <a:ext uri="{FF2B5EF4-FFF2-40B4-BE49-F238E27FC236}">
                  <a16:creationId xmlns:a16="http://schemas.microsoft.com/office/drawing/2014/main" id="{0A972E40-AB19-4841-915C-9AC60775A369}"/>
                </a:ext>
              </a:extLst>
            </p:cNvPr>
            <p:cNvSpPr/>
            <p:nvPr/>
          </p:nvSpPr>
          <p:spPr>
            <a:xfrm>
              <a:off x="7664994" y="11435324"/>
              <a:ext cx="36773" cy="863798"/>
            </a:xfrm>
            <a:custGeom>
              <a:avLst/>
              <a:gdLst/>
              <a:ahLst/>
              <a:cxnLst/>
              <a:rect l="l" t="t" r="r" b="b"/>
              <a:pathLst>
                <a:path w="27304" h="528320">
                  <a:moveTo>
                    <a:pt x="27076" y="527987"/>
                  </a:moveTo>
                  <a:lnTo>
                    <a:pt x="27076" y="0"/>
                  </a:lnTo>
                </a:path>
                <a:path w="27304" h="528320">
                  <a:moveTo>
                    <a:pt x="27076" y="0"/>
                  </a:moveTo>
                  <a:lnTo>
                    <a:pt x="0" y="0"/>
                  </a:lnTo>
                </a:path>
                <a:path w="27304" h="528320">
                  <a:moveTo>
                    <a:pt x="0" y="0"/>
                  </a:moveTo>
                  <a:lnTo>
                    <a:pt x="0" y="52798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70" name="object 2028">
              <a:extLst>
                <a:ext uri="{FF2B5EF4-FFF2-40B4-BE49-F238E27FC236}">
                  <a16:creationId xmlns:a16="http://schemas.microsoft.com/office/drawing/2014/main" id="{11FF82CF-44C2-4A92-AE3B-062E21E62EF0}"/>
                </a:ext>
              </a:extLst>
            </p:cNvPr>
            <p:cNvSpPr/>
            <p:nvPr/>
          </p:nvSpPr>
          <p:spPr>
            <a:xfrm>
              <a:off x="9488242" y="11435324"/>
              <a:ext cx="36773" cy="863798"/>
            </a:xfrm>
            <a:custGeom>
              <a:avLst/>
              <a:gdLst/>
              <a:ahLst/>
              <a:cxnLst/>
              <a:rect l="l" t="t" r="r" b="b"/>
              <a:pathLst>
                <a:path w="27304" h="528320">
                  <a:moveTo>
                    <a:pt x="27076" y="527987"/>
                  </a:moveTo>
                  <a:lnTo>
                    <a:pt x="27076" y="0"/>
                  </a:lnTo>
                </a:path>
                <a:path w="27304" h="528320">
                  <a:moveTo>
                    <a:pt x="27076" y="0"/>
                  </a:moveTo>
                  <a:lnTo>
                    <a:pt x="0" y="0"/>
                  </a:lnTo>
                </a:path>
                <a:path w="27304" h="528320">
                  <a:moveTo>
                    <a:pt x="0" y="0"/>
                  </a:moveTo>
                  <a:lnTo>
                    <a:pt x="0" y="52798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71" name="object 2029">
              <a:extLst>
                <a:ext uri="{FF2B5EF4-FFF2-40B4-BE49-F238E27FC236}">
                  <a16:creationId xmlns:a16="http://schemas.microsoft.com/office/drawing/2014/main" id="{60F7D65D-1901-4090-BD7E-768FAB4C8895}"/>
                </a:ext>
              </a:extLst>
            </p:cNvPr>
            <p:cNvSpPr/>
            <p:nvPr/>
          </p:nvSpPr>
          <p:spPr>
            <a:xfrm>
              <a:off x="6270208" y="10970496"/>
              <a:ext cx="1048459" cy="44644"/>
            </a:xfrm>
            <a:custGeom>
              <a:avLst/>
              <a:gdLst/>
              <a:ahLst/>
              <a:cxnLst/>
              <a:rect l="l" t="t" r="r" b="b"/>
              <a:pathLst>
                <a:path w="778509" h="27304">
                  <a:moveTo>
                    <a:pt x="0" y="27076"/>
                  </a:moveTo>
                  <a:lnTo>
                    <a:pt x="778442" y="27076"/>
                  </a:lnTo>
                </a:path>
                <a:path w="778509" h="27304">
                  <a:moveTo>
                    <a:pt x="778442" y="27076"/>
                  </a:moveTo>
                  <a:lnTo>
                    <a:pt x="778442" y="0"/>
                  </a:lnTo>
                </a:path>
                <a:path w="778509" h="27304">
                  <a:moveTo>
                    <a:pt x="77844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72" name="object 2030">
              <a:extLst>
                <a:ext uri="{FF2B5EF4-FFF2-40B4-BE49-F238E27FC236}">
                  <a16:creationId xmlns:a16="http://schemas.microsoft.com/office/drawing/2014/main" id="{67667137-5280-4914-B231-A44B6F09B218}"/>
                </a:ext>
              </a:extLst>
            </p:cNvPr>
            <p:cNvSpPr/>
            <p:nvPr/>
          </p:nvSpPr>
          <p:spPr>
            <a:xfrm>
              <a:off x="8047876" y="10970496"/>
              <a:ext cx="1094639" cy="44644"/>
            </a:xfrm>
            <a:custGeom>
              <a:avLst/>
              <a:gdLst/>
              <a:ahLst/>
              <a:cxnLst/>
              <a:rect l="l" t="t" r="r" b="b"/>
              <a:pathLst>
                <a:path w="812800" h="27304">
                  <a:moveTo>
                    <a:pt x="0" y="27076"/>
                  </a:moveTo>
                  <a:lnTo>
                    <a:pt x="812287" y="27076"/>
                  </a:lnTo>
                </a:path>
                <a:path w="812800" h="27304">
                  <a:moveTo>
                    <a:pt x="812287" y="27076"/>
                  </a:moveTo>
                  <a:lnTo>
                    <a:pt x="812287" y="0"/>
                  </a:lnTo>
                </a:path>
                <a:path w="812800" h="27304">
                  <a:moveTo>
                    <a:pt x="812287" y="0"/>
                  </a:moveTo>
                  <a:lnTo>
                    <a:pt x="0" y="0"/>
                  </a:lnTo>
                </a:path>
                <a:path w="812800"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73" name="object 2031">
              <a:extLst>
                <a:ext uri="{FF2B5EF4-FFF2-40B4-BE49-F238E27FC236}">
                  <a16:creationId xmlns:a16="http://schemas.microsoft.com/office/drawing/2014/main" id="{5500B86E-EF03-424F-95F8-FCF1953D728A}"/>
                </a:ext>
              </a:extLst>
            </p:cNvPr>
            <p:cNvSpPr/>
            <p:nvPr/>
          </p:nvSpPr>
          <p:spPr>
            <a:xfrm>
              <a:off x="9871124" y="10970496"/>
              <a:ext cx="1048459" cy="44644"/>
            </a:xfrm>
            <a:custGeom>
              <a:avLst/>
              <a:gdLst/>
              <a:ahLst/>
              <a:cxnLst/>
              <a:rect l="l" t="t" r="r" b="b"/>
              <a:pathLst>
                <a:path w="778509" h="27304">
                  <a:moveTo>
                    <a:pt x="0" y="27076"/>
                  </a:moveTo>
                  <a:lnTo>
                    <a:pt x="778442" y="27076"/>
                  </a:lnTo>
                </a:path>
                <a:path w="778509" h="27304">
                  <a:moveTo>
                    <a:pt x="778442" y="0"/>
                  </a:moveTo>
                  <a:lnTo>
                    <a:pt x="0" y="0"/>
                  </a:lnTo>
                </a:path>
                <a:path w="778509" h="27304">
                  <a:moveTo>
                    <a:pt x="0" y="0"/>
                  </a:moveTo>
                  <a:lnTo>
                    <a:pt x="0" y="27076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74" name="object 2032">
              <a:extLst>
                <a:ext uri="{FF2B5EF4-FFF2-40B4-BE49-F238E27FC236}">
                  <a16:creationId xmlns:a16="http://schemas.microsoft.com/office/drawing/2014/main" id="{D53F3F47-023E-4F38-B93D-FD6A65E9EF71}"/>
                </a:ext>
              </a:extLst>
            </p:cNvPr>
            <p:cNvSpPr/>
            <p:nvPr/>
          </p:nvSpPr>
          <p:spPr>
            <a:xfrm>
              <a:off x="1803269" y="4230476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75" name="object 2033">
              <a:extLst>
                <a:ext uri="{FF2B5EF4-FFF2-40B4-BE49-F238E27FC236}">
                  <a16:creationId xmlns:a16="http://schemas.microsoft.com/office/drawing/2014/main" id="{5288D129-E392-40D2-B921-F50BDA207D51}"/>
                </a:ext>
              </a:extLst>
            </p:cNvPr>
            <p:cNvSpPr/>
            <p:nvPr/>
          </p:nvSpPr>
          <p:spPr>
            <a:xfrm>
              <a:off x="1803269" y="4031265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76" name="object 2034">
              <a:extLst>
                <a:ext uri="{FF2B5EF4-FFF2-40B4-BE49-F238E27FC236}">
                  <a16:creationId xmlns:a16="http://schemas.microsoft.com/office/drawing/2014/main" id="{3315D9A2-F907-4715-B6CB-AE386B571A0A}"/>
                </a:ext>
              </a:extLst>
            </p:cNvPr>
            <p:cNvSpPr/>
            <p:nvPr/>
          </p:nvSpPr>
          <p:spPr>
            <a:xfrm>
              <a:off x="1803268" y="3079473"/>
              <a:ext cx="0" cy="952047"/>
            </a:xfrm>
            <a:custGeom>
              <a:avLst/>
              <a:gdLst/>
              <a:ahLst/>
              <a:cxnLst/>
              <a:rect l="l" t="t" r="r" b="b"/>
              <a:pathLst>
                <a:path h="582295">
                  <a:moveTo>
                    <a:pt x="0" y="0"/>
                  </a:moveTo>
                  <a:lnTo>
                    <a:pt x="0" y="494141"/>
                  </a:lnTo>
                </a:path>
                <a:path h="582295">
                  <a:moveTo>
                    <a:pt x="0" y="521218"/>
                  </a:moveTo>
                  <a:lnTo>
                    <a:pt x="0" y="58213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77" name="object 2035">
              <a:extLst>
                <a:ext uri="{FF2B5EF4-FFF2-40B4-BE49-F238E27FC236}">
                  <a16:creationId xmlns:a16="http://schemas.microsoft.com/office/drawing/2014/main" id="{3FE1C720-A4B2-496F-B500-38FBCD7E8E36}"/>
                </a:ext>
              </a:extLst>
            </p:cNvPr>
            <p:cNvSpPr/>
            <p:nvPr/>
          </p:nvSpPr>
          <p:spPr>
            <a:xfrm>
              <a:off x="1803268" y="4230476"/>
              <a:ext cx="0" cy="730906"/>
            </a:xfrm>
            <a:custGeom>
              <a:avLst/>
              <a:gdLst/>
              <a:ahLst/>
              <a:cxnLst/>
              <a:rect l="l" t="t" r="r" b="b"/>
              <a:pathLst>
                <a:path h="447040">
                  <a:moveTo>
                    <a:pt x="0" y="0"/>
                  </a:moveTo>
                  <a:lnTo>
                    <a:pt x="0" y="60921"/>
                  </a:lnTo>
                </a:path>
                <a:path h="447040">
                  <a:moveTo>
                    <a:pt x="0" y="87997"/>
                  </a:moveTo>
                  <a:lnTo>
                    <a:pt x="0" y="446758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78" name="object 2036">
              <a:extLst>
                <a:ext uri="{FF2B5EF4-FFF2-40B4-BE49-F238E27FC236}">
                  <a16:creationId xmlns:a16="http://schemas.microsoft.com/office/drawing/2014/main" id="{319BF2B1-9812-41FC-9445-C51C84459369}"/>
                </a:ext>
              </a:extLst>
            </p:cNvPr>
            <p:cNvSpPr/>
            <p:nvPr/>
          </p:nvSpPr>
          <p:spPr>
            <a:xfrm>
              <a:off x="1894430" y="4230476"/>
              <a:ext cx="0" cy="730906"/>
            </a:xfrm>
            <a:custGeom>
              <a:avLst/>
              <a:gdLst/>
              <a:ahLst/>
              <a:cxnLst/>
              <a:rect l="l" t="t" r="r" b="b"/>
              <a:pathLst>
                <a:path h="447040">
                  <a:moveTo>
                    <a:pt x="0" y="446758"/>
                  </a:moveTo>
                  <a:lnTo>
                    <a:pt x="0" y="87997"/>
                  </a:lnTo>
                </a:path>
                <a:path h="447040">
                  <a:moveTo>
                    <a:pt x="0" y="60921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79" name="object 2037">
              <a:extLst>
                <a:ext uri="{FF2B5EF4-FFF2-40B4-BE49-F238E27FC236}">
                  <a16:creationId xmlns:a16="http://schemas.microsoft.com/office/drawing/2014/main" id="{9DE389C6-1FAF-4AE9-BF42-FAE3673C2747}"/>
                </a:ext>
              </a:extLst>
            </p:cNvPr>
            <p:cNvSpPr/>
            <p:nvPr/>
          </p:nvSpPr>
          <p:spPr>
            <a:xfrm>
              <a:off x="1803269" y="3079473"/>
              <a:ext cx="91505" cy="952047"/>
            </a:xfrm>
            <a:custGeom>
              <a:avLst/>
              <a:gdLst/>
              <a:ahLst/>
              <a:cxnLst/>
              <a:rect l="l" t="t" r="r" b="b"/>
              <a:pathLst>
                <a:path w="67944" h="582295">
                  <a:moveTo>
                    <a:pt x="67690" y="582139"/>
                  </a:moveTo>
                  <a:lnTo>
                    <a:pt x="67690" y="521218"/>
                  </a:lnTo>
                </a:path>
                <a:path w="67944" h="582295">
                  <a:moveTo>
                    <a:pt x="67690" y="494141"/>
                  </a:moveTo>
                  <a:lnTo>
                    <a:pt x="67690" y="0"/>
                  </a:lnTo>
                </a:path>
                <a:path w="67944" h="582295">
                  <a:moveTo>
                    <a:pt x="67690" y="582139"/>
                  </a:moveTo>
                  <a:lnTo>
                    <a:pt x="0" y="58213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80" name="object 2038">
              <a:extLst>
                <a:ext uri="{FF2B5EF4-FFF2-40B4-BE49-F238E27FC236}">
                  <a16:creationId xmlns:a16="http://schemas.microsoft.com/office/drawing/2014/main" id="{323372D8-8036-4B16-8F0C-FDA3293B286E}"/>
                </a:ext>
              </a:extLst>
            </p:cNvPr>
            <p:cNvSpPr/>
            <p:nvPr/>
          </p:nvSpPr>
          <p:spPr>
            <a:xfrm>
              <a:off x="1803269" y="4230476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81" name="object 2039">
              <a:extLst>
                <a:ext uri="{FF2B5EF4-FFF2-40B4-BE49-F238E27FC236}">
                  <a16:creationId xmlns:a16="http://schemas.microsoft.com/office/drawing/2014/main" id="{0AEF1A0A-6833-45C4-B469-E0CB71646E72}"/>
                </a:ext>
              </a:extLst>
            </p:cNvPr>
            <p:cNvSpPr/>
            <p:nvPr/>
          </p:nvSpPr>
          <p:spPr>
            <a:xfrm>
              <a:off x="1274527" y="4374352"/>
              <a:ext cx="54731" cy="586594"/>
            </a:xfrm>
            <a:custGeom>
              <a:avLst/>
              <a:gdLst/>
              <a:ahLst/>
              <a:cxnLst/>
              <a:rect l="l" t="t" r="r" b="b"/>
              <a:pathLst>
                <a:path w="40639" h="358775">
                  <a:moveTo>
                    <a:pt x="0" y="0"/>
                  </a:moveTo>
                  <a:lnTo>
                    <a:pt x="0" y="358760"/>
                  </a:lnTo>
                </a:path>
                <a:path w="40639" h="358775">
                  <a:moveTo>
                    <a:pt x="40614" y="358760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82" name="object 2040">
              <a:extLst>
                <a:ext uri="{FF2B5EF4-FFF2-40B4-BE49-F238E27FC236}">
                  <a16:creationId xmlns:a16="http://schemas.microsoft.com/office/drawing/2014/main" id="{E461DA52-0D93-4979-B9B8-1E080F077E38}"/>
                </a:ext>
              </a:extLst>
            </p:cNvPr>
            <p:cNvSpPr/>
            <p:nvPr/>
          </p:nvSpPr>
          <p:spPr>
            <a:xfrm>
              <a:off x="15842264" y="4673171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83" name="object 2041">
              <a:extLst>
                <a:ext uri="{FF2B5EF4-FFF2-40B4-BE49-F238E27FC236}">
                  <a16:creationId xmlns:a16="http://schemas.microsoft.com/office/drawing/2014/main" id="{DC707D00-9E49-4E96-921C-3EDB646B9073}"/>
                </a:ext>
              </a:extLst>
            </p:cNvPr>
            <p:cNvSpPr/>
            <p:nvPr/>
          </p:nvSpPr>
          <p:spPr>
            <a:xfrm>
              <a:off x="15842264" y="4473959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84" name="object 2042">
              <a:extLst>
                <a:ext uri="{FF2B5EF4-FFF2-40B4-BE49-F238E27FC236}">
                  <a16:creationId xmlns:a16="http://schemas.microsoft.com/office/drawing/2014/main" id="{8B98BE8B-4EB7-4F8B-9A05-433A692BA34D}"/>
                </a:ext>
              </a:extLst>
            </p:cNvPr>
            <p:cNvSpPr/>
            <p:nvPr/>
          </p:nvSpPr>
          <p:spPr>
            <a:xfrm>
              <a:off x="15842262" y="3300820"/>
              <a:ext cx="0" cy="1173187"/>
            </a:xfrm>
            <a:custGeom>
              <a:avLst/>
              <a:gdLst/>
              <a:ahLst/>
              <a:cxnLst/>
              <a:rect l="l" t="t" r="r" b="b"/>
              <a:pathLst>
                <a:path h="717550">
                  <a:moveTo>
                    <a:pt x="0" y="0"/>
                  </a:moveTo>
                  <a:lnTo>
                    <a:pt x="0" y="629523"/>
                  </a:lnTo>
                </a:path>
                <a:path h="717550">
                  <a:moveTo>
                    <a:pt x="0" y="656599"/>
                  </a:moveTo>
                  <a:lnTo>
                    <a:pt x="0" y="71752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85" name="object 2043">
              <a:extLst>
                <a:ext uri="{FF2B5EF4-FFF2-40B4-BE49-F238E27FC236}">
                  <a16:creationId xmlns:a16="http://schemas.microsoft.com/office/drawing/2014/main" id="{D1C04F88-1DB3-4D6B-ADC6-4AC4FD9933F8}"/>
                </a:ext>
              </a:extLst>
            </p:cNvPr>
            <p:cNvSpPr/>
            <p:nvPr/>
          </p:nvSpPr>
          <p:spPr>
            <a:xfrm>
              <a:off x="15842262" y="4673172"/>
              <a:ext cx="0" cy="952047"/>
            </a:xfrm>
            <a:custGeom>
              <a:avLst/>
              <a:gdLst/>
              <a:ahLst/>
              <a:cxnLst/>
              <a:rect l="l" t="t" r="r" b="b"/>
              <a:pathLst>
                <a:path h="582295">
                  <a:moveTo>
                    <a:pt x="0" y="0"/>
                  </a:moveTo>
                  <a:lnTo>
                    <a:pt x="0" y="60921"/>
                  </a:lnTo>
                </a:path>
                <a:path h="582295">
                  <a:moveTo>
                    <a:pt x="0" y="87997"/>
                  </a:moveTo>
                  <a:lnTo>
                    <a:pt x="0" y="58213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86" name="object 2044">
              <a:extLst>
                <a:ext uri="{FF2B5EF4-FFF2-40B4-BE49-F238E27FC236}">
                  <a16:creationId xmlns:a16="http://schemas.microsoft.com/office/drawing/2014/main" id="{53B11D4A-CC24-4D24-886B-EE6EA0777188}"/>
                </a:ext>
              </a:extLst>
            </p:cNvPr>
            <p:cNvSpPr/>
            <p:nvPr/>
          </p:nvSpPr>
          <p:spPr>
            <a:xfrm>
              <a:off x="15933424" y="4673172"/>
              <a:ext cx="0" cy="952047"/>
            </a:xfrm>
            <a:custGeom>
              <a:avLst/>
              <a:gdLst/>
              <a:ahLst/>
              <a:cxnLst/>
              <a:rect l="l" t="t" r="r" b="b"/>
              <a:pathLst>
                <a:path h="582295">
                  <a:moveTo>
                    <a:pt x="0" y="582139"/>
                  </a:moveTo>
                  <a:lnTo>
                    <a:pt x="0" y="87997"/>
                  </a:lnTo>
                </a:path>
                <a:path h="582295">
                  <a:moveTo>
                    <a:pt x="0" y="60921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87" name="object 2045">
              <a:extLst>
                <a:ext uri="{FF2B5EF4-FFF2-40B4-BE49-F238E27FC236}">
                  <a16:creationId xmlns:a16="http://schemas.microsoft.com/office/drawing/2014/main" id="{FA11E43B-21B0-4BF5-94B7-BDCEAFDEDB61}"/>
                </a:ext>
              </a:extLst>
            </p:cNvPr>
            <p:cNvSpPr/>
            <p:nvPr/>
          </p:nvSpPr>
          <p:spPr>
            <a:xfrm>
              <a:off x="15842264" y="3300820"/>
              <a:ext cx="91505" cy="1173187"/>
            </a:xfrm>
            <a:custGeom>
              <a:avLst/>
              <a:gdLst/>
              <a:ahLst/>
              <a:cxnLst/>
              <a:rect l="l" t="t" r="r" b="b"/>
              <a:pathLst>
                <a:path w="67944" h="717550">
                  <a:moveTo>
                    <a:pt x="67690" y="717520"/>
                  </a:moveTo>
                  <a:lnTo>
                    <a:pt x="67690" y="656599"/>
                  </a:lnTo>
                </a:path>
                <a:path w="67944" h="717550">
                  <a:moveTo>
                    <a:pt x="67690" y="629523"/>
                  </a:moveTo>
                  <a:lnTo>
                    <a:pt x="67690" y="0"/>
                  </a:lnTo>
                </a:path>
                <a:path w="67944" h="717550">
                  <a:moveTo>
                    <a:pt x="67690" y="717520"/>
                  </a:moveTo>
                  <a:lnTo>
                    <a:pt x="0" y="71752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88" name="object 2046">
              <a:extLst>
                <a:ext uri="{FF2B5EF4-FFF2-40B4-BE49-F238E27FC236}">
                  <a16:creationId xmlns:a16="http://schemas.microsoft.com/office/drawing/2014/main" id="{5B145A3D-E0E8-40A4-ABA0-BFD9F45EF5C4}"/>
                </a:ext>
              </a:extLst>
            </p:cNvPr>
            <p:cNvSpPr/>
            <p:nvPr/>
          </p:nvSpPr>
          <p:spPr>
            <a:xfrm>
              <a:off x="15842264" y="4673171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6769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89" name="object 2047">
              <a:extLst>
                <a:ext uri="{FF2B5EF4-FFF2-40B4-BE49-F238E27FC236}">
                  <a16:creationId xmlns:a16="http://schemas.microsoft.com/office/drawing/2014/main" id="{54C104E1-EA16-4FD6-8D7B-9F7C6E499D2A}"/>
                </a:ext>
              </a:extLst>
            </p:cNvPr>
            <p:cNvSpPr/>
            <p:nvPr/>
          </p:nvSpPr>
          <p:spPr>
            <a:xfrm>
              <a:off x="16407468" y="4817048"/>
              <a:ext cx="54731" cy="808772"/>
            </a:xfrm>
            <a:custGeom>
              <a:avLst/>
              <a:gdLst/>
              <a:ahLst/>
              <a:cxnLst/>
              <a:rect l="l" t="t" r="r" b="b"/>
              <a:pathLst>
                <a:path w="40640" h="494665">
                  <a:moveTo>
                    <a:pt x="0" y="0"/>
                  </a:moveTo>
                  <a:lnTo>
                    <a:pt x="0" y="494141"/>
                  </a:lnTo>
                </a:path>
                <a:path w="40640" h="494665">
                  <a:moveTo>
                    <a:pt x="40614" y="494141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90" name="object 2048">
              <a:extLst>
                <a:ext uri="{FF2B5EF4-FFF2-40B4-BE49-F238E27FC236}">
                  <a16:creationId xmlns:a16="http://schemas.microsoft.com/office/drawing/2014/main" id="{65885C0A-EB91-4746-B9EA-7FA3959CE5B3}"/>
                </a:ext>
              </a:extLst>
            </p:cNvPr>
            <p:cNvSpPr/>
            <p:nvPr/>
          </p:nvSpPr>
          <p:spPr>
            <a:xfrm>
              <a:off x="17437604" y="10439261"/>
              <a:ext cx="0" cy="388294"/>
            </a:xfrm>
            <a:custGeom>
              <a:avLst/>
              <a:gdLst/>
              <a:ahLst/>
              <a:cxnLst/>
              <a:rect l="l" t="t" r="r" b="b"/>
              <a:pathLst>
                <a:path h="237490">
                  <a:moveTo>
                    <a:pt x="0" y="236917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91" name="object 2049">
              <a:extLst>
                <a:ext uri="{FF2B5EF4-FFF2-40B4-BE49-F238E27FC236}">
                  <a16:creationId xmlns:a16="http://schemas.microsoft.com/office/drawing/2014/main" id="{D379626E-3E07-4530-B845-DF1653750AAC}"/>
                </a:ext>
              </a:extLst>
            </p:cNvPr>
            <p:cNvSpPr/>
            <p:nvPr/>
          </p:nvSpPr>
          <p:spPr>
            <a:xfrm>
              <a:off x="17346443" y="10439261"/>
              <a:ext cx="0" cy="388294"/>
            </a:xfrm>
            <a:custGeom>
              <a:avLst/>
              <a:gdLst/>
              <a:ahLst/>
              <a:cxnLst/>
              <a:rect l="l" t="t" r="r" b="b"/>
              <a:pathLst>
                <a:path h="237490">
                  <a:moveTo>
                    <a:pt x="0" y="0"/>
                  </a:moveTo>
                  <a:lnTo>
                    <a:pt x="0" y="236917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92" name="object 2050">
              <a:extLst>
                <a:ext uri="{FF2B5EF4-FFF2-40B4-BE49-F238E27FC236}">
                  <a16:creationId xmlns:a16="http://schemas.microsoft.com/office/drawing/2014/main" id="{5E15505E-3B96-4230-AAA4-A01CA7423E77}"/>
                </a:ext>
              </a:extLst>
            </p:cNvPr>
            <p:cNvSpPr/>
            <p:nvPr/>
          </p:nvSpPr>
          <p:spPr>
            <a:xfrm>
              <a:off x="16480398" y="11014763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93" name="object 2051">
              <a:extLst>
                <a:ext uri="{FF2B5EF4-FFF2-40B4-BE49-F238E27FC236}">
                  <a16:creationId xmlns:a16="http://schemas.microsoft.com/office/drawing/2014/main" id="{0D49C88E-D7FB-4E0C-B676-DB9496333022}"/>
                </a:ext>
              </a:extLst>
            </p:cNvPr>
            <p:cNvSpPr/>
            <p:nvPr/>
          </p:nvSpPr>
          <p:spPr>
            <a:xfrm>
              <a:off x="16316307" y="11014763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94" name="object 2052">
              <a:extLst>
                <a:ext uri="{FF2B5EF4-FFF2-40B4-BE49-F238E27FC236}">
                  <a16:creationId xmlns:a16="http://schemas.microsoft.com/office/drawing/2014/main" id="{D6892D07-C3AF-438C-87B3-55D63BB59BD3}"/>
                </a:ext>
              </a:extLst>
            </p:cNvPr>
            <p:cNvSpPr/>
            <p:nvPr/>
          </p:nvSpPr>
          <p:spPr>
            <a:xfrm>
              <a:off x="17109420" y="11014763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95" name="object 2053">
              <a:extLst>
                <a:ext uri="{FF2B5EF4-FFF2-40B4-BE49-F238E27FC236}">
                  <a16:creationId xmlns:a16="http://schemas.microsoft.com/office/drawing/2014/main" id="{0F5BEAAD-7D45-4032-846B-5FABA672E154}"/>
                </a:ext>
              </a:extLst>
            </p:cNvPr>
            <p:cNvSpPr/>
            <p:nvPr/>
          </p:nvSpPr>
          <p:spPr>
            <a:xfrm>
              <a:off x="16945328" y="11014763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96" name="object 2054">
              <a:extLst>
                <a:ext uri="{FF2B5EF4-FFF2-40B4-BE49-F238E27FC236}">
                  <a16:creationId xmlns:a16="http://schemas.microsoft.com/office/drawing/2014/main" id="{14648F37-D92F-4D77-840C-3AAA8781D16D}"/>
                </a:ext>
              </a:extLst>
            </p:cNvPr>
            <p:cNvSpPr/>
            <p:nvPr/>
          </p:nvSpPr>
          <p:spPr>
            <a:xfrm>
              <a:off x="15933424" y="11014763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97" name="object 2055">
              <a:extLst>
                <a:ext uri="{FF2B5EF4-FFF2-40B4-BE49-F238E27FC236}">
                  <a16:creationId xmlns:a16="http://schemas.microsoft.com/office/drawing/2014/main" id="{9EBD3716-40AD-49FE-891A-EF7050602B29}"/>
                </a:ext>
              </a:extLst>
            </p:cNvPr>
            <p:cNvSpPr/>
            <p:nvPr/>
          </p:nvSpPr>
          <p:spPr>
            <a:xfrm>
              <a:off x="15614357" y="11014763"/>
              <a:ext cx="155644" cy="66445"/>
            </a:xfrm>
            <a:custGeom>
              <a:avLst/>
              <a:gdLst/>
              <a:ahLst/>
              <a:cxnLst/>
              <a:rect l="l" t="t" r="r" b="b"/>
              <a:pathLst>
                <a:path w="115569" h="40640">
                  <a:moveTo>
                    <a:pt x="115074" y="0"/>
                  </a:moveTo>
                  <a:lnTo>
                    <a:pt x="115074" y="40614"/>
                  </a:lnTo>
                </a:path>
                <a:path w="115569" h="40640">
                  <a:moveTo>
                    <a:pt x="0" y="40614"/>
                  </a:moveTo>
                  <a:lnTo>
                    <a:pt x="115074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98" name="object 2056">
              <a:extLst>
                <a:ext uri="{FF2B5EF4-FFF2-40B4-BE49-F238E27FC236}">
                  <a16:creationId xmlns:a16="http://schemas.microsoft.com/office/drawing/2014/main" id="{E770914E-40CE-4C88-A715-C4B03A1DDAD2}"/>
                </a:ext>
              </a:extLst>
            </p:cNvPr>
            <p:cNvSpPr/>
            <p:nvPr/>
          </p:nvSpPr>
          <p:spPr>
            <a:xfrm>
              <a:off x="15933424" y="11081168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0" y="0"/>
                  </a:moveTo>
                  <a:lnTo>
                    <a:pt x="115074" y="0"/>
                  </a:lnTo>
                </a:path>
                <a:path w="284480">
                  <a:moveTo>
                    <a:pt x="155688" y="0"/>
                  </a:moveTo>
                  <a:lnTo>
                    <a:pt x="28430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799" name="object 2057">
              <a:extLst>
                <a:ext uri="{FF2B5EF4-FFF2-40B4-BE49-F238E27FC236}">
                  <a16:creationId xmlns:a16="http://schemas.microsoft.com/office/drawing/2014/main" id="{1B35EE9D-F18D-40F9-A83C-F76079C00C40}"/>
                </a:ext>
              </a:extLst>
            </p:cNvPr>
            <p:cNvSpPr/>
            <p:nvPr/>
          </p:nvSpPr>
          <p:spPr>
            <a:xfrm>
              <a:off x="16480400" y="11081168"/>
              <a:ext cx="465221" cy="0"/>
            </a:xfrm>
            <a:custGeom>
              <a:avLst/>
              <a:gdLst/>
              <a:ahLst/>
              <a:cxnLst/>
              <a:rect l="l" t="t" r="r" b="b"/>
              <a:pathLst>
                <a:path w="345440">
                  <a:moveTo>
                    <a:pt x="0" y="0"/>
                  </a:moveTo>
                  <a:lnTo>
                    <a:pt x="115074" y="0"/>
                  </a:lnTo>
                </a:path>
                <a:path w="345440">
                  <a:moveTo>
                    <a:pt x="155688" y="0"/>
                  </a:moveTo>
                  <a:lnTo>
                    <a:pt x="345222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00" name="object 2058">
              <a:extLst>
                <a:ext uri="{FF2B5EF4-FFF2-40B4-BE49-F238E27FC236}">
                  <a16:creationId xmlns:a16="http://schemas.microsoft.com/office/drawing/2014/main" id="{6FBAC4E0-F456-4B6F-9029-D1C5C3B06271}"/>
                </a:ext>
              </a:extLst>
            </p:cNvPr>
            <p:cNvSpPr/>
            <p:nvPr/>
          </p:nvSpPr>
          <p:spPr>
            <a:xfrm>
              <a:off x="17109420" y="11014763"/>
              <a:ext cx="237742" cy="66445"/>
            </a:xfrm>
            <a:custGeom>
              <a:avLst/>
              <a:gdLst/>
              <a:ahLst/>
              <a:cxnLst/>
              <a:rect l="l" t="t" r="r" b="b"/>
              <a:pathLst>
                <a:path w="176530" h="40640">
                  <a:moveTo>
                    <a:pt x="0" y="40614"/>
                  </a:moveTo>
                  <a:lnTo>
                    <a:pt x="175995" y="40614"/>
                  </a:lnTo>
                </a:path>
                <a:path w="176530" h="40640">
                  <a:moveTo>
                    <a:pt x="175995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01" name="object 2059">
              <a:extLst>
                <a:ext uri="{FF2B5EF4-FFF2-40B4-BE49-F238E27FC236}">
                  <a16:creationId xmlns:a16="http://schemas.microsoft.com/office/drawing/2014/main" id="{53CE8E5B-B8AE-4E5F-87CB-82EFF15F3655}"/>
                </a:ext>
              </a:extLst>
            </p:cNvPr>
            <p:cNvSpPr/>
            <p:nvPr/>
          </p:nvSpPr>
          <p:spPr>
            <a:xfrm>
              <a:off x="16480400" y="11014763"/>
              <a:ext cx="465221" cy="0"/>
            </a:xfrm>
            <a:custGeom>
              <a:avLst/>
              <a:gdLst/>
              <a:ahLst/>
              <a:cxnLst/>
              <a:rect l="l" t="t" r="r" b="b"/>
              <a:pathLst>
                <a:path w="345440">
                  <a:moveTo>
                    <a:pt x="345222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02" name="object 2060">
              <a:extLst>
                <a:ext uri="{FF2B5EF4-FFF2-40B4-BE49-F238E27FC236}">
                  <a16:creationId xmlns:a16="http://schemas.microsoft.com/office/drawing/2014/main" id="{CF4999AD-2D10-49D9-BC5B-D0CAC3CFF004}"/>
                </a:ext>
              </a:extLst>
            </p:cNvPr>
            <p:cNvSpPr/>
            <p:nvPr/>
          </p:nvSpPr>
          <p:spPr>
            <a:xfrm>
              <a:off x="15933424" y="11014763"/>
              <a:ext cx="383123" cy="0"/>
            </a:xfrm>
            <a:custGeom>
              <a:avLst/>
              <a:gdLst/>
              <a:ahLst/>
              <a:cxnLst/>
              <a:rect l="l" t="t" r="r" b="b"/>
              <a:pathLst>
                <a:path w="284480">
                  <a:moveTo>
                    <a:pt x="284300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03" name="object 2061">
              <a:extLst>
                <a:ext uri="{FF2B5EF4-FFF2-40B4-BE49-F238E27FC236}">
                  <a16:creationId xmlns:a16="http://schemas.microsoft.com/office/drawing/2014/main" id="{B317F7BA-6F9E-4DCB-B40E-906409D11A9D}"/>
                </a:ext>
              </a:extLst>
            </p:cNvPr>
            <p:cNvSpPr/>
            <p:nvPr/>
          </p:nvSpPr>
          <p:spPr>
            <a:xfrm>
              <a:off x="15614357" y="11014763"/>
              <a:ext cx="155644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115074" y="0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04" name="object 2062">
              <a:extLst>
                <a:ext uri="{FF2B5EF4-FFF2-40B4-BE49-F238E27FC236}">
                  <a16:creationId xmlns:a16="http://schemas.microsoft.com/office/drawing/2014/main" id="{D684FF82-B98D-4961-B278-EF7637B8755B}"/>
                </a:ext>
              </a:extLst>
            </p:cNvPr>
            <p:cNvSpPr/>
            <p:nvPr/>
          </p:nvSpPr>
          <p:spPr>
            <a:xfrm>
              <a:off x="16316307" y="11014763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05" name="object 2063">
              <a:extLst>
                <a:ext uri="{FF2B5EF4-FFF2-40B4-BE49-F238E27FC236}">
                  <a16:creationId xmlns:a16="http://schemas.microsoft.com/office/drawing/2014/main" id="{36EEB01E-2964-45C1-8393-703947803EFD}"/>
                </a:ext>
              </a:extLst>
            </p:cNvPr>
            <p:cNvSpPr/>
            <p:nvPr/>
          </p:nvSpPr>
          <p:spPr>
            <a:xfrm>
              <a:off x="16480398" y="11014763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06" name="object 2064">
              <a:extLst>
                <a:ext uri="{FF2B5EF4-FFF2-40B4-BE49-F238E27FC236}">
                  <a16:creationId xmlns:a16="http://schemas.microsoft.com/office/drawing/2014/main" id="{8FD2CAAD-F68E-46B3-BDDA-55FB313C36E6}"/>
                </a:ext>
              </a:extLst>
            </p:cNvPr>
            <p:cNvSpPr/>
            <p:nvPr/>
          </p:nvSpPr>
          <p:spPr>
            <a:xfrm>
              <a:off x="16945328" y="11014763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07" name="object 2065">
              <a:extLst>
                <a:ext uri="{FF2B5EF4-FFF2-40B4-BE49-F238E27FC236}">
                  <a16:creationId xmlns:a16="http://schemas.microsoft.com/office/drawing/2014/main" id="{5892F0BF-70AF-4465-AFA2-BE5BA8E25D22}"/>
                </a:ext>
              </a:extLst>
            </p:cNvPr>
            <p:cNvSpPr/>
            <p:nvPr/>
          </p:nvSpPr>
          <p:spPr>
            <a:xfrm>
              <a:off x="17109420" y="11014763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08" name="object 2066">
              <a:extLst>
                <a:ext uri="{FF2B5EF4-FFF2-40B4-BE49-F238E27FC236}">
                  <a16:creationId xmlns:a16="http://schemas.microsoft.com/office/drawing/2014/main" id="{6A9191D5-9C1B-4769-941B-BA7795B148A7}"/>
                </a:ext>
              </a:extLst>
            </p:cNvPr>
            <p:cNvSpPr/>
            <p:nvPr/>
          </p:nvSpPr>
          <p:spPr>
            <a:xfrm>
              <a:off x="15769331" y="11014763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09" name="object 2067">
              <a:extLst>
                <a:ext uri="{FF2B5EF4-FFF2-40B4-BE49-F238E27FC236}">
                  <a16:creationId xmlns:a16="http://schemas.microsoft.com/office/drawing/2014/main" id="{8BFE4C71-6ED7-421A-A353-9ABEBDEE8445}"/>
                </a:ext>
              </a:extLst>
            </p:cNvPr>
            <p:cNvSpPr/>
            <p:nvPr/>
          </p:nvSpPr>
          <p:spPr>
            <a:xfrm>
              <a:off x="15933424" y="11014763"/>
              <a:ext cx="0" cy="66445"/>
            </a:xfrm>
            <a:custGeom>
              <a:avLst/>
              <a:gdLst/>
              <a:ahLst/>
              <a:cxnLst/>
              <a:rect l="l" t="t" r="r" b="b"/>
              <a:pathLst>
                <a:path h="40640">
                  <a:moveTo>
                    <a:pt x="0" y="0"/>
                  </a:moveTo>
                  <a:lnTo>
                    <a:pt x="0" y="40614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10" name="object 2068">
              <a:extLst>
                <a:ext uri="{FF2B5EF4-FFF2-40B4-BE49-F238E27FC236}">
                  <a16:creationId xmlns:a16="http://schemas.microsoft.com/office/drawing/2014/main" id="{C139A393-77FD-4B49-A23A-E408393CA0BD}"/>
                </a:ext>
              </a:extLst>
            </p:cNvPr>
            <p:cNvSpPr/>
            <p:nvPr/>
          </p:nvSpPr>
          <p:spPr>
            <a:xfrm>
              <a:off x="16088401" y="11081168"/>
              <a:ext cx="54731" cy="1461812"/>
            </a:xfrm>
            <a:custGeom>
              <a:avLst/>
              <a:gdLst/>
              <a:ahLst/>
              <a:cxnLst/>
              <a:rect l="l" t="t" r="r" b="b"/>
              <a:pathLst>
                <a:path w="40640" h="894079">
                  <a:moveTo>
                    <a:pt x="0" y="0"/>
                  </a:moveTo>
                  <a:lnTo>
                    <a:pt x="0" y="893516"/>
                  </a:lnTo>
                </a:path>
                <a:path w="40640" h="894079">
                  <a:moveTo>
                    <a:pt x="40614" y="893516"/>
                  </a:moveTo>
                  <a:lnTo>
                    <a:pt x="40614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11" name="object 2069">
              <a:extLst>
                <a:ext uri="{FF2B5EF4-FFF2-40B4-BE49-F238E27FC236}">
                  <a16:creationId xmlns:a16="http://schemas.microsoft.com/office/drawing/2014/main" id="{725CE782-52B5-4E38-A651-8B029912335C}"/>
                </a:ext>
              </a:extLst>
            </p:cNvPr>
            <p:cNvSpPr/>
            <p:nvPr/>
          </p:nvSpPr>
          <p:spPr>
            <a:xfrm>
              <a:off x="16635375" y="11081168"/>
              <a:ext cx="54731" cy="852376"/>
            </a:xfrm>
            <a:custGeom>
              <a:avLst/>
              <a:gdLst/>
              <a:ahLst/>
              <a:cxnLst/>
              <a:rect l="l" t="t" r="r" b="b"/>
              <a:pathLst>
                <a:path w="40640" h="521334">
                  <a:moveTo>
                    <a:pt x="40614" y="521218"/>
                  </a:moveTo>
                  <a:lnTo>
                    <a:pt x="40614" y="0"/>
                  </a:lnTo>
                </a:path>
                <a:path w="40640" h="521334">
                  <a:moveTo>
                    <a:pt x="0" y="0"/>
                  </a:moveTo>
                  <a:lnTo>
                    <a:pt x="0" y="521218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12" name="object 2070">
              <a:extLst>
                <a:ext uri="{FF2B5EF4-FFF2-40B4-BE49-F238E27FC236}">
                  <a16:creationId xmlns:a16="http://schemas.microsoft.com/office/drawing/2014/main" id="{87E06716-BBF4-4706-BF83-7278C8DED28E}"/>
                </a:ext>
              </a:extLst>
            </p:cNvPr>
            <p:cNvSpPr/>
            <p:nvPr/>
          </p:nvSpPr>
          <p:spPr>
            <a:xfrm>
              <a:off x="11284142" y="4673171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13" name="object 2071">
              <a:extLst>
                <a:ext uri="{FF2B5EF4-FFF2-40B4-BE49-F238E27FC236}">
                  <a16:creationId xmlns:a16="http://schemas.microsoft.com/office/drawing/2014/main" id="{6123701E-09DA-4DBA-B896-94961FBE6C95}"/>
                </a:ext>
              </a:extLst>
            </p:cNvPr>
            <p:cNvSpPr/>
            <p:nvPr/>
          </p:nvSpPr>
          <p:spPr>
            <a:xfrm>
              <a:off x="11284142" y="4473959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14" name="object 2072">
              <a:extLst>
                <a:ext uri="{FF2B5EF4-FFF2-40B4-BE49-F238E27FC236}">
                  <a16:creationId xmlns:a16="http://schemas.microsoft.com/office/drawing/2014/main" id="{866475A7-0244-4154-9BF2-BA83E03B8255}"/>
                </a:ext>
              </a:extLst>
            </p:cNvPr>
            <p:cNvSpPr/>
            <p:nvPr/>
          </p:nvSpPr>
          <p:spPr>
            <a:xfrm>
              <a:off x="11375304" y="4673172"/>
              <a:ext cx="0" cy="952047"/>
            </a:xfrm>
            <a:custGeom>
              <a:avLst/>
              <a:gdLst/>
              <a:ahLst/>
              <a:cxnLst/>
              <a:rect l="l" t="t" r="r" b="b"/>
              <a:pathLst>
                <a:path h="582295">
                  <a:moveTo>
                    <a:pt x="0" y="582139"/>
                  </a:moveTo>
                  <a:lnTo>
                    <a:pt x="0" y="87997"/>
                  </a:lnTo>
                </a:path>
                <a:path h="582295">
                  <a:moveTo>
                    <a:pt x="0" y="60921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15" name="object 2073">
              <a:extLst>
                <a:ext uri="{FF2B5EF4-FFF2-40B4-BE49-F238E27FC236}">
                  <a16:creationId xmlns:a16="http://schemas.microsoft.com/office/drawing/2014/main" id="{5D3E5522-27BB-418A-B557-C6B8217FB7C5}"/>
                </a:ext>
              </a:extLst>
            </p:cNvPr>
            <p:cNvSpPr/>
            <p:nvPr/>
          </p:nvSpPr>
          <p:spPr>
            <a:xfrm>
              <a:off x="11375304" y="3300820"/>
              <a:ext cx="0" cy="1173187"/>
            </a:xfrm>
            <a:custGeom>
              <a:avLst/>
              <a:gdLst/>
              <a:ahLst/>
              <a:cxnLst/>
              <a:rect l="l" t="t" r="r" b="b"/>
              <a:pathLst>
                <a:path h="717550">
                  <a:moveTo>
                    <a:pt x="0" y="717520"/>
                  </a:moveTo>
                  <a:lnTo>
                    <a:pt x="0" y="656599"/>
                  </a:lnTo>
                </a:path>
                <a:path h="717550">
                  <a:moveTo>
                    <a:pt x="0" y="629523"/>
                  </a:moveTo>
                  <a:lnTo>
                    <a:pt x="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16" name="object 2074">
              <a:extLst>
                <a:ext uri="{FF2B5EF4-FFF2-40B4-BE49-F238E27FC236}">
                  <a16:creationId xmlns:a16="http://schemas.microsoft.com/office/drawing/2014/main" id="{49B6DD02-7167-481E-989A-50C29BE249FE}"/>
                </a:ext>
              </a:extLst>
            </p:cNvPr>
            <p:cNvSpPr/>
            <p:nvPr/>
          </p:nvSpPr>
          <p:spPr>
            <a:xfrm>
              <a:off x="11284141" y="3300820"/>
              <a:ext cx="0" cy="1173187"/>
            </a:xfrm>
            <a:custGeom>
              <a:avLst/>
              <a:gdLst/>
              <a:ahLst/>
              <a:cxnLst/>
              <a:rect l="l" t="t" r="r" b="b"/>
              <a:pathLst>
                <a:path h="717550">
                  <a:moveTo>
                    <a:pt x="0" y="0"/>
                  </a:moveTo>
                  <a:lnTo>
                    <a:pt x="0" y="71752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17" name="object 2075">
              <a:extLst>
                <a:ext uri="{FF2B5EF4-FFF2-40B4-BE49-F238E27FC236}">
                  <a16:creationId xmlns:a16="http://schemas.microsoft.com/office/drawing/2014/main" id="{C20E8BFC-0039-4F40-A680-35594D9FFAAB}"/>
                </a:ext>
              </a:extLst>
            </p:cNvPr>
            <p:cNvSpPr/>
            <p:nvPr/>
          </p:nvSpPr>
          <p:spPr>
            <a:xfrm>
              <a:off x="11284141" y="4673172"/>
              <a:ext cx="0" cy="952047"/>
            </a:xfrm>
            <a:custGeom>
              <a:avLst/>
              <a:gdLst/>
              <a:ahLst/>
              <a:cxnLst/>
              <a:rect l="l" t="t" r="r" b="b"/>
              <a:pathLst>
                <a:path h="582295">
                  <a:moveTo>
                    <a:pt x="0" y="0"/>
                  </a:moveTo>
                  <a:lnTo>
                    <a:pt x="0" y="582139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18" name="object 2076">
              <a:extLst>
                <a:ext uri="{FF2B5EF4-FFF2-40B4-BE49-F238E27FC236}">
                  <a16:creationId xmlns:a16="http://schemas.microsoft.com/office/drawing/2014/main" id="{F0E47A01-3469-48A8-B27E-44E99194B17C}"/>
                </a:ext>
              </a:extLst>
            </p:cNvPr>
            <p:cNvSpPr/>
            <p:nvPr/>
          </p:nvSpPr>
          <p:spPr>
            <a:xfrm>
              <a:off x="11284142" y="4473959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19" name="object 2077">
              <a:extLst>
                <a:ext uri="{FF2B5EF4-FFF2-40B4-BE49-F238E27FC236}">
                  <a16:creationId xmlns:a16="http://schemas.microsoft.com/office/drawing/2014/main" id="{7288549F-B5A5-46EF-8F73-FE683D60F096}"/>
                </a:ext>
              </a:extLst>
            </p:cNvPr>
            <p:cNvSpPr/>
            <p:nvPr/>
          </p:nvSpPr>
          <p:spPr>
            <a:xfrm>
              <a:off x="11284142" y="4673171"/>
              <a:ext cx="9150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0" y="0"/>
                  </a:moveTo>
                  <a:lnTo>
                    <a:pt x="67690" y="0"/>
                  </a:lnTo>
                </a:path>
              </a:pathLst>
            </a:custGeom>
            <a:ln w="5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20" name="object 2078">
              <a:extLst>
                <a:ext uri="{FF2B5EF4-FFF2-40B4-BE49-F238E27FC236}">
                  <a16:creationId xmlns:a16="http://schemas.microsoft.com/office/drawing/2014/main" id="{E0FA42E5-93C8-41B5-A214-B7D7B32D4464}"/>
                </a:ext>
              </a:extLst>
            </p:cNvPr>
            <p:cNvSpPr/>
            <p:nvPr/>
          </p:nvSpPr>
          <p:spPr>
            <a:xfrm>
              <a:off x="3854405" y="5016258"/>
              <a:ext cx="0" cy="1771201"/>
            </a:xfrm>
            <a:custGeom>
              <a:avLst/>
              <a:gdLst/>
              <a:ahLst/>
              <a:cxnLst/>
              <a:rect l="l" t="t" r="r" b="b"/>
              <a:pathLst>
                <a:path h="1083309">
                  <a:moveTo>
                    <a:pt x="0" y="0"/>
                  </a:moveTo>
                  <a:lnTo>
                    <a:pt x="0" y="1083050"/>
                  </a:lnTo>
                </a:path>
              </a:pathLst>
            </a:custGeom>
            <a:ln w="5076">
              <a:solidFill>
                <a:srgbClr val="7E7E7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  <p:sp>
          <p:nvSpPr>
            <p:cNvPr id="1821" name="object 2079">
              <a:extLst>
                <a:ext uri="{FF2B5EF4-FFF2-40B4-BE49-F238E27FC236}">
                  <a16:creationId xmlns:a16="http://schemas.microsoft.com/office/drawing/2014/main" id="{78E8A3BF-E0FC-48B6-978A-8308B77EC499}"/>
                </a:ext>
              </a:extLst>
            </p:cNvPr>
            <p:cNvSpPr/>
            <p:nvPr/>
          </p:nvSpPr>
          <p:spPr>
            <a:xfrm>
              <a:off x="4401378" y="5016258"/>
              <a:ext cx="0" cy="1771201"/>
            </a:xfrm>
            <a:custGeom>
              <a:avLst/>
              <a:gdLst/>
              <a:ahLst/>
              <a:cxnLst/>
              <a:rect l="l" t="t" r="r" b="b"/>
              <a:pathLst>
                <a:path h="1083309">
                  <a:moveTo>
                    <a:pt x="0" y="0"/>
                  </a:moveTo>
                  <a:lnTo>
                    <a:pt x="0" y="1083050"/>
                  </a:lnTo>
                </a:path>
              </a:pathLst>
            </a:custGeom>
            <a:ln w="5076">
              <a:solidFill>
                <a:srgbClr val="7E7E7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2035"/>
            </a:p>
          </p:txBody>
        </p:sp>
      </p:grpSp>
      <p:sp>
        <p:nvSpPr>
          <p:cNvPr id="2083" name="Стрелка: вправо 2082">
            <a:extLst>
              <a:ext uri="{FF2B5EF4-FFF2-40B4-BE49-F238E27FC236}">
                <a16:creationId xmlns:a16="http://schemas.microsoft.com/office/drawing/2014/main" id="{68477705-8B11-47D1-9C24-161A9FEA15B7}"/>
              </a:ext>
            </a:extLst>
          </p:cNvPr>
          <p:cNvSpPr/>
          <p:nvPr/>
        </p:nvSpPr>
        <p:spPr>
          <a:xfrm>
            <a:off x="2406649" y="3575930"/>
            <a:ext cx="2139951" cy="443620"/>
          </a:xfrm>
          <a:prstGeom prst="rightArrow">
            <a:avLst>
              <a:gd name="adj1" fmla="val 69718"/>
              <a:gd name="adj2" fmla="val 46250"/>
            </a:avLst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89" name="Стрелка: вправо 2088">
            <a:extLst>
              <a:ext uri="{FF2B5EF4-FFF2-40B4-BE49-F238E27FC236}">
                <a16:creationId xmlns:a16="http://schemas.microsoft.com/office/drawing/2014/main" id="{85B28B9B-FD9C-4FED-AC3E-9A3E214BDA6D}"/>
              </a:ext>
            </a:extLst>
          </p:cNvPr>
          <p:cNvSpPr/>
          <p:nvPr/>
        </p:nvSpPr>
        <p:spPr>
          <a:xfrm>
            <a:off x="4594227" y="2139950"/>
            <a:ext cx="1577974" cy="317500"/>
          </a:xfrm>
          <a:prstGeom prst="rightArrow">
            <a:avLst>
              <a:gd name="adj1" fmla="val 69718"/>
              <a:gd name="adj2" fmla="val 46250"/>
            </a:avLst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90" name="Стрелка: вправо 2089">
            <a:extLst>
              <a:ext uri="{FF2B5EF4-FFF2-40B4-BE49-F238E27FC236}">
                <a16:creationId xmlns:a16="http://schemas.microsoft.com/office/drawing/2014/main" id="{E16E7494-DB0A-4B5C-8462-07ACDE3CC28F}"/>
              </a:ext>
            </a:extLst>
          </p:cNvPr>
          <p:cNvSpPr/>
          <p:nvPr/>
        </p:nvSpPr>
        <p:spPr>
          <a:xfrm>
            <a:off x="4594227" y="2911475"/>
            <a:ext cx="1577974" cy="317500"/>
          </a:xfrm>
          <a:prstGeom prst="rightArrow">
            <a:avLst>
              <a:gd name="adj1" fmla="val 69718"/>
              <a:gd name="adj2" fmla="val 46250"/>
            </a:avLst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91" name="Стрелка: вправо 2090">
            <a:extLst>
              <a:ext uri="{FF2B5EF4-FFF2-40B4-BE49-F238E27FC236}">
                <a16:creationId xmlns:a16="http://schemas.microsoft.com/office/drawing/2014/main" id="{9C9D60EB-ADCE-4D01-B2EA-D1AE41E663FB}"/>
              </a:ext>
            </a:extLst>
          </p:cNvPr>
          <p:cNvSpPr/>
          <p:nvPr/>
        </p:nvSpPr>
        <p:spPr>
          <a:xfrm>
            <a:off x="4594226" y="3683000"/>
            <a:ext cx="1577976" cy="317500"/>
          </a:xfrm>
          <a:prstGeom prst="rightArrow">
            <a:avLst>
              <a:gd name="adj1" fmla="val 69718"/>
              <a:gd name="adj2" fmla="val 46250"/>
            </a:avLst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92" name="Стрелка: вправо 2091">
            <a:extLst>
              <a:ext uri="{FF2B5EF4-FFF2-40B4-BE49-F238E27FC236}">
                <a16:creationId xmlns:a16="http://schemas.microsoft.com/office/drawing/2014/main" id="{D5274796-EA93-4A2A-8007-E89A295AF3DB}"/>
              </a:ext>
            </a:extLst>
          </p:cNvPr>
          <p:cNvSpPr/>
          <p:nvPr/>
        </p:nvSpPr>
        <p:spPr>
          <a:xfrm>
            <a:off x="6489699" y="3575930"/>
            <a:ext cx="4233069" cy="443620"/>
          </a:xfrm>
          <a:prstGeom prst="rightArrow">
            <a:avLst>
              <a:gd name="adj1" fmla="val 69718"/>
              <a:gd name="adj2" fmla="val 37217"/>
            </a:avLst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87" name="Заголовок 1">
            <a:extLst>
              <a:ext uri="{FF2B5EF4-FFF2-40B4-BE49-F238E27FC236}">
                <a16:creationId xmlns:a16="http://schemas.microsoft.com/office/drawing/2014/main" id="{54A2F3FE-BEA9-4025-A7BB-80543D99DB5A}"/>
              </a:ext>
            </a:extLst>
          </p:cNvPr>
          <p:cNvSpPr txBox="1">
            <a:spLocks noChangeArrowheads="1"/>
          </p:cNvSpPr>
          <p:nvPr/>
        </p:nvSpPr>
        <p:spPr>
          <a:xfrm>
            <a:off x="894080" y="243014"/>
            <a:ext cx="9324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000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Маршруты однонаправленного движения пациентов</a:t>
            </a:r>
          </a:p>
        </p:txBody>
      </p:sp>
      <p:sp>
        <p:nvSpPr>
          <p:cNvPr id="2088" name="TextBox 2087">
            <a:extLst>
              <a:ext uri="{FF2B5EF4-FFF2-40B4-BE49-F238E27FC236}">
                <a16:creationId xmlns:a16="http://schemas.microsoft.com/office/drawing/2014/main" id="{D9B5FD48-4884-4D9F-A89E-17035A054C85}"/>
              </a:ext>
            </a:extLst>
          </p:cNvPr>
          <p:cNvSpPr txBox="1"/>
          <p:nvPr/>
        </p:nvSpPr>
        <p:spPr>
          <a:xfrm>
            <a:off x="894080" y="3603387"/>
            <a:ext cx="1080000" cy="4767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</a:t>
            </a:r>
          </a:p>
        </p:txBody>
      </p:sp>
      <p:sp>
        <p:nvSpPr>
          <p:cNvPr id="2093" name="TextBox 2092">
            <a:extLst>
              <a:ext uri="{FF2B5EF4-FFF2-40B4-BE49-F238E27FC236}">
                <a16:creationId xmlns:a16="http://schemas.microsoft.com/office/drawing/2014/main" id="{2FEE9A28-C931-441F-A2E7-90E1357C7A4C}"/>
              </a:ext>
            </a:extLst>
          </p:cNvPr>
          <p:cNvSpPr txBox="1"/>
          <p:nvPr/>
        </p:nvSpPr>
        <p:spPr>
          <a:xfrm>
            <a:off x="10930954" y="3603387"/>
            <a:ext cx="1080000" cy="4767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</a:t>
            </a:r>
          </a:p>
        </p:txBody>
      </p:sp>
    </p:spTree>
    <p:extLst>
      <p:ext uri="{BB962C8B-B14F-4D97-AF65-F5344CB8AC3E}">
        <p14:creationId xmlns:p14="http://schemas.microsoft.com/office/powerpoint/2010/main" val="1930761092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ентации РАНХиГ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РАНХиГС</Template>
  <TotalTime>4038</TotalTime>
  <Words>962</Words>
  <Application>Microsoft Office PowerPoint</Application>
  <PresentationFormat>Широкоэкранный</PresentationFormat>
  <Paragraphs>227</Paragraphs>
  <Slides>20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Шаблон презентации РАНХиГС</vt:lpstr>
      <vt:lpstr>Acrobat Document</vt:lpstr>
      <vt:lpstr>Разработка концепции оптимизации системы оказания кардиохирургической помощи в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приоритетного региона для реализации концепции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Nobody</dc:creator>
  <cp:lastModifiedBy>Nobody</cp:lastModifiedBy>
  <cp:revision>103</cp:revision>
  <dcterms:created xsi:type="dcterms:W3CDTF">2023-06-05T18:29:47Z</dcterms:created>
  <dcterms:modified xsi:type="dcterms:W3CDTF">2024-01-31T15:25:03Z</dcterms:modified>
</cp:coreProperties>
</file>