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Layouts/slideLayout56.xml" ContentType="application/vnd.openxmlformats-officedocument.presentationml.slideLayout+xml"/>
  <Override PartName="/ppt/theme/theme1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6.xml" ContentType="application/vnd.openxmlformats-officedocument.theme+xml"/>
  <Override PartName="/ppt/slideLayouts/slideLayout66.xml" ContentType="application/vnd.openxmlformats-officedocument.presentationml.slideLayout+xml"/>
  <Override PartName="/ppt/theme/theme17.xml" ContentType="application/vnd.openxmlformats-officedocument.theme+xml"/>
  <Override PartName="/ppt/slideLayouts/slideLayout67.xml" ContentType="application/vnd.openxmlformats-officedocument.presentationml.slideLayout+xml"/>
  <Override PartName="/ppt/theme/theme1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70.xml" ContentType="application/vnd.openxmlformats-officedocument.presentationml.slideLayout+xml"/>
  <Override PartName="/ppt/theme/theme21.xml" ContentType="application/vnd.openxmlformats-officedocument.theme+xml"/>
  <Override PartName="/ppt/slideLayouts/slideLayout71.xml" ContentType="application/vnd.openxmlformats-officedocument.presentationml.slideLayout+xml"/>
  <Override PartName="/ppt/theme/theme2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9.xml" ContentType="application/vnd.openxmlformats-officedocument.theme+xml"/>
  <Override PartName="/ppt/slideLayouts/slideLayout86.xml" ContentType="application/vnd.openxmlformats-officedocument.presentationml.slideLayout+xml"/>
  <Override PartName="/ppt/theme/theme3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5.xml" ContentType="application/vnd.openxmlformats-officedocument.theme+xml"/>
  <Override PartName="/ppt/slideLayouts/slideLayout98.xml" ContentType="application/vnd.openxmlformats-officedocument.presentationml.slideLayout+xml"/>
  <Override PartName="/ppt/theme/theme3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24" r:id="rId8"/>
    <p:sldMasterId id="2147483836" r:id="rId9"/>
    <p:sldMasterId id="2147483845" r:id="rId10"/>
    <p:sldMasterId id="2147483851" r:id="rId11"/>
    <p:sldMasterId id="2147483866" r:id="rId12"/>
    <p:sldMasterId id="2147483878" r:id="rId13"/>
    <p:sldMasterId id="2147483910" r:id="rId14"/>
    <p:sldMasterId id="2147483920" r:id="rId15"/>
    <p:sldMasterId id="2147483937" r:id="rId16"/>
    <p:sldMasterId id="2147483958" r:id="rId17"/>
    <p:sldMasterId id="2147483983" r:id="rId18"/>
    <p:sldMasterId id="2147483987" r:id="rId19"/>
    <p:sldMasterId id="2147484010" r:id="rId20"/>
    <p:sldMasterId id="2147484013" r:id="rId21"/>
    <p:sldMasterId id="2147484016" r:id="rId22"/>
    <p:sldMasterId id="2147484019" r:id="rId23"/>
    <p:sldMasterId id="2147484027" r:id="rId24"/>
    <p:sldMasterId id="2147484045" r:id="rId25"/>
    <p:sldMasterId id="2147484075" r:id="rId26"/>
    <p:sldMasterId id="2147484078" r:id="rId27"/>
    <p:sldMasterId id="2147484092" r:id="rId28"/>
    <p:sldMasterId id="2147484111" r:id="rId29"/>
    <p:sldMasterId id="2147484133" r:id="rId30"/>
    <p:sldMasterId id="2147484137" r:id="rId31"/>
    <p:sldMasterId id="2147484144" r:id="rId32"/>
    <p:sldMasterId id="2147484152" r:id="rId33"/>
    <p:sldMasterId id="2147484154" r:id="rId34"/>
    <p:sldMasterId id="2147484160" r:id="rId35"/>
    <p:sldMasterId id="2147484165" r:id="rId36"/>
    <p:sldMasterId id="2147484167" r:id="rId37"/>
    <p:sldMasterId id="2147484173" r:id="rId38"/>
    <p:sldMasterId id="2147484179" r:id="rId39"/>
    <p:sldMasterId id="2147484187" r:id="rId40"/>
  </p:sldMasterIdLst>
  <p:notesMasterIdLst>
    <p:notesMasterId r:id="rId53"/>
  </p:notesMasterIdLst>
  <p:handoutMasterIdLst>
    <p:handoutMasterId r:id="rId54"/>
  </p:handoutMasterIdLst>
  <p:sldIdLst>
    <p:sldId id="672" r:id="rId41"/>
    <p:sldId id="670" r:id="rId42"/>
    <p:sldId id="637" r:id="rId43"/>
    <p:sldId id="662" r:id="rId44"/>
    <p:sldId id="668" r:id="rId45"/>
    <p:sldId id="674" r:id="rId46"/>
    <p:sldId id="664" r:id="rId47"/>
    <p:sldId id="675" r:id="rId48"/>
    <p:sldId id="676" r:id="rId49"/>
    <p:sldId id="671" r:id="rId50"/>
    <p:sldId id="669" r:id="rId51"/>
    <p:sldId id="665" r:id="rId52"/>
  </p:sldIdLst>
  <p:sldSz cx="9144000" cy="514826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9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47">
          <p15:clr>
            <a:srgbClr val="A4A3A4"/>
          </p15:clr>
        </p15:guide>
        <p15:guide id="33" pos="727">
          <p15:clr>
            <a:srgbClr val="A4A3A4"/>
          </p15:clr>
        </p15:guide>
        <p15:guide id="34" pos="1411">
          <p15:clr>
            <a:srgbClr val="A4A3A4"/>
          </p15:clr>
        </p15:guide>
        <p15:guide id="35" pos="3403">
          <p15:clr>
            <a:srgbClr val="A4A3A4"/>
          </p15:clr>
        </p15:guide>
        <p15:guide id="36" pos="3939">
          <p15:clr>
            <a:srgbClr val="A4A3A4"/>
          </p15:clr>
        </p15:guide>
        <p15:guide id="37" pos="40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2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orient="horz" pos="2866" userDrawn="1">
          <p15:clr>
            <a:srgbClr val="A4A3A4"/>
          </p15:clr>
        </p15:guide>
        <p15:guide id="7" orient="horz" pos="3112" userDrawn="1">
          <p15:clr>
            <a:srgbClr val="A4A3A4"/>
          </p15:clr>
        </p15:guide>
        <p15:guide id="8" orient="horz" pos="3111" userDrawn="1">
          <p15:clr>
            <a:srgbClr val="A4A3A4"/>
          </p15:clr>
        </p15:guide>
        <p15:guide id="9" pos="2155" userDrawn="1">
          <p15:clr>
            <a:srgbClr val="A4A3A4"/>
          </p15:clr>
        </p15:guide>
        <p15:guide id="10" pos="2136" userDrawn="1">
          <p15:clr>
            <a:srgbClr val="A4A3A4"/>
          </p15:clr>
        </p15:guide>
        <p15:guide id="11" orient="horz" pos="2898" userDrawn="1">
          <p15:clr>
            <a:srgbClr val="A4A3A4"/>
          </p15:clr>
        </p15:guide>
        <p15:guide id="12" orient="horz" pos="3145" userDrawn="1">
          <p15:clr>
            <a:srgbClr val="A4A3A4"/>
          </p15:clr>
        </p15:guide>
        <p15:guide id="13" orient="horz" pos="3144" userDrawn="1">
          <p15:clr>
            <a:srgbClr val="A4A3A4"/>
          </p15:clr>
        </p15:guide>
        <p15:guide id="14" pos="2165" userDrawn="1">
          <p15:clr>
            <a:srgbClr val="A4A3A4"/>
          </p15:clr>
        </p15:guide>
        <p15:guide id="15" pos="2146" userDrawn="1">
          <p15:clr>
            <a:srgbClr val="A4A3A4"/>
          </p15:clr>
        </p15:guide>
        <p15:guide id="16" orient="horz" pos="3143" userDrawn="1">
          <p15:clr>
            <a:srgbClr val="A4A3A4"/>
          </p15:clr>
        </p15:guide>
        <p15:guide id="17" orient="horz" pos="2867" userDrawn="1">
          <p15:clr>
            <a:srgbClr val="A4A3A4"/>
          </p15:clr>
        </p15:guide>
        <p15:guide id="18" orient="horz" pos="2851" userDrawn="1">
          <p15:clr>
            <a:srgbClr val="A4A3A4"/>
          </p15:clr>
        </p15:guide>
        <p15:guide id="19" orient="horz" pos="3096" userDrawn="1">
          <p15:clr>
            <a:srgbClr val="A4A3A4"/>
          </p15:clr>
        </p15:guide>
        <p15:guide id="20" orient="horz" pos="3095" userDrawn="1">
          <p15:clr>
            <a:srgbClr val="A4A3A4"/>
          </p15:clr>
        </p15:guide>
        <p15:guide id="21" orient="horz" pos="2883" userDrawn="1">
          <p15:clr>
            <a:srgbClr val="A4A3A4"/>
          </p15:clr>
        </p15:guide>
        <p15:guide id="23" pos="2150" userDrawn="1">
          <p15:clr>
            <a:srgbClr val="A4A3A4"/>
          </p15:clr>
        </p15:guide>
        <p15:guide id="24" pos="2131" userDrawn="1">
          <p15:clr>
            <a:srgbClr val="A4A3A4"/>
          </p15:clr>
        </p15:guide>
        <p15:guide id="25" orient="horz" pos="2897" userDrawn="1">
          <p15:clr>
            <a:srgbClr val="A4A3A4"/>
          </p15:clr>
        </p15:guide>
        <p15:guide id="26" orient="horz" pos="2881" userDrawn="1">
          <p15:clr>
            <a:srgbClr val="A4A3A4"/>
          </p15:clr>
        </p15:guide>
        <p15:guide id="27" orient="horz" pos="2913" userDrawn="1">
          <p15:clr>
            <a:srgbClr val="A4A3A4"/>
          </p15:clr>
        </p15:guide>
        <p15:guide id="28" orient="horz" pos="3162" userDrawn="1">
          <p15:clr>
            <a:srgbClr val="A4A3A4"/>
          </p15:clr>
        </p15:guide>
        <p15:guide id="29" orient="horz" pos="3161" userDrawn="1">
          <p15:clr>
            <a:srgbClr val="A4A3A4"/>
          </p15:clr>
        </p15:guide>
        <p15:guide id="30" orient="horz" pos="3160" userDrawn="1">
          <p15:clr>
            <a:srgbClr val="A4A3A4"/>
          </p15:clr>
        </p15:guide>
        <p15:guide id="31" pos="2170" userDrawn="1">
          <p15:clr>
            <a:srgbClr val="A4A3A4"/>
          </p15:clr>
        </p15:guide>
        <p15:guide id="32" pos="2151" userDrawn="1">
          <p15:clr>
            <a:srgbClr val="A4A3A4"/>
          </p15:clr>
        </p15:guide>
        <p15:guide id="33" orient="horz" pos="3142">
          <p15:clr>
            <a:srgbClr val="A4A3A4"/>
          </p15:clr>
        </p15:guide>
        <p15:guide id="34" orient="horz" pos="3159">
          <p15:clr>
            <a:srgbClr val="A4A3A4"/>
          </p15:clr>
        </p15:guide>
        <p15:guide id="35" orient="horz" pos="3129">
          <p15:clr>
            <a:srgbClr val="A4A3A4"/>
          </p15:clr>
        </p15:guide>
        <p15:guide id="36" orient="horz" pos="3146">
          <p15:clr>
            <a:srgbClr val="A4A3A4"/>
          </p15:clr>
        </p15:guide>
        <p15:guide id="37" orient="horz" pos="3163">
          <p15:clr>
            <a:srgbClr val="A4A3A4"/>
          </p15:clr>
        </p15:guide>
        <p15:guide id="38" orient="horz" pos="3141">
          <p15:clr>
            <a:srgbClr val="A4A3A4"/>
          </p15:clr>
        </p15:guide>
        <p15:guide id="39" orient="horz" pos="3158">
          <p15:clr>
            <a:srgbClr val="A4A3A4"/>
          </p15:clr>
        </p15:guide>
        <p15:guide id="40" orient="horz" pos="3130">
          <p15:clr>
            <a:srgbClr val="A4A3A4"/>
          </p15:clr>
        </p15:guide>
        <p15:guide id="41" orient="horz" pos="3147">
          <p15:clr>
            <a:srgbClr val="A4A3A4"/>
          </p15:clr>
        </p15:guide>
        <p15:guide id="42" orient="horz" pos="31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FF6600"/>
    <a:srgbClr val="3366FF"/>
    <a:srgbClr val="0000FF"/>
    <a:srgbClr val="FD8863"/>
    <a:srgbClr val="6666FF"/>
    <a:srgbClr val="212121"/>
    <a:srgbClr val="33333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8" autoAdjust="0"/>
    <p:restoredTop sz="72137" autoAdjust="0"/>
  </p:normalViewPr>
  <p:slideViewPr>
    <p:cSldViewPr snapToGrid="0">
      <p:cViewPr>
        <p:scale>
          <a:sx n="110" d="100"/>
          <a:sy n="110" d="100"/>
        </p:scale>
        <p:origin x="-2118" y="-102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orient="horz" pos="729"/>
        <p:guide orient="horz" pos="435"/>
        <p:guide orient="horz" pos="228"/>
        <p:guide pos="340"/>
        <p:guide pos="5511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47"/>
        <p:guide pos="727"/>
        <p:guide pos="1411"/>
        <p:guide pos="3403"/>
        <p:guide pos="3939"/>
        <p:guide pos="40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-3216" y="-82"/>
      </p:cViewPr>
      <p:guideLst>
        <p:guide orient="horz" pos="2882"/>
        <p:guide orient="horz" pos="3128"/>
        <p:guide orient="horz" pos="3127"/>
        <p:guide orient="horz" pos="2866"/>
        <p:guide orient="horz" pos="3112"/>
        <p:guide orient="horz" pos="3111"/>
        <p:guide orient="horz" pos="2898"/>
        <p:guide orient="horz" pos="3145"/>
        <p:guide orient="horz" pos="3144"/>
        <p:guide orient="horz" pos="3143"/>
        <p:guide orient="horz" pos="2867"/>
        <p:guide orient="horz" pos="2851"/>
        <p:guide orient="horz" pos="3096"/>
        <p:guide orient="horz" pos="3095"/>
        <p:guide orient="horz" pos="2883"/>
        <p:guide orient="horz" pos="2897"/>
        <p:guide orient="horz" pos="2881"/>
        <p:guide orient="horz" pos="2913"/>
        <p:guide orient="horz" pos="3162"/>
        <p:guide orient="horz" pos="3161"/>
        <p:guide orient="horz" pos="3160"/>
        <p:guide orient="horz" pos="3142"/>
        <p:guide orient="horz" pos="3159"/>
        <p:guide orient="horz" pos="3129"/>
        <p:guide orient="horz" pos="3146"/>
        <p:guide orient="horz" pos="3163"/>
        <p:guide orient="horz" pos="3141"/>
        <p:guide orient="horz" pos="3158"/>
        <p:guide orient="horz" pos="3130"/>
        <p:guide orient="horz" pos="3147"/>
        <p:guide orient="horz" pos="3164"/>
        <p:guide pos="2160"/>
        <p:guide pos="2141"/>
        <p:guide pos="2155"/>
        <p:guide pos="2136"/>
        <p:guide pos="2165"/>
        <p:guide pos="2146"/>
        <p:guide pos="2150"/>
        <p:guide pos="2131"/>
        <p:guide pos="2170"/>
        <p:guide pos="2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4F-5B4E-8C7F-82DECC3AE3E8}"/>
              </c:ext>
            </c:extLst>
          </c:dPt>
          <c:dPt>
            <c:idx val="1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4F-5B4E-8C7F-82DECC3AE3E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4F-5B4E-8C7F-82DECC3AE3E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4F-5B4E-8C7F-82DECC3AE3E8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4F-5B4E-8C7F-82DECC3AE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E3-5B49-9DCD-C6642D67550F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E3-5B49-9DCD-C6642D67550F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E3-5B49-9DCD-C6642D67550F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E3-5B49-9DCD-C6642D67550F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0E3-5B49-9DCD-C6642D675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83-2A4B-BF7E-1F1D7F9C83C3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83-2A4B-BF7E-1F1D7F9C83C3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83-2A4B-BF7E-1F1D7F9C83C3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83-2A4B-BF7E-1F1D7F9C83C3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E83-2A4B-BF7E-1F1D7F9C8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0A-1B48-8206-6CA9DEE2938E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0A-1B48-8206-6CA9DEE2938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0A-1B48-8206-6CA9DEE2938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0A-1B48-8206-6CA9DEE2938E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0A-1B48-8206-6CA9DEE29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D3-9B49-8F81-527CAAF34A69}"/>
              </c:ext>
            </c:extLst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D3-9B49-8F81-527CAAF34A69}"/>
              </c:ext>
            </c:extLst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D3-9B49-8F81-527CAAF34A69}"/>
              </c:ext>
            </c:extLst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D3-9B49-8F81-527CAAF34A69}"/>
              </c:ext>
            </c:extLst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D3-9B49-8F81-527CAAF34A69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D3-9B49-8F81-527CAAF34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svg"/><Relationship Id="rId1" Type="http://schemas.openxmlformats.org/officeDocument/2006/relationships/image" Target="../media/image38.png"/><Relationship Id="rId6" Type="http://schemas.openxmlformats.org/officeDocument/2006/relationships/image" Target="../media/image39.svg"/><Relationship Id="rId5" Type="http://schemas.openxmlformats.org/officeDocument/2006/relationships/image" Target="../media/image40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svg"/><Relationship Id="rId1" Type="http://schemas.openxmlformats.org/officeDocument/2006/relationships/image" Target="../media/image38.png"/><Relationship Id="rId6" Type="http://schemas.openxmlformats.org/officeDocument/2006/relationships/image" Target="../media/image39.svg"/><Relationship Id="rId5" Type="http://schemas.openxmlformats.org/officeDocument/2006/relationships/image" Target="../media/image40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FC1F7-1DE9-4379-8749-A6C1B108F83B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</dgm:pt>
    <dgm:pt modelId="{D2C3C401-E6CF-435F-9C65-2710E6C83FE6}">
      <dgm:prSet phldrT="[Текст]" custT="1"/>
      <dgm:spPr/>
      <dgm:t>
        <a:bodyPr/>
        <a:lstStyle/>
        <a:p>
          <a:r>
            <a:rPr lang="ru-RU" sz="1600" dirty="0"/>
            <a:t>Цель исследования - разработка предложений по совершенствованию проектной деятельности АО «Концерн Росэнергоатом», филиал Нововоронежской АЭС</a:t>
          </a:r>
        </a:p>
      </dgm:t>
    </dgm:pt>
    <dgm:pt modelId="{7A839FB9-453B-4763-B482-6487AEF5CDDD}" type="parTrans" cxnId="{559E2047-5CF3-4475-9734-DC560D50E144}">
      <dgm:prSet/>
      <dgm:spPr/>
      <dgm:t>
        <a:bodyPr/>
        <a:lstStyle/>
        <a:p>
          <a:endParaRPr lang="ru-RU"/>
        </a:p>
      </dgm:t>
    </dgm:pt>
    <dgm:pt modelId="{E97486B6-0566-40E5-A887-78AD8037852A}" type="sibTrans" cxnId="{559E2047-5CF3-4475-9734-DC560D50E144}">
      <dgm:prSet/>
      <dgm:spPr/>
      <dgm:t>
        <a:bodyPr/>
        <a:lstStyle/>
        <a:p>
          <a:endParaRPr lang="ru-RU"/>
        </a:p>
      </dgm:t>
    </dgm:pt>
    <dgm:pt modelId="{D0BC08C9-4CB8-430D-96FB-37F8CF8C719D}">
      <dgm:prSet phldrT="[Текст]" custT="1"/>
      <dgm:spPr/>
      <dgm:t>
        <a:bodyPr/>
        <a:lstStyle/>
        <a:p>
          <a:r>
            <a:rPr lang="ru-RU" sz="1600" dirty="0"/>
            <a:t>Предмет исследования - управления проектной деятельностью на основе дерева целей.</a:t>
          </a:r>
        </a:p>
      </dgm:t>
    </dgm:pt>
    <dgm:pt modelId="{CFD3EAE2-4C6B-4398-9171-579B766BCAA7}" type="parTrans" cxnId="{C222EBFC-F625-4B3B-8B4A-DBBB651BF153}">
      <dgm:prSet/>
      <dgm:spPr/>
      <dgm:t>
        <a:bodyPr/>
        <a:lstStyle/>
        <a:p>
          <a:endParaRPr lang="ru-RU"/>
        </a:p>
      </dgm:t>
    </dgm:pt>
    <dgm:pt modelId="{A669E8A0-5898-425D-803A-32FB4A63754B}" type="sibTrans" cxnId="{C222EBFC-F625-4B3B-8B4A-DBBB651BF153}">
      <dgm:prSet/>
      <dgm:spPr/>
      <dgm:t>
        <a:bodyPr/>
        <a:lstStyle/>
        <a:p>
          <a:endParaRPr lang="ru-RU"/>
        </a:p>
      </dgm:t>
    </dgm:pt>
    <dgm:pt modelId="{300AABF4-CE83-4D87-A8EE-31D563C92C36}">
      <dgm:prSet phldrT="[Текст]" custT="1"/>
      <dgm:spPr/>
      <dgm:t>
        <a:bodyPr/>
        <a:lstStyle/>
        <a:p>
          <a:r>
            <a:rPr lang="ru-RU" sz="1600" dirty="0"/>
            <a:t>Объект исследования - проектная деятельность АО «Концерн Росэнергоатом», филиал Нововоронежская АЭС.</a:t>
          </a:r>
        </a:p>
      </dgm:t>
    </dgm:pt>
    <dgm:pt modelId="{AD16C517-5FD0-43B9-ACC2-493580718876}" type="parTrans" cxnId="{0CFC3B81-D045-4D50-8123-3814BDAE5026}">
      <dgm:prSet/>
      <dgm:spPr/>
      <dgm:t>
        <a:bodyPr/>
        <a:lstStyle/>
        <a:p>
          <a:endParaRPr lang="ru-RU"/>
        </a:p>
      </dgm:t>
    </dgm:pt>
    <dgm:pt modelId="{C4B8EE2D-2A6A-4CBA-8690-756E09052676}" type="sibTrans" cxnId="{0CFC3B81-D045-4D50-8123-3814BDAE5026}">
      <dgm:prSet/>
      <dgm:spPr/>
      <dgm:t>
        <a:bodyPr/>
        <a:lstStyle/>
        <a:p>
          <a:endParaRPr lang="ru-RU"/>
        </a:p>
      </dgm:t>
    </dgm:pt>
    <dgm:pt modelId="{6BB4635E-DD17-41EF-9F76-1C09602B1848}" type="pres">
      <dgm:prSet presAssocID="{AFBFC1F7-1DE9-4379-8749-A6C1B108F83B}" presName="compositeShape" presStyleCnt="0">
        <dgm:presLayoutVars>
          <dgm:dir/>
          <dgm:resizeHandles/>
        </dgm:presLayoutVars>
      </dgm:prSet>
      <dgm:spPr/>
    </dgm:pt>
    <dgm:pt modelId="{5CCB8213-B326-4AE8-BF2A-BB9E88621B45}" type="pres">
      <dgm:prSet presAssocID="{AFBFC1F7-1DE9-4379-8749-A6C1B108F83B}" presName="pyramid" presStyleLbl="node1" presStyleIdx="0" presStyleCnt="1" custLinFactNeighborY="8060"/>
      <dgm:spPr/>
    </dgm:pt>
    <dgm:pt modelId="{1DB13228-83DC-4AE1-8A5A-69FCA4E6B049}" type="pres">
      <dgm:prSet presAssocID="{AFBFC1F7-1DE9-4379-8749-A6C1B108F83B}" presName="theList" presStyleCnt="0"/>
      <dgm:spPr/>
    </dgm:pt>
    <dgm:pt modelId="{E82A4870-80CC-43D5-B0F2-07C199865892}" type="pres">
      <dgm:prSet presAssocID="{D2C3C401-E6CF-435F-9C65-2710E6C83FE6}" presName="aNode" presStyleLbl="fgAcc1" presStyleIdx="0" presStyleCnt="3" custScaleX="184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06D84-9CCA-4F99-BBA7-9540A7451B59}" type="pres">
      <dgm:prSet presAssocID="{D2C3C401-E6CF-435F-9C65-2710E6C83FE6}" presName="aSpace" presStyleCnt="0"/>
      <dgm:spPr/>
    </dgm:pt>
    <dgm:pt modelId="{8BAA09DC-EE08-473B-A128-ADBF36D06C8F}" type="pres">
      <dgm:prSet presAssocID="{300AABF4-CE83-4D87-A8EE-31D563C92C36}" presName="aNode" presStyleLbl="fgAcc1" presStyleIdx="1" presStyleCnt="3" custScaleX="18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8356-B08B-4CCB-903B-F7AF6D2B30B2}" type="pres">
      <dgm:prSet presAssocID="{300AABF4-CE83-4D87-A8EE-31D563C92C36}" presName="aSpace" presStyleCnt="0"/>
      <dgm:spPr/>
    </dgm:pt>
    <dgm:pt modelId="{E6063937-F333-47EB-BA6C-EBBA37991459}" type="pres">
      <dgm:prSet presAssocID="{D0BC08C9-4CB8-430D-96FB-37F8CF8C719D}" presName="aNode" presStyleLbl="fgAcc1" presStyleIdx="2" presStyleCnt="3" custScaleX="18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21E1F-6A29-49AA-9889-6ADEA9633A88}" type="pres">
      <dgm:prSet presAssocID="{D0BC08C9-4CB8-430D-96FB-37F8CF8C719D}" presName="aSpace" presStyleCnt="0"/>
      <dgm:spPr/>
    </dgm:pt>
  </dgm:ptLst>
  <dgm:cxnLst>
    <dgm:cxn modelId="{C222EBFC-F625-4B3B-8B4A-DBBB651BF153}" srcId="{AFBFC1F7-1DE9-4379-8749-A6C1B108F83B}" destId="{D0BC08C9-4CB8-430D-96FB-37F8CF8C719D}" srcOrd="2" destOrd="0" parTransId="{CFD3EAE2-4C6B-4398-9171-579B766BCAA7}" sibTransId="{A669E8A0-5898-425D-803A-32FB4A63754B}"/>
    <dgm:cxn modelId="{A641AE59-35A2-428F-B2DE-B92FD91860F5}" type="presOf" srcId="{300AABF4-CE83-4D87-A8EE-31D563C92C36}" destId="{8BAA09DC-EE08-473B-A128-ADBF36D06C8F}" srcOrd="0" destOrd="0" presId="urn:microsoft.com/office/officeart/2005/8/layout/pyramid2"/>
    <dgm:cxn modelId="{F2E91FF1-12FC-4710-AE23-74DD4A55B850}" type="presOf" srcId="{AFBFC1F7-1DE9-4379-8749-A6C1B108F83B}" destId="{6BB4635E-DD17-41EF-9F76-1C09602B1848}" srcOrd="0" destOrd="0" presId="urn:microsoft.com/office/officeart/2005/8/layout/pyramid2"/>
    <dgm:cxn modelId="{559E2047-5CF3-4475-9734-DC560D50E144}" srcId="{AFBFC1F7-1DE9-4379-8749-A6C1B108F83B}" destId="{D2C3C401-E6CF-435F-9C65-2710E6C83FE6}" srcOrd="0" destOrd="0" parTransId="{7A839FB9-453B-4763-B482-6487AEF5CDDD}" sibTransId="{E97486B6-0566-40E5-A887-78AD8037852A}"/>
    <dgm:cxn modelId="{0CFC3B81-D045-4D50-8123-3814BDAE5026}" srcId="{AFBFC1F7-1DE9-4379-8749-A6C1B108F83B}" destId="{300AABF4-CE83-4D87-A8EE-31D563C92C36}" srcOrd="1" destOrd="0" parTransId="{AD16C517-5FD0-43B9-ACC2-493580718876}" sibTransId="{C4B8EE2D-2A6A-4CBA-8690-756E09052676}"/>
    <dgm:cxn modelId="{DE777AD0-ED06-414A-BB78-B364E2CCE0BC}" type="presOf" srcId="{D2C3C401-E6CF-435F-9C65-2710E6C83FE6}" destId="{E82A4870-80CC-43D5-B0F2-07C199865892}" srcOrd="0" destOrd="0" presId="urn:microsoft.com/office/officeart/2005/8/layout/pyramid2"/>
    <dgm:cxn modelId="{A2C27D84-8780-478F-9055-C63C18FAD673}" type="presOf" srcId="{D0BC08C9-4CB8-430D-96FB-37F8CF8C719D}" destId="{E6063937-F333-47EB-BA6C-EBBA37991459}" srcOrd="0" destOrd="0" presId="urn:microsoft.com/office/officeart/2005/8/layout/pyramid2"/>
    <dgm:cxn modelId="{8DB2FCB2-244B-4996-BEA8-886450A7E3DA}" type="presParOf" srcId="{6BB4635E-DD17-41EF-9F76-1C09602B1848}" destId="{5CCB8213-B326-4AE8-BF2A-BB9E88621B45}" srcOrd="0" destOrd="0" presId="urn:microsoft.com/office/officeart/2005/8/layout/pyramid2"/>
    <dgm:cxn modelId="{ADDDB1C1-0A57-416D-8BB6-FB1548A56EEA}" type="presParOf" srcId="{6BB4635E-DD17-41EF-9F76-1C09602B1848}" destId="{1DB13228-83DC-4AE1-8A5A-69FCA4E6B049}" srcOrd="1" destOrd="0" presId="urn:microsoft.com/office/officeart/2005/8/layout/pyramid2"/>
    <dgm:cxn modelId="{010006C7-9603-4522-AF83-5D269CD5A4E1}" type="presParOf" srcId="{1DB13228-83DC-4AE1-8A5A-69FCA4E6B049}" destId="{E82A4870-80CC-43D5-B0F2-07C199865892}" srcOrd="0" destOrd="0" presId="urn:microsoft.com/office/officeart/2005/8/layout/pyramid2"/>
    <dgm:cxn modelId="{00605B32-6C21-4CF1-BE76-15E25A725C24}" type="presParOf" srcId="{1DB13228-83DC-4AE1-8A5A-69FCA4E6B049}" destId="{1A706D84-9CCA-4F99-BBA7-9540A7451B59}" srcOrd="1" destOrd="0" presId="urn:microsoft.com/office/officeart/2005/8/layout/pyramid2"/>
    <dgm:cxn modelId="{AE839A34-2F34-428F-B36B-60327136FC29}" type="presParOf" srcId="{1DB13228-83DC-4AE1-8A5A-69FCA4E6B049}" destId="{8BAA09DC-EE08-473B-A128-ADBF36D06C8F}" srcOrd="2" destOrd="0" presId="urn:microsoft.com/office/officeart/2005/8/layout/pyramid2"/>
    <dgm:cxn modelId="{BAA285A4-DCEC-4A11-A93C-42D3D5A6FEFA}" type="presParOf" srcId="{1DB13228-83DC-4AE1-8A5A-69FCA4E6B049}" destId="{79778356-B08B-4CCB-903B-F7AF6D2B30B2}" srcOrd="3" destOrd="0" presId="urn:microsoft.com/office/officeart/2005/8/layout/pyramid2"/>
    <dgm:cxn modelId="{0F088A28-6B2E-4EA1-8B19-E279D182ED0E}" type="presParOf" srcId="{1DB13228-83DC-4AE1-8A5A-69FCA4E6B049}" destId="{E6063937-F333-47EB-BA6C-EBBA37991459}" srcOrd="4" destOrd="0" presId="urn:microsoft.com/office/officeart/2005/8/layout/pyramid2"/>
    <dgm:cxn modelId="{3491E465-C756-4BF8-8672-6FB509322981}" type="presParOf" srcId="{1DB13228-83DC-4AE1-8A5A-69FCA4E6B049}" destId="{B0221E1F-6A29-49AA-9889-6ADEA9633A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A9562-05C7-449A-9E11-B0D993B1492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48EF1C-B5BD-4DA3-8B89-999DFBEC9E33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Оценить теоретические, правовые и практические аспекты проектного управления и системы управления проектами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D0A593B5-8C34-4A9C-B477-E35EAFB6D67E}" type="parTrans" cxnId="{F4C7E84F-0088-4D5A-AA32-6A0BAD0186B9}">
      <dgm:prSet/>
      <dgm:spPr/>
      <dgm:t>
        <a:bodyPr/>
        <a:lstStyle/>
        <a:p>
          <a:endParaRPr lang="ru-RU"/>
        </a:p>
      </dgm:t>
    </dgm:pt>
    <dgm:pt modelId="{4F2CA200-F8F3-4D61-B885-58AB6E43A955}" type="sibTrans" cxnId="{F4C7E84F-0088-4D5A-AA32-6A0BAD0186B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BCDC21B-88FE-46B6-9216-F2429A2B7F72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Рассмотреть особенности применения дерева целей в проектной деятельности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1097322C-263B-442F-BDD0-DD9801C5A559}" type="parTrans" cxnId="{479DA2B9-BCCD-4355-B03A-996684BF760A}">
      <dgm:prSet/>
      <dgm:spPr/>
      <dgm:t>
        <a:bodyPr/>
        <a:lstStyle/>
        <a:p>
          <a:endParaRPr lang="ru-RU"/>
        </a:p>
      </dgm:t>
    </dgm:pt>
    <dgm:pt modelId="{9DB35072-C4B4-48D9-9F2A-612EE5472207}" type="sibTrans" cxnId="{479DA2B9-BCCD-4355-B03A-996684BF760A}">
      <dgm:prSet/>
      <dgm:spPr/>
      <dgm:t>
        <a:bodyPr/>
        <a:lstStyle/>
        <a:p>
          <a:endParaRPr lang="ru-RU"/>
        </a:p>
      </dgm:t>
    </dgm:pt>
    <dgm:pt modelId="{2B7854E3-82A9-4BFB-90FF-6FC40B43CF1F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Разработать предложения по разработке и внедрению программного модуля управления проектной деятельностью на основе дерева целей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A6AFA084-15F6-4EF9-A9AB-B069F8C8E8C4}" type="parTrans" cxnId="{7B39AFB5-9E1E-445E-8A3B-6CB99A6D4CC3}">
      <dgm:prSet/>
      <dgm:spPr/>
      <dgm:t>
        <a:bodyPr/>
        <a:lstStyle/>
        <a:p>
          <a:endParaRPr lang="ru-RU"/>
        </a:p>
      </dgm:t>
    </dgm:pt>
    <dgm:pt modelId="{368E538F-F354-42D0-8F54-1C0CF0C40968}" type="sibTrans" cxnId="{7B39AFB5-9E1E-445E-8A3B-6CB99A6D4CC3}">
      <dgm:prSet/>
      <dgm:spPr/>
      <dgm:t>
        <a:bodyPr/>
        <a:lstStyle/>
        <a:p>
          <a:endParaRPr lang="ru-RU"/>
        </a:p>
      </dgm:t>
    </dgm:pt>
    <dgm:pt modelId="{6E9E4EF0-FFFA-4ADC-923B-FF043E35FAA8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Провести анализ текущего состояния управления проектной деятельностью в АО «Концерн Росэнергоатом», филиал Нововоронежская АЭС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2602869D-DBE0-4D7C-9AF8-8E486D0C4E6C}" type="parTrans" cxnId="{FCD1CE1B-476C-45A3-8D16-42879B7C8AFE}">
      <dgm:prSet/>
      <dgm:spPr/>
      <dgm:t>
        <a:bodyPr/>
        <a:lstStyle/>
        <a:p>
          <a:endParaRPr lang="ru-RU"/>
        </a:p>
      </dgm:t>
    </dgm:pt>
    <dgm:pt modelId="{BDD233E8-A647-4C36-8EB6-86A7AA618FF5}" type="sibTrans" cxnId="{FCD1CE1B-476C-45A3-8D16-42879B7C8AFE}">
      <dgm:prSet/>
      <dgm:spPr/>
      <dgm:t>
        <a:bodyPr/>
        <a:lstStyle/>
        <a:p>
          <a:endParaRPr lang="ru-RU"/>
        </a:p>
      </dgm:t>
    </dgm:pt>
    <dgm:pt modelId="{A21387F5-D350-4A53-82D8-924ACB02B630}" type="pres">
      <dgm:prSet presAssocID="{23AA9562-05C7-449A-9E11-B0D993B149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BD596F2-D529-45D1-8B5D-32E43DD8000F}" type="pres">
      <dgm:prSet presAssocID="{23AA9562-05C7-449A-9E11-B0D993B14921}" presName="Name1" presStyleCnt="0"/>
      <dgm:spPr/>
    </dgm:pt>
    <dgm:pt modelId="{055CC659-EA40-4EC4-B94A-11B12D6618F3}" type="pres">
      <dgm:prSet presAssocID="{23AA9562-05C7-449A-9E11-B0D993B14921}" presName="cycle" presStyleCnt="0"/>
      <dgm:spPr/>
    </dgm:pt>
    <dgm:pt modelId="{F1F1730C-AF78-4FAE-B145-EF3351C635B7}" type="pres">
      <dgm:prSet presAssocID="{23AA9562-05C7-449A-9E11-B0D993B14921}" presName="srcNode" presStyleLbl="node1" presStyleIdx="0" presStyleCnt="4"/>
      <dgm:spPr/>
    </dgm:pt>
    <dgm:pt modelId="{65FC1E95-223F-4888-9865-2A7FC3C28C1E}" type="pres">
      <dgm:prSet presAssocID="{23AA9562-05C7-449A-9E11-B0D993B14921}" presName="conn" presStyleLbl="parChTrans1D2" presStyleIdx="0" presStyleCnt="1"/>
      <dgm:spPr/>
      <dgm:t>
        <a:bodyPr/>
        <a:lstStyle/>
        <a:p>
          <a:endParaRPr lang="ru-RU"/>
        </a:p>
      </dgm:t>
    </dgm:pt>
    <dgm:pt modelId="{B462882C-68DC-4D7C-98A7-5B047062B489}" type="pres">
      <dgm:prSet presAssocID="{23AA9562-05C7-449A-9E11-B0D993B14921}" presName="extraNode" presStyleLbl="node1" presStyleIdx="0" presStyleCnt="4"/>
      <dgm:spPr/>
    </dgm:pt>
    <dgm:pt modelId="{3B69323C-F1A3-438C-932C-1BF68DB07459}" type="pres">
      <dgm:prSet presAssocID="{23AA9562-05C7-449A-9E11-B0D993B14921}" presName="dstNode" presStyleLbl="node1" presStyleIdx="0" presStyleCnt="4"/>
      <dgm:spPr/>
    </dgm:pt>
    <dgm:pt modelId="{6D2AD569-A131-47D8-AC04-05E8B6A836E8}" type="pres">
      <dgm:prSet presAssocID="{3848EF1C-B5BD-4DA3-8B89-999DFBEC9E3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C9EF3-C49F-450E-8CD6-B088AE48F51D}" type="pres">
      <dgm:prSet presAssocID="{3848EF1C-B5BD-4DA3-8B89-999DFBEC9E33}" presName="accent_1" presStyleCnt="0"/>
      <dgm:spPr/>
    </dgm:pt>
    <dgm:pt modelId="{745BD230-7825-4F2D-BBDA-0ACE412E5218}" type="pres">
      <dgm:prSet presAssocID="{3848EF1C-B5BD-4DA3-8B89-999DFBEC9E33}" presName="accentRepeatNode" presStyleLbl="solidFgAcc1" presStyleIdx="0" presStyleCnt="4"/>
      <dgm:spPr/>
    </dgm:pt>
    <dgm:pt modelId="{AFA4CE5A-9C3C-40E0-A857-3CD70E161AC8}" type="pres">
      <dgm:prSet presAssocID="{BBCDC21B-88FE-46B6-9216-F2429A2B7F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25AC5-C5B7-4AD2-AC0A-737AC20DFE20}" type="pres">
      <dgm:prSet presAssocID="{BBCDC21B-88FE-46B6-9216-F2429A2B7F72}" presName="accent_2" presStyleCnt="0"/>
      <dgm:spPr/>
    </dgm:pt>
    <dgm:pt modelId="{4850BA66-2D87-4D8C-9F03-32008DFE2FC7}" type="pres">
      <dgm:prSet presAssocID="{BBCDC21B-88FE-46B6-9216-F2429A2B7F72}" presName="accentRepeatNode" presStyleLbl="solidFgAcc1" presStyleIdx="1" presStyleCnt="4"/>
      <dgm:spPr/>
    </dgm:pt>
    <dgm:pt modelId="{D84373E6-8BBD-46EE-9875-A31A67239FA3}" type="pres">
      <dgm:prSet presAssocID="{6E9E4EF0-FFFA-4ADC-923B-FF043E35FAA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8DFAD-3AAB-46A6-B7F9-16FC3C312C34}" type="pres">
      <dgm:prSet presAssocID="{6E9E4EF0-FFFA-4ADC-923B-FF043E35FAA8}" presName="accent_3" presStyleCnt="0"/>
      <dgm:spPr/>
    </dgm:pt>
    <dgm:pt modelId="{25BBF656-C425-4103-80B3-FE680D7F3C14}" type="pres">
      <dgm:prSet presAssocID="{6E9E4EF0-FFFA-4ADC-923B-FF043E35FAA8}" presName="accentRepeatNode" presStyleLbl="solidFgAcc1" presStyleIdx="2" presStyleCnt="4"/>
      <dgm:spPr/>
    </dgm:pt>
    <dgm:pt modelId="{C61519CA-1DD3-4196-A976-DE7511869DEE}" type="pres">
      <dgm:prSet presAssocID="{2B7854E3-82A9-4BFB-90FF-6FC40B43CF1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9E737-A819-4369-BC92-5874BACD81A6}" type="pres">
      <dgm:prSet presAssocID="{2B7854E3-82A9-4BFB-90FF-6FC40B43CF1F}" presName="accent_4" presStyleCnt="0"/>
      <dgm:spPr/>
    </dgm:pt>
    <dgm:pt modelId="{9EF1B17A-0FB3-49E4-9803-AAE445C5EFED}" type="pres">
      <dgm:prSet presAssocID="{2B7854E3-82A9-4BFB-90FF-6FC40B43CF1F}" presName="accentRepeatNode" presStyleLbl="solidFgAcc1" presStyleIdx="3" presStyleCnt="4"/>
      <dgm:spPr/>
    </dgm:pt>
  </dgm:ptLst>
  <dgm:cxnLst>
    <dgm:cxn modelId="{B3258B94-9941-45FF-AF29-415AFC686570}" type="presOf" srcId="{6E9E4EF0-FFFA-4ADC-923B-FF043E35FAA8}" destId="{D84373E6-8BBD-46EE-9875-A31A67239FA3}" srcOrd="0" destOrd="0" presId="urn:microsoft.com/office/officeart/2008/layout/VerticalCurvedList"/>
    <dgm:cxn modelId="{B175170B-B340-4BCA-B1E9-3C959B08E0F7}" type="presOf" srcId="{2B7854E3-82A9-4BFB-90FF-6FC40B43CF1F}" destId="{C61519CA-1DD3-4196-A976-DE7511869DEE}" srcOrd="0" destOrd="0" presId="urn:microsoft.com/office/officeart/2008/layout/VerticalCurvedList"/>
    <dgm:cxn modelId="{479DA2B9-BCCD-4355-B03A-996684BF760A}" srcId="{23AA9562-05C7-449A-9E11-B0D993B14921}" destId="{BBCDC21B-88FE-46B6-9216-F2429A2B7F72}" srcOrd="1" destOrd="0" parTransId="{1097322C-263B-442F-BDD0-DD9801C5A559}" sibTransId="{9DB35072-C4B4-48D9-9F2A-612EE5472207}"/>
    <dgm:cxn modelId="{F4C7E84F-0088-4D5A-AA32-6A0BAD0186B9}" srcId="{23AA9562-05C7-449A-9E11-B0D993B14921}" destId="{3848EF1C-B5BD-4DA3-8B89-999DFBEC9E33}" srcOrd="0" destOrd="0" parTransId="{D0A593B5-8C34-4A9C-B477-E35EAFB6D67E}" sibTransId="{4F2CA200-F8F3-4D61-B885-58AB6E43A955}"/>
    <dgm:cxn modelId="{71BE4F11-CE21-4DBE-B18E-582EB0121494}" type="presOf" srcId="{23AA9562-05C7-449A-9E11-B0D993B14921}" destId="{A21387F5-D350-4A53-82D8-924ACB02B630}" srcOrd="0" destOrd="0" presId="urn:microsoft.com/office/officeart/2008/layout/VerticalCurvedList"/>
    <dgm:cxn modelId="{7B39AFB5-9E1E-445E-8A3B-6CB99A6D4CC3}" srcId="{23AA9562-05C7-449A-9E11-B0D993B14921}" destId="{2B7854E3-82A9-4BFB-90FF-6FC40B43CF1F}" srcOrd="3" destOrd="0" parTransId="{A6AFA084-15F6-4EF9-A9AB-B069F8C8E8C4}" sibTransId="{368E538F-F354-42D0-8F54-1C0CF0C40968}"/>
    <dgm:cxn modelId="{D1C8AA48-CA75-4D87-A108-B6A9F6D68D06}" type="presOf" srcId="{4F2CA200-F8F3-4D61-B885-58AB6E43A955}" destId="{65FC1E95-223F-4888-9865-2A7FC3C28C1E}" srcOrd="0" destOrd="0" presId="urn:microsoft.com/office/officeart/2008/layout/VerticalCurvedList"/>
    <dgm:cxn modelId="{094F3CF4-093F-4111-BC3A-52BE6F8C9C38}" type="presOf" srcId="{BBCDC21B-88FE-46B6-9216-F2429A2B7F72}" destId="{AFA4CE5A-9C3C-40E0-A857-3CD70E161AC8}" srcOrd="0" destOrd="0" presId="urn:microsoft.com/office/officeart/2008/layout/VerticalCurvedList"/>
    <dgm:cxn modelId="{FCD1CE1B-476C-45A3-8D16-42879B7C8AFE}" srcId="{23AA9562-05C7-449A-9E11-B0D993B14921}" destId="{6E9E4EF0-FFFA-4ADC-923B-FF043E35FAA8}" srcOrd="2" destOrd="0" parTransId="{2602869D-DBE0-4D7C-9AF8-8E486D0C4E6C}" sibTransId="{BDD233E8-A647-4C36-8EB6-86A7AA618FF5}"/>
    <dgm:cxn modelId="{9366AAC3-7190-4E7C-97F2-987C89CFF5EF}" type="presOf" srcId="{3848EF1C-B5BD-4DA3-8B89-999DFBEC9E33}" destId="{6D2AD569-A131-47D8-AC04-05E8B6A836E8}" srcOrd="0" destOrd="0" presId="urn:microsoft.com/office/officeart/2008/layout/VerticalCurvedList"/>
    <dgm:cxn modelId="{BE8421CD-EE0C-48D7-82B1-E8E5804D164E}" type="presParOf" srcId="{A21387F5-D350-4A53-82D8-924ACB02B630}" destId="{BBD596F2-D529-45D1-8B5D-32E43DD8000F}" srcOrd="0" destOrd="0" presId="urn:microsoft.com/office/officeart/2008/layout/VerticalCurvedList"/>
    <dgm:cxn modelId="{6F326D3D-96C2-42CD-91D3-DD6714589BF8}" type="presParOf" srcId="{BBD596F2-D529-45D1-8B5D-32E43DD8000F}" destId="{055CC659-EA40-4EC4-B94A-11B12D6618F3}" srcOrd="0" destOrd="0" presId="urn:microsoft.com/office/officeart/2008/layout/VerticalCurvedList"/>
    <dgm:cxn modelId="{C7B47689-75E9-4F95-B7C9-4A8362D697D7}" type="presParOf" srcId="{055CC659-EA40-4EC4-B94A-11B12D6618F3}" destId="{F1F1730C-AF78-4FAE-B145-EF3351C635B7}" srcOrd="0" destOrd="0" presId="urn:microsoft.com/office/officeart/2008/layout/VerticalCurvedList"/>
    <dgm:cxn modelId="{5CC7CED4-75AB-45B5-8434-598DC4BDFAE0}" type="presParOf" srcId="{055CC659-EA40-4EC4-B94A-11B12D6618F3}" destId="{65FC1E95-223F-4888-9865-2A7FC3C28C1E}" srcOrd="1" destOrd="0" presId="urn:microsoft.com/office/officeart/2008/layout/VerticalCurvedList"/>
    <dgm:cxn modelId="{DCD7EFB1-DDE7-47CD-B848-356C6A2D733E}" type="presParOf" srcId="{055CC659-EA40-4EC4-B94A-11B12D6618F3}" destId="{B462882C-68DC-4D7C-98A7-5B047062B489}" srcOrd="2" destOrd="0" presId="urn:microsoft.com/office/officeart/2008/layout/VerticalCurvedList"/>
    <dgm:cxn modelId="{F67AD415-9C96-4CCF-8A51-A746FB13DC4A}" type="presParOf" srcId="{055CC659-EA40-4EC4-B94A-11B12D6618F3}" destId="{3B69323C-F1A3-438C-932C-1BF68DB07459}" srcOrd="3" destOrd="0" presId="urn:microsoft.com/office/officeart/2008/layout/VerticalCurvedList"/>
    <dgm:cxn modelId="{C162BC03-D05F-4F42-BDF2-7C60C342BB3C}" type="presParOf" srcId="{BBD596F2-D529-45D1-8B5D-32E43DD8000F}" destId="{6D2AD569-A131-47D8-AC04-05E8B6A836E8}" srcOrd="1" destOrd="0" presId="urn:microsoft.com/office/officeart/2008/layout/VerticalCurvedList"/>
    <dgm:cxn modelId="{7E3BC5F7-AB68-4641-B898-95240F3579B5}" type="presParOf" srcId="{BBD596F2-D529-45D1-8B5D-32E43DD8000F}" destId="{5C0C9EF3-C49F-450E-8CD6-B088AE48F51D}" srcOrd="2" destOrd="0" presId="urn:microsoft.com/office/officeart/2008/layout/VerticalCurvedList"/>
    <dgm:cxn modelId="{060081E6-5A93-42A6-9A9A-1C9CA945071E}" type="presParOf" srcId="{5C0C9EF3-C49F-450E-8CD6-B088AE48F51D}" destId="{745BD230-7825-4F2D-BBDA-0ACE412E5218}" srcOrd="0" destOrd="0" presId="urn:microsoft.com/office/officeart/2008/layout/VerticalCurvedList"/>
    <dgm:cxn modelId="{350168BE-FB8B-4669-B6B3-AD477B23A927}" type="presParOf" srcId="{BBD596F2-D529-45D1-8B5D-32E43DD8000F}" destId="{AFA4CE5A-9C3C-40E0-A857-3CD70E161AC8}" srcOrd="3" destOrd="0" presId="urn:microsoft.com/office/officeart/2008/layout/VerticalCurvedList"/>
    <dgm:cxn modelId="{D22B4C6D-AF70-440E-80F9-BEA9A0846E91}" type="presParOf" srcId="{BBD596F2-D529-45D1-8B5D-32E43DD8000F}" destId="{B2125AC5-C5B7-4AD2-AC0A-737AC20DFE20}" srcOrd="4" destOrd="0" presId="urn:microsoft.com/office/officeart/2008/layout/VerticalCurvedList"/>
    <dgm:cxn modelId="{DEC61800-6D98-4ACF-A9C4-0270B9240121}" type="presParOf" srcId="{B2125AC5-C5B7-4AD2-AC0A-737AC20DFE20}" destId="{4850BA66-2D87-4D8C-9F03-32008DFE2FC7}" srcOrd="0" destOrd="0" presId="urn:microsoft.com/office/officeart/2008/layout/VerticalCurvedList"/>
    <dgm:cxn modelId="{D7C9363F-A308-4AE6-83DE-188AB1B3AE72}" type="presParOf" srcId="{BBD596F2-D529-45D1-8B5D-32E43DD8000F}" destId="{D84373E6-8BBD-46EE-9875-A31A67239FA3}" srcOrd="5" destOrd="0" presId="urn:microsoft.com/office/officeart/2008/layout/VerticalCurvedList"/>
    <dgm:cxn modelId="{7CC4495B-7D76-4B43-9793-5379C2847FFE}" type="presParOf" srcId="{BBD596F2-D529-45D1-8B5D-32E43DD8000F}" destId="{C9A8DFAD-3AAB-46A6-B7F9-16FC3C312C34}" srcOrd="6" destOrd="0" presId="urn:microsoft.com/office/officeart/2008/layout/VerticalCurvedList"/>
    <dgm:cxn modelId="{479AE95C-F200-4908-BA41-33B8BAE53A6B}" type="presParOf" srcId="{C9A8DFAD-3AAB-46A6-B7F9-16FC3C312C34}" destId="{25BBF656-C425-4103-80B3-FE680D7F3C14}" srcOrd="0" destOrd="0" presId="urn:microsoft.com/office/officeart/2008/layout/VerticalCurvedList"/>
    <dgm:cxn modelId="{01916D99-B2F0-427A-950E-160ED6923EB3}" type="presParOf" srcId="{BBD596F2-D529-45D1-8B5D-32E43DD8000F}" destId="{C61519CA-1DD3-4196-A976-DE7511869DEE}" srcOrd="7" destOrd="0" presId="urn:microsoft.com/office/officeart/2008/layout/VerticalCurvedList"/>
    <dgm:cxn modelId="{CBDE78BB-947C-4A6B-BAEB-1680C21FE3DC}" type="presParOf" srcId="{BBD596F2-D529-45D1-8B5D-32E43DD8000F}" destId="{D399E737-A819-4369-BC92-5874BACD81A6}" srcOrd="8" destOrd="0" presId="urn:microsoft.com/office/officeart/2008/layout/VerticalCurvedList"/>
    <dgm:cxn modelId="{4FB37E14-B53F-445D-99A8-E1D68C7FA1E3}" type="presParOf" srcId="{D399E737-A819-4369-BC92-5874BACD81A6}" destId="{9EF1B17A-0FB3-49E4-9803-AAE445C5EFE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AA9562-05C7-449A-9E11-B0D993B1492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48EF1C-B5BD-4DA3-8B89-999DFBEC9E33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Декомпозиция стратегических целей в дерево целей</a:t>
          </a:r>
          <a:endParaRPr lang="ru-RU" sz="1400" b="1" kern="1200" dirty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endParaRPr>
        </a:p>
      </dgm:t>
    </dgm:pt>
    <dgm:pt modelId="{D0A593B5-8C34-4A9C-B477-E35EAFB6D67E}" type="parTrans" cxnId="{F4C7E84F-0088-4D5A-AA32-6A0BAD0186B9}">
      <dgm:prSet/>
      <dgm:spPr/>
      <dgm:t>
        <a:bodyPr/>
        <a:lstStyle/>
        <a:p>
          <a:endParaRPr lang="ru-RU"/>
        </a:p>
      </dgm:t>
    </dgm:pt>
    <dgm:pt modelId="{4F2CA200-F8F3-4D61-B885-58AB6E43A955}" type="sibTrans" cxnId="{F4C7E84F-0088-4D5A-AA32-6A0BAD0186B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E9E4EF0-FFFA-4ADC-923B-FF043E35FAA8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Arial" charset="0"/>
              <a:cs typeface="Arial" charset="0"/>
            </a:rPr>
            <a:t>Формирование и актуализация портфеля проектов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2602869D-DBE0-4D7C-9AF8-8E486D0C4E6C}" type="parTrans" cxnId="{FCD1CE1B-476C-45A3-8D16-42879B7C8AFE}">
      <dgm:prSet/>
      <dgm:spPr/>
      <dgm:t>
        <a:bodyPr/>
        <a:lstStyle/>
        <a:p>
          <a:endParaRPr lang="ru-RU"/>
        </a:p>
      </dgm:t>
    </dgm:pt>
    <dgm:pt modelId="{BDD233E8-A647-4C36-8EB6-86A7AA618FF5}" type="sibTrans" cxnId="{FCD1CE1B-476C-45A3-8D16-42879B7C8AFE}">
      <dgm:prSet/>
      <dgm:spPr/>
      <dgm:t>
        <a:bodyPr/>
        <a:lstStyle/>
        <a:p>
          <a:endParaRPr lang="ru-RU"/>
        </a:p>
      </dgm:t>
    </dgm:pt>
    <dgm:pt modelId="{BBCDC21B-88FE-46B6-9216-F2429A2B7F72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План мероприятий по достижению целевых ориентиров основных направлений деятельности на планируемый год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9DB35072-C4B4-48D9-9F2A-612EE5472207}" type="sibTrans" cxnId="{479DA2B9-BCCD-4355-B03A-996684BF760A}">
      <dgm:prSet/>
      <dgm:spPr/>
      <dgm:t>
        <a:bodyPr/>
        <a:lstStyle/>
        <a:p>
          <a:endParaRPr lang="ru-RU"/>
        </a:p>
      </dgm:t>
    </dgm:pt>
    <dgm:pt modelId="{1097322C-263B-442F-BDD0-DD9801C5A559}" type="parTrans" cxnId="{479DA2B9-BCCD-4355-B03A-996684BF760A}">
      <dgm:prSet/>
      <dgm:spPr/>
      <dgm:t>
        <a:bodyPr/>
        <a:lstStyle/>
        <a:p>
          <a:endParaRPr lang="ru-RU"/>
        </a:p>
      </dgm:t>
    </dgm:pt>
    <dgm:pt modelId="{CDB92955-DA87-44C9-8ECE-E33EEDA3AACA}" type="pres">
      <dgm:prSet presAssocID="{23AA9562-05C7-449A-9E11-B0D993B149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8B8526-A6CF-4BE4-ABC1-04794374A0E1}" type="pres">
      <dgm:prSet presAssocID="{23AA9562-05C7-449A-9E11-B0D993B14921}" presName="fgShape" presStyleLbl="fgShp" presStyleIdx="0" presStyleCnt="1"/>
      <dgm:spPr/>
    </dgm:pt>
    <dgm:pt modelId="{54439134-6D13-490C-B58F-A9A9F8E3A6F5}" type="pres">
      <dgm:prSet presAssocID="{23AA9562-05C7-449A-9E11-B0D993B14921}" presName="linComp" presStyleCnt="0"/>
      <dgm:spPr/>
    </dgm:pt>
    <dgm:pt modelId="{5B33F6AF-FB38-46AB-8060-C54F7F602D62}" type="pres">
      <dgm:prSet presAssocID="{3848EF1C-B5BD-4DA3-8B89-999DFBEC9E33}" presName="compNode" presStyleCnt="0"/>
      <dgm:spPr/>
    </dgm:pt>
    <dgm:pt modelId="{FB6C9BE4-D47A-45D2-9792-F73ED9BB1616}" type="pres">
      <dgm:prSet presAssocID="{3848EF1C-B5BD-4DA3-8B89-999DFBEC9E33}" presName="bkgdShape" presStyleLbl="node1" presStyleIdx="0" presStyleCnt="3"/>
      <dgm:spPr/>
      <dgm:t>
        <a:bodyPr/>
        <a:lstStyle/>
        <a:p>
          <a:endParaRPr lang="ru-RU"/>
        </a:p>
      </dgm:t>
    </dgm:pt>
    <dgm:pt modelId="{B4D4E15C-62D2-4DD5-ACDA-E395EDE23393}" type="pres">
      <dgm:prSet presAssocID="{3848EF1C-B5BD-4DA3-8B89-999DFBEC9E3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6372C-493D-460B-B289-8FE6382031A2}" type="pres">
      <dgm:prSet presAssocID="{3848EF1C-B5BD-4DA3-8B89-999DFBEC9E33}" presName="invisiNode" presStyleLbl="node1" presStyleIdx="0" presStyleCnt="3"/>
      <dgm:spPr/>
    </dgm:pt>
    <dgm:pt modelId="{A6426E4A-6DC0-4F4F-8384-D02381EAF363}" type="pres">
      <dgm:prSet presAssocID="{3848EF1C-B5BD-4DA3-8B89-999DFBEC9E3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В яблочко со сплошной заливкой"/>
        </a:ext>
      </dgm:extLst>
    </dgm:pt>
    <dgm:pt modelId="{BBE1ABC6-CCD0-404B-BD96-5ED83F4CAE0A}" type="pres">
      <dgm:prSet presAssocID="{4F2CA200-F8F3-4D61-B885-58AB6E43A9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2EF440-3E57-4A6A-8071-6DE06F1BCE41}" type="pres">
      <dgm:prSet presAssocID="{BBCDC21B-88FE-46B6-9216-F2429A2B7F72}" presName="compNode" presStyleCnt="0"/>
      <dgm:spPr/>
    </dgm:pt>
    <dgm:pt modelId="{104242A1-8EDF-4BA2-8935-80C2760048F4}" type="pres">
      <dgm:prSet presAssocID="{BBCDC21B-88FE-46B6-9216-F2429A2B7F72}" presName="bkgdShape" presStyleLbl="node1" presStyleIdx="1" presStyleCnt="3"/>
      <dgm:spPr/>
      <dgm:t>
        <a:bodyPr/>
        <a:lstStyle/>
        <a:p>
          <a:endParaRPr lang="ru-RU"/>
        </a:p>
      </dgm:t>
    </dgm:pt>
    <dgm:pt modelId="{FB65C892-2E43-4AA8-B681-BF00DED2C4F3}" type="pres">
      <dgm:prSet presAssocID="{BBCDC21B-88FE-46B6-9216-F2429A2B7F7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804DC-7B19-40FB-85E5-FCF716457295}" type="pres">
      <dgm:prSet presAssocID="{BBCDC21B-88FE-46B6-9216-F2429A2B7F72}" presName="invisiNode" presStyleLbl="node1" presStyleIdx="1" presStyleCnt="3"/>
      <dgm:spPr/>
    </dgm:pt>
    <dgm:pt modelId="{A22A94EA-F69B-4D63-9A18-43DE947DFB4F}" type="pres">
      <dgm:prSet presAssocID="{BBCDC21B-88FE-46B6-9216-F2429A2B7F72}" presName="imagNode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онтрольный список со сплошной заливкой"/>
        </a:ext>
      </dgm:extLst>
    </dgm:pt>
    <dgm:pt modelId="{1DF86EBC-0AD4-4132-866B-FAF21DDB3F48}" type="pres">
      <dgm:prSet presAssocID="{9DB35072-C4B4-48D9-9F2A-612EE5472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54B8B4-D7D7-4B9B-B31C-BC5A6404EFE7}" type="pres">
      <dgm:prSet presAssocID="{6E9E4EF0-FFFA-4ADC-923B-FF043E35FAA8}" presName="compNode" presStyleCnt="0"/>
      <dgm:spPr/>
    </dgm:pt>
    <dgm:pt modelId="{2DFA325B-9A2F-429F-80A7-15D396A5A0B7}" type="pres">
      <dgm:prSet presAssocID="{6E9E4EF0-FFFA-4ADC-923B-FF043E35FAA8}" presName="bkgdShape" presStyleLbl="node1" presStyleIdx="2" presStyleCnt="3"/>
      <dgm:spPr/>
      <dgm:t>
        <a:bodyPr/>
        <a:lstStyle/>
        <a:p>
          <a:endParaRPr lang="ru-RU"/>
        </a:p>
      </dgm:t>
    </dgm:pt>
    <dgm:pt modelId="{8FA45D94-D1CF-4880-A768-E5B48D7D4446}" type="pres">
      <dgm:prSet presAssocID="{6E9E4EF0-FFFA-4ADC-923B-FF043E35FAA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EC6B8-06D1-4C97-A335-C3E1302F75BC}" type="pres">
      <dgm:prSet presAssocID="{6E9E4EF0-FFFA-4ADC-923B-FF043E35FAA8}" presName="invisiNode" presStyleLbl="node1" presStyleIdx="2" presStyleCnt="3"/>
      <dgm:spPr/>
    </dgm:pt>
    <dgm:pt modelId="{77D0C7E6-F6BF-47C8-8FC9-DC8F201C49D0}" type="pres">
      <dgm:prSet presAssocID="{6E9E4EF0-FFFA-4ADC-923B-FF043E35FAA8}" presName="imagNod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ортфель со сплошной заливкой"/>
        </a:ext>
      </dgm:extLst>
    </dgm:pt>
  </dgm:ptLst>
  <dgm:cxnLst>
    <dgm:cxn modelId="{0425C0E6-4079-4C78-84C9-B84F25FBEC18}" type="presOf" srcId="{BBCDC21B-88FE-46B6-9216-F2429A2B7F72}" destId="{104242A1-8EDF-4BA2-8935-80C2760048F4}" srcOrd="0" destOrd="0" presId="urn:microsoft.com/office/officeart/2005/8/layout/hList7"/>
    <dgm:cxn modelId="{F4C7E84F-0088-4D5A-AA32-6A0BAD0186B9}" srcId="{23AA9562-05C7-449A-9E11-B0D993B14921}" destId="{3848EF1C-B5BD-4DA3-8B89-999DFBEC9E33}" srcOrd="0" destOrd="0" parTransId="{D0A593B5-8C34-4A9C-B477-E35EAFB6D67E}" sibTransId="{4F2CA200-F8F3-4D61-B885-58AB6E43A955}"/>
    <dgm:cxn modelId="{479DA2B9-BCCD-4355-B03A-996684BF760A}" srcId="{23AA9562-05C7-449A-9E11-B0D993B14921}" destId="{BBCDC21B-88FE-46B6-9216-F2429A2B7F72}" srcOrd="1" destOrd="0" parTransId="{1097322C-263B-442F-BDD0-DD9801C5A559}" sibTransId="{9DB35072-C4B4-48D9-9F2A-612EE5472207}"/>
    <dgm:cxn modelId="{12738659-87E9-47AC-8927-5757EB9EE37C}" type="presOf" srcId="{BBCDC21B-88FE-46B6-9216-F2429A2B7F72}" destId="{FB65C892-2E43-4AA8-B681-BF00DED2C4F3}" srcOrd="1" destOrd="0" presId="urn:microsoft.com/office/officeart/2005/8/layout/hList7"/>
    <dgm:cxn modelId="{B90A3257-7EDC-443C-9B45-A8923DB144DB}" type="presOf" srcId="{3848EF1C-B5BD-4DA3-8B89-999DFBEC9E33}" destId="{B4D4E15C-62D2-4DD5-ACDA-E395EDE23393}" srcOrd="1" destOrd="0" presId="urn:microsoft.com/office/officeart/2005/8/layout/hList7"/>
    <dgm:cxn modelId="{D3DDCE19-C25B-44E0-90A0-FA87D66FB55D}" type="presOf" srcId="{4F2CA200-F8F3-4D61-B885-58AB6E43A955}" destId="{BBE1ABC6-CCD0-404B-BD96-5ED83F4CAE0A}" srcOrd="0" destOrd="0" presId="urn:microsoft.com/office/officeart/2005/8/layout/hList7"/>
    <dgm:cxn modelId="{96DC1A56-CA35-48B6-9678-29450139D81A}" type="presOf" srcId="{23AA9562-05C7-449A-9E11-B0D993B14921}" destId="{CDB92955-DA87-44C9-8ECE-E33EEDA3AACA}" srcOrd="0" destOrd="0" presId="urn:microsoft.com/office/officeart/2005/8/layout/hList7"/>
    <dgm:cxn modelId="{FCD1CE1B-476C-45A3-8D16-42879B7C8AFE}" srcId="{23AA9562-05C7-449A-9E11-B0D993B14921}" destId="{6E9E4EF0-FFFA-4ADC-923B-FF043E35FAA8}" srcOrd="2" destOrd="0" parTransId="{2602869D-DBE0-4D7C-9AF8-8E486D0C4E6C}" sibTransId="{BDD233E8-A647-4C36-8EB6-86A7AA618FF5}"/>
    <dgm:cxn modelId="{86965C28-3414-4D85-BFB2-5A218BF9627F}" type="presOf" srcId="{6E9E4EF0-FFFA-4ADC-923B-FF043E35FAA8}" destId="{2DFA325B-9A2F-429F-80A7-15D396A5A0B7}" srcOrd="0" destOrd="0" presId="urn:microsoft.com/office/officeart/2005/8/layout/hList7"/>
    <dgm:cxn modelId="{F53F2202-DC03-421F-99B6-18ACDDE68625}" type="presOf" srcId="{3848EF1C-B5BD-4DA3-8B89-999DFBEC9E33}" destId="{FB6C9BE4-D47A-45D2-9792-F73ED9BB1616}" srcOrd="0" destOrd="0" presId="urn:microsoft.com/office/officeart/2005/8/layout/hList7"/>
    <dgm:cxn modelId="{29C17C0F-0E87-42F8-B32F-989A5FF0B2D8}" type="presOf" srcId="{6E9E4EF0-FFFA-4ADC-923B-FF043E35FAA8}" destId="{8FA45D94-D1CF-4880-A768-E5B48D7D4446}" srcOrd="1" destOrd="0" presId="urn:microsoft.com/office/officeart/2005/8/layout/hList7"/>
    <dgm:cxn modelId="{0FA1780F-A174-4FBE-B591-B0D352E78B07}" type="presOf" srcId="{9DB35072-C4B4-48D9-9F2A-612EE5472207}" destId="{1DF86EBC-0AD4-4132-866B-FAF21DDB3F48}" srcOrd="0" destOrd="0" presId="urn:microsoft.com/office/officeart/2005/8/layout/hList7"/>
    <dgm:cxn modelId="{F1ED0F27-D122-45DE-AD80-7A5320E2A2E9}" type="presParOf" srcId="{CDB92955-DA87-44C9-8ECE-E33EEDA3AACA}" destId="{708B8526-A6CF-4BE4-ABC1-04794374A0E1}" srcOrd="0" destOrd="0" presId="urn:microsoft.com/office/officeart/2005/8/layout/hList7"/>
    <dgm:cxn modelId="{36519501-78C0-48E6-BFC9-29AC86D6D1FA}" type="presParOf" srcId="{CDB92955-DA87-44C9-8ECE-E33EEDA3AACA}" destId="{54439134-6D13-490C-B58F-A9A9F8E3A6F5}" srcOrd="1" destOrd="0" presId="urn:microsoft.com/office/officeart/2005/8/layout/hList7"/>
    <dgm:cxn modelId="{5CD5F8DB-B760-49D7-8746-26ADB60EE6DE}" type="presParOf" srcId="{54439134-6D13-490C-B58F-A9A9F8E3A6F5}" destId="{5B33F6AF-FB38-46AB-8060-C54F7F602D62}" srcOrd="0" destOrd="0" presId="urn:microsoft.com/office/officeart/2005/8/layout/hList7"/>
    <dgm:cxn modelId="{E3C9987A-26F6-49A8-A60B-2BD5CF647C3E}" type="presParOf" srcId="{5B33F6AF-FB38-46AB-8060-C54F7F602D62}" destId="{FB6C9BE4-D47A-45D2-9792-F73ED9BB1616}" srcOrd="0" destOrd="0" presId="urn:microsoft.com/office/officeart/2005/8/layout/hList7"/>
    <dgm:cxn modelId="{BDB89F88-4733-428D-8FD6-3A6E62327C93}" type="presParOf" srcId="{5B33F6AF-FB38-46AB-8060-C54F7F602D62}" destId="{B4D4E15C-62D2-4DD5-ACDA-E395EDE23393}" srcOrd="1" destOrd="0" presId="urn:microsoft.com/office/officeart/2005/8/layout/hList7"/>
    <dgm:cxn modelId="{89D94E7F-C097-45A2-8A85-EE1026E45EAE}" type="presParOf" srcId="{5B33F6AF-FB38-46AB-8060-C54F7F602D62}" destId="{6026372C-493D-460B-B289-8FE6382031A2}" srcOrd="2" destOrd="0" presId="urn:microsoft.com/office/officeart/2005/8/layout/hList7"/>
    <dgm:cxn modelId="{CE78EAA1-051A-4B87-8203-87935D74AF7E}" type="presParOf" srcId="{5B33F6AF-FB38-46AB-8060-C54F7F602D62}" destId="{A6426E4A-6DC0-4F4F-8384-D02381EAF363}" srcOrd="3" destOrd="0" presId="urn:microsoft.com/office/officeart/2005/8/layout/hList7"/>
    <dgm:cxn modelId="{B5D4DA0E-B1A6-4BBB-83C6-77BC927C48DF}" type="presParOf" srcId="{54439134-6D13-490C-B58F-A9A9F8E3A6F5}" destId="{BBE1ABC6-CCD0-404B-BD96-5ED83F4CAE0A}" srcOrd="1" destOrd="0" presId="urn:microsoft.com/office/officeart/2005/8/layout/hList7"/>
    <dgm:cxn modelId="{B1AD8154-D6DF-4953-B766-149F13A57CF2}" type="presParOf" srcId="{54439134-6D13-490C-B58F-A9A9F8E3A6F5}" destId="{0F2EF440-3E57-4A6A-8071-6DE06F1BCE41}" srcOrd="2" destOrd="0" presId="urn:microsoft.com/office/officeart/2005/8/layout/hList7"/>
    <dgm:cxn modelId="{C7EE98D3-BD08-472B-BEF8-EF5C38835CBC}" type="presParOf" srcId="{0F2EF440-3E57-4A6A-8071-6DE06F1BCE41}" destId="{104242A1-8EDF-4BA2-8935-80C2760048F4}" srcOrd="0" destOrd="0" presId="urn:microsoft.com/office/officeart/2005/8/layout/hList7"/>
    <dgm:cxn modelId="{21718D02-10E4-4A6B-8403-8373B416E671}" type="presParOf" srcId="{0F2EF440-3E57-4A6A-8071-6DE06F1BCE41}" destId="{FB65C892-2E43-4AA8-B681-BF00DED2C4F3}" srcOrd="1" destOrd="0" presId="urn:microsoft.com/office/officeart/2005/8/layout/hList7"/>
    <dgm:cxn modelId="{DC6E3D0F-BBA1-4219-99CA-0E396AB08868}" type="presParOf" srcId="{0F2EF440-3E57-4A6A-8071-6DE06F1BCE41}" destId="{8D0804DC-7B19-40FB-85E5-FCF716457295}" srcOrd="2" destOrd="0" presId="urn:microsoft.com/office/officeart/2005/8/layout/hList7"/>
    <dgm:cxn modelId="{87109BE6-AA4D-4369-8E3A-85A3CE13772A}" type="presParOf" srcId="{0F2EF440-3E57-4A6A-8071-6DE06F1BCE41}" destId="{A22A94EA-F69B-4D63-9A18-43DE947DFB4F}" srcOrd="3" destOrd="0" presId="urn:microsoft.com/office/officeart/2005/8/layout/hList7"/>
    <dgm:cxn modelId="{4BB0BE5D-41EB-4995-BE02-69C9E38B70C5}" type="presParOf" srcId="{54439134-6D13-490C-B58F-A9A9F8E3A6F5}" destId="{1DF86EBC-0AD4-4132-866B-FAF21DDB3F48}" srcOrd="3" destOrd="0" presId="urn:microsoft.com/office/officeart/2005/8/layout/hList7"/>
    <dgm:cxn modelId="{86A2AC3C-B680-4E8E-A196-CCC0EE455630}" type="presParOf" srcId="{54439134-6D13-490C-B58F-A9A9F8E3A6F5}" destId="{0454B8B4-D7D7-4B9B-B31C-BC5A6404EFE7}" srcOrd="4" destOrd="0" presId="urn:microsoft.com/office/officeart/2005/8/layout/hList7"/>
    <dgm:cxn modelId="{08638EF5-3CC9-4E99-B2D4-4AB9B2B98588}" type="presParOf" srcId="{0454B8B4-D7D7-4B9B-B31C-BC5A6404EFE7}" destId="{2DFA325B-9A2F-429F-80A7-15D396A5A0B7}" srcOrd="0" destOrd="0" presId="urn:microsoft.com/office/officeart/2005/8/layout/hList7"/>
    <dgm:cxn modelId="{127C6A92-FE5D-4368-8CD5-6D2282FC4A62}" type="presParOf" srcId="{0454B8B4-D7D7-4B9B-B31C-BC5A6404EFE7}" destId="{8FA45D94-D1CF-4880-A768-E5B48D7D4446}" srcOrd="1" destOrd="0" presId="urn:microsoft.com/office/officeart/2005/8/layout/hList7"/>
    <dgm:cxn modelId="{B72F4A28-B481-4067-AB86-ACE1B7D94A73}" type="presParOf" srcId="{0454B8B4-D7D7-4B9B-B31C-BC5A6404EFE7}" destId="{A8CEC6B8-06D1-4C97-A335-C3E1302F75BC}" srcOrd="2" destOrd="0" presId="urn:microsoft.com/office/officeart/2005/8/layout/hList7"/>
    <dgm:cxn modelId="{5ADC0BE7-D3A2-4441-B580-3A7A8B60E324}" type="presParOf" srcId="{0454B8B4-D7D7-4B9B-B31C-BC5A6404EFE7}" destId="{77D0C7E6-F6BF-47C8-8FC9-DC8F201C49D0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AA9562-05C7-449A-9E11-B0D993B1492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48EF1C-B5BD-4DA3-8B89-999DFBEC9E33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Требования, предъявляемые к программному модулю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D0A593B5-8C34-4A9C-B477-E35EAFB6D67E}" type="parTrans" cxnId="{F4C7E84F-0088-4D5A-AA32-6A0BAD0186B9}">
      <dgm:prSet/>
      <dgm:spPr/>
      <dgm:t>
        <a:bodyPr/>
        <a:lstStyle/>
        <a:p>
          <a:endParaRPr lang="ru-RU"/>
        </a:p>
      </dgm:t>
    </dgm:pt>
    <dgm:pt modelId="{4F2CA200-F8F3-4D61-B885-58AB6E43A955}" type="sibTrans" cxnId="{F4C7E84F-0088-4D5A-AA32-6A0BAD0186B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BCDC21B-88FE-46B6-9216-F2429A2B7F72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Архитектура решения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1097322C-263B-442F-BDD0-DD9801C5A559}" type="parTrans" cxnId="{479DA2B9-BCCD-4355-B03A-996684BF760A}">
      <dgm:prSet/>
      <dgm:spPr/>
      <dgm:t>
        <a:bodyPr/>
        <a:lstStyle/>
        <a:p>
          <a:endParaRPr lang="ru-RU"/>
        </a:p>
      </dgm:t>
    </dgm:pt>
    <dgm:pt modelId="{9DB35072-C4B4-48D9-9F2A-612EE5472207}" type="sibTrans" cxnId="{479DA2B9-BCCD-4355-B03A-996684BF760A}">
      <dgm:prSet/>
      <dgm:spPr/>
      <dgm:t>
        <a:bodyPr/>
        <a:lstStyle/>
        <a:p>
          <a:endParaRPr lang="ru-RU"/>
        </a:p>
      </dgm:t>
    </dgm:pt>
    <dgm:pt modelId="{2B7854E3-82A9-4BFB-90FF-6FC40B43CF1F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Логика работы со стороны пользователя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A6AFA084-15F6-4EF9-A9AB-B069F8C8E8C4}" type="parTrans" cxnId="{7B39AFB5-9E1E-445E-8A3B-6CB99A6D4CC3}">
      <dgm:prSet/>
      <dgm:spPr/>
      <dgm:t>
        <a:bodyPr/>
        <a:lstStyle/>
        <a:p>
          <a:endParaRPr lang="ru-RU"/>
        </a:p>
      </dgm:t>
    </dgm:pt>
    <dgm:pt modelId="{368E538F-F354-42D0-8F54-1C0CF0C40968}" type="sibTrans" cxnId="{7B39AFB5-9E1E-445E-8A3B-6CB99A6D4CC3}">
      <dgm:prSet/>
      <dgm:spPr/>
      <dgm:t>
        <a:bodyPr/>
        <a:lstStyle/>
        <a:p>
          <a:endParaRPr lang="ru-RU"/>
        </a:p>
      </dgm:t>
    </dgm:pt>
    <dgm:pt modelId="{6E9E4EF0-FFFA-4ADC-923B-FF043E35FAA8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Логика работы со стороны администратора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gm:t>
    </dgm:pt>
    <dgm:pt modelId="{2602869D-DBE0-4D7C-9AF8-8E486D0C4E6C}" type="parTrans" cxnId="{FCD1CE1B-476C-45A3-8D16-42879B7C8AFE}">
      <dgm:prSet/>
      <dgm:spPr/>
      <dgm:t>
        <a:bodyPr/>
        <a:lstStyle/>
        <a:p>
          <a:endParaRPr lang="ru-RU"/>
        </a:p>
      </dgm:t>
    </dgm:pt>
    <dgm:pt modelId="{BDD233E8-A647-4C36-8EB6-86A7AA618FF5}" type="sibTrans" cxnId="{FCD1CE1B-476C-45A3-8D16-42879B7C8AFE}">
      <dgm:prSet/>
      <dgm:spPr/>
      <dgm:t>
        <a:bodyPr/>
        <a:lstStyle/>
        <a:p>
          <a:endParaRPr lang="ru-RU"/>
        </a:p>
      </dgm:t>
    </dgm:pt>
    <dgm:pt modelId="{A21387F5-D350-4A53-82D8-924ACB02B630}" type="pres">
      <dgm:prSet presAssocID="{23AA9562-05C7-449A-9E11-B0D993B149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BD596F2-D529-45D1-8B5D-32E43DD8000F}" type="pres">
      <dgm:prSet presAssocID="{23AA9562-05C7-449A-9E11-B0D993B14921}" presName="Name1" presStyleCnt="0"/>
      <dgm:spPr/>
    </dgm:pt>
    <dgm:pt modelId="{055CC659-EA40-4EC4-B94A-11B12D6618F3}" type="pres">
      <dgm:prSet presAssocID="{23AA9562-05C7-449A-9E11-B0D993B14921}" presName="cycle" presStyleCnt="0"/>
      <dgm:spPr/>
    </dgm:pt>
    <dgm:pt modelId="{F1F1730C-AF78-4FAE-B145-EF3351C635B7}" type="pres">
      <dgm:prSet presAssocID="{23AA9562-05C7-449A-9E11-B0D993B14921}" presName="srcNode" presStyleLbl="node1" presStyleIdx="0" presStyleCnt="4"/>
      <dgm:spPr/>
    </dgm:pt>
    <dgm:pt modelId="{65FC1E95-223F-4888-9865-2A7FC3C28C1E}" type="pres">
      <dgm:prSet presAssocID="{23AA9562-05C7-449A-9E11-B0D993B14921}" presName="conn" presStyleLbl="parChTrans1D2" presStyleIdx="0" presStyleCnt="1"/>
      <dgm:spPr/>
      <dgm:t>
        <a:bodyPr/>
        <a:lstStyle/>
        <a:p>
          <a:endParaRPr lang="ru-RU"/>
        </a:p>
      </dgm:t>
    </dgm:pt>
    <dgm:pt modelId="{B462882C-68DC-4D7C-98A7-5B047062B489}" type="pres">
      <dgm:prSet presAssocID="{23AA9562-05C7-449A-9E11-B0D993B14921}" presName="extraNode" presStyleLbl="node1" presStyleIdx="0" presStyleCnt="4"/>
      <dgm:spPr/>
    </dgm:pt>
    <dgm:pt modelId="{3B69323C-F1A3-438C-932C-1BF68DB07459}" type="pres">
      <dgm:prSet presAssocID="{23AA9562-05C7-449A-9E11-B0D993B14921}" presName="dstNode" presStyleLbl="node1" presStyleIdx="0" presStyleCnt="4"/>
      <dgm:spPr/>
    </dgm:pt>
    <dgm:pt modelId="{6D2AD569-A131-47D8-AC04-05E8B6A836E8}" type="pres">
      <dgm:prSet presAssocID="{3848EF1C-B5BD-4DA3-8B89-999DFBEC9E3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C9EF3-C49F-450E-8CD6-B088AE48F51D}" type="pres">
      <dgm:prSet presAssocID="{3848EF1C-B5BD-4DA3-8B89-999DFBEC9E33}" presName="accent_1" presStyleCnt="0"/>
      <dgm:spPr/>
    </dgm:pt>
    <dgm:pt modelId="{745BD230-7825-4F2D-BBDA-0ACE412E5218}" type="pres">
      <dgm:prSet presAssocID="{3848EF1C-B5BD-4DA3-8B89-999DFBEC9E33}" presName="accentRepeatNode" presStyleLbl="solidFgAcc1" presStyleIdx="0" presStyleCnt="4"/>
      <dgm:spPr/>
    </dgm:pt>
    <dgm:pt modelId="{AFA4CE5A-9C3C-40E0-A857-3CD70E161AC8}" type="pres">
      <dgm:prSet presAssocID="{BBCDC21B-88FE-46B6-9216-F2429A2B7F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25AC5-C5B7-4AD2-AC0A-737AC20DFE20}" type="pres">
      <dgm:prSet presAssocID="{BBCDC21B-88FE-46B6-9216-F2429A2B7F72}" presName="accent_2" presStyleCnt="0"/>
      <dgm:spPr/>
    </dgm:pt>
    <dgm:pt modelId="{4850BA66-2D87-4D8C-9F03-32008DFE2FC7}" type="pres">
      <dgm:prSet presAssocID="{BBCDC21B-88FE-46B6-9216-F2429A2B7F72}" presName="accentRepeatNode" presStyleLbl="solidFgAcc1" presStyleIdx="1" presStyleCnt="4"/>
      <dgm:spPr/>
    </dgm:pt>
    <dgm:pt modelId="{D84373E6-8BBD-46EE-9875-A31A67239FA3}" type="pres">
      <dgm:prSet presAssocID="{6E9E4EF0-FFFA-4ADC-923B-FF043E35FAA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8DFAD-3AAB-46A6-B7F9-16FC3C312C34}" type="pres">
      <dgm:prSet presAssocID="{6E9E4EF0-FFFA-4ADC-923B-FF043E35FAA8}" presName="accent_3" presStyleCnt="0"/>
      <dgm:spPr/>
    </dgm:pt>
    <dgm:pt modelId="{25BBF656-C425-4103-80B3-FE680D7F3C14}" type="pres">
      <dgm:prSet presAssocID="{6E9E4EF0-FFFA-4ADC-923B-FF043E35FAA8}" presName="accentRepeatNode" presStyleLbl="solidFgAcc1" presStyleIdx="2" presStyleCnt="4"/>
      <dgm:spPr/>
    </dgm:pt>
    <dgm:pt modelId="{C61519CA-1DD3-4196-A976-DE7511869DEE}" type="pres">
      <dgm:prSet presAssocID="{2B7854E3-82A9-4BFB-90FF-6FC40B43CF1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9E737-A819-4369-BC92-5874BACD81A6}" type="pres">
      <dgm:prSet presAssocID="{2B7854E3-82A9-4BFB-90FF-6FC40B43CF1F}" presName="accent_4" presStyleCnt="0"/>
      <dgm:spPr/>
    </dgm:pt>
    <dgm:pt modelId="{9EF1B17A-0FB3-49E4-9803-AAE445C5EFED}" type="pres">
      <dgm:prSet presAssocID="{2B7854E3-82A9-4BFB-90FF-6FC40B43CF1F}" presName="accentRepeatNode" presStyleLbl="solidFgAcc1" presStyleIdx="3" presStyleCnt="4"/>
      <dgm:spPr/>
    </dgm:pt>
  </dgm:ptLst>
  <dgm:cxnLst>
    <dgm:cxn modelId="{B3258B94-9941-45FF-AF29-415AFC686570}" type="presOf" srcId="{6E9E4EF0-FFFA-4ADC-923B-FF043E35FAA8}" destId="{D84373E6-8BBD-46EE-9875-A31A67239FA3}" srcOrd="0" destOrd="0" presId="urn:microsoft.com/office/officeart/2008/layout/VerticalCurvedList"/>
    <dgm:cxn modelId="{B175170B-B340-4BCA-B1E9-3C959B08E0F7}" type="presOf" srcId="{2B7854E3-82A9-4BFB-90FF-6FC40B43CF1F}" destId="{C61519CA-1DD3-4196-A976-DE7511869DEE}" srcOrd="0" destOrd="0" presId="urn:microsoft.com/office/officeart/2008/layout/VerticalCurvedList"/>
    <dgm:cxn modelId="{479DA2B9-BCCD-4355-B03A-996684BF760A}" srcId="{23AA9562-05C7-449A-9E11-B0D993B14921}" destId="{BBCDC21B-88FE-46B6-9216-F2429A2B7F72}" srcOrd="1" destOrd="0" parTransId="{1097322C-263B-442F-BDD0-DD9801C5A559}" sibTransId="{9DB35072-C4B4-48D9-9F2A-612EE5472207}"/>
    <dgm:cxn modelId="{F4C7E84F-0088-4D5A-AA32-6A0BAD0186B9}" srcId="{23AA9562-05C7-449A-9E11-B0D993B14921}" destId="{3848EF1C-B5BD-4DA3-8B89-999DFBEC9E33}" srcOrd="0" destOrd="0" parTransId="{D0A593B5-8C34-4A9C-B477-E35EAFB6D67E}" sibTransId="{4F2CA200-F8F3-4D61-B885-58AB6E43A955}"/>
    <dgm:cxn modelId="{71BE4F11-CE21-4DBE-B18E-582EB0121494}" type="presOf" srcId="{23AA9562-05C7-449A-9E11-B0D993B14921}" destId="{A21387F5-D350-4A53-82D8-924ACB02B630}" srcOrd="0" destOrd="0" presId="urn:microsoft.com/office/officeart/2008/layout/VerticalCurvedList"/>
    <dgm:cxn modelId="{7B39AFB5-9E1E-445E-8A3B-6CB99A6D4CC3}" srcId="{23AA9562-05C7-449A-9E11-B0D993B14921}" destId="{2B7854E3-82A9-4BFB-90FF-6FC40B43CF1F}" srcOrd="3" destOrd="0" parTransId="{A6AFA084-15F6-4EF9-A9AB-B069F8C8E8C4}" sibTransId="{368E538F-F354-42D0-8F54-1C0CF0C40968}"/>
    <dgm:cxn modelId="{D1C8AA48-CA75-4D87-A108-B6A9F6D68D06}" type="presOf" srcId="{4F2CA200-F8F3-4D61-B885-58AB6E43A955}" destId="{65FC1E95-223F-4888-9865-2A7FC3C28C1E}" srcOrd="0" destOrd="0" presId="urn:microsoft.com/office/officeart/2008/layout/VerticalCurvedList"/>
    <dgm:cxn modelId="{094F3CF4-093F-4111-BC3A-52BE6F8C9C38}" type="presOf" srcId="{BBCDC21B-88FE-46B6-9216-F2429A2B7F72}" destId="{AFA4CE5A-9C3C-40E0-A857-3CD70E161AC8}" srcOrd="0" destOrd="0" presId="urn:microsoft.com/office/officeart/2008/layout/VerticalCurvedList"/>
    <dgm:cxn modelId="{FCD1CE1B-476C-45A3-8D16-42879B7C8AFE}" srcId="{23AA9562-05C7-449A-9E11-B0D993B14921}" destId="{6E9E4EF0-FFFA-4ADC-923B-FF043E35FAA8}" srcOrd="2" destOrd="0" parTransId="{2602869D-DBE0-4D7C-9AF8-8E486D0C4E6C}" sibTransId="{BDD233E8-A647-4C36-8EB6-86A7AA618FF5}"/>
    <dgm:cxn modelId="{9366AAC3-7190-4E7C-97F2-987C89CFF5EF}" type="presOf" srcId="{3848EF1C-B5BD-4DA3-8B89-999DFBEC9E33}" destId="{6D2AD569-A131-47D8-AC04-05E8B6A836E8}" srcOrd="0" destOrd="0" presId="urn:microsoft.com/office/officeart/2008/layout/VerticalCurvedList"/>
    <dgm:cxn modelId="{BE8421CD-EE0C-48D7-82B1-E8E5804D164E}" type="presParOf" srcId="{A21387F5-D350-4A53-82D8-924ACB02B630}" destId="{BBD596F2-D529-45D1-8B5D-32E43DD8000F}" srcOrd="0" destOrd="0" presId="urn:microsoft.com/office/officeart/2008/layout/VerticalCurvedList"/>
    <dgm:cxn modelId="{6F326D3D-96C2-42CD-91D3-DD6714589BF8}" type="presParOf" srcId="{BBD596F2-D529-45D1-8B5D-32E43DD8000F}" destId="{055CC659-EA40-4EC4-B94A-11B12D6618F3}" srcOrd="0" destOrd="0" presId="urn:microsoft.com/office/officeart/2008/layout/VerticalCurvedList"/>
    <dgm:cxn modelId="{C7B47689-75E9-4F95-B7C9-4A8362D697D7}" type="presParOf" srcId="{055CC659-EA40-4EC4-B94A-11B12D6618F3}" destId="{F1F1730C-AF78-4FAE-B145-EF3351C635B7}" srcOrd="0" destOrd="0" presId="urn:microsoft.com/office/officeart/2008/layout/VerticalCurvedList"/>
    <dgm:cxn modelId="{5CC7CED4-75AB-45B5-8434-598DC4BDFAE0}" type="presParOf" srcId="{055CC659-EA40-4EC4-B94A-11B12D6618F3}" destId="{65FC1E95-223F-4888-9865-2A7FC3C28C1E}" srcOrd="1" destOrd="0" presId="urn:microsoft.com/office/officeart/2008/layout/VerticalCurvedList"/>
    <dgm:cxn modelId="{DCD7EFB1-DDE7-47CD-B848-356C6A2D733E}" type="presParOf" srcId="{055CC659-EA40-4EC4-B94A-11B12D6618F3}" destId="{B462882C-68DC-4D7C-98A7-5B047062B489}" srcOrd="2" destOrd="0" presId="urn:microsoft.com/office/officeart/2008/layout/VerticalCurvedList"/>
    <dgm:cxn modelId="{F67AD415-9C96-4CCF-8A51-A746FB13DC4A}" type="presParOf" srcId="{055CC659-EA40-4EC4-B94A-11B12D6618F3}" destId="{3B69323C-F1A3-438C-932C-1BF68DB07459}" srcOrd="3" destOrd="0" presId="urn:microsoft.com/office/officeart/2008/layout/VerticalCurvedList"/>
    <dgm:cxn modelId="{C162BC03-D05F-4F42-BDF2-7C60C342BB3C}" type="presParOf" srcId="{BBD596F2-D529-45D1-8B5D-32E43DD8000F}" destId="{6D2AD569-A131-47D8-AC04-05E8B6A836E8}" srcOrd="1" destOrd="0" presId="urn:microsoft.com/office/officeart/2008/layout/VerticalCurvedList"/>
    <dgm:cxn modelId="{7E3BC5F7-AB68-4641-B898-95240F3579B5}" type="presParOf" srcId="{BBD596F2-D529-45D1-8B5D-32E43DD8000F}" destId="{5C0C9EF3-C49F-450E-8CD6-B088AE48F51D}" srcOrd="2" destOrd="0" presId="urn:microsoft.com/office/officeart/2008/layout/VerticalCurvedList"/>
    <dgm:cxn modelId="{060081E6-5A93-42A6-9A9A-1C9CA945071E}" type="presParOf" srcId="{5C0C9EF3-C49F-450E-8CD6-B088AE48F51D}" destId="{745BD230-7825-4F2D-BBDA-0ACE412E5218}" srcOrd="0" destOrd="0" presId="urn:microsoft.com/office/officeart/2008/layout/VerticalCurvedList"/>
    <dgm:cxn modelId="{350168BE-FB8B-4669-B6B3-AD477B23A927}" type="presParOf" srcId="{BBD596F2-D529-45D1-8B5D-32E43DD8000F}" destId="{AFA4CE5A-9C3C-40E0-A857-3CD70E161AC8}" srcOrd="3" destOrd="0" presId="urn:microsoft.com/office/officeart/2008/layout/VerticalCurvedList"/>
    <dgm:cxn modelId="{D22B4C6D-AF70-440E-80F9-BEA9A0846E91}" type="presParOf" srcId="{BBD596F2-D529-45D1-8B5D-32E43DD8000F}" destId="{B2125AC5-C5B7-4AD2-AC0A-737AC20DFE20}" srcOrd="4" destOrd="0" presId="urn:microsoft.com/office/officeart/2008/layout/VerticalCurvedList"/>
    <dgm:cxn modelId="{DEC61800-6D98-4ACF-A9C4-0270B9240121}" type="presParOf" srcId="{B2125AC5-C5B7-4AD2-AC0A-737AC20DFE20}" destId="{4850BA66-2D87-4D8C-9F03-32008DFE2FC7}" srcOrd="0" destOrd="0" presId="urn:microsoft.com/office/officeart/2008/layout/VerticalCurvedList"/>
    <dgm:cxn modelId="{D7C9363F-A308-4AE6-83DE-188AB1B3AE72}" type="presParOf" srcId="{BBD596F2-D529-45D1-8B5D-32E43DD8000F}" destId="{D84373E6-8BBD-46EE-9875-A31A67239FA3}" srcOrd="5" destOrd="0" presId="urn:microsoft.com/office/officeart/2008/layout/VerticalCurvedList"/>
    <dgm:cxn modelId="{7CC4495B-7D76-4B43-9793-5379C2847FFE}" type="presParOf" srcId="{BBD596F2-D529-45D1-8B5D-32E43DD8000F}" destId="{C9A8DFAD-3AAB-46A6-B7F9-16FC3C312C34}" srcOrd="6" destOrd="0" presId="urn:microsoft.com/office/officeart/2008/layout/VerticalCurvedList"/>
    <dgm:cxn modelId="{479AE95C-F200-4908-BA41-33B8BAE53A6B}" type="presParOf" srcId="{C9A8DFAD-3AAB-46A6-B7F9-16FC3C312C34}" destId="{25BBF656-C425-4103-80B3-FE680D7F3C14}" srcOrd="0" destOrd="0" presId="urn:microsoft.com/office/officeart/2008/layout/VerticalCurvedList"/>
    <dgm:cxn modelId="{01916D99-B2F0-427A-950E-160ED6923EB3}" type="presParOf" srcId="{BBD596F2-D529-45D1-8B5D-32E43DD8000F}" destId="{C61519CA-1DD3-4196-A976-DE7511869DEE}" srcOrd="7" destOrd="0" presId="urn:microsoft.com/office/officeart/2008/layout/VerticalCurvedList"/>
    <dgm:cxn modelId="{CBDE78BB-947C-4A6B-BAEB-1680C21FE3DC}" type="presParOf" srcId="{BBD596F2-D529-45D1-8B5D-32E43DD8000F}" destId="{D399E737-A819-4369-BC92-5874BACD81A6}" srcOrd="8" destOrd="0" presId="urn:microsoft.com/office/officeart/2008/layout/VerticalCurvedList"/>
    <dgm:cxn modelId="{4FB37E14-B53F-445D-99A8-E1D68C7FA1E3}" type="presParOf" srcId="{D399E737-A819-4369-BC92-5874BACD81A6}" destId="{9EF1B17A-0FB3-49E4-9803-AAE445C5EFE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69578B-648E-440A-B997-43C85FFFD136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5C441-AC5B-4211-9A66-554ED8CB6A6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Стандартизация процесса декомпозиции стратегии АО «Концерн Росэнергоатом» в реестр целей Нововоронежской АЭС</a:t>
          </a:r>
        </a:p>
      </dgm:t>
    </dgm:pt>
    <dgm:pt modelId="{6162CE51-53F7-4028-9E25-4B9FA47A435C}" type="parTrans" cxnId="{9FA6417E-8F58-4809-9D65-84C936E76A7E}">
      <dgm:prSet/>
      <dgm:spPr/>
      <dgm:t>
        <a:bodyPr/>
        <a:lstStyle/>
        <a:p>
          <a:endParaRPr lang="ru-RU"/>
        </a:p>
      </dgm:t>
    </dgm:pt>
    <dgm:pt modelId="{E960E1BB-C00C-4EA2-8DDB-DEF0592D1A88}" type="sibTrans" cxnId="{9FA6417E-8F58-4809-9D65-84C936E76A7E}">
      <dgm:prSet/>
      <dgm:spPr/>
      <dgm:t>
        <a:bodyPr/>
        <a:lstStyle/>
        <a:p>
          <a:endParaRPr lang="ru-RU"/>
        </a:p>
      </dgm:t>
    </dgm:pt>
    <dgm:pt modelId="{73225276-1486-4726-9AAE-3D2AEE1D691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1600" b="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Создание единого инструментария для отслеживания динамики изменений, интегрированный  в имеющуюся информационно-аналитическую среду: электронный </a:t>
          </a:r>
          <a:r>
            <a:rPr lang="ru-RU" sz="1600" b="0" dirty="0" err="1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инфоцентр</a:t>
          </a:r>
          <a:r>
            <a:rPr lang="ru-RU" sz="1600" b="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 предприятия, информационную систему управления проектами.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69F18-D283-4C17-994C-344B618D14F3}" type="parTrans" cxnId="{39B1BFC2-7E09-4EB4-ADA9-FFC70A7FD44E}">
      <dgm:prSet/>
      <dgm:spPr/>
      <dgm:t>
        <a:bodyPr/>
        <a:lstStyle/>
        <a:p>
          <a:endParaRPr lang="ru-RU"/>
        </a:p>
      </dgm:t>
    </dgm:pt>
    <dgm:pt modelId="{3D52FC58-EEBC-4BC8-93FC-327F6275A9DD}" type="sibTrans" cxnId="{39B1BFC2-7E09-4EB4-ADA9-FFC70A7FD44E}">
      <dgm:prSet/>
      <dgm:spPr/>
      <dgm:t>
        <a:bodyPr/>
        <a:lstStyle/>
        <a:p>
          <a:endParaRPr lang="ru-RU"/>
        </a:p>
      </dgm:t>
    </dgm:pt>
    <dgm:pt modelId="{DE9176D5-9169-46FC-AD87-682A2D5DE00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1600" b="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Сокращение трудозатрат пользователей. </a:t>
          </a:r>
          <a:endParaRPr lang="en-US" sz="1600" b="0" dirty="0">
            <a:latin typeface="Times New Roman" panose="02020603050405020304" pitchFamily="18" charset="0"/>
            <a:ea typeface="Arial" charset="0"/>
            <a:cs typeface="Times New Roman" panose="02020603050405020304" pitchFamily="18" charset="0"/>
          </a:endParaRPr>
        </a:p>
        <a:p>
          <a:pPr>
            <a:buClrTx/>
            <a:buSzTx/>
            <a:buFontTx/>
            <a:buNone/>
          </a:pPr>
          <a:r>
            <a:rPr lang="ru-RU" sz="1600" b="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Сокращение времени </a:t>
          </a:r>
          <a:r>
            <a:rPr lang="ru-RU" sz="1600" b="0" dirty="0" err="1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обра-ботки</a:t>
          </a:r>
          <a:r>
            <a:rPr lang="ru-RU" sz="1600" b="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 информации.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BD985-5BE8-49A7-B240-D7A4B6DEA274}" type="parTrans" cxnId="{44BEA1EE-2A35-4545-AA3B-5D096E837C8B}">
      <dgm:prSet/>
      <dgm:spPr/>
      <dgm:t>
        <a:bodyPr/>
        <a:lstStyle/>
        <a:p>
          <a:endParaRPr lang="ru-RU"/>
        </a:p>
      </dgm:t>
    </dgm:pt>
    <dgm:pt modelId="{7CA028E9-3040-45EC-B787-6BF7B29FDA17}" type="sibTrans" cxnId="{44BEA1EE-2A35-4545-AA3B-5D096E837C8B}">
      <dgm:prSet/>
      <dgm:spPr/>
      <dgm:t>
        <a:bodyPr/>
        <a:lstStyle/>
        <a:p>
          <a:endParaRPr lang="ru-RU"/>
        </a:p>
      </dgm:t>
    </dgm:pt>
    <dgm:pt modelId="{FA2D2AEA-E7B0-4472-8ADD-FB4D8D29B423}" type="pres">
      <dgm:prSet presAssocID="{1869578B-648E-440A-B997-43C85FFFD1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552D6B-F777-4310-BF97-653DFD38A5AA}" type="pres">
      <dgm:prSet presAssocID="{A4E5C441-AC5B-4211-9A66-554ED8CB6A6B}" presName="comp" presStyleCnt="0"/>
      <dgm:spPr/>
    </dgm:pt>
    <dgm:pt modelId="{95A3B14E-47A8-4176-B5DE-6BE592D2D8B6}" type="pres">
      <dgm:prSet presAssocID="{A4E5C441-AC5B-4211-9A66-554ED8CB6A6B}" presName="box" presStyleLbl="node1" presStyleIdx="0" presStyleCnt="3"/>
      <dgm:spPr/>
      <dgm:t>
        <a:bodyPr/>
        <a:lstStyle/>
        <a:p>
          <a:endParaRPr lang="ru-RU"/>
        </a:p>
      </dgm:t>
    </dgm:pt>
    <dgm:pt modelId="{9A800942-A0BA-44FC-B806-79A52EA012DC}" type="pres">
      <dgm:prSet presAssocID="{A4E5C441-AC5B-4211-9A66-554ED8CB6A6B}" presName="img" presStyleLbl="fgImgPlace1" presStyleIdx="0" presStyleCnt="3" custScaleX="65958"/>
      <dgm:spPr/>
    </dgm:pt>
    <dgm:pt modelId="{BA2EF484-7C49-4C3B-8DFE-4C016A5D9F0D}" type="pres">
      <dgm:prSet presAssocID="{A4E5C441-AC5B-4211-9A66-554ED8CB6A6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900F7-32A1-42E4-92F0-8FBBF1D6DC12}" type="pres">
      <dgm:prSet presAssocID="{E960E1BB-C00C-4EA2-8DDB-DEF0592D1A88}" presName="spacer" presStyleCnt="0"/>
      <dgm:spPr/>
    </dgm:pt>
    <dgm:pt modelId="{520B1BD5-BB7B-4022-9EC6-C0A363A015FE}" type="pres">
      <dgm:prSet presAssocID="{73225276-1486-4726-9AAE-3D2AEE1D691A}" presName="comp" presStyleCnt="0"/>
      <dgm:spPr/>
    </dgm:pt>
    <dgm:pt modelId="{7C69834E-A84C-4600-AD1C-AEBD3D0E1ADE}" type="pres">
      <dgm:prSet presAssocID="{73225276-1486-4726-9AAE-3D2AEE1D691A}" presName="box" presStyleLbl="node1" presStyleIdx="1" presStyleCnt="3" custScaleX="99900"/>
      <dgm:spPr/>
      <dgm:t>
        <a:bodyPr/>
        <a:lstStyle/>
        <a:p>
          <a:endParaRPr lang="ru-RU"/>
        </a:p>
      </dgm:t>
    </dgm:pt>
    <dgm:pt modelId="{598FB4CB-094D-40B8-9585-963A517834C9}" type="pres">
      <dgm:prSet presAssocID="{73225276-1486-4726-9AAE-3D2AEE1D691A}" presName="img" presStyleLbl="fgImgPlace1" presStyleIdx="1" presStyleCnt="3" custScaleX="63756"/>
      <dgm:spPr/>
    </dgm:pt>
    <dgm:pt modelId="{C7A7178A-D165-4A29-B38D-2F84A89DA92E}" type="pres">
      <dgm:prSet presAssocID="{73225276-1486-4726-9AAE-3D2AEE1D691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D92E6-2B2D-4F0B-A68D-4748D8639AE4}" type="pres">
      <dgm:prSet presAssocID="{3D52FC58-EEBC-4BC8-93FC-327F6275A9DD}" presName="spacer" presStyleCnt="0"/>
      <dgm:spPr/>
    </dgm:pt>
    <dgm:pt modelId="{06817B91-47FE-49AF-989D-CAB38E61F7DE}" type="pres">
      <dgm:prSet presAssocID="{DE9176D5-9169-46FC-AD87-682A2D5DE000}" presName="comp" presStyleCnt="0"/>
      <dgm:spPr/>
    </dgm:pt>
    <dgm:pt modelId="{96E523C2-08B3-4CBF-831E-AF0FDA14DA3F}" type="pres">
      <dgm:prSet presAssocID="{DE9176D5-9169-46FC-AD87-682A2D5DE000}" presName="box" presStyleLbl="node1" presStyleIdx="2" presStyleCnt="3"/>
      <dgm:spPr/>
      <dgm:t>
        <a:bodyPr/>
        <a:lstStyle/>
        <a:p>
          <a:endParaRPr lang="ru-RU"/>
        </a:p>
      </dgm:t>
    </dgm:pt>
    <dgm:pt modelId="{7BECE725-3A21-44DD-951D-93B5AEF29398}" type="pres">
      <dgm:prSet presAssocID="{DE9176D5-9169-46FC-AD87-682A2D5DE000}" presName="img" presStyleLbl="fgImgPlace1" presStyleIdx="2" presStyleCnt="3" custScaleX="63756"/>
      <dgm:spPr/>
    </dgm:pt>
    <dgm:pt modelId="{9B863159-497C-4BCD-B190-52CC3413CC77}" type="pres">
      <dgm:prSet presAssocID="{DE9176D5-9169-46FC-AD87-682A2D5DE00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0D486-BC28-4F84-BCEF-0DE7B82533F1}" type="presOf" srcId="{1869578B-648E-440A-B997-43C85FFFD136}" destId="{FA2D2AEA-E7B0-4472-8ADD-FB4D8D29B423}" srcOrd="0" destOrd="0" presId="urn:microsoft.com/office/officeart/2005/8/layout/vList4"/>
    <dgm:cxn modelId="{44BEA1EE-2A35-4545-AA3B-5D096E837C8B}" srcId="{1869578B-648E-440A-B997-43C85FFFD136}" destId="{DE9176D5-9169-46FC-AD87-682A2D5DE000}" srcOrd="2" destOrd="0" parTransId="{512BD985-5BE8-49A7-B240-D7A4B6DEA274}" sibTransId="{7CA028E9-3040-45EC-B787-6BF7B29FDA17}"/>
    <dgm:cxn modelId="{4112CD38-D05E-4586-B400-3BFA08961753}" type="presOf" srcId="{A4E5C441-AC5B-4211-9A66-554ED8CB6A6B}" destId="{95A3B14E-47A8-4176-B5DE-6BE592D2D8B6}" srcOrd="0" destOrd="0" presId="urn:microsoft.com/office/officeart/2005/8/layout/vList4"/>
    <dgm:cxn modelId="{E8CCD66D-8139-4168-8634-6E1AF9C21993}" type="presOf" srcId="{73225276-1486-4726-9AAE-3D2AEE1D691A}" destId="{7C69834E-A84C-4600-AD1C-AEBD3D0E1ADE}" srcOrd="0" destOrd="0" presId="urn:microsoft.com/office/officeart/2005/8/layout/vList4"/>
    <dgm:cxn modelId="{582C847B-0FC9-46F4-ACA6-8C40FA499CB6}" type="presOf" srcId="{DE9176D5-9169-46FC-AD87-682A2D5DE000}" destId="{96E523C2-08B3-4CBF-831E-AF0FDA14DA3F}" srcOrd="0" destOrd="0" presId="urn:microsoft.com/office/officeart/2005/8/layout/vList4"/>
    <dgm:cxn modelId="{39B1BFC2-7E09-4EB4-ADA9-FFC70A7FD44E}" srcId="{1869578B-648E-440A-B997-43C85FFFD136}" destId="{73225276-1486-4726-9AAE-3D2AEE1D691A}" srcOrd="1" destOrd="0" parTransId="{01269F18-D283-4C17-994C-344B618D14F3}" sibTransId="{3D52FC58-EEBC-4BC8-93FC-327F6275A9DD}"/>
    <dgm:cxn modelId="{F8CFF1CA-57B4-4BC6-88A8-C6E62BBBE576}" type="presOf" srcId="{A4E5C441-AC5B-4211-9A66-554ED8CB6A6B}" destId="{BA2EF484-7C49-4C3B-8DFE-4C016A5D9F0D}" srcOrd="1" destOrd="0" presId="urn:microsoft.com/office/officeart/2005/8/layout/vList4"/>
    <dgm:cxn modelId="{9FA6417E-8F58-4809-9D65-84C936E76A7E}" srcId="{1869578B-648E-440A-B997-43C85FFFD136}" destId="{A4E5C441-AC5B-4211-9A66-554ED8CB6A6B}" srcOrd="0" destOrd="0" parTransId="{6162CE51-53F7-4028-9E25-4B9FA47A435C}" sibTransId="{E960E1BB-C00C-4EA2-8DDB-DEF0592D1A88}"/>
    <dgm:cxn modelId="{946A08A7-77F7-4A4B-9D8E-B4DDA841369F}" type="presOf" srcId="{73225276-1486-4726-9AAE-3D2AEE1D691A}" destId="{C7A7178A-D165-4A29-B38D-2F84A89DA92E}" srcOrd="1" destOrd="0" presId="urn:microsoft.com/office/officeart/2005/8/layout/vList4"/>
    <dgm:cxn modelId="{4988F9E9-F381-43E5-8644-8C9F021BFDA3}" type="presOf" srcId="{DE9176D5-9169-46FC-AD87-682A2D5DE000}" destId="{9B863159-497C-4BCD-B190-52CC3413CC77}" srcOrd="1" destOrd="0" presId="urn:microsoft.com/office/officeart/2005/8/layout/vList4"/>
    <dgm:cxn modelId="{D8B868AD-D386-4345-B12C-04AB79DA4D58}" type="presParOf" srcId="{FA2D2AEA-E7B0-4472-8ADD-FB4D8D29B423}" destId="{51552D6B-F777-4310-BF97-653DFD38A5AA}" srcOrd="0" destOrd="0" presId="urn:microsoft.com/office/officeart/2005/8/layout/vList4"/>
    <dgm:cxn modelId="{008C1CC6-74D9-4FF4-AF74-A4BDFBF08D68}" type="presParOf" srcId="{51552D6B-F777-4310-BF97-653DFD38A5AA}" destId="{95A3B14E-47A8-4176-B5DE-6BE592D2D8B6}" srcOrd="0" destOrd="0" presId="urn:microsoft.com/office/officeart/2005/8/layout/vList4"/>
    <dgm:cxn modelId="{A487E931-2ABE-4EB2-A830-E23D508EBDC9}" type="presParOf" srcId="{51552D6B-F777-4310-BF97-653DFD38A5AA}" destId="{9A800942-A0BA-44FC-B806-79A52EA012DC}" srcOrd="1" destOrd="0" presId="urn:microsoft.com/office/officeart/2005/8/layout/vList4"/>
    <dgm:cxn modelId="{A5224F8C-842D-4E76-B350-6156E08B50E3}" type="presParOf" srcId="{51552D6B-F777-4310-BF97-653DFD38A5AA}" destId="{BA2EF484-7C49-4C3B-8DFE-4C016A5D9F0D}" srcOrd="2" destOrd="0" presId="urn:microsoft.com/office/officeart/2005/8/layout/vList4"/>
    <dgm:cxn modelId="{01E9BF36-BFDE-4DE0-9677-4655A87CDC91}" type="presParOf" srcId="{FA2D2AEA-E7B0-4472-8ADD-FB4D8D29B423}" destId="{456900F7-32A1-42E4-92F0-8FBBF1D6DC12}" srcOrd="1" destOrd="0" presId="urn:microsoft.com/office/officeart/2005/8/layout/vList4"/>
    <dgm:cxn modelId="{B57C014B-A447-4F48-A829-29635EB63D9B}" type="presParOf" srcId="{FA2D2AEA-E7B0-4472-8ADD-FB4D8D29B423}" destId="{520B1BD5-BB7B-4022-9EC6-C0A363A015FE}" srcOrd="2" destOrd="0" presId="urn:microsoft.com/office/officeart/2005/8/layout/vList4"/>
    <dgm:cxn modelId="{7D8F430D-A29E-4BAE-B429-2263002EAAA4}" type="presParOf" srcId="{520B1BD5-BB7B-4022-9EC6-C0A363A015FE}" destId="{7C69834E-A84C-4600-AD1C-AEBD3D0E1ADE}" srcOrd="0" destOrd="0" presId="urn:microsoft.com/office/officeart/2005/8/layout/vList4"/>
    <dgm:cxn modelId="{C16ECD0B-83FB-4201-B3FB-04E845889A19}" type="presParOf" srcId="{520B1BD5-BB7B-4022-9EC6-C0A363A015FE}" destId="{598FB4CB-094D-40B8-9585-963A517834C9}" srcOrd="1" destOrd="0" presId="urn:microsoft.com/office/officeart/2005/8/layout/vList4"/>
    <dgm:cxn modelId="{3002E2CF-4761-4B91-B538-4535445C6604}" type="presParOf" srcId="{520B1BD5-BB7B-4022-9EC6-C0A363A015FE}" destId="{C7A7178A-D165-4A29-B38D-2F84A89DA92E}" srcOrd="2" destOrd="0" presId="urn:microsoft.com/office/officeart/2005/8/layout/vList4"/>
    <dgm:cxn modelId="{A1F6B681-B35C-4D0B-BC67-6A7F17D5745F}" type="presParOf" srcId="{FA2D2AEA-E7B0-4472-8ADD-FB4D8D29B423}" destId="{B9AD92E6-2B2D-4F0B-A68D-4748D8639AE4}" srcOrd="3" destOrd="0" presId="urn:microsoft.com/office/officeart/2005/8/layout/vList4"/>
    <dgm:cxn modelId="{D340FA62-F24D-4590-8D8B-CF4466456810}" type="presParOf" srcId="{FA2D2AEA-E7B0-4472-8ADD-FB4D8D29B423}" destId="{06817B91-47FE-49AF-989D-CAB38E61F7DE}" srcOrd="4" destOrd="0" presId="urn:microsoft.com/office/officeart/2005/8/layout/vList4"/>
    <dgm:cxn modelId="{6FE6FB7F-8855-4879-903C-0FF1AD580F21}" type="presParOf" srcId="{06817B91-47FE-49AF-989D-CAB38E61F7DE}" destId="{96E523C2-08B3-4CBF-831E-AF0FDA14DA3F}" srcOrd="0" destOrd="0" presId="urn:microsoft.com/office/officeart/2005/8/layout/vList4"/>
    <dgm:cxn modelId="{8A977041-81C9-441D-AE94-A5D5DAC23544}" type="presParOf" srcId="{06817B91-47FE-49AF-989D-CAB38E61F7DE}" destId="{7BECE725-3A21-44DD-951D-93B5AEF29398}" srcOrd="1" destOrd="0" presId="urn:microsoft.com/office/officeart/2005/8/layout/vList4"/>
    <dgm:cxn modelId="{0DD51DA6-B52F-43B3-9E26-3B635D42F6EA}" type="presParOf" srcId="{06817B91-47FE-49AF-989D-CAB38E61F7DE}" destId="{9B863159-497C-4BCD-B190-52CC3413CC7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B8213-B326-4AE8-BF2A-BB9E88621B45}">
      <dsp:nvSpPr>
        <dsp:cNvPr id="0" name=""/>
        <dsp:cNvSpPr/>
      </dsp:nvSpPr>
      <dsp:spPr>
        <a:xfrm>
          <a:off x="679198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2A4870-80CC-43D5-B0F2-07C199865892}">
      <dsp:nvSpPr>
        <dsp:cNvPr id="0" name=""/>
        <dsp:cNvSpPr/>
      </dsp:nvSpPr>
      <dsp:spPr>
        <a:xfrm>
          <a:off x="1599943" y="408582"/>
          <a:ext cx="486411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Цель исследования - разработка предложений по совершенствованию проектной деятельности АО «Концерн Росэнергоатом», филиал Нововоронежской АЭС</a:t>
          </a:r>
        </a:p>
      </dsp:txBody>
      <dsp:txXfrm>
        <a:off x="1646905" y="455544"/>
        <a:ext cx="4770186" cy="868101"/>
      </dsp:txXfrm>
    </dsp:sp>
    <dsp:sp modelId="{8BAA09DC-EE08-473B-A128-ADBF36D06C8F}">
      <dsp:nvSpPr>
        <dsp:cNvPr id="0" name=""/>
        <dsp:cNvSpPr/>
      </dsp:nvSpPr>
      <dsp:spPr>
        <a:xfrm>
          <a:off x="1633980" y="1490860"/>
          <a:ext cx="4796036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Объект исследования - проектная деятельность АО «Концерн Росэнергоатом», филиал Нововоронежская АЭС.</a:t>
          </a:r>
        </a:p>
      </dsp:txBody>
      <dsp:txXfrm>
        <a:off x="1680942" y="1537822"/>
        <a:ext cx="4702112" cy="868101"/>
      </dsp:txXfrm>
    </dsp:sp>
    <dsp:sp modelId="{E6063937-F333-47EB-BA6C-EBBA37991459}">
      <dsp:nvSpPr>
        <dsp:cNvPr id="0" name=""/>
        <dsp:cNvSpPr/>
      </dsp:nvSpPr>
      <dsp:spPr>
        <a:xfrm>
          <a:off x="1597328" y="2573139"/>
          <a:ext cx="486934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Предмет исследования - управления проектной деятельностью на основе дерева целей.</a:t>
          </a:r>
        </a:p>
      </dsp:txBody>
      <dsp:txXfrm>
        <a:off x="1644290" y="2620101"/>
        <a:ext cx="477541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C1E95-223F-4888-9865-2A7FC3C28C1E}">
      <dsp:nvSpPr>
        <dsp:cNvPr id="0" name=""/>
        <dsp:cNvSpPr/>
      </dsp:nvSpPr>
      <dsp:spPr>
        <a:xfrm>
          <a:off x="-4947574" y="-758109"/>
          <a:ext cx="5892438" cy="5892438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AD569-A131-47D8-AC04-05E8B6A836E8}">
      <dsp:nvSpPr>
        <dsp:cNvPr id="0" name=""/>
        <dsp:cNvSpPr/>
      </dsp:nvSpPr>
      <dsp:spPr>
        <a:xfrm>
          <a:off x="494786" y="336443"/>
          <a:ext cx="8079373" cy="673237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3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Оценить теоретические, правовые и практические аспекты проектного управления и системы управления проектами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494786" y="336443"/>
        <a:ext cx="8079373" cy="673237"/>
      </dsp:txXfrm>
    </dsp:sp>
    <dsp:sp modelId="{745BD230-7825-4F2D-BBDA-0ACE412E5218}">
      <dsp:nvSpPr>
        <dsp:cNvPr id="0" name=""/>
        <dsp:cNvSpPr/>
      </dsp:nvSpPr>
      <dsp:spPr>
        <a:xfrm>
          <a:off x="74013" y="252289"/>
          <a:ext cx="841546" cy="841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4CE5A-9C3C-40E0-A857-3CD70E161AC8}">
      <dsp:nvSpPr>
        <dsp:cNvPr id="0" name=""/>
        <dsp:cNvSpPr/>
      </dsp:nvSpPr>
      <dsp:spPr>
        <a:xfrm>
          <a:off x="880769" y="1346475"/>
          <a:ext cx="7693390" cy="673237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3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Рассмотреть особенности применения дерева целей в проектной деятельности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880769" y="1346475"/>
        <a:ext cx="7693390" cy="673237"/>
      </dsp:txXfrm>
    </dsp:sp>
    <dsp:sp modelId="{4850BA66-2D87-4D8C-9F03-32008DFE2FC7}">
      <dsp:nvSpPr>
        <dsp:cNvPr id="0" name=""/>
        <dsp:cNvSpPr/>
      </dsp:nvSpPr>
      <dsp:spPr>
        <a:xfrm>
          <a:off x="459995" y="1262320"/>
          <a:ext cx="841546" cy="841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373E6-8BBD-46EE-9875-A31A67239FA3}">
      <dsp:nvSpPr>
        <dsp:cNvPr id="0" name=""/>
        <dsp:cNvSpPr/>
      </dsp:nvSpPr>
      <dsp:spPr>
        <a:xfrm>
          <a:off x="880769" y="2356506"/>
          <a:ext cx="7693390" cy="673237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3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Провести анализ текущего состояния управления проектной деятельностью в АО «Концерн Росэнергоатом», филиал Нововоронежская АЭС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880769" y="2356506"/>
        <a:ext cx="7693390" cy="673237"/>
      </dsp:txXfrm>
    </dsp:sp>
    <dsp:sp modelId="{25BBF656-C425-4103-80B3-FE680D7F3C14}">
      <dsp:nvSpPr>
        <dsp:cNvPr id="0" name=""/>
        <dsp:cNvSpPr/>
      </dsp:nvSpPr>
      <dsp:spPr>
        <a:xfrm>
          <a:off x="459995" y="2272351"/>
          <a:ext cx="841546" cy="841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519CA-1DD3-4196-A976-DE7511869DEE}">
      <dsp:nvSpPr>
        <dsp:cNvPr id="0" name=""/>
        <dsp:cNvSpPr/>
      </dsp:nvSpPr>
      <dsp:spPr>
        <a:xfrm>
          <a:off x="494786" y="3366537"/>
          <a:ext cx="8079373" cy="673237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3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Разработать предложения по разработке и внедрению программного модуля управления проектной деятельностью на основе дерева целей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494786" y="3366537"/>
        <a:ext cx="8079373" cy="673237"/>
      </dsp:txXfrm>
    </dsp:sp>
    <dsp:sp modelId="{9EF1B17A-0FB3-49E4-9803-AAE445C5EFED}">
      <dsp:nvSpPr>
        <dsp:cNvPr id="0" name=""/>
        <dsp:cNvSpPr/>
      </dsp:nvSpPr>
      <dsp:spPr>
        <a:xfrm>
          <a:off x="74013" y="3282383"/>
          <a:ext cx="841546" cy="841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9BE4-D47A-45D2-9792-F73ED9BB1616}">
      <dsp:nvSpPr>
        <dsp:cNvPr id="0" name=""/>
        <dsp:cNvSpPr/>
      </dsp:nvSpPr>
      <dsp:spPr>
        <a:xfrm>
          <a:off x="1711" y="0"/>
          <a:ext cx="2662893" cy="36423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Декомпозиция стратегических целей в дерево целей</a:t>
          </a:r>
          <a:endParaRPr lang="ru-RU" sz="1400" b="1" kern="1200" dirty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1711" y="1456944"/>
        <a:ext cx="2662893" cy="1456944"/>
      </dsp:txXfrm>
    </dsp:sp>
    <dsp:sp modelId="{A6426E4A-6DC0-4F4F-8384-D02381EAF363}">
      <dsp:nvSpPr>
        <dsp:cNvPr id="0" name=""/>
        <dsp:cNvSpPr/>
      </dsp:nvSpPr>
      <dsp:spPr>
        <a:xfrm>
          <a:off x="726705" y="218541"/>
          <a:ext cx="1212905" cy="12129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242A1-8EDF-4BA2-8935-80C2760048F4}">
      <dsp:nvSpPr>
        <dsp:cNvPr id="0" name=""/>
        <dsp:cNvSpPr/>
      </dsp:nvSpPr>
      <dsp:spPr>
        <a:xfrm>
          <a:off x="2744491" y="0"/>
          <a:ext cx="2662893" cy="36423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План мероприятий по достижению целевых ориентиров основных направлений деятельности на планируемый год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2744491" y="1456944"/>
        <a:ext cx="2662893" cy="1456944"/>
      </dsp:txXfrm>
    </dsp:sp>
    <dsp:sp modelId="{A22A94EA-F69B-4D63-9A18-43DE947DFB4F}">
      <dsp:nvSpPr>
        <dsp:cNvPr id="0" name=""/>
        <dsp:cNvSpPr/>
      </dsp:nvSpPr>
      <dsp:spPr>
        <a:xfrm>
          <a:off x="3469485" y="218541"/>
          <a:ext cx="1212905" cy="121290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A325B-9A2F-429F-80A7-15D396A5A0B7}">
      <dsp:nvSpPr>
        <dsp:cNvPr id="0" name=""/>
        <dsp:cNvSpPr/>
      </dsp:nvSpPr>
      <dsp:spPr>
        <a:xfrm>
          <a:off x="5487271" y="0"/>
          <a:ext cx="2662893" cy="36423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Arial" charset="0"/>
              <a:cs typeface="Arial" charset="0"/>
            </a:rPr>
            <a:t>Формирование и актуализация портфеля проектов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5487271" y="1456944"/>
        <a:ext cx="2662893" cy="1456944"/>
      </dsp:txXfrm>
    </dsp:sp>
    <dsp:sp modelId="{77D0C7E6-F6BF-47C8-8FC9-DC8F201C49D0}">
      <dsp:nvSpPr>
        <dsp:cNvPr id="0" name=""/>
        <dsp:cNvSpPr/>
      </dsp:nvSpPr>
      <dsp:spPr>
        <a:xfrm>
          <a:off x="6212264" y="218541"/>
          <a:ext cx="1212905" cy="121290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B8526-A6CF-4BE4-ABC1-04794374A0E1}">
      <dsp:nvSpPr>
        <dsp:cNvPr id="0" name=""/>
        <dsp:cNvSpPr/>
      </dsp:nvSpPr>
      <dsp:spPr>
        <a:xfrm>
          <a:off x="326075" y="2913888"/>
          <a:ext cx="7499725" cy="54635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C1E95-223F-4888-9865-2A7FC3C28C1E}">
      <dsp:nvSpPr>
        <dsp:cNvPr id="0" name=""/>
        <dsp:cNvSpPr/>
      </dsp:nvSpPr>
      <dsp:spPr>
        <a:xfrm>
          <a:off x="-4947574" y="-758109"/>
          <a:ext cx="5892438" cy="5892438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AD569-A131-47D8-AC04-05E8B6A836E8}">
      <dsp:nvSpPr>
        <dsp:cNvPr id="0" name=""/>
        <dsp:cNvSpPr/>
      </dsp:nvSpPr>
      <dsp:spPr>
        <a:xfrm>
          <a:off x="494786" y="336443"/>
          <a:ext cx="8079373" cy="673237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3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Требования, предъявляемые к программному модулю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494786" y="336443"/>
        <a:ext cx="8079373" cy="673237"/>
      </dsp:txXfrm>
    </dsp:sp>
    <dsp:sp modelId="{745BD230-7825-4F2D-BBDA-0ACE412E5218}">
      <dsp:nvSpPr>
        <dsp:cNvPr id="0" name=""/>
        <dsp:cNvSpPr/>
      </dsp:nvSpPr>
      <dsp:spPr>
        <a:xfrm>
          <a:off x="74013" y="252289"/>
          <a:ext cx="841546" cy="841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4CE5A-9C3C-40E0-A857-3CD70E161AC8}">
      <dsp:nvSpPr>
        <dsp:cNvPr id="0" name=""/>
        <dsp:cNvSpPr/>
      </dsp:nvSpPr>
      <dsp:spPr>
        <a:xfrm>
          <a:off x="880769" y="1346475"/>
          <a:ext cx="7693390" cy="673237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3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Архитектура решения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880769" y="1346475"/>
        <a:ext cx="7693390" cy="673237"/>
      </dsp:txXfrm>
    </dsp:sp>
    <dsp:sp modelId="{4850BA66-2D87-4D8C-9F03-32008DFE2FC7}">
      <dsp:nvSpPr>
        <dsp:cNvPr id="0" name=""/>
        <dsp:cNvSpPr/>
      </dsp:nvSpPr>
      <dsp:spPr>
        <a:xfrm>
          <a:off x="459995" y="1262320"/>
          <a:ext cx="841546" cy="841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373E6-8BBD-46EE-9875-A31A67239FA3}">
      <dsp:nvSpPr>
        <dsp:cNvPr id="0" name=""/>
        <dsp:cNvSpPr/>
      </dsp:nvSpPr>
      <dsp:spPr>
        <a:xfrm>
          <a:off x="880769" y="2356506"/>
          <a:ext cx="7693390" cy="673237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3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Логика работы со стороны администратора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880769" y="2356506"/>
        <a:ext cx="7693390" cy="673237"/>
      </dsp:txXfrm>
    </dsp:sp>
    <dsp:sp modelId="{25BBF656-C425-4103-80B3-FE680D7F3C14}">
      <dsp:nvSpPr>
        <dsp:cNvPr id="0" name=""/>
        <dsp:cNvSpPr/>
      </dsp:nvSpPr>
      <dsp:spPr>
        <a:xfrm>
          <a:off x="459995" y="2272351"/>
          <a:ext cx="841546" cy="841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519CA-1DD3-4196-A976-DE7511869DEE}">
      <dsp:nvSpPr>
        <dsp:cNvPr id="0" name=""/>
        <dsp:cNvSpPr/>
      </dsp:nvSpPr>
      <dsp:spPr>
        <a:xfrm>
          <a:off x="494786" y="3366537"/>
          <a:ext cx="8079373" cy="673237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3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rPr>
            <a:t>Логика работы со стороны пользователя</a:t>
          </a:r>
          <a:endParaRPr lang="ru-RU" sz="1400" b="1" kern="1200" dirty="0">
            <a:solidFill>
              <a:prstClr val="black">
                <a:lumMod val="65000"/>
                <a:lumOff val="35000"/>
              </a:prst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494786" y="3366537"/>
        <a:ext cx="8079373" cy="673237"/>
      </dsp:txXfrm>
    </dsp:sp>
    <dsp:sp modelId="{9EF1B17A-0FB3-49E4-9803-AAE445C5EFED}">
      <dsp:nvSpPr>
        <dsp:cNvPr id="0" name=""/>
        <dsp:cNvSpPr/>
      </dsp:nvSpPr>
      <dsp:spPr>
        <a:xfrm>
          <a:off x="74013" y="3282383"/>
          <a:ext cx="841546" cy="841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B14E-47A8-4176-B5DE-6BE592D2D8B6}">
      <dsp:nvSpPr>
        <dsp:cNvPr id="0" name=""/>
        <dsp:cNvSpPr/>
      </dsp:nvSpPr>
      <dsp:spPr>
        <a:xfrm>
          <a:off x="0" y="0"/>
          <a:ext cx="7691569" cy="11589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Стандартизация процесса декомпозиции стратегии АО «Концерн Росэнергоатом» в реестр целей Нововоронежской АЭС</a:t>
          </a:r>
        </a:p>
      </dsp:txBody>
      <dsp:txXfrm>
        <a:off x="1654209" y="0"/>
        <a:ext cx="6037359" cy="1158957"/>
      </dsp:txXfrm>
    </dsp:sp>
    <dsp:sp modelId="{9A800942-A0BA-44FC-B806-79A52EA012DC}">
      <dsp:nvSpPr>
        <dsp:cNvPr id="0" name=""/>
        <dsp:cNvSpPr/>
      </dsp:nvSpPr>
      <dsp:spPr>
        <a:xfrm>
          <a:off x="377732" y="115895"/>
          <a:ext cx="1014641" cy="9271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69834E-A84C-4600-AD1C-AEBD3D0E1ADE}">
      <dsp:nvSpPr>
        <dsp:cNvPr id="0" name=""/>
        <dsp:cNvSpPr/>
      </dsp:nvSpPr>
      <dsp:spPr>
        <a:xfrm>
          <a:off x="3845" y="1274853"/>
          <a:ext cx="7683877" cy="11589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b="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Создание единого инструментария для отслеживания динамики изменений, интегрированный  в имеющуюся информационно-аналитическую среду: электронный </a:t>
          </a:r>
          <a:r>
            <a:rPr lang="ru-RU" sz="1600" b="0" kern="1200" dirty="0" err="1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инфоцентр</a:t>
          </a:r>
          <a:r>
            <a:rPr lang="ru-RU" sz="1600" b="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 предприятия, информационную систему управления проектами.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6401" y="1274853"/>
        <a:ext cx="6031322" cy="1158957"/>
      </dsp:txXfrm>
    </dsp:sp>
    <dsp:sp modelId="{598FB4CB-094D-40B8-9585-963A517834C9}">
      <dsp:nvSpPr>
        <dsp:cNvPr id="0" name=""/>
        <dsp:cNvSpPr/>
      </dsp:nvSpPr>
      <dsp:spPr>
        <a:xfrm>
          <a:off x="394668" y="1390748"/>
          <a:ext cx="980767" cy="9271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523C2-08B3-4CBF-831E-AF0FDA14DA3F}">
      <dsp:nvSpPr>
        <dsp:cNvPr id="0" name=""/>
        <dsp:cNvSpPr/>
      </dsp:nvSpPr>
      <dsp:spPr>
        <a:xfrm>
          <a:off x="0" y="2549706"/>
          <a:ext cx="7691569" cy="11589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b="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Сокращение трудозатрат пользователей. </a:t>
          </a:r>
          <a:endParaRPr lang="en-US" sz="1600" b="0" kern="1200" dirty="0">
            <a:latin typeface="Times New Roman" panose="02020603050405020304" pitchFamily="18" charset="0"/>
            <a:ea typeface="Arial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b="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Сокращение времени </a:t>
          </a:r>
          <a:r>
            <a:rPr lang="ru-RU" sz="1600" b="0" kern="1200" dirty="0" err="1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обра-ботки</a:t>
          </a:r>
          <a:r>
            <a:rPr lang="ru-RU" sz="1600" b="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 информации.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209" y="2549706"/>
        <a:ext cx="6037359" cy="1158957"/>
      </dsp:txXfrm>
    </dsp:sp>
    <dsp:sp modelId="{7BECE725-3A21-44DD-951D-93B5AEF29398}">
      <dsp:nvSpPr>
        <dsp:cNvPr id="0" name=""/>
        <dsp:cNvSpPr/>
      </dsp:nvSpPr>
      <dsp:spPr>
        <a:xfrm>
          <a:off x="394668" y="2665602"/>
          <a:ext cx="980767" cy="9271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3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3" y="0"/>
            <a:ext cx="2945659" cy="496413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5"/>
            <a:ext cx="2945659" cy="496413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3" y="9430095"/>
            <a:ext cx="2945659" cy="496413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3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0"/>
            <a:ext cx="2945659" cy="496413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4"/>
            <a:ext cx="5438140" cy="4467701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5"/>
            <a:ext cx="2945659" cy="496413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30095"/>
            <a:ext cx="2945659" cy="496413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9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Разработан календарный план проекта, часть которого  представлена на данном слайде, который содержит в себе несколько обязательных блоков: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 Разработка концепции управления проектной деятельностью на основе Дерева целей и Определение требований к программному комплексу;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Разработка программного обеспечения;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закупка оборудования;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Разработка документации;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Внедрение программного модуля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b="0" i="0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01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Ожидается, что при внедрении  программного обеспечения управления проектной деятельностью на основе дерева целей будут получены следующие основные преимущества:</a:t>
            </a:r>
          </a:p>
          <a:p>
            <a:pPr marL="457200"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	Стандартизация процесса декомпозиции стратегии АО «Концерн Росэнергоатом» в реестр целей Нововоронежской АЭС, используемых для разработки сводного плана мероприятий по достижению целевых ориентиров основных направлений деятельности на планируемый год, формирования портфеля проектов, минимизация основных рисков процесса;</a:t>
            </a:r>
          </a:p>
          <a:p>
            <a:pPr marL="457200"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	Создание единого инструментария для отслеживания динамики изменений, интегрированный  в имеющуюся информационно-аналитическую среду: электронный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инфоцентр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предприятия, информационную систему управления проектами и т.д.;</a:t>
            </a:r>
          </a:p>
          <a:p>
            <a:pPr marL="457200"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	Сокращение трудозатрат пользователей. Сокращение времени обработки информации.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3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tabLst>
                <a:tab pos="211836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Выпускная аттестационная работа «Разработка и внедрение программного обеспечения управления проектной деятельностью на основе дерева целей (на примере АО «Концерн Росэнергоатом» филиал Нововоронежская АЭС)» была выполнена на базе филиала Нововоронежской АЭС АО «Концерн Росэнергоатом».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проектами является одной из самых сложных и трудоемких областей управленческой деятельности. Это объясняется сложностью логики развития процесса реализации проекта и вытекающих отсюда изменений взаимозависимости различных его элементов, что невозможно не только удержать в памяти, но и обозримо представить, отслеживать, анализировать и корректировать на бумаге. Ежегодно на предприятии реализуется не менее 50 проектов, каждый их которых выполняется отдельной проектной командой, имеет собственный календарный план.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Высокое качество и эффективность реализованных проектов можно получить за счет концентрации ресурсов на достижение конкретных целей. При этом необходима качественная декомпозиция от стратегический целей компании до конкретных натуральных показателей в зоне ответственности руководителей подразделений и инициирование проектов в точках наибольшего влияния на реализацию стратегии.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Декомпозиция целей позволяет отобразить наиболее важные направления деятельности, проектное управление которыми приведет к улучшение производственных и экономических показателей для повышения эффективности деятельности предприятия как в текущий момент времени, так и в долгосрочной перспективе.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50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1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4538"/>
            <a:ext cx="66103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на основе вышесказанного были определены тема, объект, предмет, а также цели и задачи работы,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 приведены на данном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слайде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выпускной аттестационной работы: </a:t>
            </a:r>
          </a:p>
          <a:p>
            <a:r>
              <a:rPr lang="ru-RU" sz="1200" dirty="0" smtClean="0">
                <a:effectLst/>
              </a:rPr>
              <a:t>- оценить теоретические, правовые и практические аспекты проектного управления и системы управления проектами;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- рассмотреть особенности применения дерева целей в проектной деятельности;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- провести анализ текущего состояния управления проектной деятельностью в АО «Концерн Росэнергоатом», филиал Нововоронежская АЭС;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</a:rPr>
              <a:t>- разработать предложения по разработке и внедрению программного модуля управления проектной деятельностью на основе дерева целей в АО «Концерн Росэнергоатом», филиал Нововоронежская АЭС. </a:t>
            </a:r>
            <a:endParaRPr lang="ru-RU" dirty="0" smtClean="0">
              <a:effectLst/>
            </a:endParaRPr>
          </a:p>
          <a:p>
            <a:endPara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DCF6B-F73A-4577-A291-3A7963EE7807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8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первой главе введены основные термины и определения, дающие общие представления о проектном управлении и системе управления проектами. Так же представлены особенности правового регулирования и применения проектного управления и системы управления проектами в АО «Концерн Росэнергоатом», филиал Нововоронежская АЭС,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рассмотрены  особенности применения дерева целей в проектной деятельности.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Дивизиона неразрывно связана с  бизнес-приоритетами Госкорпорации и базируется на трех ее стратегических целях:</a:t>
            </a:r>
          </a:p>
          <a:p>
            <a:pPr indent="450215" algn="just">
              <a:lnSpc>
                <a:spcPct val="150000"/>
              </a:lnSpc>
              <a:tabLst>
                <a:tab pos="2118360" algn="l"/>
              </a:tabLs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доли на международных рынках;</a:t>
            </a:r>
          </a:p>
          <a:p>
            <a:pPr indent="450215" algn="just">
              <a:lnSpc>
                <a:spcPct val="150000"/>
              </a:lnSpc>
              <a:tabLst>
                <a:tab pos="2118360" algn="l"/>
              </a:tabLs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снижение себестоимости продукции и сроков протекания процессов;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2118360" algn="l"/>
              </a:tabLs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новые продукты для российского и международных рынков.</a:t>
            </a:r>
          </a:p>
          <a:p>
            <a:pPr marL="0" indent="0" algn="just">
              <a:lnSpc>
                <a:spcPct val="150000"/>
              </a:lnSpc>
              <a:buFontTx/>
              <a:buNone/>
              <a:tabLst>
                <a:tab pos="2118360" algn="l"/>
              </a:tabLs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Учитывая наивысший приоритет безопасности в производственной деятельности атомной станции, для предприятия дополнительно сформулированы цели по безопасности.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достижения вышеуказанных стратегических целей последовательно проводится диагностика системы управления производством Нововоронежской АЭС и последующая реализация проектов.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7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4538"/>
            <a:ext cx="66103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основных инструментов для описания детализации стратегии предприятия и декомпозиции соответствующих целей, используемых в организациях АО «Концерн Росэнергоатом», является метод построения дерева целей. Применение подобного рода средств позволяет акцентировать наиболее должным образом внимание руководства на достижении стратегических целей и задач на всех уровнях ответственности с соответствующим распределением средств.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Дерево Целей используется для разработки сводного плана мероприятий по достижению целевых ориентиров основных направлений деятельности на планируемый год, формирования портфеля проектов. Дерево целей актуализируется не менее одного раза в год, также возможна внеочередная его актуализация при существенном пересмотре стратегии дивизиона; появлении новых направлений деятельности, запуске новых производств и продуктов, с последующей актуализацией портфеля проектов организации.</a:t>
            </a:r>
          </a:p>
          <a:p>
            <a:endPara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DCF6B-F73A-4577-A291-3A7963EE7807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0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</a:pP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Нововоронежской АЭС дерево целей состоит более чем из тысячи показателей, начиная от Генерального директора АО «Концерн Росэнергоатом» и заканчивая начальниками подразделений. </a:t>
            </a:r>
            <a:b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Оно включает в себя ключевые показатели эффективности, ключевые события, цели интегрированной системы управления, показатели процессов интегрированной системы управления, дополнительные операционные цели.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настоящий момент работа по созданию/актуализации дерева целей выполняется вручную: команда экспертов, опираясь на методологию проведения системного анализа, формулирует проблемы, на основе которых, выстраиваются глобальные и локальные цели. Этот предварительный этап выполняется исходя из предварительного анализа имеющейся системы управления объектом предприятия. Проходя все эти этапы, эксперты формируют и анализируют проблематику как совокупность взаимосвязанных проблем внутри системы, классифицируя их по формализации, важности или иным признакам, выясняя соответствующие взаимосвязи. Затем данные, в отсутствии специального программного обеспечения, визуализируются на бумаге, а потом заносятся в графический редактор. При этом любое даже незначительное изменение требует значительных усилий для построения новой итерации дерева целей.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Дерево целей – отличный инструмент для целеполагания, однако работать с ним в рамках АЭС затруднительно, при существующем количестве целей, работать с декомпозицией и каскадированием целей удобнее в виде реестра.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с учетом вышеизложенного можно сделать вывод о целесообразности разработки программного обеспечения для управления большим объемом данных при управлении проектной деятельностью АО «Концерн Росэнергоатом», филиал Нововоронежская АЭС.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7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описанные ранее недостатки, предлагается следующая концепция: необходима разработка такого программного комплекса, который, используя наработки в виде имеющегося дерева целей со всеми параметрами исходной системы управления, будет выстраивать визуализацию новой итерации дерева. Помимо непосредственно настраиваемой графической реализации дерева целей с выводом всех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декомпозиционных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цепочек, он должен иметь возможность реализации математических оптимизационных алгоритмов.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 чтобы настоящие требования оставались актуальными в течение последующих лет, наибольшее внимание в них уделяется основным принципам, а не конкретным технологиям. Развитие системы управления проектной деятельностью на основе дерева целей в условиях интеграции в информационно-аналитическую среду должно быть основано на максимальном использовании результатов, достигнутых АО «Концерн Росэнергоатом» в рамках создания информационных систем, с учетом расширения ее функциональности и необходимой модернизации и унификации действующих решений по автоматизации.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1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настоящие требования оставались актуальными в течение последующих лет, наибольшее внимание в них уделяется основным принципам, а не конкретным технологиям. Развитие системы управления проектной деятельностью на основе дерева целей в условиях интеграции в информационно-аналитическую среду должно быть основано на максимальном использовании результатов, достигнутых АО «Концерн Росэнергоатом» в рамках создания информационных систем, с учетом расширения ее функциональности и необходимой модернизации и унификации действующих решений по автоматизации.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15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программном модуле предлагается использовать клиент-серверную архитектуру. Для всех ролей пользователей система должна иметь полнофункциональный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-интерфейс, работать через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-браузер и не требовать для своего функционирования установки другого клиентского программного обеспечения.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1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26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7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3798273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7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7" y="4428006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9144000" cy="3348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2936" y="1070280"/>
            <a:ext cx="4190935" cy="1010039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936" y="2243044"/>
            <a:ext cx="4190935" cy="7711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" y="3"/>
            <a:ext cx="5064369" cy="3296318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rgbClr val="FFFFFF"/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67152" y="1383047"/>
            <a:ext cx="3445471" cy="4787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3296321"/>
            <a:ext cx="9145108" cy="8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 userDrawn="1"/>
        </p:nvSpPr>
        <p:spPr>
          <a:xfrm>
            <a:off x="0" y="4953773"/>
            <a:ext cx="9144000" cy="19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461" y="3812499"/>
            <a:ext cx="3948579" cy="9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79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18" y="4814865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306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66708"/>
            <a:ext cx="8738918" cy="79394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17635" y="4654888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043245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83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83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53" y="457947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716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743621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743621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9" y="4579421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69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69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7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76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76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1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9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624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18" y="4814865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84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66708"/>
            <a:ext cx="8738918" cy="79394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17635" y="4654888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84503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83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83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53" y="457947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403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743621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743621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9" y="4579421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69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69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7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76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76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1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9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665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1"/>
            </a:lvl2pPr>
            <a:lvl3pPr>
              <a:defRPr sz="1201"/>
            </a:lvl3pPr>
            <a:lvl4pPr>
              <a:defRPr sz="1201"/>
            </a:lvl4pPr>
            <a:lvl5pPr>
              <a:defRPr sz="120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7636" y="303891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35" y="4654888"/>
            <a:ext cx="7847134" cy="311041"/>
          </a:xfr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37508670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18" y="4814865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081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4000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900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83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83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53" y="457947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2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321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150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6781" y="947562"/>
            <a:ext cx="4320000" cy="618506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6781" y="1661797"/>
            <a:ext cx="4320000" cy="315079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24000" y="947562"/>
            <a:ext cx="4320000" cy="618506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24000" y="1661797"/>
            <a:ext cx="4320000" cy="315079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4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2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686301" y="978788"/>
            <a:ext cx="4097507" cy="3797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978788"/>
            <a:ext cx="4686299" cy="3797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923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72" y="3086247"/>
            <a:ext cx="9143999" cy="1726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573438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72972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978794"/>
            <a:ext cx="9144000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72" y="3086247"/>
            <a:ext cx="9143999" cy="1726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820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5" y="457942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6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58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3" y="-3877"/>
            <a:ext cx="9144000" cy="3356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" y="3"/>
            <a:ext cx="4589585" cy="3296318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7151" y="736967"/>
            <a:ext cx="4258144" cy="495648"/>
          </a:xfrm>
          <a:noFill/>
        </p:spPr>
        <p:txBody>
          <a:bodyPr anchor="b">
            <a:normAutofit/>
          </a:bodyPr>
          <a:lstStyle>
            <a:lvl1pPr algn="l">
              <a:defRPr sz="1802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52" y="1383047"/>
            <a:ext cx="3445471" cy="478767"/>
          </a:xfrm>
        </p:spPr>
        <p:txBody>
          <a:bodyPr>
            <a:normAutofit/>
          </a:bodyPr>
          <a:lstStyle>
            <a:lvl1pPr marL="0" indent="0" algn="l">
              <a:buNone/>
              <a:defRPr sz="1201">
                <a:solidFill>
                  <a:schemeClr val="bg1"/>
                </a:solidFill>
              </a:defRPr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" y="4125913"/>
            <a:ext cx="27959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1036996" y="4373572"/>
            <a:ext cx="2990391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3296318"/>
            <a:ext cx="9145108" cy="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4953773"/>
            <a:ext cx="9144000" cy="19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57" y="3836616"/>
            <a:ext cx="3742795" cy="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5" y="457942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6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7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0559" y="1825459"/>
            <a:ext cx="3894741" cy="495648"/>
          </a:xfrm>
          <a:noFill/>
        </p:spPr>
        <p:txBody>
          <a:bodyPr anchor="b">
            <a:normAutofit/>
          </a:bodyPr>
          <a:lstStyle>
            <a:lvl1pPr algn="l">
              <a:defRPr sz="1802">
                <a:solidFill>
                  <a:srgbClr val="0070BA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559" y="2471537"/>
            <a:ext cx="3082068" cy="478767"/>
          </a:xfrm>
        </p:spPr>
        <p:txBody>
          <a:bodyPr>
            <a:normAutofit/>
          </a:bodyPr>
          <a:lstStyle>
            <a:lvl1pPr marL="0" indent="0" algn="l">
              <a:buNone/>
              <a:defRPr sz="1201">
                <a:solidFill>
                  <a:srgbClr val="0070BA"/>
                </a:solidFill>
              </a:defRPr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" y="4125913"/>
            <a:ext cx="27959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566732" y="4373572"/>
            <a:ext cx="2990391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84" y="685014"/>
            <a:ext cx="3609909" cy="8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47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"/>
            <a:ext cx="8231476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96513" y="4812594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201" smtClean="0">
                <a:solidFill>
                  <a:srgbClr val="0070BA"/>
                </a:solidFill>
              </a:rPr>
              <a:pPr/>
              <a:t>‹#›</a:t>
            </a:fld>
            <a:endParaRPr lang="ru-RU" sz="120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00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9144000" cy="3348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2936" y="1070280"/>
            <a:ext cx="4190935" cy="1010039"/>
          </a:xfrm>
        </p:spPr>
        <p:txBody>
          <a:bodyPr anchor="b">
            <a:normAutofit/>
          </a:bodyPr>
          <a:lstStyle>
            <a:lvl1pPr>
              <a:defRPr sz="2102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936" y="2243044"/>
            <a:ext cx="4190935" cy="771101"/>
          </a:xfrm>
        </p:spPr>
        <p:txBody>
          <a:bodyPr>
            <a:normAutofit/>
          </a:bodyPr>
          <a:lstStyle>
            <a:lvl1pPr marL="0" indent="0">
              <a:buNone/>
              <a:defRPr sz="1351">
                <a:solidFill>
                  <a:schemeClr val="bg1"/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" y="3"/>
            <a:ext cx="5064369" cy="3296318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baseline="-25000" dirty="0">
              <a:solidFill>
                <a:srgbClr val="FFFFFF"/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67152" y="1383047"/>
            <a:ext cx="3445471" cy="478767"/>
          </a:xfrm>
        </p:spPr>
        <p:txBody>
          <a:bodyPr>
            <a:normAutofit/>
          </a:bodyPr>
          <a:lstStyle>
            <a:lvl1pPr marL="0" indent="0" algn="l">
              <a:buNone/>
              <a:defRPr sz="1201">
                <a:solidFill>
                  <a:schemeClr val="bg1"/>
                </a:solidFill>
              </a:defRPr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3296321"/>
            <a:ext cx="9145108" cy="8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 userDrawn="1"/>
        </p:nvSpPr>
        <p:spPr>
          <a:xfrm>
            <a:off x="0" y="4953773"/>
            <a:ext cx="9144000" cy="19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456" y="3812499"/>
            <a:ext cx="3948579" cy="9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081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4000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96513" y="4812594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43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6781" y="947562"/>
            <a:ext cx="4320000" cy="618506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1" b="1">
                <a:solidFill>
                  <a:schemeClr val="bg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6781" y="1661797"/>
            <a:ext cx="4320000" cy="3150797"/>
          </a:xfrm>
        </p:spPr>
        <p:txBody>
          <a:bodyPr>
            <a:normAutofit/>
          </a:bodyPr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24000" y="947562"/>
            <a:ext cx="4320000" cy="618506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1" b="1">
                <a:solidFill>
                  <a:schemeClr val="bg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24000" y="1661797"/>
            <a:ext cx="4320000" cy="3150797"/>
          </a:xfrm>
        </p:spPr>
        <p:txBody>
          <a:bodyPr>
            <a:normAutofit/>
          </a:bodyPr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96513" y="4812594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72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8696513" y="4812594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19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13" y="4812594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98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13" y="4812594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686301" y="978788"/>
            <a:ext cx="4097507" cy="3797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978788"/>
            <a:ext cx="4686299" cy="3797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674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13" y="4812594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3" y="3086247"/>
            <a:ext cx="9143999" cy="1726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573429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683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13" y="4812594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978794"/>
            <a:ext cx="9144000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13" y="3086247"/>
            <a:ext cx="9143999" cy="1726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70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5" y="457942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6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96521" y="4814772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68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081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4000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96521" y="4814772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09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6781" y="947562"/>
            <a:ext cx="4320000" cy="618506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1" b="1">
                <a:solidFill>
                  <a:schemeClr val="bg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6781" y="1661797"/>
            <a:ext cx="4320000" cy="3150797"/>
          </a:xfrm>
        </p:spPr>
        <p:txBody>
          <a:bodyPr>
            <a:normAutofit/>
          </a:bodyPr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24000" y="947562"/>
            <a:ext cx="4320000" cy="618506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1" b="1">
                <a:solidFill>
                  <a:schemeClr val="bg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24000" y="1661797"/>
            <a:ext cx="4320000" cy="3150797"/>
          </a:xfrm>
        </p:spPr>
        <p:txBody>
          <a:bodyPr>
            <a:normAutofit/>
          </a:bodyPr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96521" y="4814772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1176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8696521" y="4814772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27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21" y="4814772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57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21" y="4814772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686301" y="978788"/>
            <a:ext cx="4097507" cy="3797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978788"/>
            <a:ext cx="4686299" cy="3797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7121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21" y="4814772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72" y="3086247"/>
            <a:ext cx="9143999" cy="17263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573438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9458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21" y="4814772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978794"/>
            <a:ext cx="9144000" cy="192262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72" y="3086247"/>
            <a:ext cx="9143999" cy="1726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604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3" y="-3877"/>
            <a:ext cx="9144000" cy="3356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" y="3"/>
            <a:ext cx="4589585" cy="3296318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7151" y="736967"/>
            <a:ext cx="4258144" cy="495648"/>
          </a:xfrm>
          <a:noFill/>
        </p:spPr>
        <p:txBody>
          <a:bodyPr anchor="b">
            <a:normAutofit/>
          </a:bodyPr>
          <a:lstStyle>
            <a:lvl1pPr algn="l">
              <a:defRPr sz="1802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52" y="1383047"/>
            <a:ext cx="3445471" cy="478767"/>
          </a:xfrm>
        </p:spPr>
        <p:txBody>
          <a:bodyPr>
            <a:normAutofit/>
          </a:bodyPr>
          <a:lstStyle>
            <a:lvl1pPr marL="0" indent="0" algn="l">
              <a:buNone/>
              <a:defRPr sz="1201">
                <a:solidFill>
                  <a:schemeClr val="bg1"/>
                </a:solidFill>
              </a:defRPr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" y="4125913"/>
            <a:ext cx="27959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1036996" y="4373572"/>
            <a:ext cx="2990391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3296318"/>
            <a:ext cx="9145108" cy="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4953773"/>
            <a:ext cx="9144000" cy="19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57" y="3836616"/>
            <a:ext cx="3742795" cy="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77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3" y="-3877"/>
            <a:ext cx="9144000" cy="3356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" y="3"/>
            <a:ext cx="4589585" cy="3296318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7151" y="736967"/>
            <a:ext cx="4258144" cy="495648"/>
          </a:xfrm>
          <a:noFill/>
        </p:spPr>
        <p:txBody>
          <a:bodyPr anchor="b">
            <a:normAutofit/>
          </a:bodyPr>
          <a:lstStyle>
            <a:lvl1pPr algn="l">
              <a:defRPr sz="1802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52" y="1383047"/>
            <a:ext cx="3445471" cy="478767"/>
          </a:xfrm>
        </p:spPr>
        <p:txBody>
          <a:bodyPr>
            <a:normAutofit/>
          </a:bodyPr>
          <a:lstStyle>
            <a:lvl1pPr marL="0" indent="0" algn="l">
              <a:buNone/>
              <a:defRPr sz="1201">
                <a:solidFill>
                  <a:schemeClr val="bg1"/>
                </a:solidFill>
              </a:defRPr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" y="4125913"/>
            <a:ext cx="27959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1036996" y="4373572"/>
            <a:ext cx="2990391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3296318"/>
            <a:ext cx="9145108" cy="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4953773"/>
            <a:ext cx="9144000" cy="19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57" y="3836616"/>
            <a:ext cx="3742795" cy="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1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46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45" y="457942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1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45" y="3479347"/>
            <a:ext cx="3940175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0619" y="1827635"/>
            <a:ext cx="3894741" cy="495648"/>
          </a:xfrm>
          <a:noFill/>
        </p:spPr>
        <p:txBody>
          <a:bodyPr anchor="b">
            <a:normAutofit/>
          </a:bodyPr>
          <a:lstStyle>
            <a:lvl1pPr algn="l">
              <a:defRPr sz="1802">
                <a:solidFill>
                  <a:srgbClr val="0070BA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559" y="2471537"/>
            <a:ext cx="3082068" cy="478767"/>
          </a:xfrm>
        </p:spPr>
        <p:txBody>
          <a:bodyPr>
            <a:normAutofit/>
          </a:bodyPr>
          <a:lstStyle>
            <a:lvl1pPr marL="0" indent="0" algn="l">
              <a:buNone/>
              <a:defRPr sz="1201">
                <a:solidFill>
                  <a:srgbClr val="0070BA"/>
                </a:solidFill>
              </a:defRPr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" y="4125913"/>
            <a:ext cx="27959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566732" y="4373572"/>
            <a:ext cx="2990391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84" y="685014"/>
            <a:ext cx="3609909" cy="8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5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"/>
            <a:ext cx="8231476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201" smtClean="0">
                <a:solidFill>
                  <a:srgbClr val="0070BA"/>
                </a:solidFill>
              </a:rPr>
              <a:pPr/>
              <a:t>‹#›</a:t>
            </a:fld>
            <a:endParaRPr lang="ru-RU" sz="120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9144000" cy="3348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2936" y="1070280"/>
            <a:ext cx="4190935" cy="1010039"/>
          </a:xfrm>
        </p:spPr>
        <p:txBody>
          <a:bodyPr anchor="b">
            <a:normAutofit/>
          </a:bodyPr>
          <a:lstStyle>
            <a:lvl1pPr>
              <a:defRPr sz="2102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936" y="2243044"/>
            <a:ext cx="4190935" cy="771101"/>
          </a:xfrm>
        </p:spPr>
        <p:txBody>
          <a:bodyPr>
            <a:normAutofit/>
          </a:bodyPr>
          <a:lstStyle>
            <a:lvl1pPr marL="0" indent="0">
              <a:buNone/>
              <a:defRPr sz="1351">
                <a:solidFill>
                  <a:schemeClr val="bg1"/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" y="3"/>
            <a:ext cx="5064369" cy="3296318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baseline="-25000" dirty="0">
              <a:solidFill>
                <a:srgbClr val="FFFFFF"/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167152" y="1383047"/>
            <a:ext cx="3445471" cy="478767"/>
          </a:xfrm>
        </p:spPr>
        <p:txBody>
          <a:bodyPr>
            <a:normAutofit/>
          </a:bodyPr>
          <a:lstStyle>
            <a:lvl1pPr marL="0" indent="0" algn="l">
              <a:buNone/>
              <a:defRPr sz="1201">
                <a:solidFill>
                  <a:schemeClr val="bg1"/>
                </a:solidFill>
              </a:defRPr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3296321"/>
            <a:ext cx="9145108" cy="8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 userDrawn="1"/>
        </p:nvSpPr>
        <p:spPr>
          <a:xfrm>
            <a:off x="0" y="4953773"/>
            <a:ext cx="9144000" cy="19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461" y="3812499"/>
            <a:ext cx="3948579" cy="9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0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081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4000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16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6781" y="947562"/>
            <a:ext cx="4320000" cy="618506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1" b="1">
                <a:solidFill>
                  <a:schemeClr val="bg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6781" y="1661797"/>
            <a:ext cx="4320000" cy="3150797"/>
          </a:xfrm>
        </p:spPr>
        <p:txBody>
          <a:bodyPr>
            <a:normAutofit/>
          </a:bodyPr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24000" y="947562"/>
            <a:ext cx="4320000" cy="618506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1" b="1">
                <a:solidFill>
                  <a:schemeClr val="bg1"/>
                </a:solidFill>
              </a:defRPr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24000" y="1661797"/>
            <a:ext cx="4320000" cy="3150797"/>
          </a:xfrm>
        </p:spPr>
        <p:txBody>
          <a:bodyPr>
            <a:normAutofit/>
          </a:bodyPr>
          <a:lstStyle>
            <a:lvl1pPr>
              <a:defRPr sz="1051"/>
            </a:lvl1pPr>
            <a:lvl2pPr>
              <a:defRPr sz="1051"/>
            </a:lvl2pPr>
            <a:lvl3pPr>
              <a:defRPr sz="1051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299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89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46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686301" y="978788"/>
            <a:ext cx="4097507" cy="3797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978788"/>
            <a:ext cx="4686299" cy="3797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7007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72" y="3086247"/>
            <a:ext cx="9143999" cy="1726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573438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2539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978794"/>
            <a:ext cx="9144000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72" y="3086247"/>
            <a:ext cx="9143999" cy="1726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4349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1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46" y="1476375"/>
            <a:ext cx="3940175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45" y="457942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89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>
              <a:spcBef>
                <a:spcPct val="0"/>
              </a:spcBef>
            </a:pPr>
            <a:endParaRPr lang="ru-RU" sz="12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11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40"/>
            <a:ext cx="4572795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84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 userDrawn="1"/>
        </p:nvSpPr>
        <p:spPr>
          <a:xfrm>
            <a:off x="534889" y="1540195"/>
            <a:ext cx="3821883" cy="77356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по формированию позиции.</a:t>
            </a: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34889" y="2739249"/>
            <a:ext cx="3821883" cy="773567"/>
          </a:xfrm>
          <a:prstGeom prst="rect">
            <a:avLst/>
          </a:prstGeom>
        </p:spPr>
        <p:txBody>
          <a:bodyPr wrap="square" lIns="34567" tIns="17283" rIns="34567" bIns="17283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Создает предпосылки качественно         новых шагов для новых предложений.</a:t>
            </a:r>
            <a:endParaRPr lang="ru-RU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7"/>
          <p:cNvSpPr/>
          <p:nvPr userDrawn="1"/>
        </p:nvSpPr>
        <p:spPr>
          <a:xfrm>
            <a:off x="4927692" y="1540189"/>
            <a:ext cx="3931081" cy="77356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роль.</a:t>
            </a:r>
          </a:p>
        </p:txBody>
      </p:sp>
      <p:sp>
        <p:nvSpPr>
          <p:cNvPr id="10" name="Прямоугольник 8"/>
          <p:cNvSpPr/>
          <p:nvPr userDrawn="1"/>
        </p:nvSpPr>
        <p:spPr>
          <a:xfrm>
            <a:off x="4927684" y="2739249"/>
            <a:ext cx="3821575" cy="77356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Соображения высшего порядка, а также постоянный количественный рост и сфера.</a:t>
            </a:r>
            <a:endParaRPr lang="ru-RU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87911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12" name="Прямоугольник 2"/>
          <p:cNvSpPr/>
          <p:nvPr userDrawn="1"/>
        </p:nvSpPr>
        <p:spPr>
          <a:xfrm>
            <a:off x="504000" y="4684340"/>
            <a:ext cx="4572795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0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2991" y="3288997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1158892" y="2685011"/>
            <a:ext cx="409749" cy="4172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517397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61789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9"/>
          <p:cNvSpPr/>
          <p:nvPr userDrawn="1"/>
        </p:nvSpPr>
        <p:spPr>
          <a:xfrm>
            <a:off x="1790652" y="2386660"/>
            <a:ext cx="409749" cy="715612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0"/>
          <p:cNvSpPr/>
          <p:nvPr userDrawn="1"/>
        </p:nvSpPr>
        <p:spPr>
          <a:xfrm>
            <a:off x="2445832" y="2088325"/>
            <a:ext cx="409749" cy="1013955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3101012" y="1572999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2"/>
          <p:cNvSpPr/>
          <p:nvPr userDrawn="1"/>
        </p:nvSpPr>
        <p:spPr>
          <a:xfrm>
            <a:off x="3728892" y="1572999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800458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2445833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083521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3738701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Прямоугольник 17"/>
          <p:cNvSpPr/>
          <p:nvPr userDrawn="1"/>
        </p:nvSpPr>
        <p:spPr>
          <a:xfrm>
            <a:off x="534892" y="2929111"/>
            <a:ext cx="409749" cy="1731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8"/>
          <p:cNvSpPr/>
          <p:nvPr userDrawn="1"/>
        </p:nvSpPr>
        <p:spPr>
          <a:xfrm>
            <a:off x="5360596" y="2685011"/>
            <a:ext cx="409749" cy="4172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 userDrawn="1"/>
        </p:nvSpPr>
        <p:spPr>
          <a:xfrm>
            <a:off x="4691801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5363488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5992356" y="2386660"/>
            <a:ext cx="409749" cy="715612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2"/>
          <p:cNvSpPr/>
          <p:nvPr userDrawn="1"/>
        </p:nvSpPr>
        <p:spPr>
          <a:xfrm>
            <a:off x="6647532" y="2088325"/>
            <a:ext cx="409749" cy="101395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3"/>
          <p:cNvSpPr/>
          <p:nvPr userDrawn="1"/>
        </p:nvSpPr>
        <p:spPr>
          <a:xfrm>
            <a:off x="7302712" y="1572999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4"/>
          <p:cNvSpPr/>
          <p:nvPr userDrawn="1"/>
        </p:nvSpPr>
        <p:spPr>
          <a:xfrm>
            <a:off x="7930592" y="1572999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 userDrawn="1"/>
        </p:nvSpPr>
        <p:spPr>
          <a:xfrm>
            <a:off x="6002161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6647533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7285221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 userDrawn="1"/>
        </p:nvSpPr>
        <p:spPr>
          <a:xfrm>
            <a:off x="7940401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Прямоугольник 29"/>
          <p:cNvSpPr/>
          <p:nvPr userDrawn="1"/>
        </p:nvSpPr>
        <p:spPr>
          <a:xfrm>
            <a:off x="4709292" y="2929111"/>
            <a:ext cx="409749" cy="1731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4695643" y="3247313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20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>
              <a:spcBef>
                <a:spcPct val="0"/>
              </a:spcBef>
            </a:pPr>
            <a:r>
              <a:rPr lang="ru-RU" sz="120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87911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34" name="Прямоугольник 2"/>
          <p:cNvSpPr/>
          <p:nvPr userDrawn="1"/>
        </p:nvSpPr>
        <p:spPr>
          <a:xfrm>
            <a:off x="504000" y="4684340"/>
            <a:ext cx="4572795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00" y="360334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6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/>
          <p:nvPr userDrawn="1"/>
        </p:nvSpPr>
        <p:spPr>
          <a:xfrm>
            <a:off x="4436305" y="1654363"/>
            <a:ext cx="2028151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6"/>
          <p:cNvSpPr/>
          <p:nvPr userDrawn="1"/>
        </p:nvSpPr>
        <p:spPr>
          <a:xfrm>
            <a:off x="4436300" y="1546735"/>
            <a:ext cx="2704200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7"/>
          <p:cNvSpPr/>
          <p:nvPr userDrawn="1"/>
        </p:nvSpPr>
        <p:spPr>
          <a:xfrm>
            <a:off x="4436303" y="1439104"/>
            <a:ext cx="2988852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8"/>
          <p:cNvSpPr/>
          <p:nvPr userDrawn="1"/>
        </p:nvSpPr>
        <p:spPr>
          <a:xfrm>
            <a:off x="4436306" y="2168825"/>
            <a:ext cx="2802735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9"/>
          <p:cNvSpPr/>
          <p:nvPr userDrawn="1"/>
        </p:nvSpPr>
        <p:spPr>
          <a:xfrm>
            <a:off x="4436301" y="2061196"/>
            <a:ext cx="2962851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0"/>
          <p:cNvSpPr/>
          <p:nvPr userDrawn="1"/>
        </p:nvSpPr>
        <p:spPr>
          <a:xfrm>
            <a:off x="4436301" y="1953565"/>
            <a:ext cx="2375755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919209" y="1437387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919209" y="197982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309" y="2440907"/>
            <a:ext cx="3145225" cy="18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409981" y="228074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2167056" y="228074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2945021" y="228074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Прямоугольник 17"/>
          <p:cNvSpPr/>
          <p:nvPr userDrawn="1"/>
        </p:nvSpPr>
        <p:spPr>
          <a:xfrm>
            <a:off x="1434938" y="2282193"/>
            <a:ext cx="377071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18"/>
          <p:cNvSpPr/>
          <p:nvPr userDrawn="1"/>
        </p:nvSpPr>
        <p:spPr>
          <a:xfrm>
            <a:off x="2192017" y="2282193"/>
            <a:ext cx="377071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19"/>
          <p:cNvSpPr/>
          <p:nvPr userDrawn="1"/>
        </p:nvSpPr>
        <p:spPr>
          <a:xfrm>
            <a:off x="2969979" y="2282193"/>
            <a:ext cx="377071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0"/>
          <p:cNvSpPr/>
          <p:nvPr userDrawn="1"/>
        </p:nvSpPr>
        <p:spPr>
          <a:xfrm>
            <a:off x="1958089" y="3487537"/>
            <a:ext cx="198215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1"/>
          <p:cNvSpPr/>
          <p:nvPr userDrawn="1"/>
        </p:nvSpPr>
        <p:spPr>
          <a:xfrm>
            <a:off x="1958089" y="3838476"/>
            <a:ext cx="198215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2"/>
          <p:cNvSpPr/>
          <p:nvPr userDrawn="1"/>
        </p:nvSpPr>
        <p:spPr>
          <a:xfrm>
            <a:off x="1938105" y="3139008"/>
            <a:ext cx="198215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верх 23"/>
          <p:cNvSpPr/>
          <p:nvPr userDrawn="1"/>
        </p:nvSpPr>
        <p:spPr>
          <a:xfrm>
            <a:off x="1026615" y="3309709"/>
            <a:ext cx="367436" cy="731321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верх 24"/>
          <p:cNvSpPr/>
          <p:nvPr userDrawn="1"/>
        </p:nvSpPr>
        <p:spPr>
          <a:xfrm>
            <a:off x="1486964" y="3573393"/>
            <a:ext cx="234952" cy="467633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5"/>
          <p:cNvSpPr/>
          <p:nvPr userDrawn="1"/>
        </p:nvSpPr>
        <p:spPr>
          <a:xfrm>
            <a:off x="2281445" y="3841693"/>
            <a:ext cx="198215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6"/>
          <p:cNvSpPr/>
          <p:nvPr userDrawn="1"/>
        </p:nvSpPr>
        <p:spPr>
          <a:xfrm>
            <a:off x="2594041" y="3838476"/>
            <a:ext cx="198215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7"/>
          <p:cNvSpPr/>
          <p:nvPr userDrawn="1"/>
        </p:nvSpPr>
        <p:spPr>
          <a:xfrm>
            <a:off x="2916617" y="3841693"/>
            <a:ext cx="198215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28"/>
          <p:cNvSpPr/>
          <p:nvPr userDrawn="1"/>
        </p:nvSpPr>
        <p:spPr>
          <a:xfrm>
            <a:off x="3239271" y="3842626"/>
            <a:ext cx="198215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29"/>
          <p:cNvSpPr/>
          <p:nvPr userDrawn="1"/>
        </p:nvSpPr>
        <p:spPr>
          <a:xfrm>
            <a:off x="2281443" y="3487537"/>
            <a:ext cx="198215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0"/>
          <p:cNvSpPr/>
          <p:nvPr userDrawn="1"/>
        </p:nvSpPr>
        <p:spPr>
          <a:xfrm>
            <a:off x="2587486" y="3487537"/>
            <a:ext cx="198215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1"/>
          <p:cNvSpPr/>
          <p:nvPr userDrawn="1"/>
        </p:nvSpPr>
        <p:spPr>
          <a:xfrm>
            <a:off x="2916617" y="3487537"/>
            <a:ext cx="198215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вал 32"/>
          <p:cNvSpPr/>
          <p:nvPr userDrawn="1"/>
        </p:nvSpPr>
        <p:spPr>
          <a:xfrm>
            <a:off x="2281445" y="3139008"/>
            <a:ext cx="198215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Овал 33"/>
          <p:cNvSpPr/>
          <p:nvPr userDrawn="1"/>
        </p:nvSpPr>
        <p:spPr>
          <a:xfrm>
            <a:off x="2594041" y="3139008"/>
            <a:ext cx="198215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4"/>
          <p:cNvSpPr/>
          <p:nvPr userDrawn="1"/>
        </p:nvSpPr>
        <p:spPr>
          <a:xfrm>
            <a:off x="2913485" y="3139008"/>
            <a:ext cx="198215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Овал 35"/>
          <p:cNvSpPr/>
          <p:nvPr userDrawn="1"/>
        </p:nvSpPr>
        <p:spPr>
          <a:xfrm>
            <a:off x="3231613" y="3139008"/>
            <a:ext cx="198215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6"/>
          <p:cNvSpPr/>
          <p:nvPr userDrawn="1"/>
        </p:nvSpPr>
        <p:spPr>
          <a:xfrm>
            <a:off x="3231613" y="3487537"/>
            <a:ext cx="198215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 userDrawn="1"/>
        </p:nvSpPr>
        <p:spPr>
          <a:xfrm>
            <a:off x="617425" y="22882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Прямоугольник 38"/>
          <p:cNvSpPr/>
          <p:nvPr userDrawn="1"/>
        </p:nvSpPr>
        <p:spPr>
          <a:xfrm>
            <a:off x="642385" y="2289661"/>
            <a:ext cx="377071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2" name="Диаграмма 39"/>
          <p:cNvGraphicFramePr/>
          <p:nvPr userDrawn="1">
            <p:extLst>
              <p:ext uri="{D42A27DB-BD31-4B8C-83A1-F6EECF244321}">
                <p14:modId xmlns:p14="http://schemas.microsoft.com/office/powerpoint/2010/main" val="3270870458"/>
              </p:ext>
            </p:extLst>
          </p:nvPr>
        </p:nvGraphicFramePr>
        <p:xfrm>
          <a:off x="423323" y="1388347"/>
          <a:ext cx="837104" cy="84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0"/>
          <p:cNvGraphicFramePr/>
          <p:nvPr userDrawn="1">
            <p:extLst>
              <p:ext uri="{D42A27DB-BD31-4B8C-83A1-F6EECF244321}">
                <p14:modId xmlns:p14="http://schemas.microsoft.com/office/powerpoint/2010/main" val="473326565"/>
              </p:ext>
            </p:extLst>
          </p:nvPr>
        </p:nvGraphicFramePr>
        <p:xfrm>
          <a:off x="1188417" y="1388346"/>
          <a:ext cx="864096" cy="8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1"/>
          <p:cNvGraphicFramePr/>
          <p:nvPr userDrawn="1">
            <p:extLst>
              <p:ext uri="{D42A27DB-BD31-4B8C-83A1-F6EECF244321}">
                <p14:modId xmlns:p14="http://schemas.microsoft.com/office/powerpoint/2010/main" val="4072922145"/>
              </p:ext>
            </p:extLst>
          </p:nvPr>
        </p:nvGraphicFramePr>
        <p:xfrm>
          <a:off x="1927078" y="1388346"/>
          <a:ext cx="927831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Диаграмма 42"/>
          <p:cNvGraphicFramePr/>
          <p:nvPr userDrawn="1">
            <p:extLst>
              <p:ext uri="{D42A27DB-BD31-4B8C-83A1-F6EECF244321}">
                <p14:modId xmlns:p14="http://schemas.microsoft.com/office/powerpoint/2010/main" val="3055804712"/>
              </p:ext>
            </p:extLst>
          </p:nvPr>
        </p:nvGraphicFramePr>
        <p:xfrm>
          <a:off x="2719161" y="1388346"/>
          <a:ext cx="874395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6" name="Picture 2" descr="C:\Users\User\Desktop\презы\dФайлы для презентации_2508-01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86" y="3085189"/>
            <a:ext cx="402863" cy="9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/>
          <p:cNvSpPr txBox="1">
            <a:spLocks/>
          </p:cNvSpPr>
          <p:nvPr userDrawn="1"/>
        </p:nvSpPr>
        <p:spPr>
          <a:xfrm>
            <a:off x="387911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48" name="Прямоугольник 2"/>
          <p:cNvSpPr/>
          <p:nvPr userDrawn="1"/>
        </p:nvSpPr>
        <p:spPr>
          <a:xfrm>
            <a:off x="504000" y="4684340"/>
            <a:ext cx="4572795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00" y="360334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5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44179" y="1423320"/>
            <a:ext cx="4127825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>
              <a:spcBef>
                <a:spcPct val="0"/>
              </a:spcBef>
            </a:pPr>
            <a:endParaRPr lang="ru-RU" sz="12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11" name="Прямоугольник 6"/>
          <p:cNvSpPr/>
          <p:nvPr userDrawn="1"/>
        </p:nvSpPr>
        <p:spPr>
          <a:xfrm>
            <a:off x="4895483" y="4149596"/>
            <a:ext cx="382188" cy="54244"/>
          </a:xfrm>
          <a:prstGeom prst="rect">
            <a:avLst/>
          </a:prstGeom>
          <a:solidFill>
            <a:srgbClr val="EFA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7"/>
          <p:cNvSpPr/>
          <p:nvPr userDrawn="1"/>
        </p:nvSpPr>
        <p:spPr>
          <a:xfrm>
            <a:off x="5654955" y="4149596"/>
            <a:ext cx="382188" cy="54244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8"/>
          <p:cNvSpPr/>
          <p:nvPr userDrawn="1"/>
        </p:nvSpPr>
        <p:spPr>
          <a:xfrm>
            <a:off x="6374539" y="4149596"/>
            <a:ext cx="382188" cy="54244"/>
          </a:xfrm>
          <a:prstGeom prst="rect">
            <a:avLst/>
          </a:prstGeom>
          <a:solidFill>
            <a:srgbClr val="B4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 userDrawn="1"/>
        </p:nvSpPr>
        <p:spPr>
          <a:xfrm>
            <a:off x="7101811" y="4149596"/>
            <a:ext cx="382188" cy="54244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 userDrawn="1"/>
        </p:nvSpPr>
        <p:spPr>
          <a:xfrm>
            <a:off x="7811587" y="4149596"/>
            <a:ext cx="382188" cy="54244"/>
          </a:xfrm>
          <a:prstGeom prst="rect">
            <a:avLst/>
          </a:prstGeom>
          <a:solidFill>
            <a:srgbClr val="5EAEE0"/>
          </a:solidFill>
          <a:ln>
            <a:solidFill>
              <a:srgbClr val="6FA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873089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5627657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347241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7084321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7794101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" name="Диаграмма 16"/>
          <p:cNvGraphicFramePr/>
          <p:nvPr userDrawn="1">
            <p:extLst>
              <p:ext uri="{D42A27DB-BD31-4B8C-83A1-F6EECF244321}">
                <p14:modId xmlns:p14="http://schemas.microsoft.com/office/powerpoint/2010/main" val="2287618177"/>
              </p:ext>
            </p:extLst>
          </p:nvPr>
        </p:nvGraphicFramePr>
        <p:xfrm>
          <a:off x="4788817" y="558425"/>
          <a:ext cx="3456384" cy="35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387911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23" name="Прямоугольник 2"/>
          <p:cNvSpPr/>
          <p:nvPr userDrawn="1"/>
        </p:nvSpPr>
        <p:spPr>
          <a:xfrm>
            <a:off x="504000" y="4684340"/>
            <a:ext cx="4572795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00" y="360334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12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49" y="4771684"/>
            <a:ext cx="2057400" cy="27409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71684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71684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86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2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2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2" y="3537863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2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2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853182452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96517" y="481272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09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081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4000" y="948072"/>
            <a:ext cx="4320000" cy="3864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96517" y="481272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7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6781" y="947562"/>
            <a:ext cx="4320000" cy="618506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6781" y="1661797"/>
            <a:ext cx="4320000" cy="315079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24000" y="947562"/>
            <a:ext cx="4320000" cy="618506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24000" y="1661797"/>
            <a:ext cx="4320000" cy="315079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96517" y="481272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545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45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5" y="457942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8696517" y="481272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670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17" y="481272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28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17" y="481272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686301" y="978788"/>
            <a:ext cx="4097507" cy="37976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978788"/>
            <a:ext cx="4686299" cy="37976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34230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17" y="481272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72" y="3086247"/>
            <a:ext cx="9143999" cy="17263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573429" y="978794"/>
            <a:ext cx="4573423" cy="19226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5919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17" y="481272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978794"/>
            <a:ext cx="9144000" cy="192262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72" y="3086247"/>
            <a:ext cx="9143999" cy="1726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2498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3" y="-3877"/>
            <a:ext cx="9144000" cy="3356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" y="18"/>
            <a:ext cx="4589585" cy="3296318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72" rIns="90964" bIns="45472" rtlCol="0" anchor="ctr"/>
          <a:lstStyle/>
          <a:p>
            <a:pPr algn="ctr" defTabSz="909633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7151" y="736985"/>
            <a:ext cx="4258144" cy="495648"/>
          </a:xfrm>
          <a:noFill/>
        </p:spPr>
        <p:txBody>
          <a:bodyPr anchor="b">
            <a:normAutofit/>
          </a:bodyPr>
          <a:lstStyle>
            <a:lvl1pPr algn="l"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52" y="1383074"/>
            <a:ext cx="3445471" cy="47876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4813" indent="0" algn="ctr">
              <a:buNone/>
              <a:defRPr sz="2000"/>
            </a:lvl2pPr>
            <a:lvl3pPr marL="909633" indent="0" algn="ctr">
              <a:buNone/>
              <a:defRPr sz="1800"/>
            </a:lvl3pPr>
            <a:lvl4pPr marL="1364435" indent="0" algn="ctr">
              <a:buNone/>
              <a:defRPr sz="1600"/>
            </a:lvl4pPr>
            <a:lvl5pPr marL="1819256" indent="0" algn="ctr">
              <a:buNone/>
              <a:defRPr sz="1600"/>
            </a:lvl5pPr>
            <a:lvl6pPr marL="2274072" indent="0" algn="ctr">
              <a:buNone/>
              <a:defRPr sz="1600"/>
            </a:lvl6pPr>
            <a:lvl7pPr marL="2728888" indent="0" algn="ctr">
              <a:buNone/>
              <a:defRPr sz="1600"/>
            </a:lvl7pPr>
            <a:lvl8pPr marL="3183697" indent="0" algn="ctr">
              <a:buNone/>
              <a:defRPr sz="1600"/>
            </a:lvl8pPr>
            <a:lvl9pPr marL="363851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" y="4125913"/>
            <a:ext cx="27959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1036996" y="4373573"/>
            <a:ext cx="2990391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3297438"/>
            <a:ext cx="9145108" cy="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4953773"/>
            <a:ext cx="9144000" cy="19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72" rIns="90964" bIns="45472" rtlCol="0" anchor="ctr"/>
          <a:lstStyle/>
          <a:p>
            <a:pPr algn="ctr" defTabSz="909633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57" y="3836616"/>
            <a:ext cx="3742795" cy="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44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5" y="457942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6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011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45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5" y="457942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25618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1" y="1476376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58" y="1476376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57" y="4579426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1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45" y="3479347"/>
            <a:ext cx="3940175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669739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1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46" y="1476375"/>
            <a:ext cx="3940175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57" y="4579426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1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3" y="-3877"/>
            <a:ext cx="9144000" cy="3356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" y="3"/>
            <a:ext cx="4589585" cy="3296318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7151" y="736967"/>
            <a:ext cx="4258144" cy="495648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52" y="1383047"/>
            <a:ext cx="3445471" cy="4787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" y="4125913"/>
            <a:ext cx="27959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1036996" y="4373572"/>
            <a:ext cx="2990391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3296318"/>
            <a:ext cx="9145108" cy="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4953773"/>
            <a:ext cx="9144000" cy="19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57" y="3836616"/>
            <a:ext cx="3742795" cy="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1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4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5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5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78" y="4579438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4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60" y="1476375"/>
            <a:ext cx="3940175" cy="2456996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69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90" y="166708"/>
            <a:ext cx="8738919" cy="79394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17640" y="4654889"/>
            <a:ext cx="7847135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91553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629" y="4814866"/>
            <a:ext cx="447491" cy="166132"/>
          </a:xfrm>
          <a:prstGeom prst="rect">
            <a:avLst/>
          </a:prstGeom>
        </p:spPr>
        <p:txBody>
          <a:bodyPr vert="horz" lIns="68545" tIns="34272" rIns="68545" bIns="3427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0" smtClean="0">
                <a:solidFill>
                  <a:srgbClr val="0070BA"/>
                </a:solidFill>
              </a:rPr>
              <a:pPr/>
              <a:t>‹#›</a:t>
            </a:fld>
            <a:endParaRPr lang="ru-RU" sz="750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3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4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5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5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89" y="4579473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4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60" y="1476375"/>
            <a:ext cx="3940175" cy="2456996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38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"/>
            <a:ext cx="8231476" cy="793948"/>
          </a:xfrm>
          <a:prstGeom prst="rect">
            <a:avLst/>
          </a:prstGeom>
        </p:spPr>
        <p:txBody>
          <a:bodyPr lIns="91416" tIns="45708" rIns="91416" bIns="45708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93" y="920277"/>
            <a:ext cx="8738917" cy="3882781"/>
          </a:xfrm>
          <a:prstGeom prst="rect">
            <a:avLst/>
          </a:prstGeom>
        </p:spPr>
        <p:txBody>
          <a:bodyPr lIns="91416" tIns="45708" rIns="91416" bIns="45708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96533" y="4813740"/>
            <a:ext cx="447491" cy="166132"/>
          </a:xfrm>
          <a:prstGeom prst="rect">
            <a:avLst/>
          </a:prstGeom>
        </p:spPr>
        <p:txBody>
          <a:bodyPr vert="horz" lIns="68626" tIns="34313" rIns="68626" bIns="34313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200" smtClean="0">
                <a:solidFill>
                  <a:srgbClr val="0070BA"/>
                </a:solidFill>
              </a:rPr>
              <a:pPr/>
              <a:t>‹#›</a:t>
            </a:fld>
            <a:endParaRPr lang="ru-RU" sz="1200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370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46" y="4579944"/>
            <a:ext cx="561975" cy="1365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1E2E2BE-4086-4394-9176-66CD89BBB059}" type="slidenum">
              <a:rPr lang="en-US" altLang="ru-RU" sz="7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z="700">
              <a:solidFill>
                <a:prstClr val="black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1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6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89732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325" y="4813300"/>
            <a:ext cx="447675" cy="1651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01734E2-92AF-457E-84B9-A30868815BF4}" type="slidenum">
              <a:rPr lang="ru-RU" altLang="ru-RU" sz="1000" b="1" smtClean="0">
                <a:solidFill>
                  <a:srgbClr val="0070BA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1">
              <a:solidFill>
                <a:srgbClr val="0070BA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686301" y="978788"/>
            <a:ext cx="4097507" cy="3797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978788"/>
            <a:ext cx="4686299" cy="3797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2797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629" y="4814866"/>
            <a:ext cx="447491" cy="166132"/>
          </a:xfrm>
          <a:prstGeom prst="rect">
            <a:avLst/>
          </a:prstGeom>
        </p:spPr>
        <p:txBody>
          <a:bodyPr vert="horz" lIns="68545" tIns="34272" rIns="68545" bIns="3427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0" smtClean="0">
                <a:solidFill>
                  <a:srgbClr val="0070BA"/>
                </a:solidFill>
              </a:rPr>
              <a:pPr/>
              <a:t>‹#›</a:t>
            </a:fld>
            <a:endParaRPr lang="ru-RU" sz="750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000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4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5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5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89" y="4579473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4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60" y="1476375"/>
            <a:ext cx="3940175" cy="2456996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059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4" y="1476376"/>
            <a:ext cx="4014788" cy="1835150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60" y="1476376"/>
            <a:ext cx="3940175" cy="1835150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4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15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15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89" y="4579473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4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45" y="3479347"/>
            <a:ext cx="3940175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64744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0617" y="1827635"/>
            <a:ext cx="3894741" cy="495648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rgbClr val="0070BA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559" y="2471537"/>
            <a:ext cx="3082068" cy="4787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70B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" y="4125913"/>
            <a:ext cx="27959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566732" y="4373572"/>
            <a:ext cx="2990391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81" y="685014"/>
            <a:ext cx="3609909" cy="8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17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2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2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2" y="353786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2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2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961896425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53" y="457942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4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285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090" y="1"/>
            <a:ext cx="8738919" cy="79394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96513" y="4812593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686301" y="978788"/>
            <a:ext cx="4097507" cy="3797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978788"/>
            <a:ext cx="4686299" cy="3797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25136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90" y="166708"/>
            <a:ext cx="8738919" cy="79394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17640" y="4654888"/>
            <a:ext cx="7847135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1381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1" y="1476376"/>
            <a:ext cx="4014788" cy="1835150"/>
          </a:xfrm>
          <a:prstGeom prst="rect">
            <a:avLst/>
          </a:prstGeom>
        </p:spPr>
        <p:txBody>
          <a:bodyPr lIns="91279" tIns="45638" rIns="91279" bIns="45638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85" y="1476376"/>
            <a:ext cx="3940175" cy="1835150"/>
          </a:xfrm>
          <a:prstGeom prst="rect">
            <a:avLst/>
          </a:prstGeom>
        </p:spPr>
        <p:txBody>
          <a:bodyPr lIns="91279" tIns="45638" rIns="91279" bIns="45638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28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28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61" y="4579488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1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45" y="3479347"/>
            <a:ext cx="3940175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775659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1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46" y="1476375"/>
            <a:ext cx="3940175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28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28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61" y="4579488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853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4" y="4568657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88391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88391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61" y="4580038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2086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4" y="1476381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652" y="1476375"/>
            <a:ext cx="3940175" cy="2456996"/>
          </a:xfrm>
          <a:prstGeom prst="rect">
            <a:avLst/>
          </a:prstGeom>
        </p:spPr>
        <p:txBody>
          <a:bodyPr lIns="88408" tIns="44150" rIns="88408" bIns="4415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67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74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74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61" y="4579439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400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329" indent="-171329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74" y="1476400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329" indent="-171329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2815343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329" indent="-171329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74" y="2815343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329" indent="-171329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02883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17" y="4812646"/>
            <a:ext cx="447491" cy="166132"/>
          </a:xfrm>
          <a:prstGeom prst="rect">
            <a:avLst/>
          </a:prstGeom>
        </p:spPr>
        <p:txBody>
          <a:bodyPr vert="horz" lIns="77953" tIns="38976" rIns="77953" bIns="38976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7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45" y="457942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6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0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83" y="1"/>
            <a:ext cx="8231476" cy="7939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600" smtClean="0">
                <a:solidFill>
                  <a:srgbClr val="0070BA"/>
                </a:solidFill>
              </a:rPr>
              <a:pPr/>
              <a:t>‹#›</a:t>
            </a:fld>
            <a:endParaRPr lang="ru-RU" sz="1600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972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814" y="920014"/>
            <a:ext cx="8739187" cy="3734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7636" y="303892"/>
            <a:ext cx="8342434" cy="367431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417635" y="4654889"/>
            <a:ext cx="7847134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73800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70991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743621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743621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57" y="4579427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69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69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7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1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76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76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9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9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697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21" y="4814866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574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1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46" y="1476375"/>
            <a:ext cx="3940175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383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383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61" y="4579480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31800"/>
            <a:ext cx="6561139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47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1"/>
            </a:lvl2pPr>
            <a:lvl3pPr>
              <a:defRPr sz="1201"/>
            </a:lvl3pPr>
            <a:lvl4pPr>
              <a:defRPr sz="1201"/>
            </a:lvl4pPr>
            <a:lvl5pPr>
              <a:defRPr sz="120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7637" y="303893"/>
            <a:ext cx="8342435" cy="367431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40" y="4654888"/>
            <a:ext cx="7847135" cy="311041"/>
          </a:xfr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2637549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696521" y="4814866"/>
            <a:ext cx="447491" cy="16613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751" smtClean="0">
                <a:solidFill>
                  <a:srgbClr val="0070BA"/>
                </a:solidFill>
              </a:rPr>
              <a:pPr/>
              <a:t>‹#›</a:t>
            </a:fld>
            <a:endParaRPr lang="ru-RU" sz="751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267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90" y="166708"/>
            <a:ext cx="8738919" cy="79394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17640" y="4654888"/>
            <a:ext cx="7847135" cy="3110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36408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47325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1"/>
            </a:lvl2pPr>
            <a:lvl3pPr>
              <a:defRPr sz="1201"/>
            </a:lvl3pPr>
            <a:lvl4pPr>
              <a:defRPr sz="1201"/>
            </a:lvl4pPr>
            <a:lvl5pPr>
              <a:defRPr sz="120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7636" y="303891"/>
            <a:ext cx="8342434" cy="367431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635" y="4654888"/>
            <a:ext cx="7847134" cy="311041"/>
          </a:xfrm>
        </p:spPr>
        <p:txBody>
          <a:bodyPr anchor="ctr">
            <a:normAutofit/>
          </a:bodyPr>
          <a:lstStyle>
            <a:lvl1pPr algn="l"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/>
              <a:t>Примечания</a:t>
            </a:r>
            <a:r>
              <a:rPr lang="ru-RU"/>
              <a:t>,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4189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6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70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71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.png"/><Relationship Id="rId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0.jpe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3.png"/><Relationship Id="rId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0.jpe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86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1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.png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9.jpeg"/><Relationship Id="rId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28.png"/><Relationship Id="rId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8.png"/><Relationship Id="rId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9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28.png"/><Relationship Id="rId5" Type="http://schemas.openxmlformats.org/officeDocument/2006/relationships/theme" Target="../theme/theme37.xml"/><Relationship Id="rId4" Type="http://schemas.openxmlformats.org/officeDocument/2006/relationships/slideLayout" Target="../slideLayouts/slideLayout10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8.png"/><Relationship Id="rId5" Type="http://schemas.openxmlformats.org/officeDocument/2006/relationships/theme" Target="../theme/theme38.xml"/><Relationship Id="rId4" Type="http://schemas.openxmlformats.org/officeDocument/2006/relationships/slideLayout" Target="../slideLayouts/slideLayout106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8.pn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1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heme" Target="../theme/theme4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29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5148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24" y="395132"/>
            <a:ext cx="2863109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4085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289" y="344199"/>
            <a:ext cx="1260075" cy="3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3779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90" y="166708"/>
            <a:ext cx="8738919" cy="793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96513" y="4812594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1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90" y="750386"/>
            <a:ext cx="8738919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8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0671" y="4972965"/>
            <a:ext cx="1802660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1" dirty="0">
                <a:solidFill>
                  <a:srgbClr val="FFFFFF"/>
                </a:solidFill>
              </a:rPr>
              <a:t>www.novnpp.rosenergoatom.ru</a:t>
            </a:r>
            <a:endParaRPr lang="ru-RU" sz="751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88" y="920276"/>
            <a:ext cx="8738917" cy="388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578573"/>
            <a:ext cx="405083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501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96521" y="4814772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1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8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5013" y="4974055"/>
            <a:ext cx="1853987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1" dirty="0">
                <a:solidFill>
                  <a:srgbClr val="FFFFFF"/>
                </a:solidFill>
              </a:rPr>
              <a:t>www.novnpp.rosenergoatom.ru</a:t>
            </a:r>
            <a:endParaRPr lang="ru-RU" sz="751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157" y="166707"/>
            <a:ext cx="6423439" cy="793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95" y="920276"/>
            <a:ext cx="8738917" cy="388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767182"/>
            <a:ext cx="9144000" cy="17161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" y="578573"/>
            <a:ext cx="405083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</p:sldLayoutIdLst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501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90" y="166708"/>
            <a:ext cx="8738919" cy="793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1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90" y="750386"/>
            <a:ext cx="8738919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8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0671" y="4974055"/>
            <a:ext cx="1802660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1" dirty="0">
                <a:solidFill>
                  <a:srgbClr val="FFFFFF"/>
                </a:solidFill>
              </a:rPr>
              <a:t>www.novnpp.rosenergoatom.ru</a:t>
            </a:r>
            <a:endParaRPr lang="ru-RU" sz="751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95" y="920276"/>
            <a:ext cx="8738917" cy="388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" y="578573"/>
            <a:ext cx="405083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1501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2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5148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24" y="395132"/>
            <a:ext cx="2863109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5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96517" y="481272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8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5009" y="4973024"/>
            <a:ext cx="1853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www.novnpp.rosenergoatom.ru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157" y="166707"/>
            <a:ext cx="6423439" cy="793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91" y="920276"/>
            <a:ext cx="8738917" cy="388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767182"/>
            <a:ext cx="9144000" cy="17161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" y="578573"/>
            <a:ext cx="405083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59365" y="347168"/>
            <a:ext cx="1152003" cy="3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2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5565" y="344489"/>
            <a:ext cx="12604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575473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</p:sldLayoutIdLst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9" indent="-228539" algn="l" defTabSz="91415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7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4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4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2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9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7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5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3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289" y="344217"/>
            <a:ext cx="1260075" cy="3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1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</p:sldLayoutIdLst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9" indent="-228539" algn="l" defTabSz="91415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7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4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4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2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9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7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5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3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5565" y="344489"/>
            <a:ext cx="12604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25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3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9" r:id="rId3"/>
  </p:sldLayoutIdLst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9" indent="-228539" algn="l" defTabSz="91415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7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4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4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2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9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7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5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3" indent="-228539" algn="l" defTabSz="91415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5577" y="344489"/>
            <a:ext cx="12604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824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0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289" y="344199"/>
            <a:ext cx="1260075" cy="3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6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</p:sldLayoutIdLst>
  <p:txStyles>
    <p:titleStyle>
      <a:lvl1pPr algn="l" defTabSz="9128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07" indent="-228207" algn="l" defTabSz="91280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05" indent="-228207" algn="l" defTabSz="91280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06" indent="-228207" algn="l" defTabSz="91280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8" indent="-228207" algn="l" defTabSz="91280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11" indent="-228207" algn="l" defTabSz="91280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11" indent="-228207" algn="l" defTabSz="91280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12" indent="-228207" algn="l" defTabSz="91280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14" indent="-228207" algn="l" defTabSz="91280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17" indent="-228207" algn="l" defTabSz="91280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1" algn="l" defTabSz="9128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2" algn="l" defTabSz="9128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08" algn="l" defTabSz="9128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07" algn="l" defTabSz="9128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10" algn="l" defTabSz="9128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12" algn="l" defTabSz="9128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11" algn="l" defTabSz="9128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11" algn="l" defTabSz="9128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71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hf hdr="0" ftr="0" dt="0"/>
  <p:txStyles>
    <p:titleStyle>
      <a:lvl1pPr algn="l" defTabSz="8839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992" indent="-220992" algn="l" defTabSz="883911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934" indent="-220992" algn="l" defTabSz="8839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888" indent="-220992" algn="l" defTabSz="8839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50" indent="-220992" algn="l" defTabSz="8839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812" indent="-220992" algn="l" defTabSz="8839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759" indent="-220992" algn="l" defTabSz="8839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727" indent="-220992" algn="l" defTabSz="8839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14685" indent="-220992" algn="l" defTabSz="8839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56620" indent="-220992" algn="l" defTabSz="8839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963" algn="l" defTabSz="88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3911" algn="l" defTabSz="88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68" algn="l" defTabSz="88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824" algn="l" defTabSz="88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782" algn="l" defTabSz="88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744" algn="l" defTabSz="88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3702" algn="l" defTabSz="88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5658" algn="l" defTabSz="88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40" r:id="rId2"/>
  </p:sldLayoutIdLst>
  <p:txStyles>
    <p:titleStyle>
      <a:lvl1pPr algn="l" defTabSz="913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5" indent="-228375" algn="l" defTabSz="91349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7" indent="-228375" algn="l" defTabSz="9134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74" indent="-228375" algn="l" defTabSz="9134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23" indent="-228375" algn="l" defTabSz="9134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72" indent="-228375" algn="l" defTabSz="9134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21" indent="-228375" algn="l" defTabSz="9134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70" indent="-228375" algn="l" defTabSz="9134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21" indent="-228375" algn="l" defTabSz="9134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70" indent="-228375" algn="l" defTabSz="9134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9" algn="l" defTabSz="913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8" algn="l" defTabSz="913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47" algn="l" defTabSz="913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97" algn="l" defTabSz="913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47" algn="l" defTabSz="913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95" algn="l" defTabSz="913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44" algn="l" defTabSz="913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92" algn="l" defTabSz="913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02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0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5" indent="-228515" algn="l" defTabSz="91406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3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4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1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6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89" y="344199"/>
            <a:ext cx="1260075" cy="3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85" r:id="rId2"/>
    <p:sldLayoutId id="21474842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7" r:id="rId2"/>
    <p:sldLayoutId id="2147484159" r:id="rId3"/>
  </p:sldLayoutIdLst>
  <p:txStyles>
    <p:titleStyle>
      <a:lvl1pPr algn="l" defTabSz="9140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5" indent="-228515" algn="l" defTabSz="91406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3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4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1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6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5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</p:sldLayoutIdLst>
  <p:txStyles>
    <p:titleStyle>
      <a:lvl1pPr algn="l" defTabSz="9140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5" indent="-228515" algn="l" defTabSz="91406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3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4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1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6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89" y="344196"/>
            <a:ext cx="1260074" cy="3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5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</p:sldLayoutIdLst>
  <p:txStyles>
    <p:titleStyle>
      <a:lvl1pPr algn="l" defTabSz="9140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5" indent="-228515" algn="l" defTabSz="91406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3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4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1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6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6" r:id="rId2"/>
    <p:sldLayoutId id="2147484177" r:id="rId3"/>
    <p:sldLayoutId id="2147484178" r:id="rId4"/>
  </p:sldLayoutIdLst>
  <p:txStyles>
    <p:titleStyle>
      <a:lvl1pPr algn="l" defTabSz="9140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5" indent="-228515" algn="l" defTabSz="91406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3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4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1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6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4" r:id="rId4"/>
  </p:sldLayoutIdLst>
  <p:txStyles>
    <p:titleStyle>
      <a:lvl1pPr algn="l" defTabSz="9140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5" indent="-228515" algn="l" defTabSz="91406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9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3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4" indent="-228515" algn="l" defTabSz="9140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1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6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9140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89" y="344196"/>
            <a:ext cx="1260074" cy="3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090" y="166708"/>
            <a:ext cx="8738919" cy="793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96521" y="4814770"/>
            <a:ext cx="447491" cy="166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090" y="750386"/>
            <a:ext cx="8738919" cy="3432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8728"/>
            <a:ext cx="9144000" cy="169541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0671" y="4974049"/>
            <a:ext cx="1802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www.novnpp.rosenergoatom.ru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095" y="920276"/>
            <a:ext cx="8738917" cy="388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" y="578573"/>
            <a:ext cx="405083" cy="34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367" y="329772"/>
            <a:ext cx="129552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3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PovarovVP@nvnpp1.rosenergoatom.ru" TargetMode="Externa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09674" y="1413279"/>
            <a:ext cx="6547261" cy="614751"/>
          </a:xfrm>
        </p:spPr>
        <p:txBody>
          <a:bodyPr/>
          <a:lstStyle/>
          <a:p>
            <a:r>
              <a:rPr lang="ru-RU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ВЫПУСКНОЙ АТТЕСТАЦИОННОЙ РАБОТЕ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внедрение программного модуля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проектной деятельностью на основе дерева целей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 примере АО «Концерн Росэнергоатом»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филиал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Нововоронежская АЭС).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02" y="1100719"/>
            <a:ext cx="1729627" cy="22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220" y="319865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Колягина Ирина Анатольевна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к.э.н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Самсонов Василий Сергеевич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88" y="451677"/>
            <a:ext cx="1922541" cy="64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917" y="1347144"/>
            <a:ext cx="3587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b="1" dirty="0">
              <a:solidFill>
                <a:srgbClr val="414042">
                  <a:lumMod val="65000"/>
                  <a:lumOff val="3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just"/>
            <a:endParaRPr lang="ru-RU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1963" y="232656"/>
            <a:ext cx="5791950" cy="36170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03" tIns="35560" rIns="35560" bIns="35560" numCol="1" spcCol="1270" anchor="ctr" anchorCtr="0">
            <a:noAutofit/>
          </a:bodyPr>
          <a:lstStyle/>
          <a:p>
            <a:pPr lvl="0" algn="l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Arial" charset="0"/>
                <a:cs typeface="Arial" charset="0"/>
              </a:rPr>
              <a:t>Календарный план проекта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2" y="277439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1" y="710356"/>
            <a:ext cx="7681683" cy="432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2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97172" y="193240"/>
            <a:ext cx="6170026" cy="46072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03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Arial" charset="0"/>
                <a:cs typeface="Arial" charset="0"/>
              </a:rPr>
              <a:t>Преимущества внедрения программного модуля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E8710689-BA35-4D78-BF8C-3ECB5517F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624617"/>
              </p:ext>
            </p:extLst>
          </p:nvPr>
        </p:nvGraphicFramePr>
        <p:xfrm>
          <a:off x="351764" y="999067"/>
          <a:ext cx="7691569" cy="370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" y="307496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74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86590" y="1614598"/>
            <a:ext cx="4860925" cy="1274082"/>
          </a:xfr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08.0</a:t>
            </a:r>
            <a:r>
              <a:rPr lang="en-US" dirty="0"/>
              <a:t>7</a:t>
            </a:r>
            <a:r>
              <a:rPr lang="ru-RU" dirty="0"/>
              <a:t>.2022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Тел.: +7 (47364) 7-44-44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u="sng" dirty="0">
                <a:hlinkClick r:id="rId2"/>
              </a:rPr>
              <a:t>KolyaginaIA@nvnpp1.rosenergoatom.ru</a:t>
            </a:r>
            <a:endParaRPr lang="ru-RU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39750" y="3192463"/>
            <a:ext cx="4733925" cy="171098"/>
          </a:xfrm>
        </p:spPr>
        <p:txBody>
          <a:bodyPr/>
          <a:lstStyle/>
          <a:p>
            <a:r>
              <a:rPr lang="ru-RU" dirty="0"/>
              <a:t>Колягина Ирина Анатольевна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444875"/>
            <a:ext cx="4860925" cy="227920"/>
          </a:xfrm>
        </p:spPr>
        <p:txBody>
          <a:bodyPr/>
          <a:lstStyle/>
          <a:p>
            <a:r>
              <a:rPr lang="ru-RU" dirty="0"/>
              <a:t>Начальник ОРПСР </a:t>
            </a:r>
            <a:r>
              <a:rPr lang="ru-RU" dirty="0" smtClean="0"/>
              <a:t>Нововоронежской </a:t>
            </a:r>
            <a:r>
              <a:rPr lang="ru-RU" dirty="0"/>
              <a:t>АЭС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88" y="451677"/>
            <a:ext cx="1922541" cy="64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02" y="1100719"/>
            <a:ext cx="1729627" cy="22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1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5720" y="1187259"/>
            <a:ext cx="5219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2353" y="214555"/>
            <a:ext cx="5719226" cy="46072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03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Разработка и внедрение программного модуля управления проектной деятельностью на основе дерева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целей</a:t>
            </a:r>
            <a:endParaRPr lang="ru-RU" sz="1600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07AA4956-DAFD-4138-9FD3-B1008AD64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63739"/>
              </p:ext>
            </p:extLst>
          </p:nvPr>
        </p:nvGraphicFramePr>
        <p:xfrm>
          <a:off x="203199" y="869708"/>
          <a:ext cx="71458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" y="307496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30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1578631" y="-43656"/>
            <a:ext cx="7650528" cy="656234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Задачи аттестационной работы</a:t>
            </a:r>
            <a:endParaRPr lang="ru-RU" alt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8385478"/>
              </p:ext>
            </p:extLst>
          </p:nvPr>
        </p:nvGraphicFramePr>
        <p:xfrm>
          <a:off x="390144" y="633770"/>
          <a:ext cx="8634278" cy="437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8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0" y="3085112"/>
            <a:ext cx="57097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9" y="4094790"/>
            <a:ext cx="679976" cy="51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0" y="2082140"/>
            <a:ext cx="527579" cy="39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9" y="1093937"/>
            <a:ext cx="541416" cy="4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" y="307496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58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917" y="1347144"/>
            <a:ext cx="3587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b="1" dirty="0">
              <a:solidFill>
                <a:srgbClr val="414042">
                  <a:lumMod val="65000"/>
                  <a:lumOff val="3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just"/>
            <a:endParaRPr lang="ru-RU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1721" y="232656"/>
            <a:ext cx="6132192" cy="36170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03" tIns="35560" rIns="35560" bIns="3556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Теоретические, правовые и практические аспекты проектного управления и системы управления проектами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" y="307496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37" y="776176"/>
            <a:ext cx="6015585" cy="42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0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1509823" y="-43656"/>
            <a:ext cx="6110177" cy="656234"/>
          </a:xfrm>
        </p:spPr>
        <p:txBody>
          <a:bodyPr anchor="ctr">
            <a:noAutofit/>
          </a:bodyPr>
          <a:lstStyle/>
          <a:p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Особенности применения дерева целей в проектной деятельности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41179894"/>
              </p:ext>
            </p:extLst>
          </p:nvPr>
        </p:nvGraphicFramePr>
        <p:xfrm>
          <a:off x="390144" y="1036321"/>
          <a:ext cx="8151876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" y="307496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44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917" y="1347144"/>
            <a:ext cx="3587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b="1" dirty="0">
              <a:solidFill>
                <a:srgbClr val="414042">
                  <a:lumMod val="65000"/>
                  <a:lumOff val="3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just"/>
            <a:endParaRPr lang="ru-RU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1721" y="232656"/>
            <a:ext cx="6132192" cy="36170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03" tIns="35560" rIns="35560" bIns="35560" numCol="1" spcCol="1270" anchor="ctr" anchorCtr="0">
            <a:noAutofit/>
          </a:bodyPr>
          <a:lstStyle/>
          <a:p>
            <a:pPr lvl="0" algn="l" defTabSz="622300"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Arial" charset="0"/>
                <a:cs typeface="Arial" charset="0"/>
              </a:rPr>
              <a:t>Анализ текущего состояния управления проектной деятельностью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" y="307496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67526"/>
            <a:ext cx="7259637" cy="44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6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917" y="1347144"/>
            <a:ext cx="3587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b="1" dirty="0">
              <a:solidFill>
                <a:srgbClr val="414042">
                  <a:lumMod val="65000"/>
                  <a:lumOff val="3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just"/>
            <a:endParaRPr lang="ru-RU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1721" y="243860"/>
            <a:ext cx="5871449" cy="46072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03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Arial" charset="0"/>
                <a:cs typeface="Arial" charset="0"/>
              </a:rPr>
              <a:t>Предложения по разработке и внедрению программного модуля управления проектной деятельностью на основе дерева целей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196132CA-105C-4291-9404-BD59440BB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028376"/>
              </p:ext>
            </p:extLst>
          </p:nvPr>
        </p:nvGraphicFramePr>
        <p:xfrm>
          <a:off x="390144" y="633770"/>
          <a:ext cx="8634278" cy="437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" y="307496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63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917" y="1347144"/>
            <a:ext cx="3587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b="1" dirty="0">
              <a:solidFill>
                <a:srgbClr val="414042">
                  <a:lumMod val="65000"/>
                  <a:lumOff val="3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just"/>
            <a:endParaRPr lang="ru-RU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1721" y="243860"/>
            <a:ext cx="5871449" cy="46072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03" tIns="35560" rIns="35560" bIns="35560" numCol="1" spcCol="1270" anchor="ctr" anchorCtr="0">
            <a:noAutofit/>
          </a:bodyPr>
          <a:lstStyle/>
          <a:p>
            <a:pPr lvl="0"/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Требования, предъявляемые к программному модулю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" y="307496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402" y="859863"/>
            <a:ext cx="81260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• </a:t>
            </a:r>
            <a:r>
              <a:rPr lang="ru-RU" sz="1600" dirty="0" smtClean="0"/>
              <a:t>Визуализация </a:t>
            </a:r>
            <a:r>
              <a:rPr lang="ru-RU" sz="1600" dirty="0"/>
              <a:t>новой итерации дерева целей;</a:t>
            </a:r>
          </a:p>
          <a:p>
            <a:r>
              <a:rPr lang="ru-RU" sz="1600" dirty="0"/>
              <a:t>• реализации математических оптимизационных алгоритмов;</a:t>
            </a:r>
          </a:p>
          <a:p>
            <a:r>
              <a:rPr lang="ru-RU" sz="1600" dirty="0"/>
              <a:t>• интеграция в имеющуюся информационно-аналитическую среду: электронный инфо-центр предприятия, информационную систему управления проектами и т.д.;</a:t>
            </a:r>
          </a:p>
          <a:p>
            <a:r>
              <a:rPr lang="ru-RU" sz="1600" dirty="0"/>
              <a:t>• визуализация в логике дерева (можно «бегать» по веткам дерева, </a:t>
            </a:r>
            <a:r>
              <a:rPr lang="ru-RU" sz="1600" dirty="0" smtClean="0"/>
              <a:t>раскрывая </a:t>
            </a:r>
            <a:r>
              <a:rPr lang="ru-RU" sz="1600" dirty="0"/>
              <a:t>нужные);</a:t>
            </a:r>
          </a:p>
          <a:p>
            <a:r>
              <a:rPr lang="ru-RU" sz="1600" dirty="0"/>
              <a:t>• возможность выгружать дерево целей, содержащее ветки только для определенного руководителя;</a:t>
            </a:r>
          </a:p>
          <a:p>
            <a:r>
              <a:rPr lang="ru-RU" sz="1600" dirty="0"/>
              <a:t>• работоспособность с любого персонального компьютера на АЭС;</a:t>
            </a:r>
          </a:p>
          <a:p>
            <a:r>
              <a:rPr lang="ru-RU" sz="1600" dirty="0"/>
              <a:t>• интуитивно понятный интерфейс, не требующий специального </a:t>
            </a:r>
            <a:r>
              <a:rPr lang="ru-RU" sz="1600" dirty="0" smtClean="0"/>
              <a:t>обучения</a:t>
            </a:r>
            <a:r>
              <a:rPr lang="ru-RU" sz="1600" dirty="0"/>
              <a:t>;</a:t>
            </a:r>
          </a:p>
          <a:p>
            <a:r>
              <a:rPr lang="ru-RU" sz="1600" dirty="0"/>
              <a:t>• преобразование в формат PDF для печати;</a:t>
            </a:r>
          </a:p>
          <a:p>
            <a:r>
              <a:rPr lang="ru-RU" sz="1600" dirty="0"/>
              <a:t>• возможность выгрузки реестра целей в </a:t>
            </a:r>
            <a:r>
              <a:rPr lang="ru-RU" sz="1600" dirty="0" err="1"/>
              <a:t>Excel</a:t>
            </a:r>
            <a:r>
              <a:rPr lang="ru-RU" sz="1600" dirty="0"/>
              <a:t> для удобной работы с ними и возможность обратной загрузки из реестра </a:t>
            </a:r>
            <a:r>
              <a:rPr lang="ru-RU" sz="1600" dirty="0" err="1"/>
              <a:t>Excel</a:t>
            </a:r>
            <a:r>
              <a:rPr lang="ru-RU" sz="1600" dirty="0"/>
              <a:t> в информационную систему;</a:t>
            </a:r>
          </a:p>
          <a:p>
            <a:r>
              <a:rPr lang="ru-RU" sz="1600" dirty="0"/>
              <a:t>• возможность выставлять атрибуты: ключевые показатели </a:t>
            </a:r>
            <a:r>
              <a:rPr lang="ru-RU" sz="1600" dirty="0" smtClean="0"/>
              <a:t>эффективности</a:t>
            </a:r>
            <a:r>
              <a:rPr lang="ru-RU" sz="1600" dirty="0"/>
              <a:t>, ключевые события, показатели процесса интегрированной системы управления, показатели безопасности, наличие проекта для определенного показателя.</a:t>
            </a:r>
          </a:p>
        </p:txBody>
      </p:sp>
    </p:spTree>
    <p:extLst>
      <p:ext uri="{BB962C8B-B14F-4D97-AF65-F5344CB8AC3E}">
        <p14:creationId xmlns:p14="http://schemas.microsoft.com/office/powerpoint/2010/main" val="136711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917" y="1347144"/>
            <a:ext cx="3587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b="1" dirty="0">
              <a:solidFill>
                <a:srgbClr val="414042">
                  <a:lumMod val="65000"/>
                  <a:lumOff val="35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just"/>
            <a:endParaRPr lang="ru-RU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1721" y="243860"/>
            <a:ext cx="5871449" cy="46072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03" tIns="35560" rIns="35560" bIns="35560" numCol="1" spcCol="1270" anchor="ctr" anchorCtr="0">
            <a:noAutofit/>
          </a:bodyPr>
          <a:lstStyle/>
          <a:p>
            <a:pPr lvl="0"/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Архитектура решения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" y="307496"/>
            <a:ext cx="1074618" cy="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3" y="934168"/>
            <a:ext cx="7548425" cy="342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7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3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1.xml><?xml version="1.0" encoding="utf-8"?>
<a:theme xmlns:a="http://schemas.openxmlformats.org/drawingml/2006/main" name="90_RA_shablon_1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2.xml><?xml version="1.0" encoding="utf-8"?>
<a:theme xmlns:a="http://schemas.openxmlformats.org/drawingml/2006/main" name="3_Оформление по умолчанию 3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EFB17A38-9CFB-4D6C-896E-0484F94CC573}"/>
    </a:ext>
  </a:extLst>
</a:theme>
</file>

<file path=ppt/theme/theme13.xml><?xml version="1.0" encoding="utf-8"?>
<a:theme xmlns:a="http://schemas.openxmlformats.org/drawingml/2006/main" name="RA_shablon_1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5.xml><?xml version="1.0" encoding="utf-8"?>
<a:theme xmlns:a="http://schemas.openxmlformats.org/drawingml/2006/main" name="1_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16.xml><?xml version="1.0" encoding="utf-8"?>
<a:theme xmlns:a="http://schemas.openxmlformats.org/drawingml/2006/main" name="31_Оформление по умолчанию 3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EFB17A38-9CFB-4D6C-896E-0484F94CC573}"/>
    </a:ext>
  </a:extLst>
</a:theme>
</file>

<file path=ppt/theme/theme17.xml><?xml version="1.0" encoding="utf-8"?>
<a:theme xmlns:a="http://schemas.openxmlformats.org/drawingml/2006/main" name="1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8.xml><?xml version="1.0" encoding="utf-8"?>
<a:theme xmlns:a="http://schemas.openxmlformats.org/drawingml/2006/main" name="1_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9.xml><?xml version="1.0" encoding="utf-8"?>
<a:theme xmlns:a="http://schemas.openxmlformats.org/drawingml/2006/main" name="1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20.xml><?xml version="1.0" encoding="utf-8"?>
<a:theme xmlns:a="http://schemas.openxmlformats.org/drawingml/2006/main" name="22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21.xml><?xml version="1.0" encoding="utf-8"?>
<a:theme xmlns:a="http://schemas.openxmlformats.org/drawingml/2006/main" name="32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22.xml><?xml version="1.0" encoding="utf-8"?>
<a:theme xmlns:a="http://schemas.openxmlformats.org/drawingml/2006/main" name="53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23.xml><?xml version="1.0" encoding="utf-8"?>
<a:theme xmlns:a="http://schemas.openxmlformats.org/drawingml/2006/main" name="54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24.xml><?xml version="1.0" encoding="utf-8"?>
<a:theme xmlns:a="http://schemas.openxmlformats.org/drawingml/2006/main" name="24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25.xml><?xml version="1.0" encoding="utf-8"?>
<a:theme xmlns:a="http://schemas.openxmlformats.org/drawingml/2006/main" name="34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26.xml><?xml version="1.0" encoding="utf-8"?>
<a:theme xmlns:a="http://schemas.openxmlformats.org/drawingml/2006/main" name="52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27.xml><?xml version="1.0" encoding="utf-8"?>
<a:theme xmlns:a="http://schemas.openxmlformats.org/drawingml/2006/main" name="2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28.xml><?xml version="1.0" encoding="utf-8"?>
<a:theme xmlns:a="http://schemas.openxmlformats.org/drawingml/2006/main" name="41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29.xml><?xml version="1.0" encoding="utf-8"?>
<a:theme xmlns:a="http://schemas.openxmlformats.org/drawingml/2006/main" name="6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0.xml><?xml version="1.0" encoding="utf-8"?>
<a:theme xmlns:a="http://schemas.openxmlformats.org/drawingml/2006/main" name="34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1.xml><?xml version="1.0" encoding="utf-8"?>
<a:theme xmlns:a="http://schemas.openxmlformats.org/drawingml/2006/main" name="50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2.xml><?xml version="1.0" encoding="utf-8"?>
<a:theme xmlns:a="http://schemas.openxmlformats.org/drawingml/2006/main" name="59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3.xml><?xml version="1.0" encoding="utf-8"?>
<a:theme xmlns:a="http://schemas.openxmlformats.org/drawingml/2006/main" name="35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4.xml><?xml version="1.0" encoding="utf-8"?>
<a:theme xmlns:a="http://schemas.openxmlformats.org/drawingml/2006/main" name="62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5.xml><?xml version="1.0" encoding="utf-8"?>
<a:theme xmlns:a="http://schemas.openxmlformats.org/drawingml/2006/main" name="63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6.xml><?xml version="1.0" encoding="utf-8"?>
<a:theme xmlns:a="http://schemas.openxmlformats.org/drawingml/2006/main" name="2_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7.xml><?xml version="1.0" encoding="utf-8"?>
<a:theme xmlns:a="http://schemas.openxmlformats.org/drawingml/2006/main" name="64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8.xml><?xml version="1.0" encoding="utf-8"?>
<a:theme xmlns:a="http://schemas.openxmlformats.org/drawingml/2006/main" name="65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39.xml><?xml version="1.0" encoding="utf-8"?>
<a:theme xmlns:a="http://schemas.openxmlformats.org/drawingml/2006/main" name="66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0.xml><?xml version="1.0" encoding="utf-8"?>
<a:theme xmlns:a="http://schemas.openxmlformats.org/drawingml/2006/main" name="36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76_RA_shablon_1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9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39863</TotalTime>
  <Words>1238</Words>
  <Application>Microsoft Office PowerPoint</Application>
  <PresentationFormat>Произвольный</PresentationFormat>
  <Paragraphs>102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40</vt:i4>
      </vt:variant>
      <vt:variant>
        <vt:lpstr>Заголовки слайдов</vt:lpstr>
      </vt:variant>
      <vt:variant>
        <vt:i4>12</vt:i4>
      </vt:variant>
    </vt:vector>
  </HeadingPairs>
  <TitlesOfParts>
    <vt:vector size="52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76_RA_shablon_1</vt:lpstr>
      <vt:lpstr>1_Текст картинка</vt:lpstr>
      <vt:lpstr>3_Текст</vt:lpstr>
      <vt:lpstr>90_RA_shablon_1</vt:lpstr>
      <vt:lpstr>3_Оформление по умолчанию 3</vt:lpstr>
      <vt:lpstr>RA_shablon_1</vt:lpstr>
      <vt:lpstr>1_Custom Design</vt:lpstr>
      <vt:lpstr>1_Титульный слайд</vt:lpstr>
      <vt:lpstr>31_Оформление по умолчанию 3</vt:lpstr>
      <vt:lpstr>11_Текст картинка</vt:lpstr>
      <vt:lpstr>1_Текст диаграмма</vt:lpstr>
      <vt:lpstr>1_Диаграммы</vt:lpstr>
      <vt:lpstr>22_Текст</vt:lpstr>
      <vt:lpstr>32_Текст картинка</vt:lpstr>
      <vt:lpstr>53_Текст</vt:lpstr>
      <vt:lpstr>54_Текст</vt:lpstr>
      <vt:lpstr>24_Текст</vt:lpstr>
      <vt:lpstr>34_Текст</vt:lpstr>
      <vt:lpstr>52_Текст</vt:lpstr>
      <vt:lpstr>2_Заключительный слайд</vt:lpstr>
      <vt:lpstr>41_Текст</vt:lpstr>
      <vt:lpstr>6_Диаграммы</vt:lpstr>
      <vt:lpstr>34_Текст картинка</vt:lpstr>
      <vt:lpstr>50_Текст</vt:lpstr>
      <vt:lpstr>59_Текст</vt:lpstr>
      <vt:lpstr>35_Текст картинка</vt:lpstr>
      <vt:lpstr>62_Текст</vt:lpstr>
      <vt:lpstr>63_Текст</vt:lpstr>
      <vt:lpstr>2_Текст диаграмма</vt:lpstr>
      <vt:lpstr>64_Текст</vt:lpstr>
      <vt:lpstr>65_Текст</vt:lpstr>
      <vt:lpstr>66_Текст</vt:lpstr>
      <vt:lpstr>36_Текст картинка</vt:lpstr>
      <vt:lpstr>ПРЕЗЕНТАЦИЯ к ВЫПУСКНОЙ АТТЕСТАЦИОННОЙ РАБОТЕ на тему: Разработка и внедрение программного модуля  управления проектной деятельностью на основе дерева целей (на примере АО «Концерн Росэнергоатом»  филиал Нововоронежская АЭС).</vt:lpstr>
      <vt:lpstr>Презентация PowerPoint</vt:lpstr>
      <vt:lpstr>Задачи аттестационной работы</vt:lpstr>
      <vt:lpstr>Презентация PowerPoint</vt:lpstr>
      <vt:lpstr> Особенности применения дерева целей в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Колягина Ирина Анатольевна</cp:lastModifiedBy>
  <cp:revision>1989</cp:revision>
  <cp:lastPrinted>2022-05-26T07:21:08Z</cp:lastPrinted>
  <dcterms:created xsi:type="dcterms:W3CDTF">2019-09-24T12:37:05Z</dcterms:created>
  <dcterms:modified xsi:type="dcterms:W3CDTF">2022-07-02T06:57:08Z</dcterms:modified>
</cp:coreProperties>
</file>