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0"/>
  </p:notesMasterIdLst>
  <p:handoutMasterIdLst>
    <p:handoutMasterId r:id="rId21"/>
  </p:handoutMasterIdLst>
  <p:sldIdLst>
    <p:sldId id="373" r:id="rId2"/>
    <p:sldId id="370" r:id="rId3"/>
    <p:sldId id="484" r:id="rId4"/>
    <p:sldId id="490" r:id="rId5"/>
    <p:sldId id="400" r:id="rId6"/>
    <p:sldId id="491" r:id="rId7"/>
    <p:sldId id="482" r:id="rId8"/>
    <p:sldId id="421" r:id="rId9"/>
    <p:sldId id="376" r:id="rId10"/>
    <p:sldId id="377" r:id="rId11"/>
    <p:sldId id="483" r:id="rId12"/>
    <p:sldId id="451" r:id="rId13"/>
    <p:sldId id="492" r:id="rId14"/>
    <p:sldId id="493" r:id="rId15"/>
    <p:sldId id="487" r:id="rId16"/>
    <p:sldId id="485" r:id="rId17"/>
    <p:sldId id="446" r:id="rId18"/>
    <p:sldId id="486" r:id="rId19"/>
  </p:sldIdLst>
  <p:sldSz cx="13716000" cy="10287000"/>
  <p:notesSz cx="6858000" cy="9144000"/>
  <p:defaultTextStyle>
    <a:defPPr>
      <a:defRPr lang="en-US"/>
    </a:defPPr>
    <a:lvl1pPr marL="0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73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45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318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91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864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635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408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181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cial Branding" id="{687CF8CE-0928-4AB0-AC15-22EEEA7FF746}">
          <p14:sldIdLst>
            <p14:sldId id="373"/>
            <p14:sldId id="370"/>
            <p14:sldId id="484"/>
            <p14:sldId id="490"/>
            <p14:sldId id="400"/>
            <p14:sldId id="491"/>
          </p14:sldIdLst>
        </p14:section>
        <p14:section name="Company Profile" id="{3841FB2B-BEAA-4D0D-881D-6452DF388745}">
          <p14:sldIdLst>
            <p14:sldId id="482"/>
            <p14:sldId id="421"/>
            <p14:sldId id="376"/>
            <p14:sldId id="377"/>
            <p14:sldId id="483"/>
          </p14:sldIdLst>
        </p14:section>
        <p14:section name="Services &amp; Process" id="{95C785FD-7B0B-471E-864F-572ECE174769}">
          <p14:sldIdLst/>
        </p14:section>
        <p14:section name="Graphic Element" id="{F85119BE-BF33-4090-96D8-90DE4289189B}">
          <p14:sldIdLst>
            <p14:sldId id="451"/>
            <p14:sldId id="492"/>
            <p14:sldId id="493"/>
            <p14:sldId id="487"/>
            <p14:sldId id="485"/>
          </p14:sldIdLst>
        </p14:section>
        <p14:section name="Testimonials" id="{98AD3362-B3D6-48BE-9C4C-8BA5B46E3A1B}">
          <p14:sldIdLst/>
        </p14:section>
        <p14:section name="Closing" id="{C604463C-F4CF-42B7-925B-D342CF0A1626}">
          <p14:sldIdLst>
            <p14:sldId id="446"/>
            <p14:sldId id="486"/>
          </p14:sldIdLst>
        </p14:section>
        <p14:section name="Icon" id="{2B5025AE-9735-4C74-8C08-7E1FABFFF99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000"/>
    <a:srgbClr val="FF5050"/>
    <a:srgbClr val="8FD7DF"/>
    <a:srgbClr val="19354F"/>
    <a:srgbClr val="375E73"/>
    <a:srgbClr val="548697"/>
    <a:srgbClr val="72AFBB"/>
    <a:srgbClr val="669999"/>
    <a:srgbClr val="9ACCCC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6" autoAdjust="0"/>
    <p:restoredTop sz="96314" autoAdjust="0"/>
  </p:normalViewPr>
  <p:slideViewPr>
    <p:cSldViewPr snapToGrid="0" showGuides="1">
      <p:cViewPr varScale="1">
        <p:scale>
          <a:sx n="74" d="100"/>
          <a:sy n="74" d="100"/>
        </p:scale>
        <p:origin x="930" y="72"/>
      </p:cViewPr>
      <p:guideLst/>
    </p:cSldViewPr>
  </p:slideViewPr>
  <p:outlineViewPr>
    <p:cViewPr>
      <p:scale>
        <a:sx n="33" d="100"/>
        <a:sy n="33" d="100"/>
      </p:scale>
      <p:origin x="0" y="-188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A5F24-B239-4464-B5E3-2C52A1F113C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B080-FBA9-4FB9-A8D3-D51D2F556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8A3C-7858-4914-8051-4EF7E83F7F6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EBE00-25C2-4AEC-B276-F8927612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3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73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45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318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91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864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635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408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181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EBE00-25C2-4AEC-B276-F8927612A9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1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311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8787602" y="7412751"/>
            <a:ext cx="3728250" cy="1331199"/>
          </a:xfrm>
        </p:spPr>
        <p:txBody>
          <a:bodyPr rIns="0">
            <a:noAutofit/>
          </a:bodyPr>
          <a:lstStyle>
            <a:lvl1pPr marL="0" indent="0" algn="r">
              <a:lnSpc>
                <a:spcPct val="15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 hasCustomPrompt="1"/>
          </p:nvPr>
        </p:nvSpPr>
        <p:spPr>
          <a:xfrm>
            <a:off x="2732315" y="0"/>
            <a:ext cx="5504742" cy="367588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3" hasCustomPrompt="1"/>
          </p:nvPr>
        </p:nvSpPr>
        <p:spPr>
          <a:xfrm>
            <a:off x="8217000" y="0"/>
            <a:ext cx="5499000" cy="3675888"/>
          </a:xfrm>
          <a:custGeom>
            <a:avLst/>
            <a:gdLst>
              <a:gd name="connsiteX0" fmla="*/ 0 w 7332000"/>
              <a:gd name="connsiteY0" fmla="*/ 0 h 3436169"/>
              <a:gd name="connsiteX1" fmla="*/ 7332000 w 7332000"/>
              <a:gd name="connsiteY1" fmla="*/ 0 h 3436169"/>
              <a:gd name="connsiteX2" fmla="*/ 7332000 w 7332000"/>
              <a:gd name="connsiteY2" fmla="*/ 7169 h 3436169"/>
              <a:gd name="connsiteX3" fmla="*/ 3669828 w 7332000"/>
              <a:gd name="connsiteY3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2000" h="3436169">
                <a:moveTo>
                  <a:pt x="0" y="0"/>
                </a:moveTo>
                <a:lnTo>
                  <a:pt x="7332000" y="0"/>
                </a:lnTo>
                <a:lnTo>
                  <a:pt x="7332000" y="7169"/>
                </a:lnTo>
                <a:lnTo>
                  <a:pt x="3669828" y="3436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-10028" y="-3585"/>
            <a:ext cx="5504742" cy="7342632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476800" y="-3585"/>
            <a:ext cx="5506974" cy="7342632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103" name="Picture Placeholder 102"/>
          <p:cNvSpPr>
            <a:spLocks noGrp="1"/>
          </p:cNvSpPr>
          <p:nvPr>
            <p:ph type="pic" sz="quarter" idx="27" hasCustomPrompt="1"/>
          </p:nvPr>
        </p:nvSpPr>
        <p:spPr>
          <a:xfrm>
            <a:off x="1" y="3675890"/>
            <a:ext cx="2742343" cy="5889447"/>
          </a:xfrm>
          <a:custGeom>
            <a:avLst/>
            <a:gdLst>
              <a:gd name="connsiteX0" fmla="*/ 0 w 3656457"/>
              <a:gd name="connsiteY0" fmla="*/ 0 h 5889447"/>
              <a:gd name="connsiteX1" fmla="*/ 3656457 w 3656457"/>
              <a:gd name="connsiteY1" fmla="*/ 3672291 h 5889447"/>
              <a:gd name="connsiteX2" fmla="*/ 1448862 w 3656457"/>
              <a:gd name="connsiteY2" fmla="*/ 5889447 h 5889447"/>
              <a:gd name="connsiteX3" fmla="*/ 0 w 3656457"/>
              <a:gd name="connsiteY3" fmla="*/ 5889447 h 58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57" h="5889447">
                <a:moveTo>
                  <a:pt x="0" y="0"/>
                </a:moveTo>
                <a:lnTo>
                  <a:pt x="3656457" y="3672291"/>
                </a:lnTo>
                <a:lnTo>
                  <a:pt x="1448862" y="5889447"/>
                </a:lnTo>
                <a:lnTo>
                  <a:pt x="0" y="58894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8787602" y="6449100"/>
            <a:ext cx="3728250" cy="822960"/>
          </a:xfrm>
        </p:spPr>
        <p:txBody>
          <a:bodyPr lIns="0" rIns="0" anchor="ctr">
            <a:noAutofit/>
          </a:bodyPr>
          <a:lstStyle>
            <a:lvl1pPr algn="r">
              <a:defRPr sz="360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87602" y="5900460"/>
            <a:ext cx="3728250" cy="548640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800" spc="338">
                <a:solidFill>
                  <a:schemeClr val="accent5"/>
                </a:solidFill>
                <a:latin typeface="+mj-lt"/>
              </a:defRPr>
            </a:lvl1pPr>
            <a:lvl2pPr marL="514305" indent="0" algn="ctr">
              <a:buNone/>
              <a:defRPr sz="2250"/>
            </a:lvl2pPr>
            <a:lvl3pPr marL="1028608" indent="0" algn="ctr">
              <a:buNone/>
              <a:defRPr sz="2025"/>
            </a:lvl3pPr>
            <a:lvl4pPr marL="1542912" indent="0" algn="ctr">
              <a:buNone/>
              <a:defRPr sz="1800"/>
            </a:lvl4pPr>
            <a:lvl5pPr marL="2057216" indent="0" algn="ctr">
              <a:buNone/>
              <a:defRPr sz="1800"/>
            </a:lvl5pPr>
            <a:lvl6pPr marL="2571518" indent="0" algn="ctr">
              <a:buNone/>
              <a:defRPr sz="1800"/>
            </a:lvl6pPr>
            <a:lvl7pPr marL="3085821" indent="0" algn="ctr">
              <a:buNone/>
              <a:defRPr sz="1800"/>
            </a:lvl7pPr>
            <a:lvl8pPr marL="3600126" indent="0" algn="ctr">
              <a:buNone/>
              <a:defRPr sz="1800"/>
            </a:lvl8pPr>
            <a:lvl9pPr marL="4114431" indent="0" algn="ctr">
              <a:buNone/>
              <a:defRPr sz="18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3716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500188" y="9756809"/>
            <a:ext cx="2340000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5024" y="9756809"/>
            <a:ext cx="2590828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3726672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  <p:sp>
        <p:nvSpPr>
          <p:cNvPr id="31" name="Picture Placeholder 94"/>
          <p:cNvSpPr>
            <a:spLocks noGrp="1"/>
          </p:cNvSpPr>
          <p:nvPr>
            <p:ph type="pic" sz="quarter" idx="34" hasCustomPrompt="1"/>
          </p:nvPr>
        </p:nvSpPr>
        <p:spPr>
          <a:xfrm>
            <a:off x="2721935" y="3671317"/>
            <a:ext cx="5506974" cy="5894019"/>
          </a:xfrm>
          <a:custGeom>
            <a:avLst/>
            <a:gdLst>
              <a:gd name="connsiteX0" fmla="*/ 3671316 w 7342632"/>
              <a:gd name="connsiteY0" fmla="*/ 0 h 5894019"/>
              <a:gd name="connsiteX1" fmla="*/ 7342632 w 7342632"/>
              <a:gd name="connsiteY1" fmla="*/ 3671316 h 5894019"/>
              <a:gd name="connsiteX2" fmla="*/ 5119929 w 7342632"/>
              <a:gd name="connsiteY2" fmla="*/ 5894019 h 5894019"/>
              <a:gd name="connsiteX3" fmla="*/ 2222703 w 7342632"/>
              <a:gd name="connsiteY3" fmla="*/ 5894019 h 5894019"/>
              <a:gd name="connsiteX4" fmla="*/ 0 w 7342632"/>
              <a:gd name="connsiteY4" fmla="*/ 3671316 h 589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2632" h="5894019">
                <a:moveTo>
                  <a:pt x="3671316" y="0"/>
                </a:moveTo>
                <a:lnTo>
                  <a:pt x="7342632" y="3671316"/>
                </a:lnTo>
                <a:lnTo>
                  <a:pt x="5119929" y="5894019"/>
                </a:lnTo>
                <a:lnTo>
                  <a:pt x="2222703" y="5894019"/>
                </a:lnTo>
                <a:lnTo>
                  <a:pt x="0" y="36713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5" hasCustomPrompt="1"/>
          </p:nvPr>
        </p:nvSpPr>
        <p:spPr>
          <a:xfrm>
            <a:off x="1079050" y="7342633"/>
            <a:ext cx="3326586" cy="2218623"/>
          </a:xfrm>
          <a:custGeom>
            <a:avLst/>
            <a:gdLst>
              <a:gd name="connsiteX0" fmla="*/ 2217724 w 4435448"/>
              <a:gd name="connsiteY0" fmla="*/ 0 h 2218623"/>
              <a:gd name="connsiteX1" fmla="*/ 4435448 w 4435448"/>
              <a:gd name="connsiteY1" fmla="*/ 2218623 h 2218623"/>
              <a:gd name="connsiteX2" fmla="*/ 0 w 4435448"/>
              <a:gd name="connsiteY2" fmla="*/ 2218623 h 221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5448" h="2218623">
                <a:moveTo>
                  <a:pt x="2217724" y="0"/>
                </a:moveTo>
                <a:lnTo>
                  <a:pt x="4435448" y="2218623"/>
                </a:lnTo>
                <a:lnTo>
                  <a:pt x="0" y="22186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26" name="Oval 25">
            <a:hlinkClick r:id="" action="ppaction://hlinkshowjump?jump=previousslide"/>
          </p:cNvPr>
          <p:cNvSpPr/>
          <p:nvPr userDrawn="1"/>
        </p:nvSpPr>
        <p:spPr>
          <a:xfrm>
            <a:off x="6239682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27" name="Oval 26">
            <a:hlinkClick r:id="" action="ppaction://hlinkshowjump?jump=nextslide"/>
          </p:cNvPr>
          <p:cNvSpPr/>
          <p:nvPr userDrawn="1"/>
        </p:nvSpPr>
        <p:spPr>
          <a:xfrm>
            <a:off x="7153239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28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6362189" y="9895317"/>
            <a:ext cx="51435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29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7297177" y="9896874"/>
            <a:ext cx="51435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30" name="Oval 29">
            <a:hlinkClick r:id="" action="ppaction://hlinkshowjump?jump=previousslide"/>
          </p:cNvPr>
          <p:cNvSpPr/>
          <p:nvPr userDrawn="1"/>
        </p:nvSpPr>
        <p:spPr>
          <a:xfrm>
            <a:off x="6614681" y="9708825"/>
            <a:ext cx="481444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6638373" y="9797103"/>
            <a:ext cx="439254" cy="304482"/>
          </a:xfrm>
          <a:prstGeom prst="rect">
            <a:avLst/>
          </a:prstGeom>
          <a:noFill/>
        </p:spPr>
        <p:txBody>
          <a:bodyPr vert="horz" lIns="0" tIns="51435" rIns="0" bIns="5143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350" smtClean="0">
                <a:solidFill>
                  <a:schemeClr val="bg1"/>
                </a:solidFill>
              </a:rPr>
              <a:pPr/>
              <a:t>‹#›</a:t>
            </a:fld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9611688"/>
            <a:ext cx="13716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234440"/>
            <a:ext cx="11315700" cy="822960"/>
          </a:xfrm>
        </p:spPr>
        <p:txBody>
          <a:bodyPr lIns="0" anchor="ctr">
            <a:noAutofit/>
          </a:bodyPr>
          <a:lstStyle>
            <a:lvl1pPr algn="ctr">
              <a:defRPr sz="3600" spc="3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685800"/>
            <a:ext cx="113157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1800" spc="338">
                <a:solidFill>
                  <a:schemeClr val="accent5"/>
                </a:solidFill>
                <a:latin typeface="+mj-lt"/>
              </a:defRPr>
            </a:lvl1pPr>
            <a:lvl2pPr marL="514305" indent="0" algn="ctr">
              <a:buNone/>
              <a:defRPr sz="2250"/>
            </a:lvl2pPr>
            <a:lvl3pPr marL="1028608" indent="0" algn="ctr">
              <a:buNone/>
              <a:defRPr sz="2025"/>
            </a:lvl3pPr>
            <a:lvl4pPr marL="1542912" indent="0" algn="ctr">
              <a:buNone/>
              <a:defRPr sz="1800"/>
            </a:lvl4pPr>
            <a:lvl5pPr marL="2057216" indent="0" algn="ctr">
              <a:buNone/>
              <a:defRPr sz="1800"/>
            </a:lvl5pPr>
            <a:lvl6pPr marL="2571518" indent="0" algn="ctr">
              <a:buNone/>
              <a:defRPr sz="1800"/>
            </a:lvl6pPr>
            <a:lvl7pPr marL="3085821" indent="0" algn="ctr">
              <a:buNone/>
              <a:defRPr sz="1800"/>
            </a:lvl7pPr>
            <a:lvl8pPr marL="3600126" indent="0" algn="ctr">
              <a:buNone/>
              <a:defRPr sz="1800"/>
            </a:lvl8pPr>
            <a:lvl9pPr marL="4114431" indent="0" algn="ctr">
              <a:buNone/>
              <a:defRPr sz="18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500188" y="9756809"/>
            <a:ext cx="2340000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6239682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7153239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6362189" y="9895317"/>
            <a:ext cx="51435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7297177" y="9896874"/>
            <a:ext cx="51435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5024" y="9756809"/>
            <a:ext cx="2590828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6614681" y="9708825"/>
            <a:ext cx="481444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638373" y="9797103"/>
            <a:ext cx="439254" cy="304482"/>
          </a:xfrm>
          <a:prstGeom prst="rect">
            <a:avLst/>
          </a:prstGeom>
          <a:noFill/>
        </p:spPr>
        <p:txBody>
          <a:bodyPr vert="horz" lIns="0" tIns="51435" rIns="0" bIns="5143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350" smtClean="0">
                <a:solidFill>
                  <a:schemeClr val="bg1"/>
                </a:solidFill>
              </a:rPr>
              <a:pPr/>
              <a:t>‹#›</a:t>
            </a:fld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3726672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3726672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</p:spTree>
    <p:extLst>
      <p:ext uri="{BB962C8B-B14F-4D97-AF65-F5344CB8AC3E}">
        <p14:creationId xmlns:p14="http://schemas.microsoft.com/office/powerpoint/2010/main" val="40454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234440"/>
            <a:ext cx="11315700" cy="822960"/>
          </a:xfrm>
        </p:spPr>
        <p:txBody>
          <a:bodyPr lIns="0" anchor="ctr">
            <a:noAutofit/>
          </a:bodyPr>
          <a:lstStyle>
            <a:lvl1pPr algn="ctr">
              <a:defRPr sz="3600" spc="3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685800"/>
            <a:ext cx="113157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1800" spc="338">
                <a:solidFill>
                  <a:schemeClr val="accent5"/>
                </a:solidFill>
                <a:latin typeface="+mj-lt"/>
              </a:defRPr>
            </a:lvl1pPr>
            <a:lvl2pPr marL="514305" indent="0" algn="ctr">
              <a:buNone/>
              <a:defRPr sz="2250"/>
            </a:lvl2pPr>
            <a:lvl3pPr marL="1028608" indent="0" algn="ctr">
              <a:buNone/>
              <a:defRPr sz="2025"/>
            </a:lvl3pPr>
            <a:lvl4pPr marL="1542912" indent="0" algn="ctr">
              <a:buNone/>
              <a:defRPr sz="1800"/>
            </a:lvl4pPr>
            <a:lvl5pPr marL="2057216" indent="0" algn="ctr">
              <a:buNone/>
              <a:defRPr sz="1800"/>
            </a:lvl5pPr>
            <a:lvl6pPr marL="2571518" indent="0" algn="ctr">
              <a:buNone/>
              <a:defRPr sz="1800"/>
            </a:lvl6pPr>
            <a:lvl7pPr marL="3085821" indent="0" algn="ctr">
              <a:buNone/>
              <a:defRPr sz="1800"/>
            </a:lvl7pPr>
            <a:lvl8pPr marL="3600126" indent="0" algn="ctr">
              <a:buNone/>
              <a:defRPr sz="1800"/>
            </a:lvl8pPr>
            <a:lvl9pPr marL="4114431" indent="0" algn="ctr">
              <a:buNone/>
              <a:defRPr sz="18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085"/>
            <a:ext cx="13726672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</p:spTree>
    <p:extLst>
      <p:ext uri="{BB962C8B-B14F-4D97-AF65-F5344CB8AC3E}">
        <p14:creationId xmlns:p14="http://schemas.microsoft.com/office/powerpoint/2010/main" val="1405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rarchy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03639"/>
            <a:ext cx="13716000" cy="5440311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234440"/>
            <a:ext cx="11315700" cy="822960"/>
          </a:xfrm>
        </p:spPr>
        <p:txBody>
          <a:bodyPr lIns="0" anchor="ctr">
            <a:noAutofit/>
          </a:bodyPr>
          <a:lstStyle>
            <a:lvl1pPr algn="ctr">
              <a:defRPr sz="3600" spc="3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685800"/>
            <a:ext cx="113157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1800" spc="338">
                <a:solidFill>
                  <a:schemeClr val="accent5"/>
                </a:solidFill>
                <a:latin typeface="+mj-lt"/>
              </a:defRPr>
            </a:lvl1pPr>
            <a:lvl2pPr marL="514305" indent="0" algn="ctr">
              <a:buNone/>
              <a:defRPr sz="2250"/>
            </a:lvl2pPr>
            <a:lvl3pPr marL="1028608" indent="0" algn="ctr">
              <a:buNone/>
              <a:defRPr sz="2025"/>
            </a:lvl3pPr>
            <a:lvl4pPr marL="1542912" indent="0" algn="ctr">
              <a:buNone/>
              <a:defRPr sz="1800"/>
            </a:lvl4pPr>
            <a:lvl5pPr marL="2057216" indent="0" algn="ctr">
              <a:buNone/>
              <a:defRPr sz="1800"/>
            </a:lvl5pPr>
            <a:lvl6pPr marL="2571518" indent="0" algn="ctr">
              <a:buNone/>
              <a:defRPr sz="1800"/>
            </a:lvl6pPr>
            <a:lvl7pPr marL="3085821" indent="0" algn="ctr">
              <a:buNone/>
              <a:defRPr sz="1800"/>
            </a:lvl7pPr>
            <a:lvl8pPr marL="3600126" indent="0" algn="ctr">
              <a:buNone/>
              <a:defRPr sz="1800"/>
            </a:lvl8pPr>
            <a:lvl9pPr marL="4114431" indent="0" algn="ctr">
              <a:buNone/>
              <a:defRPr sz="18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085"/>
            <a:ext cx="13726672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  <p:sp>
        <p:nvSpPr>
          <p:cNvPr id="12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5302800" y="4263477"/>
            <a:ext cx="3110400" cy="311039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18" name="Text Placeholder 48"/>
          <p:cNvSpPr>
            <a:spLocks noGrp="1"/>
          </p:cNvSpPr>
          <p:nvPr>
            <p:ph type="body" sz="quarter" idx="29" hasCustomPrompt="1"/>
          </p:nvPr>
        </p:nvSpPr>
        <p:spPr>
          <a:xfrm>
            <a:off x="5486400" y="7797714"/>
            <a:ext cx="2743200" cy="331224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48"/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8128939"/>
            <a:ext cx="2743200" cy="460919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</p:spTree>
    <p:extLst>
      <p:ext uri="{BB962C8B-B14F-4D97-AF65-F5344CB8AC3E}">
        <p14:creationId xmlns:p14="http://schemas.microsoft.com/office/powerpoint/2010/main" val="42021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rarch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"/>
          <p:cNvSpPr>
            <a:spLocks noGrp="1"/>
          </p:cNvSpPr>
          <p:nvPr userDrawn="1">
            <p:ph type="pic" sz="quarter" idx="57" hasCustomPrompt="1"/>
          </p:nvPr>
        </p:nvSpPr>
        <p:spPr>
          <a:xfrm>
            <a:off x="2374011" y="1565149"/>
            <a:ext cx="1426464" cy="14256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5" name="Picture Placeholder 2"/>
          <p:cNvSpPr>
            <a:spLocks noGrp="1"/>
          </p:cNvSpPr>
          <p:nvPr userDrawn="1">
            <p:ph type="pic" sz="quarter" idx="58" hasCustomPrompt="1"/>
          </p:nvPr>
        </p:nvSpPr>
        <p:spPr>
          <a:xfrm>
            <a:off x="6140149" y="1565149"/>
            <a:ext cx="1426464" cy="14256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6" name="Picture Placeholder 2"/>
          <p:cNvSpPr>
            <a:spLocks noGrp="1"/>
          </p:cNvSpPr>
          <p:nvPr userDrawn="1">
            <p:ph type="pic" sz="quarter" idx="59" hasCustomPrompt="1"/>
          </p:nvPr>
        </p:nvSpPr>
        <p:spPr>
          <a:xfrm>
            <a:off x="9922110" y="1565149"/>
            <a:ext cx="1426464" cy="14256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1521497" y="5846088"/>
            <a:ext cx="1145286" cy="11448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3513581" y="5846088"/>
            <a:ext cx="1145286" cy="11448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5288778" y="5846088"/>
            <a:ext cx="1145286" cy="11448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63" hasCustomPrompt="1"/>
          </p:nvPr>
        </p:nvSpPr>
        <p:spPr>
          <a:xfrm>
            <a:off x="7272698" y="5846088"/>
            <a:ext cx="1145286" cy="11448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9070739" y="5846088"/>
            <a:ext cx="1145286" cy="11448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5" hasCustomPrompt="1"/>
          </p:nvPr>
        </p:nvSpPr>
        <p:spPr>
          <a:xfrm>
            <a:off x="11054660" y="5846088"/>
            <a:ext cx="1145286" cy="114480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3" name="Text Placeholder 48"/>
          <p:cNvSpPr>
            <a:spLocks noGrp="1"/>
          </p:cNvSpPr>
          <p:nvPr>
            <p:ph type="body" sz="quarter" idx="29" hasCustomPrompt="1"/>
          </p:nvPr>
        </p:nvSpPr>
        <p:spPr>
          <a:xfrm>
            <a:off x="2108819" y="3978170"/>
            <a:ext cx="1959183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4" name="Text Placeholder 48"/>
          <p:cNvSpPr>
            <a:spLocks noGrp="1"/>
          </p:cNvSpPr>
          <p:nvPr>
            <p:ph type="body" sz="quarter" idx="34" hasCustomPrompt="1"/>
          </p:nvPr>
        </p:nvSpPr>
        <p:spPr>
          <a:xfrm>
            <a:off x="2108819" y="4309395"/>
            <a:ext cx="1959183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5" name="Text Placeholder 48"/>
          <p:cNvSpPr>
            <a:spLocks noGrp="1"/>
          </p:cNvSpPr>
          <p:nvPr>
            <p:ph type="body" sz="quarter" idx="66" hasCustomPrompt="1"/>
          </p:nvPr>
        </p:nvSpPr>
        <p:spPr>
          <a:xfrm>
            <a:off x="1214297" y="8384559"/>
            <a:ext cx="1759685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67" hasCustomPrompt="1"/>
          </p:nvPr>
        </p:nvSpPr>
        <p:spPr>
          <a:xfrm>
            <a:off x="1214297" y="8715784"/>
            <a:ext cx="1759685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68" hasCustomPrompt="1"/>
          </p:nvPr>
        </p:nvSpPr>
        <p:spPr>
          <a:xfrm>
            <a:off x="3206381" y="8384559"/>
            <a:ext cx="1759685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3206381" y="8715784"/>
            <a:ext cx="1759685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9" name="Text Placeholder 48"/>
          <p:cNvSpPr>
            <a:spLocks noGrp="1"/>
          </p:cNvSpPr>
          <p:nvPr>
            <p:ph type="body" sz="quarter" idx="70" hasCustomPrompt="1"/>
          </p:nvPr>
        </p:nvSpPr>
        <p:spPr>
          <a:xfrm>
            <a:off x="4981579" y="8384559"/>
            <a:ext cx="1759685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0" name="Text Placeholder 48"/>
          <p:cNvSpPr>
            <a:spLocks noGrp="1"/>
          </p:cNvSpPr>
          <p:nvPr>
            <p:ph type="body" sz="quarter" idx="71" hasCustomPrompt="1"/>
          </p:nvPr>
        </p:nvSpPr>
        <p:spPr>
          <a:xfrm>
            <a:off x="4981579" y="8715784"/>
            <a:ext cx="1759685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72" hasCustomPrompt="1"/>
          </p:nvPr>
        </p:nvSpPr>
        <p:spPr>
          <a:xfrm>
            <a:off x="6973663" y="8384559"/>
            <a:ext cx="1759685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73" hasCustomPrompt="1"/>
          </p:nvPr>
        </p:nvSpPr>
        <p:spPr>
          <a:xfrm>
            <a:off x="6973663" y="8715784"/>
            <a:ext cx="1759685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74" hasCustomPrompt="1"/>
          </p:nvPr>
        </p:nvSpPr>
        <p:spPr>
          <a:xfrm>
            <a:off x="8764081" y="8384559"/>
            <a:ext cx="1759685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4" name="Text Placeholder 48"/>
          <p:cNvSpPr>
            <a:spLocks noGrp="1"/>
          </p:cNvSpPr>
          <p:nvPr>
            <p:ph type="body" sz="quarter" idx="75" hasCustomPrompt="1"/>
          </p:nvPr>
        </p:nvSpPr>
        <p:spPr>
          <a:xfrm>
            <a:off x="8764081" y="8715784"/>
            <a:ext cx="1759685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5" name="Text Placeholder 48"/>
          <p:cNvSpPr>
            <a:spLocks noGrp="1"/>
          </p:cNvSpPr>
          <p:nvPr>
            <p:ph type="body" sz="quarter" idx="76" hasCustomPrompt="1"/>
          </p:nvPr>
        </p:nvSpPr>
        <p:spPr>
          <a:xfrm>
            <a:off x="10756165" y="8384559"/>
            <a:ext cx="1759685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6" name="Text Placeholder 48"/>
          <p:cNvSpPr>
            <a:spLocks noGrp="1"/>
          </p:cNvSpPr>
          <p:nvPr>
            <p:ph type="body" sz="quarter" idx="77" hasCustomPrompt="1"/>
          </p:nvPr>
        </p:nvSpPr>
        <p:spPr>
          <a:xfrm>
            <a:off x="10756165" y="8715784"/>
            <a:ext cx="1759685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7" name="Text Placeholder 48"/>
          <p:cNvSpPr>
            <a:spLocks noGrp="1"/>
          </p:cNvSpPr>
          <p:nvPr>
            <p:ph type="body" sz="quarter" idx="78" hasCustomPrompt="1"/>
          </p:nvPr>
        </p:nvSpPr>
        <p:spPr>
          <a:xfrm>
            <a:off x="5863688" y="3978170"/>
            <a:ext cx="1959183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8" name="Text Placeholder 48"/>
          <p:cNvSpPr>
            <a:spLocks noGrp="1"/>
          </p:cNvSpPr>
          <p:nvPr>
            <p:ph type="body" sz="quarter" idx="79" hasCustomPrompt="1"/>
          </p:nvPr>
        </p:nvSpPr>
        <p:spPr>
          <a:xfrm>
            <a:off x="5863688" y="4309395"/>
            <a:ext cx="1959183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9" name="Text Placeholder 48"/>
          <p:cNvSpPr>
            <a:spLocks noGrp="1"/>
          </p:cNvSpPr>
          <p:nvPr>
            <p:ph type="body" sz="quarter" idx="80" hasCustomPrompt="1"/>
          </p:nvPr>
        </p:nvSpPr>
        <p:spPr>
          <a:xfrm>
            <a:off x="9643382" y="3978170"/>
            <a:ext cx="1959183" cy="331224"/>
          </a:xfrm>
          <a:solidFill>
            <a:schemeClr val="bg1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0" name="Text Placeholder 48"/>
          <p:cNvSpPr>
            <a:spLocks noGrp="1"/>
          </p:cNvSpPr>
          <p:nvPr>
            <p:ph type="body" sz="quarter" idx="81" hasCustomPrompt="1"/>
          </p:nvPr>
        </p:nvSpPr>
        <p:spPr>
          <a:xfrm>
            <a:off x="9643382" y="4309395"/>
            <a:ext cx="1959183" cy="460919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</p:spTree>
    <p:extLst>
      <p:ext uri="{BB962C8B-B14F-4D97-AF65-F5344CB8AC3E}">
        <p14:creationId xmlns:p14="http://schemas.microsoft.com/office/powerpoint/2010/main" val="1817510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3716000" cy="1023105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085"/>
            <a:ext cx="13726672" cy="54864"/>
            <a:chOff x="0" y="6374169"/>
            <a:chExt cx="12201486" cy="36576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</p:spTree>
    <p:extLst>
      <p:ext uri="{BB962C8B-B14F-4D97-AF65-F5344CB8AC3E}">
        <p14:creationId xmlns:p14="http://schemas.microsoft.com/office/powerpoint/2010/main" val="106832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600450"/>
            <a:ext cx="6193484" cy="3086100"/>
          </a:xfrm>
          <a:custGeom>
            <a:avLst/>
            <a:gdLst>
              <a:gd name="connsiteX0" fmla="*/ 0 w 8257978"/>
              <a:gd name="connsiteY0" fmla="*/ 0 h 4114800"/>
              <a:gd name="connsiteX1" fmla="*/ 8257978 w 8257978"/>
              <a:gd name="connsiteY1" fmla="*/ 0 h 4114800"/>
              <a:gd name="connsiteX2" fmla="*/ 5763298 w 8257978"/>
              <a:gd name="connsiteY2" fmla="*/ 4114800 h 4114800"/>
              <a:gd name="connsiteX3" fmla="*/ 0 w 8257978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7978" h="4114800">
                <a:moveTo>
                  <a:pt x="0" y="0"/>
                </a:moveTo>
                <a:lnTo>
                  <a:pt x="8257978" y="0"/>
                </a:lnTo>
                <a:lnTo>
                  <a:pt x="5763298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OR click the icon to add photo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1085"/>
            <a:ext cx="13726672" cy="54864"/>
            <a:chOff x="0" y="6374169"/>
            <a:chExt cx="12201486" cy="3657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320444" y="3600450"/>
            <a:ext cx="9395557" cy="3086100"/>
          </a:xfrm>
          <a:custGeom>
            <a:avLst/>
            <a:gdLst>
              <a:gd name="connsiteX0" fmla="*/ 2497373 w 12527409"/>
              <a:gd name="connsiteY0" fmla="*/ 0 h 4114800"/>
              <a:gd name="connsiteX1" fmla="*/ 12527409 w 12527409"/>
              <a:gd name="connsiteY1" fmla="*/ 0 h 4114800"/>
              <a:gd name="connsiteX2" fmla="*/ 12527409 w 12527409"/>
              <a:gd name="connsiteY2" fmla="*/ 4114800 h 4114800"/>
              <a:gd name="connsiteX3" fmla="*/ 0 w 12527409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409" h="4114800">
                <a:moveTo>
                  <a:pt x="2497373" y="0"/>
                </a:moveTo>
                <a:lnTo>
                  <a:pt x="12527409" y="0"/>
                </a:lnTo>
                <a:lnTo>
                  <a:pt x="12527409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image OR click the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325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6220889"/>
            <a:ext cx="13716000" cy="33403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5" name="Rectangle 44"/>
          <p:cNvSpPr/>
          <p:nvPr userDrawn="1"/>
        </p:nvSpPr>
        <p:spPr>
          <a:xfrm>
            <a:off x="2137123" y="6489614"/>
            <a:ext cx="732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27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2377065" y="6067132"/>
            <a:ext cx="252210" cy="252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9" name="Rectangle 48"/>
          <p:cNvSpPr/>
          <p:nvPr userDrawn="1"/>
        </p:nvSpPr>
        <p:spPr>
          <a:xfrm>
            <a:off x="5039874" y="6489614"/>
            <a:ext cx="732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27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279816" y="6067132"/>
            <a:ext cx="252210" cy="252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66" name="Rectangle 65"/>
          <p:cNvSpPr/>
          <p:nvPr userDrawn="1"/>
        </p:nvSpPr>
        <p:spPr>
          <a:xfrm>
            <a:off x="7943563" y="6489614"/>
            <a:ext cx="732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27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 userDrawn="1"/>
        </p:nvSpPr>
        <p:spPr>
          <a:xfrm>
            <a:off x="8183505" y="6067132"/>
            <a:ext cx="252210" cy="252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68" name="Rectangle 67"/>
          <p:cNvSpPr/>
          <p:nvPr userDrawn="1"/>
        </p:nvSpPr>
        <p:spPr>
          <a:xfrm>
            <a:off x="10846783" y="6489614"/>
            <a:ext cx="7320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27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 userDrawn="1"/>
        </p:nvSpPr>
        <p:spPr>
          <a:xfrm>
            <a:off x="11086725" y="6067132"/>
            <a:ext cx="252210" cy="252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3716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500188" y="9756809"/>
            <a:ext cx="2340000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5024" y="9756809"/>
            <a:ext cx="2590828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3726672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3726672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234440"/>
            <a:ext cx="11315700" cy="822960"/>
          </a:xfrm>
        </p:spPr>
        <p:txBody>
          <a:bodyPr lIns="0" anchor="ctr">
            <a:noAutofit/>
          </a:bodyPr>
          <a:lstStyle>
            <a:lvl1pPr algn="ctr">
              <a:defRPr sz="3600" spc="3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685800"/>
            <a:ext cx="113157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1800" spc="338">
                <a:solidFill>
                  <a:schemeClr val="accent5"/>
                </a:solidFill>
                <a:latin typeface="+mj-lt"/>
              </a:defRPr>
            </a:lvl1pPr>
            <a:lvl2pPr marL="514305" indent="0" algn="ctr">
              <a:buNone/>
              <a:defRPr sz="2250"/>
            </a:lvl2pPr>
            <a:lvl3pPr marL="1028608" indent="0" algn="ctr">
              <a:buNone/>
              <a:defRPr sz="2025"/>
            </a:lvl3pPr>
            <a:lvl4pPr marL="1542912" indent="0" algn="ctr">
              <a:buNone/>
              <a:defRPr sz="1800"/>
            </a:lvl4pPr>
            <a:lvl5pPr marL="2057216" indent="0" algn="ctr">
              <a:buNone/>
              <a:defRPr sz="1800"/>
            </a:lvl5pPr>
            <a:lvl6pPr marL="2571518" indent="0" algn="ctr">
              <a:buNone/>
              <a:defRPr sz="1800"/>
            </a:lvl6pPr>
            <a:lvl7pPr marL="3085821" indent="0" algn="ctr">
              <a:buNone/>
              <a:defRPr sz="1800"/>
            </a:lvl7pPr>
            <a:lvl8pPr marL="3600126" indent="0" algn="ctr">
              <a:buNone/>
              <a:defRPr sz="1800"/>
            </a:lvl8pPr>
            <a:lvl9pPr marL="4114431" indent="0" algn="ctr">
              <a:buNone/>
              <a:defRPr sz="18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1405890" y="7064850"/>
            <a:ext cx="219456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1405890" y="8391669"/>
            <a:ext cx="219456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88" name="Picture Placeholder 95"/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3460732"/>
            <a:ext cx="2606040" cy="2606400"/>
          </a:xfrm>
          <a:prstGeom prst="diamond">
            <a:avLst/>
          </a:prstGeom>
          <a:solidFill>
            <a:srgbClr val="D9D9D9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27" hasCustomPrompt="1"/>
          </p:nvPr>
        </p:nvSpPr>
        <p:spPr>
          <a:xfrm>
            <a:off x="4308641" y="7064850"/>
            <a:ext cx="219456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4308641" y="8391669"/>
            <a:ext cx="219456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55" name="Picture Placeholder 95"/>
          <p:cNvSpPr>
            <a:spLocks noGrp="1"/>
          </p:cNvSpPr>
          <p:nvPr>
            <p:ph type="pic" sz="quarter" idx="29" hasCustomPrompt="1"/>
          </p:nvPr>
        </p:nvSpPr>
        <p:spPr>
          <a:xfrm>
            <a:off x="4103370" y="3460732"/>
            <a:ext cx="2606040" cy="2606400"/>
          </a:xfrm>
          <a:prstGeom prst="diamond">
            <a:avLst/>
          </a:prstGeom>
          <a:solidFill>
            <a:srgbClr val="D9D9D9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30" hasCustomPrompt="1"/>
          </p:nvPr>
        </p:nvSpPr>
        <p:spPr>
          <a:xfrm>
            <a:off x="7212330" y="7064850"/>
            <a:ext cx="219456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31" hasCustomPrompt="1"/>
          </p:nvPr>
        </p:nvSpPr>
        <p:spPr>
          <a:xfrm>
            <a:off x="7212330" y="8391669"/>
            <a:ext cx="219456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60" name="Picture Placeholder 95"/>
          <p:cNvSpPr>
            <a:spLocks noGrp="1"/>
          </p:cNvSpPr>
          <p:nvPr>
            <p:ph type="pic" sz="quarter" idx="32" hasCustomPrompt="1"/>
          </p:nvPr>
        </p:nvSpPr>
        <p:spPr>
          <a:xfrm>
            <a:off x="7006590" y="3460732"/>
            <a:ext cx="2606040" cy="2606400"/>
          </a:xfrm>
          <a:prstGeom prst="diamond">
            <a:avLst/>
          </a:prstGeom>
          <a:solidFill>
            <a:srgbClr val="D9D9D9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10115550" y="7064850"/>
            <a:ext cx="219456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34" hasCustomPrompt="1"/>
          </p:nvPr>
        </p:nvSpPr>
        <p:spPr>
          <a:xfrm>
            <a:off x="10115550" y="8391669"/>
            <a:ext cx="219456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65" name="Picture Placeholder 95"/>
          <p:cNvSpPr>
            <a:spLocks noGrp="1"/>
          </p:cNvSpPr>
          <p:nvPr>
            <p:ph type="pic" sz="quarter" idx="35" hasCustomPrompt="1"/>
          </p:nvPr>
        </p:nvSpPr>
        <p:spPr>
          <a:xfrm>
            <a:off x="9909810" y="3460732"/>
            <a:ext cx="2606040" cy="2606400"/>
          </a:xfrm>
          <a:prstGeom prst="diamond">
            <a:avLst/>
          </a:prstGeom>
          <a:solidFill>
            <a:srgbClr val="D9D9D9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3" name="Oval 52">
            <a:hlinkClick r:id="" action="ppaction://hlinkshowjump?jump=previousslide"/>
          </p:cNvPr>
          <p:cNvSpPr/>
          <p:nvPr userDrawn="1"/>
        </p:nvSpPr>
        <p:spPr>
          <a:xfrm>
            <a:off x="6239682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4" name="Oval 53">
            <a:hlinkClick r:id="" action="ppaction://hlinkshowjump?jump=nextslide"/>
          </p:cNvPr>
          <p:cNvSpPr/>
          <p:nvPr userDrawn="1"/>
        </p:nvSpPr>
        <p:spPr>
          <a:xfrm>
            <a:off x="7153239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8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6362189" y="9895317"/>
            <a:ext cx="51435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59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7297177" y="9896874"/>
            <a:ext cx="51435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63" name="Oval 62">
            <a:hlinkClick r:id="" action="ppaction://hlinkshowjump?jump=previousslide"/>
          </p:cNvPr>
          <p:cNvSpPr/>
          <p:nvPr userDrawn="1"/>
        </p:nvSpPr>
        <p:spPr>
          <a:xfrm>
            <a:off x="6614681" y="9708825"/>
            <a:ext cx="481444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64" name="Slide Number Placeholder 5"/>
          <p:cNvSpPr txBox="1">
            <a:spLocks/>
          </p:cNvSpPr>
          <p:nvPr userDrawn="1"/>
        </p:nvSpPr>
        <p:spPr>
          <a:xfrm>
            <a:off x="6638373" y="9797103"/>
            <a:ext cx="439254" cy="304482"/>
          </a:xfrm>
          <a:prstGeom prst="rect">
            <a:avLst/>
          </a:prstGeom>
          <a:noFill/>
        </p:spPr>
        <p:txBody>
          <a:bodyPr vert="horz" lIns="0" tIns="51435" rIns="0" bIns="5143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350" smtClean="0">
                <a:solidFill>
                  <a:schemeClr val="bg1"/>
                </a:solidFill>
              </a:rPr>
              <a:pPr/>
              <a:t>‹#›</a:t>
            </a:fld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 animBg="1"/>
      <p:bldP spid="49" grpId="0"/>
      <p:bldP spid="50" grpId="0" animBg="1"/>
      <p:bldP spid="66" grpId="0"/>
      <p:bldP spid="67" grpId="0" animBg="1"/>
      <p:bldP spid="68" grpId="0"/>
      <p:bldP spid="69" grpId="0" animBg="1"/>
      <p:bldP spid="46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3579000" y="7412751"/>
            <a:ext cx="3895222" cy="133119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 hasCustomPrompt="1"/>
          </p:nvPr>
        </p:nvSpPr>
        <p:spPr>
          <a:xfrm>
            <a:off x="2732315" y="0"/>
            <a:ext cx="5504742" cy="367588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3" hasCustomPrompt="1"/>
          </p:nvPr>
        </p:nvSpPr>
        <p:spPr>
          <a:xfrm>
            <a:off x="8217000" y="0"/>
            <a:ext cx="5499000" cy="3675888"/>
          </a:xfrm>
          <a:custGeom>
            <a:avLst/>
            <a:gdLst>
              <a:gd name="connsiteX0" fmla="*/ 0 w 7332000"/>
              <a:gd name="connsiteY0" fmla="*/ 0 h 3436169"/>
              <a:gd name="connsiteX1" fmla="*/ 7332000 w 7332000"/>
              <a:gd name="connsiteY1" fmla="*/ 0 h 3436169"/>
              <a:gd name="connsiteX2" fmla="*/ 7332000 w 7332000"/>
              <a:gd name="connsiteY2" fmla="*/ 7169 h 3436169"/>
              <a:gd name="connsiteX3" fmla="*/ 3669828 w 7332000"/>
              <a:gd name="connsiteY3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2000" h="3436169">
                <a:moveTo>
                  <a:pt x="0" y="0"/>
                </a:moveTo>
                <a:lnTo>
                  <a:pt x="7332000" y="0"/>
                </a:lnTo>
                <a:lnTo>
                  <a:pt x="7332000" y="7169"/>
                </a:lnTo>
                <a:lnTo>
                  <a:pt x="3669828" y="3436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-10028" y="-3585"/>
            <a:ext cx="5504742" cy="7342632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476800" y="-3585"/>
            <a:ext cx="5506974" cy="7342632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1" hasCustomPrompt="1"/>
          </p:nvPr>
        </p:nvSpPr>
        <p:spPr>
          <a:xfrm>
            <a:off x="10963629" y="0"/>
            <a:ext cx="2750058" cy="7342632"/>
          </a:xfrm>
          <a:custGeom>
            <a:avLst/>
            <a:gdLst>
              <a:gd name="connsiteX0" fmla="*/ 3666000 w 3669828"/>
              <a:gd name="connsiteY0" fmla="*/ 0 h 6868753"/>
              <a:gd name="connsiteX1" fmla="*/ 3669828 w 3669828"/>
              <a:gd name="connsiteY1" fmla="*/ 0 h 6868753"/>
              <a:gd name="connsiteX2" fmla="*/ 3669828 w 3669828"/>
              <a:gd name="connsiteY2" fmla="*/ 6868753 h 6868753"/>
              <a:gd name="connsiteX3" fmla="*/ 0 w 3669828"/>
              <a:gd name="connsiteY3" fmla="*/ 3432584 h 686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828" h="6868753">
                <a:moveTo>
                  <a:pt x="3666000" y="0"/>
                </a:moveTo>
                <a:lnTo>
                  <a:pt x="3669828" y="0"/>
                </a:lnTo>
                <a:lnTo>
                  <a:pt x="3669828" y="6868753"/>
                </a:lnTo>
                <a:lnTo>
                  <a:pt x="0" y="34325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103" name="Picture Placeholder 102"/>
          <p:cNvSpPr>
            <a:spLocks noGrp="1"/>
          </p:cNvSpPr>
          <p:nvPr>
            <p:ph type="pic" sz="quarter" idx="27" hasCustomPrompt="1"/>
          </p:nvPr>
        </p:nvSpPr>
        <p:spPr>
          <a:xfrm>
            <a:off x="1" y="3675890"/>
            <a:ext cx="2742343" cy="5889447"/>
          </a:xfrm>
          <a:custGeom>
            <a:avLst/>
            <a:gdLst>
              <a:gd name="connsiteX0" fmla="*/ 0 w 3656457"/>
              <a:gd name="connsiteY0" fmla="*/ 0 h 5889447"/>
              <a:gd name="connsiteX1" fmla="*/ 3656457 w 3656457"/>
              <a:gd name="connsiteY1" fmla="*/ 3672291 h 5889447"/>
              <a:gd name="connsiteX2" fmla="*/ 1448862 w 3656457"/>
              <a:gd name="connsiteY2" fmla="*/ 5889447 h 5889447"/>
              <a:gd name="connsiteX3" fmla="*/ 0 w 3656457"/>
              <a:gd name="connsiteY3" fmla="*/ 5889447 h 58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57" h="5889447">
                <a:moveTo>
                  <a:pt x="0" y="0"/>
                </a:moveTo>
                <a:lnTo>
                  <a:pt x="3656457" y="3672291"/>
                </a:lnTo>
                <a:lnTo>
                  <a:pt x="1448862" y="5889447"/>
                </a:lnTo>
                <a:lnTo>
                  <a:pt x="0" y="58894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33" hasCustomPrompt="1"/>
          </p:nvPr>
        </p:nvSpPr>
        <p:spPr>
          <a:xfrm>
            <a:off x="8220431" y="3671317"/>
            <a:ext cx="5506974" cy="5894019"/>
          </a:xfrm>
          <a:custGeom>
            <a:avLst/>
            <a:gdLst>
              <a:gd name="connsiteX0" fmla="*/ 3671316 w 7342632"/>
              <a:gd name="connsiteY0" fmla="*/ 0 h 5894019"/>
              <a:gd name="connsiteX1" fmla="*/ 7342632 w 7342632"/>
              <a:gd name="connsiteY1" fmla="*/ 3671316 h 5894019"/>
              <a:gd name="connsiteX2" fmla="*/ 5119929 w 7342632"/>
              <a:gd name="connsiteY2" fmla="*/ 5894019 h 5894019"/>
              <a:gd name="connsiteX3" fmla="*/ 2222703 w 7342632"/>
              <a:gd name="connsiteY3" fmla="*/ 5894019 h 5894019"/>
              <a:gd name="connsiteX4" fmla="*/ 0 w 7342632"/>
              <a:gd name="connsiteY4" fmla="*/ 3671316 h 589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2632" h="5894019">
                <a:moveTo>
                  <a:pt x="3671316" y="0"/>
                </a:moveTo>
                <a:lnTo>
                  <a:pt x="7342632" y="3671316"/>
                </a:lnTo>
                <a:lnTo>
                  <a:pt x="5119929" y="5894019"/>
                </a:lnTo>
                <a:lnTo>
                  <a:pt x="2222703" y="5894019"/>
                </a:lnTo>
                <a:lnTo>
                  <a:pt x="0" y="36713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3579000" y="6449100"/>
            <a:ext cx="3895222" cy="822960"/>
          </a:xfrm>
        </p:spPr>
        <p:txBody>
          <a:bodyPr lIns="0" anchor="ctr">
            <a:noAutofit/>
          </a:bodyPr>
          <a:lstStyle>
            <a:lvl1pPr algn="ctr">
              <a:defRPr sz="3600" spc="338" baseline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9000" y="5900460"/>
            <a:ext cx="3895222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1800" spc="338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514305" indent="0" algn="ctr">
              <a:buNone/>
              <a:defRPr sz="2250"/>
            </a:lvl2pPr>
            <a:lvl3pPr marL="1028608" indent="0" algn="ctr">
              <a:buNone/>
              <a:defRPr sz="2025"/>
            </a:lvl3pPr>
            <a:lvl4pPr marL="1542912" indent="0" algn="ctr">
              <a:buNone/>
              <a:defRPr sz="1800"/>
            </a:lvl4pPr>
            <a:lvl5pPr marL="2057216" indent="0" algn="ctr">
              <a:buNone/>
              <a:defRPr sz="1800"/>
            </a:lvl5pPr>
            <a:lvl6pPr marL="2571518" indent="0" algn="ctr">
              <a:buNone/>
              <a:defRPr sz="1800"/>
            </a:lvl6pPr>
            <a:lvl7pPr marL="3085821" indent="0" algn="ctr">
              <a:buNone/>
              <a:defRPr sz="1800"/>
            </a:lvl7pPr>
            <a:lvl8pPr marL="3600126" indent="0" algn="ctr">
              <a:buNone/>
              <a:defRPr sz="1800"/>
            </a:lvl8pPr>
            <a:lvl9pPr marL="4114431" indent="0" algn="ctr">
              <a:buNone/>
              <a:defRPr sz="18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3716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500188" y="9756809"/>
            <a:ext cx="2340000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5024" y="9756809"/>
            <a:ext cx="2590828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050" b="0" spc="3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3726672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30"/>
            </a:p>
          </p:txBody>
        </p:sp>
      </p:grpSp>
      <p:sp>
        <p:nvSpPr>
          <p:cNvPr id="26" name="Oval 25">
            <a:hlinkClick r:id="" action="ppaction://hlinkshowjump?jump=previousslide"/>
          </p:cNvPr>
          <p:cNvSpPr/>
          <p:nvPr userDrawn="1"/>
        </p:nvSpPr>
        <p:spPr>
          <a:xfrm>
            <a:off x="6239682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27" name="Oval 26">
            <a:hlinkClick r:id="" action="ppaction://hlinkshowjump?jump=nextslide"/>
          </p:cNvPr>
          <p:cNvSpPr/>
          <p:nvPr userDrawn="1"/>
        </p:nvSpPr>
        <p:spPr>
          <a:xfrm>
            <a:off x="7153239" y="9790539"/>
            <a:ext cx="317884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28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6362189" y="9895317"/>
            <a:ext cx="51435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29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7297177" y="9896874"/>
            <a:ext cx="51435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id-ID" sz="2430"/>
          </a:p>
        </p:txBody>
      </p:sp>
      <p:sp>
        <p:nvSpPr>
          <p:cNvPr id="30" name="Oval 29">
            <a:hlinkClick r:id="" action="ppaction://hlinkshowjump?jump=previousslide"/>
          </p:cNvPr>
          <p:cNvSpPr/>
          <p:nvPr userDrawn="1"/>
        </p:nvSpPr>
        <p:spPr>
          <a:xfrm>
            <a:off x="6614681" y="9708825"/>
            <a:ext cx="481444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30"/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6638373" y="9797103"/>
            <a:ext cx="439254" cy="304482"/>
          </a:xfrm>
          <a:prstGeom prst="rect">
            <a:avLst/>
          </a:prstGeom>
          <a:noFill/>
        </p:spPr>
        <p:txBody>
          <a:bodyPr vert="horz" lIns="0" tIns="51435" rIns="0" bIns="51435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350" smtClean="0">
                <a:solidFill>
                  <a:schemeClr val="bg1"/>
                </a:solidFill>
              </a:rPr>
              <a:pPr/>
              <a:t>‹#›</a:t>
            </a:fld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547690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8972-E5AB-4624-8A08-7D7949FEB55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9534527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D0DF-C990-47E5-91B8-BA1687A9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7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6" r:id="rId2"/>
    <p:sldLayoutId id="2147483864" r:id="rId3"/>
    <p:sldLayoutId id="2147483861" r:id="rId4"/>
    <p:sldLayoutId id="2147483862" r:id="rId5"/>
    <p:sldLayoutId id="2147483859" r:id="rId6"/>
    <p:sldLayoutId id="2147483867" r:id="rId7"/>
    <p:sldLayoutId id="2147483868" r:id="rId8"/>
    <p:sldLayoutId id="2147483869" r:id="rId9"/>
    <p:sldLayoutId id="2147483870" r:id="rId10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8" userDrawn="1">
          <p15:clr>
            <a:srgbClr val="F26B43"/>
          </p15:clr>
        </p15:guide>
        <p15:guide id="2" pos="756" userDrawn="1">
          <p15:clr>
            <a:srgbClr val="F26B43"/>
          </p15:clr>
        </p15:guide>
        <p15:guide id="3" pos="7884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3716000" cy="102869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41" name="Rectangle 140"/>
          <p:cNvSpPr/>
          <p:nvPr/>
        </p:nvSpPr>
        <p:spPr>
          <a:xfrm>
            <a:off x="0" y="1"/>
            <a:ext cx="1371600" cy="102710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43" name="Rectangle 142"/>
          <p:cNvSpPr/>
          <p:nvPr/>
        </p:nvSpPr>
        <p:spPr>
          <a:xfrm>
            <a:off x="2743200" y="1"/>
            <a:ext cx="1371600" cy="102710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45" name="Rectangle 144"/>
          <p:cNvSpPr/>
          <p:nvPr/>
        </p:nvSpPr>
        <p:spPr>
          <a:xfrm>
            <a:off x="5486400" y="1"/>
            <a:ext cx="1371600" cy="102710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47" name="Rectangle 146"/>
          <p:cNvSpPr/>
          <p:nvPr/>
        </p:nvSpPr>
        <p:spPr>
          <a:xfrm>
            <a:off x="8229600" y="1"/>
            <a:ext cx="1371600" cy="102710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49" name="Rectangle 148"/>
          <p:cNvSpPr/>
          <p:nvPr/>
        </p:nvSpPr>
        <p:spPr>
          <a:xfrm>
            <a:off x="10972800" y="1"/>
            <a:ext cx="1371600" cy="102710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027573" y="1882935"/>
            <a:ext cx="7548003" cy="273767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5400" i="1" spc="225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Модернизация участка </a:t>
            </a:r>
            <a:r>
              <a:rPr lang="ru-RU" sz="5400" i="1" spc="225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металлогальваники</a:t>
            </a:r>
            <a:r>
              <a:rPr lang="ru-RU" sz="5400" spc="225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en-US" sz="5400" spc="225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19016" y="6886557"/>
            <a:ext cx="212272" cy="3369591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" name="Rectangle 126"/>
          <p:cNvSpPr/>
          <p:nvPr/>
        </p:nvSpPr>
        <p:spPr>
          <a:xfrm>
            <a:off x="451297" y="8157486"/>
            <a:ext cx="212272" cy="2098662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" name="Rectangle 127"/>
          <p:cNvSpPr/>
          <p:nvPr/>
        </p:nvSpPr>
        <p:spPr>
          <a:xfrm>
            <a:off x="783578" y="7414481"/>
            <a:ext cx="212272" cy="2841667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" name="Rectangle 128"/>
          <p:cNvSpPr/>
          <p:nvPr/>
        </p:nvSpPr>
        <p:spPr>
          <a:xfrm>
            <a:off x="1115859" y="6150072"/>
            <a:ext cx="212272" cy="410607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" name="Rectangle 129"/>
          <p:cNvSpPr/>
          <p:nvPr/>
        </p:nvSpPr>
        <p:spPr>
          <a:xfrm>
            <a:off x="1448140" y="7838125"/>
            <a:ext cx="212272" cy="2418024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" name="Rectangle 130"/>
          <p:cNvSpPr/>
          <p:nvPr/>
        </p:nvSpPr>
        <p:spPr>
          <a:xfrm>
            <a:off x="1780422" y="8581130"/>
            <a:ext cx="212272" cy="1675019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4" name="Rectangle 131"/>
          <p:cNvSpPr/>
          <p:nvPr/>
        </p:nvSpPr>
        <p:spPr>
          <a:xfrm>
            <a:off x="2112702" y="8605941"/>
            <a:ext cx="212272" cy="1650206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5" name="Rectangle 132"/>
          <p:cNvSpPr/>
          <p:nvPr/>
        </p:nvSpPr>
        <p:spPr>
          <a:xfrm>
            <a:off x="2444984" y="7955859"/>
            <a:ext cx="212272" cy="230028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6" name="Rectangle 133"/>
          <p:cNvSpPr/>
          <p:nvPr/>
        </p:nvSpPr>
        <p:spPr>
          <a:xfrm>
            <a:off x="2777265" y="7670109"/>
            <a:ext cx="212272" cy="258603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7" name="Rectangle 134"/>
          <p:cNvSpPr/>
          <p:nvPr/>
        </p:nvSpPr>
        <p:spPr>
          <a:xfrm>
            <a:off x="3109546" y="8977416"/>
            <a:ext cx="212272" cy="1278731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8" name="Rectangle 135"/>
          <p:cNvSpPr/>
          <p:nvPr/>
        </p:nvSpPr>
        <p:spPr>
          <a:xfrm>
            <a:off x="3441827" y="8291616"/>
            <a:ext cx="212272" cy="1964531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9" name="Rectangle 136"/>
          <p:cNvSpPr/>
          <p:nvPr/>
        </p:nvSpPr>
        <p:spPr>
          <a:xfrm>
            <a:off x="3774108" y="9584634"/>
            <a:ext cx="212272" cy="671513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0" name="Rectangle 137"/>
          <p:cNvSpPr/>
          <p:nvPr/>
        </p:nvSpPr>
        <p:spPr>
          <a:xfrm>
            <a:off x="4106389" y="8420204"/>
            <a:ext cx="212272" cy="1835944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2" name="Rectangle 138"/>
          <p:cNvSpPr/>
          <p:nvPr/>
        </p:nvSpPr>
        <p:spPr>
          <a:xfrm>
            <a:off x="4438670" y="7955859"/>
            <a:ext cx="212272" cy="230028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3" name="Rectangle 139"/>
          <p:cNvSpPr/>
          <p:nvPr/>
        </p:nvSpPr>
        <p:spPr>
          <a:xfrm>
            <a:off x="4770951" y="8777391"/>
            <a:ext cx="212272" cy="1478756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4" name="Rectangle 140"/>
          <p:cNvSpPr/>
          <p:nvPr/>
        </p:nvSpPr>
        <p:spPr>
          <a:xfrm>
            <a:off x="5103232" y="9941822"/>
            <a:ext cx="212272" cy="314325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5" name="Rectangle 141"/>
          <p:cNvSpPr/>
          <p:nvPr/>
        </p:nvSpPr>
        <p:spPr>
          <a:xfrm>
            <a:off x="5435514" y="9270309"/>
            <a:ext cx="212272" cy="98583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6" name="Rectangle 142"/>
          <p:cNvSpPr/>
          <p:nvPr/>
        </p:nvSpPr>
        <p:spPr>
          <a:xfrm>
            <a:off x="5767794" y="10076124"/>
            <a:ext cx="212272" cy="180023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7" name="Rectangle 143"/>
          <p:cNvSpPr/>
          <p:nvPr/>
        </p:nvSpPr>
        <p:spPr>
          <a:xfrm>
            <a:off x="6100076" y="9681789"/>
            <a:ext cx="212272" cy="57435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8" name="Rectangle 144"/>
          <p:cNvSpPr/>
          <p:nvPr/>
        </p:nvSpPr>
        <p:spPr>
          <a:xfrm>
            <a:off x="6432357" y="8977416"/>
            <a:ext cx="212272" cy="1278731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0" name="Isosceles Triangle 29"/>
          <p:cNvSpPr/>
          <p:nvPr/>
        </p:nvSpPr>
        <p:spPr>
          <a:xfrm>
            <a:off x="6764638" y="9584635"/>
            <a:ext cx="212272" cy="671513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1" name="Isosceles Triangle 30"/>
          <p:cNvSpPr/>
          <p:nvPr/>
        </p:nvSpPr>
        <p:spPr>
          <a:xfrm>
            <a:off x="7096920" y="8492150"/>
            <a:ext cx="212272" cy="176399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2" name="Isosceles Triangle 31"/>
          <p:cNvSpPr/>
          <p:nvPr/>
        </p:nvSpPr>
        <p:spPr>
          <a:xfrm>
            <a:off x="7429200" y="7794347"/>
            <a:ext cx="212272" cy="2461801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3" name="Isosceles Triangle 32"/>
          <p:cNvSpPr/>
          <p:nvPr/>
        </p:nvSpPr>
        <p:spPr>
          <a:xfrm>
            <a:off x="7761482" y="8045791"/>
            <a:ext cx="212272" cy="2210357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4" name="Isosceles Triangle 33"/>
          <p:cNvSpPr/>
          <p:nvPr/>
        </p:nvSpPr>
        <p:spPr>
          <a:xfrm>
            <a:off x="8093763" y="9003807"/>
            <a:ext cx="212272" cy="1252341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5" name="Isosceles Triangle 34"/>
          <p:cNvSpPr/>
          <p:nvPr/>
        </p:nvSpPr>
        <p:spPr>
          <a:xfrm>
            <a:off x="8426044" y="7355784"/>
            <a:ext cx="212272" cy="2900364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6" name="Isosceles Triangle 35"/>
          <p:cNvSpPr/>
          <p:nvPr/>
        </p:nvSpPr>
        <p:spPr>
          <a:xfrm>
            <a:off x="8758325" y="9247453"/>
            <a:ext cx="212272" cy="1008695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8" name="Isosceles Triangle 37"/>
          <p:cNvSpPr/>
          <p:nvPr/>
        </p:nvSpPr>
        <p:spPr>
          <a:xfrm>
            <a:off x="9090606" y="8131553"/>
            <a:ext cx="212272" cy="2124594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39" name="Isosceles Triangle 38"/>
          <p:cNvSpPr/>
          <p:nvPr/>
        </p:nvSpPr>
        <p:spPr>
          <a:xfrm>
            <a:off x="9422887" y="8630540"/>
            <a:ext cx="212272" cy="1625607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0" name="Isosceles Triangle 39"/>
          <p:cNvSpPr/>
          <p:nvPr/>
        </p:nvSpPr>
        <p:spPr>
          <a:xfrm>
            <a:off x="9755168" y="9583683"/>
            <a:ext cx="212272" cy="672464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1" name="Isosceles Triangle 40"/>
          <p:cNvSpPr/>
          <p:nvPr/>
        </p:nvSpPr>
        <p:spPr>
          <a:xfrm>
            <a:off x="10087449" y="8829355"/>
            <a:ext cx="212272" cy="1426792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2" name="Isosceles Triangle 41"/>
          <p:cNvSpPr/>
          <p:nvPr/>
        </p:nvSpPr>
        <p:spPr>
          <a:xfrm>
            <a:off x="10419730" y="9681789"/>
            <a:ext cx="212272" cy="57435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3" name="Isosceles Triangle 42"/>
          <p:cNvSpPr/>
          <p:nvPr/>
        </p:nvSpPr>
        <p:spPr>
          <a:xfrm>
            <a:off x="10752012" y="9107432"/>
            <a:ext cx="212272" cy="1148715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4" name="Isosceles Triangle 43"/>
          <p:cNvSpPr/>
          <p:nvPr/>
        </p:nvSpPr>
        <p:spPr>
          <a:xfrm>
            <a:off x="11084292" y="9941822"/>
            <a:ext cx="212272" cy="314325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6" name="Isosceles Triangle 45"/>
          <p:cNvSpPr/>
          <p:nvPr/>
        </p:nvSpPr>
        <p:spPr>
          <a:xfrm>
            <a:off x="11416574" y="9433187"/>
            <a:ext cx="212272" cy="822960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7" name="Isosceles Triangle 46"/>
          <p:cNvSpPr/>
          <p:nvPr/>
        </p:nvSpPr>
        <p:spPr>
          <a:xfrm>
            <a:off x="11748855" y="9844667"/>
            <a:ext cx="212272" cy="411480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8" name="Isosceles Triangle 47"/>
          <p:cNvSpPr/>
          <p:nvPr/>
        </p:nvSpPr>
        <p:spPr>
          <a:xfrm>
            <a:off x="12081136" y="10076124"/>
            <a:ext cx="212272" cy="180023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9" name="Isosceles Triangle 48"/>
          <p:cNvSpPr/>
          <p:nvPr/>
        </p:nvSpPr>
        <p:spPr>
          <a:xfrm>
            <a:off x="12413418" y="9584634"/>
            <a:ext cx="212272" cy="671513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0" name="Isosceles Triangle 49"/>
          <p:cNvSpPr/>
          <p:nvPr/>
        </p:nvSpPr>
        <p:spPr>
          <a:xfrm>
            <a:off x="12745698" y="8879190"/>
            <a:ext cx="212272" cy="1376957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1" name="Isosceles Triangle 50"/>
          <p:cNvSpPr/>
          <p:nvPr/>
        </p:nvSpPr>
        <p:spPr>
          <a:xfrm>
            <a:off x="13077980" y="9041709"/>
            <a:ext cx="212272" cy="1214438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2" name="Isosceles Triangle 51"/>
          <p:cNvSpPr/>
          <p:nvPr/>
        </p:nvSpPr>
        <p:spPr>
          <a:xfrm>
            <a:off x="13410267" y="8420204"/>
            <a:ext cx="212272" cy="1835944"/>
          </a:xfrm>
          <a:prstGeom prst="triangl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4" name="Rectangle 179"/>
          <p:cNvSpPr/>
          <p:nvPr/>
        </p:nvSpPr>
        <p:spPr>
          <a:xfrm>
            <a:off x="173716" y="5406717"/>
            <a:ext cx="10287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5" name="Rectangle 180"/>
          <p:cNvSpPr/>
          <p:nvPr/>
        </p:nvSpPr>
        <p:spPr>
          <a:xfrm>
            <a:off x="505997" y="7196271"/>
            <a:ext cx="10287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6" name="Rectangle 181"/>
          <p:cNvSpPr/>
          <p:nvPr/>
        </p:nvSpPr>
        <p:spPr>
          <a:xfrm>
            <a:off x="838278" y="6150070"/>
            <a:ext cx="10287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7" name="Rectangle 182"/>
          <p:cNvSpPr/>
          <p:nvPr/>
        </p:nvSpPr>
        <p:spPr>
          <a:xfrm>
            <a:off x="1170560" y="4916193"/>
            <a:ext cx="10287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8" name="Rectangle 183"/>
          <p:cNvSpPr/>
          <p:nvPr/>
        </p:nvSpPr>
        <p:spPr>
          <a:xfrm>
            <a:off x="1502840" y="6746588"/>
            <a:ext cx="10287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59" name="Rectangle 184"/>
          <p:cNvSpPr/>
          <p:nvPr/>
        </p:nvSpPr>
        <p:spPr>
          <a:xfrm>
            <a:off x="1835122" y="7965624"/>
            <a:ext cx="102870" cy="10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0" name="Rectangle 185"/>
          <p:cNvSpPr/>
          <p:nvPr/>
        </p:nvSpPr>
        <p:spPr>
          <a:xfrm>
            <a:off x="2167403" y="8031396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1" name="Rectangle 186"/>
          <p:cNvSpPr/>
          <p:nvPr/>
        </p:nvSpPr>
        <p:spPr>
          <a:xfrm>
            <a:off x="2499684" y="5772453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2" name="Rectangle 187"/>
          <p:cNvSpPr/>
          <p:nvPr/>
        </p:nvSpPr>
        <p:spPr>
          <a:xfrm>
            <a:off x="2831965" y="7319105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3" name="Rectangle 188"/>
          <p:cNvSpPr/>
          <p:nvPr/>
        </p:nvSpPr>
        <p:spPr>
          <a:xfrm>
            <a:off x="3164246" y="7988056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4" name="Rectangle 189"/>
          <p:cNvSpPr/>
          <p:nvPr/>
        </p:nvSpPr>
        <p:spPr>
          <a:xfrm>
            <a:off x="3496527" y="6908880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5" name="Rectangle 190"/>
          <p:cNvSpPr/>
          <p:nvPr/>
        </p:nvSpPr>
        <p:spPr>
          <a:xfrm>
            <a:off x="3828809" y="8768120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6" name="Rectangle 191"/>
          <p:cNvSpPr/>
          <p:nvPr/>
        </p:nvSpPr>
        <p:spPr>
          <a:xfrm>
            <a:off x="4161089" y="7948139"/>
            <a:ext cx="102870" cy="10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7" name="Rectangle 192"/>
          <p:cNvSpPr/>
          <p:nvPr/>
        </p:nvSpPr>
        <p:spPr>
          <a:xfrm>
            <a:off x="4493371" y="6339097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8" name="Rectangle 193"/>
          <p:cNvSpPr/>
          <p:nvPr/>
        </p:nvSpPr>
        <p:spPr>
          <a:xfrm>
            <a:off x="4825652" y="7780026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69" name="Rectangle 194"/>
          <p:cNvSpPr/>
          <p:nvPr/>
        </p:nvSpPr>
        <p:spPr>
          <a:xfrm>
            <a:off x="5157933" y="9167440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0" name="Rectangle 195"/>
          <p:cNvSpPr/>
          <p:nvPr/>
        </p:nvSpPr>
        <p:spPr>
          <a:xfrm>
            <a:off x="5490214" y="8190802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1" name="Rectangle 196"/>
          <p:cNvSpPr/>
          <p:nvPr/>
        </p:nvSpPr>
        <p:spPr>
          <a:xfrm>
            <a:off x="5822495" y="9439880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2" name="Rectangle 197"/>
          <p:cNvSpPr/>
          <p:nvPr/>
        </p:nvSpPr>
        <p:spPr>
          <a:xfrm>
            <a:off x="6154776" y="8801513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3" name="Rectangle 198"/>
          <p:cNvSpPr/>
          <p:nvPr/>
        </p:nvSpPr>
        <p:spPr>
          <a:xfrm>
            <a:off x="6487058" y="8508608"/>
            <a:ext cx="102870" cy="10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4" name="Rectangle 199"/>
          <p:cNvSpPr/>
          <p:nvPr/>
        </p:nvSpPr>
        <p:spPr>
          <a:xfrm>
            <a:off x="6819338" y="9288672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5" name="Rectangle 200"/>
          <p:cNvSpPr/>
          <p:nvPr/>
        </p:nvSpPr>
        <p:spPr>
          <a:xfrm>
            <a:off x="7151620" y="8115612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6" name="Rectangle 201"/>
          <p:cNvSpPr/>
          <p:nvPr/>
        </p:nvSpPr>
        <p:spPr>
          <a:xfrm>
            <a:off x="7483901" y="7186317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7" name="Rectangle 202"/>
          <p:cNvSpPr/>
          <p:nvPr/>
        </p:nvSpPr>
        <p:spPr>
          <a:xfrm>
            <a:off x="7816182" y="7665187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8" name="Rectangle 203"/>
          <p:cNvSpPr/>
          <p:nvPr/>
        </p:nvSpPr>
        <p:spPr>
          <a:xfrm>
            <a:off x="8148463" y="8670781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79" name="Rectangle 204"/>
          <p:cNvSpPr/>
          <p:nvPr/>
        </p:nvSpPr>
        <p:spPr>
          <a:xfrm>
            <a:off x="8480744" y="6580970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0" name="Rectangle 205"/>
          <p:cNvSpPr/>
          <p:nvPr/>
        </p:nvSpPr>
        <p:spPr>
          <a:xfrm>
            <a:off x="8813025" y="8855510"/>
            <a:ext cx="102870" cy="10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1" name="Rectangle 206"/>
          <p:cNvSpPr/>
          <p:nvPr/>
        </p:nvSpPr>
        <p:spPr>
          <a:xfrm>
            <a:off x="9145307" y="5515107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2" name="Rectangle 207"/>
          <p:cNvSpPr/>
          <p:nvPr/>
        </p:nvSpPr>
        <p:spPr>
          <a:xfrm>
            <a:off x="9477587" y="7431576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3" name="Rectangle 208"/>
          <p:cNvSpPr/>
          <p:nvPr/>
        </p:nvSpPr>
        <p:spPr>
          <a:xfrm>
            <a:off x="9809869" y="8920801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4" name="Rectangle 209"/>
          <p:cNvSpPr/>
          <p:nvPr/>
        </p:nvSpPr>
        <p:spPr>
          <a:xfrm>
            <a:off x="10142150" y="8345830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5" name="Rectangle 210"/>
          <p:cNvSpPr/>
          <p:nvPr/>
        </p:nvSpPr>
        <p:spPr>
          <a:xfrm>
            <a:off x="10474431" y="9413481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6" name="Rectangle 211"/>
          <p:cNvSpPr/>
          <p:nvPr/>
        </p:nvSpPr>
        <p:spPr>
          <a:xfrm>
            <a:off x="10806712" y="6810791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7" name="Rectangle 212"/>
          <p:cNvSpPr/>
          <p:nvPr/>
        </p:nvSpPr>
        <p:spPr>
          <a:xfrm>
            <a:off x="11138993" y="8916325"/>
            <a:ext cx="102870" cy="10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8" name="Rectangle 213"/>
          <p:cNvSpPr/>
          <p:nvPr/>
        </p:nvSpPr>
        <p:spPr>
          <a:xfrm>
            <a:off x="11471274" y="8579105"/>
            <a:ext cx="102870" cy="102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9" name="Rectangle 214"/>
          <p:cNvSpPr/>
          <p:nvPr/>
        </p:nvSpPr>
        <p:spPr>
          <a:xfrm>
            <a:off x="11803556" y="8080118"/>
            <a:ext cx="102870" cy="102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0" name="Rectangle 215"/>
          <p:cNvSpPr/>
          <p:nvPr/>
        </p:nvSpPr>
        <p:spPr>
          <a:xfrm>
            <a:off x="12135836" y="9920062"/>
            <a:ext cx="102870" cy="102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1" name="Rectangle 216"/>
          <p:cNvSpPr/>
          <p:nvPr/>
        </p:nvSpPr>
        <p:spPr>
          <a:xfrm>
            <a:off x="12468118" y="9288672"/>
            <a:ext cx="102870" cy="102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2" name="Rectangle 217"/>
          <p:cNvSpPr/>
          <p:nvPr/>
        </p:nvSpPr>
        <p:spPr>
          <a:xfrm>
            <a:off x="12800399" y="7144836"/>
            <a:ext cx="102870" cy="102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3" name="Rectangle 218"/>
          <p:cNvSpPr/>
          <p:nvPr/>
        </p:nvSpPr>
        <p:spPr>
          <a:xfrm>
            <a:off x="13132680" y="7924469"/>
            <a:ext cx="102870" cy="102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4" name="Rectangle 219"/>
          <p:cNvSpPr/>
          <p:nvPr/>
        </p:nvSpPr>
        <p:spPr>
          <a:xfrm>
            <a:off x="13487400" y="6662907"/>
            <a:ext cx="80438" cy="773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6" name="Rectangle 179"/>
          <p:cNvSpPr/>
          <p:nvPr/>
        </p:nvSpPr>
        <p:spPr>
          <a:xfrm>
            <a:off x="197837" y="5253399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7" name="Rectangle 180"/>
          <p:cNvSpPr/>
          <p:nvPr/>
        </p:nvSpPr>
        <p:spPr>
          <a:xfrm>
            <a:off x="530119" y="7042954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8" name="Rectangle 181"/>
          <p:cNvSpPr/>
          <p:nvPr/>
        </p:nvSpPr>
        <p:spPr>
          <a:xfrm>
            <a:off x="862400" y="5996753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99" name="Rectangle 182"/>
          <p:cNvSpPr/>
          <p:nvPr/>
        </p:nvSpPr>
        <p:spPr>
          <a:xfrm>
            <a:off x="1194681" y="2961356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0" name="Rectangle 183"/>
          <p:cNvSpPr/>
          <p:nvPr/>
        </p:nvSpPr>
        <p:spPr>
          <a:xfrm>
            <a:off x="1526962" y="6593271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1" name="Rectangle 184"/>
          <p:cNvSpPr/>
          <p:nvPr/>
        </p:nvSpPr>
        <p:spPr>
          <a:xfrm>
            <a:off x="1859243" y="7639470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2" name="Rectangle 185"/>
          <p:cNvSpPr/>
          <p:nvPr/>
        </p:nvSpPr>
        <p:spPr>
          <a:xfrm>
            <a:off x="2191524" y="7878078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3" name="Rectangle 186"/>
          <p:cNvSpPr/>
          <p:nvPr/>
        </p:nvSpPr>
        <p:spPr>
          <a:xfrm>
            <a:off x="2523806" y="7042954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4" name="Rectangle 187"/>
          <p:cNvSpPr/>
          <p:nvPr/>
        </p:nvSpPr>
        <p:spPr>
          <a:xfrm>
            <a:off x="2856086" y="667586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5" name="Rectangle 188"/>
          <p:cNvSpPr/>
          <p:nvPr/>
        </p:nvSpPr>
        <p:spPr>
          <a:xfrm>
            <a:off x="3188368" y="8355291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6" name="Rectangle 189"/>
          <p:cNvSpPr/>
          <p:nvPr/>
        </p:nvSpPr>
        <p:spPr>
          <a:xfrm>
            <a:off x="3520649" y="7474281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7" name="Rectangle 190"/>
          <p:cNvSpPr/>
          <p:nvPr/>
        </p:nvSpPr>
        <p:spPr>
          <a:xfrm>
            <a:off x="3852930" y="913535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8" name="Rectangle 191"/>
          <p:cNvSpPr/>
          <p:nvPr/>
        </p:nvSpPr>
        <p:spPr>
          <a:xfrm>
            <a:off x="4185211" y="7639470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09" name="Rectangle 192"/>
          <p:cNvSpPr/>
          <p:nvPr/>
        </p:nvSpPr>
        <p:spPr>
          <a:xfrm>
            <a:off x="4517492" y="7042954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0" name="Rectangle 193"/>
          <p:cNvSpPr/>
          <p:nvPr/>
        </p:nvSpPr>
        <p:spPr>
          <a:xfrm>
            <a:off x="4849773" y="8098330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1" name="Rectangle 194"/>
          <p:cNvSpPr/>
          <p:nvPr/>
        </p:nvSpPr>
        <p:spPr>
          <a:xfrm>
            <a:off x="5182055" y="9594214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2" name="Rectangle 195"/>
          <p:cNvSpPr/>
          <p:nvPr/>
        </p:nvSpPr>
        <p:spPr>
          <a:xfrm>
            <a:off x="5514335" y="8731557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3" name="Rectangle 196"/>
          <p:cNvSpPr/>
          <p:nvPr/>
        </p:nvSpPr>
        <p:spPr>
          <a:xfrm>
            <a:off x="5846617" y="976674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4" name="Rectangle 197"/>
          <p:cNvSpPr/>
          <p:nvPr/>
        </p:nvSpPr>
        <p:spPr>
          <a:xfrm>
            <a:off x="6178898" y="9260163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5" name="Rectangle 198"/>
          <p:cNvSpPr/>
          <p:nvPr/>
        </p:nvSpPr>
        <p:spPr>
          <a:xfrm>
            <a:off x="6511179" y="8355291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6" name="Rectangle 199"/>
          <p:cNvSpPr/>
          <p:nvPr/>
        </p:nvSpPr>
        <p:spPr>
          <a:xfrm>
            <a:off x="6843460" y="913535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7" name="Rectangle 200"/>
          <p:cNvSpPr/>
          <p:nvPr/>
        </p:nvSpPr>
        <p:spPr>
          <a:xfrm>
            <a:off x="7175741" y="773189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8" name="Rectangle 201"/>
          <p:cNvSpPr/>
          <p:nvPr/>
        </p:nvSpPr>
        <p:spPr>
          <a:xfrm>
            <a:off x="7508022" y="683546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19" name="Rectangle 202"/>
          <p:cNvSpPr/>
          <p:nvPr/>
        </p:nvSpPr>
        <p:spPr>
          <a:xfrm>
            <a:off x="7840304" y="7158482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0" name="Rectangle 203"/>
          <p:cNvSpPr/>
          <p:nvPr/>
        </p:nvSpPr>
        <p:spPr>
          <a:xfrm>
            <a:off x="8172584" y="8389194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1" name="Rectangle 204"/>
          <p:cNvSpPr/>
          <p:nvPr/>
        </p:nvSpPr>
        <p:spPr>
          <a:xfrm>
            <a:off x="8504866" y="6272068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2" name="Rectangle 205"/>
          <p:cNvSpPr/>
          <p:nvPr/>
        </p:nvSpPr>
        <p:spPr>
          <a:xfrm>
            <a:off x="8837147" y="8702192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3" name="Rectangle 206"/>
          <p:cNvSpPr/>
          <p:nvPr/>
        </p:nvSpPr>
        <p:spPr>
          <a:xfrm>
            <a:off x="9169428" y="7268658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4" name="Rectangle 207"/>
          <p:cNvSpPr/>
          <p:nvPr/>
        </p:nvSpPr>
        <p:spPr>
          <a:xfrm>
            <a:off x="9501709" y="7909679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5" name="Rectangle 208"/>
          <p:cNvSpPr/>
          <p:nvPr/>
        </p:nvSpPr>
        <p:spPr>
          <a:xfrm>
            <a:off x="9833990" y="9134131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6" name="Rectangle 209"/>
          <p:cNvSpPr/>
          <p:nvPr/>
        </p:nvSpPr>
        <p:spPr>
          <a:xfrm>
            <a:off x="10166271" y="816508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7" name="Rectangle 210"/>
          <p:cNvSpPr/>
          <p:nvPr/>
        </p:nvSpPr>
        <p:spPr>
          <a:xfrm>
            <a:off x="10498553" y="9260163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8" name="Rectangle 211"/>
          <p:cNvSpPr/>
          <p:nvPr/>
        </p:nvSpPr>
        <p:spPr>
          <a:xfrm>
            <a:off x="10830833" y="8522317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9" name="Rectangle 212"/>
          <p:cNvSpPr/>
          <p:nvPr/>
        </p:nvSpPr>
        <p:spPr>
          <a:xfrm>
            <a:off x="11163115" y="9594214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30" name="Rectangle 213"/>
          <p:cNvSpPr/>
          <p:nvPr/>
        </p:nvSpPr>
        <p:spPr>
          <a:xfrm>
            <a:off x="11495396" y="8940797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31" name="Rectangle 214"/>
          <p:cNvSpPr/>
          <p:nvPr/>
        </p:nvSpPr>
        <p:spPr>
          <a:xfrm>
            <a:off x="11827677" y="9469403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32" name="Rectangle 215"/>
          <p:cNvSpPr/>
          <p:nvPr/>
        </p:nvSpPr>
        <p:spPr>
          <a:xfrm>
            <a:off x="12159958" y="976674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33" name="Rectangle 216"/>
          <p:cNvSpPr/>
          <p:nvPr/>
        </p:nvSpPr>
        <p:spPr>
          <a:xfrm>
            <a:off x="12492239" y="913535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34" name="Rectangle 217"/>
          <p:cNvSpPr/>
          <p:nvPr/>
        </p:nvSpPr>
        <p:spPr>
          <a:xfrm>
            <a:off x="12824520" y="8229105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35" name="Rectangle 218"/>
          <p:cNvSpPr/>
          <p:nvPr/>
        </p:nvSpPr>
        <p:spPr>
          <a:xfrm>
            <a:off x="13156802" y="8437886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36" name="Rectangle 219"/>
          <p:cNvSpPr/>
          <p:nvPr/>
        </p:nvSpPr>
        <p:spPr>
          <a:xfrm>
            <a:off x="13489089" y="7639470"/>
            <a:ext cx="51435" cy="51435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</p:spTree>
    <p:extLst>
      <p:ext uri="{BB962C8B-B14F-4D97-AF65-F5344CB8AC3E}">
        <p14:creationId xmlns:p14="http://schemas.microsoft.com/office/powerpoint/2010/main" val="353182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remove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indefinite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repeatCount="indefinite" fill="remove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indefinite" fill="remove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indefinite" fill="remove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indefinite" fill="remove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mph" presetSubtype="0" repeatCount="indefinite" fill="remove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indefinite" fill="remove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repeatCount="indefinite" fill="remove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repeatCount="indefinite" fill="remove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indefinite" fill="remove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repeatCount="indefinite" fill="remove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repeatCount="indefinite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7" presetClass="emph" presetSubtype="0" repeatCount="indefinite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7" presetClass="emph" presetSubtype="0" repeatCount="indefinite" fill="remove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3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1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3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mp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repeatCount="indefinite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3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1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mp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3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1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mp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3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1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3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1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3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1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3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1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mp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3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1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mph" presetSubtype="0" repeatCount="indefinite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10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mp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3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" dur="1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2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10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30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150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30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150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5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6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0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1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5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6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0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1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5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6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0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1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5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6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0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1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5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6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0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1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7" presetClass="emph" presetSubtype="0" repeatCount="indefinite" fill="remove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5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6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0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1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5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6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0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1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5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6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7" presetClass="emph" presetSubtype="0" repeatCount="indefinite" fill="remove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0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1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7" presetClass="emph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5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6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0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1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5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6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0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1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27" presetClass="emph" presetSubtype="0" repeatCount="indefinite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5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6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7" presetClass="emph" presetSubtype="0" repeatCount="indefinite" fill="remove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0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1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4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5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6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7" presetClass="emph" presetSubtype="0" repeatCount="indefinite" fill="remove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0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1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5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6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9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0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1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7" presetClass="emph" presetSubtype="0" repeatCount="indefinite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5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6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0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1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7" presetClass="emph" presetSubtype="0" repeatCount="indefinite" fill="remove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5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6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27" presetClass="emph" presetSubtype="0" repeatCount="indefinite" fill="remove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0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1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7" presetClass="emph" presetSubtype="0" repeatCount="indefinite" fill="remove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5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6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27" presetClass="emph" presetSubtype="0" repeatCount="indefinite" fill="remove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0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1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7" presetClass="emph" presetSubtype="0" repeatCount="indefinite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5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6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0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1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27" presetClass="emph" presetSubtype="0" repeatCount="indefinite" fill="remove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5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6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1000" autoRev="1" fill="remov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0" dur="1000" autoRev="1" fill="remov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1" dur="1000" autoRev="1" fill="remov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1000" autoRev="1" fill="remov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7" presetClass="emph" presetSubtype="0" repeatCount="indefinite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5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6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7" presetClass="emph" presetSubtype="0" repeatCount="indefinite" fill="remove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9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0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1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5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6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0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1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7" presetClass="emph" presetSubtype="0" repeatCount="indefinite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4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5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6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3" grpId="0" animBg="1"/>
      <p:bldP spid="145" grpId="0" animBg="1"/>
      <p:bldP spid="147" grpId="0" animBg="1"/>
      <p:bldP spid="149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858000" y="0"/>
            <a:ext cx="0" cy="10287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16200000">
            <a:off x="6466582" y="1596216"/>
            <a:ext cx="782837" cy="985155"/>
            <a:chOff x="11325977" y="3779526"/>
            <a:chExt cx="1043782" cy="1313540"/>
          </a:xfrm>
          <a:solidFill>
            <a:schemeClr val="accent4"/>
          </a:solidFill>
        </p:grpSpPr>
        <p:sp>
          <p:nvSpPr>
            <p:cNvPr id="19" name="Rounded Rectangle 18"/>
            <p:cNvSpPr/>
            <p:nvPr/>
          </p:nvSpPr>
          <p:spPr>
            <a:xfrm rot="5400000">
              <a:off x="11255789" y="3979096"/>
              <a:ext cx="131354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/>
                <a:t>2022</a:t>
              </a:r>
              <a:endParaRPr lang="en-US" sz="2025" b="1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11248940" y="4371602"/>
              <a:ext cx="283460" cy="1293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74914" y="5645068"/>
            <a:ext cx="4531518" cy="685802"/>
            <a:chOff x="9033217" y="5812254"/>
            <a:chExt cx="6042023" cy="914402"/>
          </a:xfrm>
        </p:grpSpPr>
        <p:cxnSp>
          <p:nvCxnSpPr>
            <p:cNvPr id="27" name="Straight Connector 26"/>
            <p:cNvCxnSpPr>
              <a:endCxn id="42" idx="3"/>
            </p:cNvCxnSpPr>
            <p:nvPr/>
          </p:nvCxnSpPr>
          <p:spPr>
            <a:xfrm>
              <a:off x="9067800" y="6269454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9033217" y="6167035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12900969" y="4552385"/>
              <a:ext cx="914398" cy="3434144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Получение со склада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597314" y="5812254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41" name="Round Same Side Corner Rectangle 40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100" dirty="0"/>
                  <a:t>2</a:t>
                </a:r>
                <a:r>
                  <a:rPr lang="ru-RU" sz="2100" dirty="0"/>
                  <a:t>7</a:t>
                </a:r>
                <a:endParaRPr lang="en-US" sz="2100" dirty="0"/>
              </a:p>
              <a:p>
                <a:pPr algn="ctr"/>
                <a:r>
                  <a:rPr lang="ru-RU" sz="1350" dirty="0"/>
                  <a:t>Дек</a:t>
                </a:r>
                <a:endParaRPr lang="en-US" sz="2025" dirty="0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43" name="Subtitle 2"/>
          <p:cNvSpPr txBox="1">
            <a:spLocks/>
          </p:cNvSpPr>
          <p:nvPr/>
        </p:nvSpPr>
        <p:spPr>
          <a:xfrm>
            <a:off x="8045023" y="6551386"/>
            <a:ext cx="44708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Получение, разгрузка, и размещение на временном складе для дальнейшей установки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9240" y="6860213"/>
            <a:ext cx="5393447" cy="685802"/>
            <a:chOff x="2052319" y="7432447"/>
            <a:chExt cx="7191264" cy="914402"/>
          </a:xfrm>
        </p:grpSpPr>
        <p:cxnSp>
          <p:nvCxnSpPr>
            <p:cNvPr id="44" name="Straight Connector 43"/>
            <p:cNvCxnSpPr>
              <a:endCxn id="49" idx="3"/>
            </p:cNvCxnSpPr>
            <p:nvPr/>
          </p:nvCxnSpPr>
          <p:spPr>
            <a:xfrm flipH="1">
              <a:off x="7550100" y="7889647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flipH="1">
              <a:off x="9033217" y="7787228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 flipH="1">
              <a:off x="3886813" y="5597957"/>
              <a:ext cx="914398" cy="4583385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Демонтаж старого оборудования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6635703" y="7432447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48" name="Round Same Side Corner Rectangle 47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2100" dirty="0"/>
                  <a:t>29</a:t>
                </a:r>
                <a:endParaRPr lang="en-US" sz="2100" dirty="0"/>
              </a:p>
              <a:p>
                <a:pPr algn="ctr"/>
                <a:r>
                  <a:rPr lang="ru-RU" sz="1350" dirty="0"/>
                  <a:t>Дек</a:t>
                </a:r>
                <a:endParaRPr lang="en-US" sz="2025" dirty="0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50" name="Subtitle 2"/>
          <p:cNvSpPr txBox="1">
            <a:spLocks/>
          </p:cNvSpPr>
          <p:nvPr/>
        </p:nvSpPr>
        <p:spPr>
          <a:xfrm flipH="1">
            <a:off x="1200149" y="7766531"/>
            <a:ext cx="44624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tx2"/>
                </a:solidFill>
              </a:rPr>
              <a:t>Демонтаж оборудования нуждающегося в замене.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74911" y="3223330"/>
            <a:ext cx="5740939" cy="685801"/>
            <a:chOff x="9033217" y="2583279"/>
            <a:chExt cx="7654587" cy="914403"/>
          </a:xfrm>
        </p:grpSpPr>
        <p:cxnSp>
          <p:nvCxnSpPr>
            <p:cNvPr id="68" name="Straight Connector 67"/>
            <p:cNvCxnSpPr>
              <a:endCxn id="74" idx="3"/>
            </p:cNvCxnSpPr>
            <p:nvPr/>
          </p:nvCxnSpPr>
          <p:spPr>
            <a:xfrm>
              <a:off x="9067800" y="3040479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9033217" y="2938060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70" name="Round Same Side Corner Rectangle 69"/>
            <p:cNvSpPr/>
            <p:nvPr/>
          </p:nvSpPr>
          <p:spPr>
            <a:xfrm rot="5400000">
              <a:off x="13707250" y="517128"/>
              <a:ext cx="914399" cy="504670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Запрос коммерческого предложения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0597314" y="2583279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73" name="Round Same Side Corner Rectangle 72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2100" dirty="0"/>
                  <a:t>18</a:t>
                </a:r>
                <a:endParaRPr lang="en-US" sz="2100" dirty="0"/>
              </a:p>
              <a:p>
                <a:pPr algn="ctr"/>
                <a:r>
                  <a:rPr lang="ru-RU" sz="1350" dirty="0"/>
                  <a:t>апр.</a:t>
                </a:r>
                <a:endParaRPr lang="en-US" sz="2025" dirty="0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94919" y="4438480"/>
            <a:ext cx="4337769" cy="685802"/>
            <a:chOff x="3459891" y="4203472"/>
            <a:chExt cx="5783692" cy="914402"/>
          </a:xfrm>
        </p:grpSpPr>
        <p:cxnSp>
          <p:nvCxnSpPr>
            <p:cNvPr id="76" name="Straight Connector 75"/>
            <p:cNvCxnSpPr>
              <a:endCxn id="82" idx="3"/>
            </p:cNvCxnSpPr>
            <p:nvPr/>
          </p:nvCxnSpPr>
          <p:spPr>
            <a:xfrm flipH="1">
              <a:off x="7550100" y="4660672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 flipH="1">
              <a:off x="9033217" y="4558253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16200000" flipH="1">
              <a:off x="4590599" y="3072768"/>
              <a:ext cx="914398" cy="3175814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Закупка оборудования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 flipH="1">
              <a:off x="6635703" y="4203472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81" name="Round Same Side Corner Rectangle 80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2100" dirty="0"/>
                  <a:t>19</a:t>
                </a:r>
                <a:endParaRPr lang="en-US" sz="2100" dirty="0"/>
              </a:p>
              <a:p>
                <a:pPr algn="ctr"/>
                <a:r>
                  <a:rPr lang="ru-RU" sz="1350" dirty="0"/>
                  <a:t>апр.</a:t>
                </a:r>
                <a:endParaRPr lang="en-US" sz="2025" dirty="0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80" name="Subtitle 2"/>
          <p:cNvSpPr txBox="1">
            <a:spLocks/>
          </p:cNvSpPr>
          <p:nvPr/>
        </p:nvSpPr>
        <p:spPr>
          <a:xfrm flipH="1">
            <a:off x="1200149" y="5344800"/>
            <a:ext cx="44624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tx2"/>
                </a:solidFill>
              </a:rPr>
              <a:t>Закупка необходимого оборудования, оплата счетов по заранее присланным коммерческим предложениям</a:t>
            </a:r>
            <a:endParaRPr lang="en-US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41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endCxn id="65" idx="4"/>
          </p:cNvCxnSpPr>
          <p:nvPr/>
        </p:nvCxnSpPr>
        <p:spPr>
          <a:xfrm>
            <a:off x="6858000" y="0"/>
            <a:ext cx="10024" cy="855920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16200000">
            <a:off x="6488315" y="183687"/>
            <a:ext cx="782837" cy="985155"/>
            <a:chOff x="11325977" y="3779526"/>
            <a:chExt cx="1043782" cy="1313540"/>
          </a:xfrm>
          <a:solidFill>
            <a:schemeClr val="accent4"/>
          </a:solidFill>
        </p:grpSpPr>
        <p:sp>
          <p:nvSpPr>
            <p:cNvPr id="19" name="Rounded Rectangle 18"/>
            <p:cNvSpPr/>
            <p:nvPr/>
          </p:nvSpPr>
          <p:spPr>
            <a:xfrm rot="5400000">
              <a:off x="11255789" y="3979096"/>
              <a:ext cx="131354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/>
                <a:t>2023</a:t>
              </a:r>
              <a:endParaRPr lang="en-US" sz="2025" b="1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11248940" y="4371602"/>
              <a:ext cx="283460" cy="1293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00847" y="3542512"/>
            <a:ext cx="4531518" cy="685802"/>
            <a:chOff x="9033217" y="5812254"/>
            <a:chExt cx="6042023" cy="914402"/>
          </a:xfrm>
        </p:grpSpPr>
        <p:cxnSp>
          <p:nvCxnSpPr>
            <p:cNvPr id="27" name="Straight Connector 26"/>
            <p:cNvCxnSpPr>
              <a:endCxn id="42" idx="3"/>
            </p:cNvCxnSpPr>
            <p:nvPr/>
          </p:nvCxnSpPr>
          <p:spPr>
            <a:xfrm>
              <a:off x="9067800" y="6269454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9033217" y="6167035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12900969" y="4552385"/>
              <a:ext cx="914398" cy="3434144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Настройка оборудования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597314" y="5812254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41" name="Round Same Side Corner Rectangle 40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2100" dirty="0"/>
                  <a:t>16</a:t>
                </a:r>
                <a:endParaRPr lang="en-US" sz="2100" dirty="0"/>
              </a:p>
              <a:p>
                <a:pPr algn="ctr"/>
                <a:r>
                  <a:rPr lang="ru-RU" sz="1350" dirty="0"/>
                  <a:t>Янв.</a:t>
                </a:r>
                <a:endParaRPr lang="en-US" sz="2025" dirty="0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43" name="Subtitle 2"/>
          <p:cNvSpPr txBox="1">
            <a:spLocks/>
          </p:cNvSpPr>
          <p:nvPr/>
        </p:nvSpPr>
        <p:spPr>
          <a:xfrm>
            <a:off x="8004906" y="4385784"/>
            <a:ext cx="44708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Настройка подключённого оборудования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6108" y="5256905"/>
            <a:ext cx="5850642" cy="1071564"/>
            <a:chOff x="1442725" y="6918104"/>
            <a:chExt cx="7800858" cy="1428750"/>
          </a:xfrm>
        </p:grpSpPr>
        <p:cxnSp>
          <p:nvCxnSpPr>
            <p:cNvPr id="44" name="Straight Connector 43"/>
            <p:cNvCxnSpPr>
              <a:endCxn id="49" idx="3"/>
            </p:cNvCxnSpPr>
            <p:nvPr/>
          </p:nvCxnSpPr>
          <p:spPr>
            <a:xfrm flipH="1">
              <a:off x="7550100" y="7889647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flipH="1">
              <a:off x="9033217" y="7787228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 flipH="1">
              <a:off x="3324843" y="5035990"/>
              <a:ext cx="1428746" cy="5192981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Изучение сопроводительной документации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6635701" y="6918104"/>
              <a:ext cx="1043785" cy="1428744"/>
              <a:chOff x="11325977" y="3464751"/>
              <a:chExt cx="1043785" cy="1428744"/>
            </a:xfrm>
            <a:solidFill>
              <a:schemeClr val="accent4"/>
            </a:solidFill>
          </p:grpSpPr>
          <p:sp>
            <p:nvSpPr>
              <p:cNvPr id="48" name="Round Same Side Corner Rectangle 47"/>
              <p:cNvSpPr/>
              <p:nvPr/>
            </p:nvSpPr>
            <p:spPr>
              <a:xfrm rot="16200000">
                <a:off x="11198190" y="3721923"/>
                <a:ext cx="1428744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2100" dirty="0"/>
                  <a:t>17</a:t>
                </a:r>
                <a:endParaRPr lang="en-US" sz="2100" dirty="0"/>
              </a:p>
              <a:p>
                <a:pPr algn="ctr"/>
                <a:r>
                  <a:rPr lang="ru-RU" sz="1350" dirty="0"/>
                  <a:t>Янв.</a:t>
                </a:r>
                <a:endParaRPr lang="en-US" sz="2025" dirty="0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50" name="Subtitle 2"/>
          <p:cNvSpPr txBox="1">
            <a:spLocks/>
          </p:cNvSpPr>
          <p:nvPr/>
        </p:nvSpPr>
        <p:spPr>
          <a:xfrm flipH="1">
            <a:off x="1279654" y="6714223"/>
            <a:ext cx="44624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tx2"/>
                </a:solidFill>
              </a:rPr>
              <a:t>Изучение технической документации и правел безопасности при использовании оборудования.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63199" y="1410472"/>
            <a:ext cx="4865151" cy="685801"/>
            <a:chOff x="9033217" y="2583279"/>
            <a:chExt cx="6486869" cy="914402"/>
          </a:xfrm>
        </p:grpSpPr>
        <p:cxnSp>
          <p:nvCxnSpPr>
            <p:cNvPr id="68" name="Straight Connector 67"/>
            <p:cNvCxnSpPr>
              <a:endCxn id="74" idx="3"/>
            </p:cNvCxnSpPr>
            <p:nvPr/>
          </p:nvCxnSpPr>
          <p:spPr>
            <a:xfrm>
              <a:off x="9067800" y="3040479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9033217" y="2938060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70" name="Round Same Side Corner Rectangle 69"/>
            <p:cNvSpPr/>
            <p:nvPr/>
          </p:nvSpPr>
          <p:spPr>
            <a:xfrm rot="5400000">
              <a:off x="13123392" y="1100988"/>
              <a:ext cx="914399" cy="3878988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Подготовка места расположения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0597314" y="2583279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73" name="Round Same Side Corner Rectangle 72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2100" dirty="0"/>
                  <a:t>09</a:t>
                </a:r>
                <a:endParaRPr lang="en-US" sz="2100" dirty="0"/>
              </a:p>
              <a:p>
                <a:pPr algn="ctr"/>
                <a:r>
                  <a:rPr lang="ru-RU" sz="1350" dirty="0"/>
                  <a:t>Янв.</a:t>
                </a:r>
                <a:endParaRPr lang="en-US" sz="2025" dirty="0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72" name="Subtitle 2"/>
          <p:cNvSpPr txBox="1">
            <a:spLocks/>
          </p:cNvSpPr>
          <p:nvPr/>
        </p:nvSpPr>
        <p:spPr>
          <a:xfrm>
            <a:off x="8045023" y="2522842"/>
            <a:ext cx="44708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Установка стеллажей и подставок для установки нового оборудования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68980" y="2132859"/>
            <a:ext cx="4337769" cy="685802"/>
            <a:chOff x="3459891" y="4203472"/>
            <a:chExt cx="5783692" cy="914402"/>
          </a:xfrm>
        </p:grpSpPr>
        <p:cxnSp>
          <p:nvCxnSpPr>
            <p:cNvPr id="76" name="Straight Connector 75"/>
            <p:cNvCxnSpPr>
              <a:endCxn id="82" idx="3"/>
            </p:cNvCxnSpPr>
            <p:nvPr/>
          </p:nvCxnSpPr>
          <p:spPr>
            <a:xfrm flipH="1">
              <a:off x="7550100" y="4660672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 flipH="1">
              <a:off x="9033217" y="4558253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16200000" flipH="1">
              <a:off x="4590599" y="3072768"/>
              <a:ext cx="914398" cy="3175814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Установка и подключение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 flipH="1">
              <a:off x="6635703" y="4203472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81" name="Round Same Side Corner Rectangle 80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2100" dirty="0"/>
                  <a:t>10</a:t>
                </a:r>
                <a:endParaRPr lang="en-US" sz="2100" dirty="0"/>
              </a:p>
              <a:p>
                <a:pPr algn="ctr"/>
                <a:r>
                  <a:rPr lang="ru-RU" sz="1350" dirty="0"/>
                  <a:t>Янв.</a:t>
                </a:r>
                <a:endParaRPr lang="en-US" sz="2025" dirty="0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80" name="Subtitle 2"/>
          <p:cNvSpPr txBox="1">
            <a:spLocks/>
          </p:cNvSpPr>
          <p:nvPr/>
        </p:nvSpPr>
        <p:spPr>
          <a:xfrm flipH="1">
            <a:off x="1441993" y="3211742"/>
            <a:ext cx="44624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tx2"/>
                </a:solidFill>
              </a:rPr>
              <a:t>Транспортировка с временного склада, установка и подключение оборудования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38" name="Group 3"/>
          <p:cNvGrpSpPr/>
          <p:nvPr/>
        </p:nvGrpSpPr>
        <p:grpSpPr>
          <a:xfrm>
            <a:off x="6748975" y="5020302"/>
            <a:ext cx="5073996" cy="685801"/>
            <a:chOff x="9033217" y="5812254"/>
            <a:chExt cx="6765328" cy="914400"/>
          </a:xfrm>
        </p:grpSpPr>
        <p:cxnSp>
          <p:nvCxnSpPr>
            <p:cNvPr id="39" name="Straight Connector 26"/>
            <p:cNvCxnSpPr>
              <a:endCxn id="54" idx="3"/>
            </p:cNvCxnSpPr>
            <p:nvPr/>
          </p:nvCxnSpPr>
          <p:spPr>
            <a:xfrm>
              <a:off x="9067800" y="6269454"/>
              <a:ext cx="1658900" cy="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7"/>
            <p:cNvSpPr/>
            <p:nvPr/>
          </p:nvSpPr>
          <p:spPr>
            <a:xfrm>
              <a:off x="9033217" y="6167035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51" name="Round Same Side Corner Rectangle 28"/>
            <p:cNvSpPr/>
            <p:nvPr/>
          </p:nvSpPr>
          <p:spPr>
            <a:xfrm rot="5400000">
              <a:off x="13262622" y="4190732"/>
              <a:ext cx="914397" cy="4157448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Утверждение у главного инженера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52" name="Group 36"/>
            <p:cNvGrpSpPr/>
            <p:nvPr/>
          </p:nvGrpSpPr>
          <p:grpSpPr>
            <a:xfrm>
              <a:off x="10597314" y="5812254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53" name="Round Same Side Corner Rectangle 40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2100" dirty="0"/>
                  <a:t>16</a:t>
                </a:r>
                <a:endParaRPr lang="en-US" sz="2100" dirty="0"/>
              </a:p>
              <a:p>
                <a:pPr algn="ctr"/>
                <a:r>
                  <a:rPr lang="ru-RU" sz="1350" dirty="0"/>
                  <a:t>Янв.</a:t>
                </a:r>
                <a:endParaRPr lang="en-US" sz="2025" dirty="0"/>
              </a:p>
            </p:txBody>
          </p:sp>
          <p:sp>
            <p:nvSpPr>
              <p:cNvPr id="54" name="Isosceles Triangle 41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grpSp>
        <p:nvGrpSpPr>
          <p:cNvPr id="55" name="Group 3"/>
          <p:cNvGrpSpPr/>
          <p:nvPr/>
        </p:nvGrpSpPr>
        <p:grpSpPr>
          <a:xfrm>
            <a:off x="6789136" y="6577225"/>
            <a:ext cx="4543875" cy="685801"/>
            <a:chOff x="9033217" y="2583279"/>
            <a:chExt cx="6058500" cy="914401"/>
          </a:xfrm>
        </p:grpSpPr>
        <p:cxnSp>
          <p:nvCxnSpPr>
            <p:cNvPr id="56" name="Straight Connector 67"/>
            <p:cNvCxnSpPr>
              <a:endCxn id="61" idx="3"/>
            </p:cNvCxnSpPr>
            <p:nvPr/>
          </p:nvCxnSpPr>
          <p:spPr>
            <a:xfrm>
              <a:off x="9067800" y="3040479"/>
              <a:ext cx="1658900" cy="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68"/>
            <p:cNvSpPr/>
            <p:nvPr/>
          </p:nvSpPr>
          <p:spPr>
            <a:xfrm>
              <a:off x="9033217" y="2938060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58" name="Round Same Side Corner Rectangle 69"/>
            <p:cNvSpPr/>
            <p:nvPr/>
          </p:nvSpPr>
          <p:spPr>
            <a:xfrm rot="5400000">
              <a:off x="12909208" y="1315171"/>
              <a:ext cx="914398" cy="345062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/>
                <a:t>Проведение экзамена</a:t>
              </a:r>
              <a:endParaRPr lang="en-US" sz="2025" dirty="0"/>
            </a:p>
          </p:txBody>
        </p:sp>
        <p:grpSp>
          <p:nvGrpSpPr>
            <p:cNvPr id="59" name="Group 70"/>
            <p:cNvGrpSpPr/>
            <p:nvPr/>
          </p:nvGrpSpPr>
          <p:grpSpPr>
            <a:xfrm>
              <a:off x="10597314" y="2583279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60" name="Round Same Side Corner Rectangle 72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2100" dirty="0"/>
                  <a:t>20</a:t>
                </a:r>
                <a:endParaRPr lang="en-US" sz="2100" dirty="0"/>
              </a:p>
              <a:p>
                <a:pPr algn="ctr"/>
                <a:r>
                  <a:rPr lang="ru-RU" sz="1350" dirty="0"/>
                  <a:t>Янв.</a:t>
                </a:r>
                <a:endParaRPr lang="en-US" sz="2025" dirty="0"/>
              </a:p>
            </p:txBody>
          </p:sp>
          <p:sp>
            <p:nvSpPr>
              <p:cNvPr id="61" name="Isosceles Triangle 73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62" name="Subtitle 2"/>
          <p:cNvSpPr txBox="1">
            <a:spLocks/>
          </p:cNvSpPr>
          <p:nvPr/>
        </p:nvSpPr>
        <p:spPr>
          <a:xfrm>
            <a:off x="7922048" y="7565866"/>
            <a:ext cx="4470827" cy="1041486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Аттестация персонала на право выполнения работ на новом оборудовании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grpSp>
        <p:nvGrpSpPr>
          <p:cNvPr id="63" name="Group 4"/>
          <p:cNvGrpSpPr/>
          <p:nvPr/>
        </p:nvGrpSpPr>
        <p:grpSpPr>
          <a:xfrm>
            <a:off x="2572073" y="8135342"/>
            <a:ext cx="4374838" cy="685801"/>
            <a:chOff x="3410465" y="4203472"/>
            <a:chExt cx="5833118" cy="914401"/>
          </a:xfrm>
        </p:grpSpPr>
        <p:cxnSp>
          <p:nvCxnSpPr>
            <p:cNvPr id="64" name="Straight Connector 75"/>
            <p:cNvCxnSpPr>
              <a:endCxn id="83" idx="3"/>
            </p:cNvCxnSpPr>
            <p:nvPr/>
          </p:nvCxnSpPr>
          <p:spPr>
            <a:xfrm flipH="1">
              <a:off x="7550100" y="4660672"/>
              <a:ext cx="1658900" cy="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76"/>
            <p:cNvSpPr/>
            <p:nvPr/>
          </p:nvSpPr>
          <p:spPr>
            <a:xfrm flipH="1">
              <a:off x="9033217" y="4558253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66" name="Round Same Side Corner Rectangle 77"/>
            <p:cNvSpPr/>
            <p:nvPr/>
          </p:nvSpPr>
          <p:spPr>
            <a:xfrm rot="16200000" flipH="1">
              <a:off x="4565886" y="3048054"/>
              <a:ext cx="914398" cy="322524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05740" tIns="205740" rIns="205740" bIns="205740" rtlCol="0" anchor="ctr"/>
            <a:lstStyle/>
            <a:p>
              <a:pPr algn="ctr"/>
              <a:r>
                <a:rPr lang="ru-RU" sz="2025" dirty="0"/>
                <a:t>Запуск в эксплуатацию</a:t>
              </a:r>
              <a:endParaRPr lang="en-US" sz="2025" dirty="0"/>
            </a:p>
          </p:txBody>
        </p:sp>
        <p:grpSp>
          <p:nvGrpSpPr>
            <p:cNvPr id="67" name="Group 78"/>
            <p:cNvGrpSpPr/>
            <p:nvPr/>
          </p:nvGrpSpPr>
          <p:grpSpPr>
            <a:xfrm flipH="1">
              <a:off x="6635703" y="4203472"/>
              <a:ext cx="1043783" cy="914400"/>
              <a:chOff x="11325977" y="3979094"/>
              <a:chExt cx="1043783" cy="914400"/>
            </a:xfrm>
            <a:solidFill>
              <a:schemeClr val="accent4"/>
            </a:solidFill>
          </p:grpSpPr>
          <p:sp>
            <p:nvSpPr>
              <p:cNvPr id="75" name="Round Same Side Corner Rectangle 80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2100" dirty="0"/>
                  <a:t>23</a:t>
                </a:r>
                <a:endParaRPr lang="en-US" sz="2100" dirty="0"/>
              </a:p>
              <a:p>
                <a:pPr algn="ctr"/>
                <a:r>
                  <a:rPr lang="ru-RU" sz="1350" dirty="0"/>
                  <a:t>Янв.</a:t>
                </a:r>
                <a:endParaRPr lang="en-US" sz="2025" dirty="0"/>
              </a:p>
            </p:txBody>
          </p:sp>
          <p:sp>
            <p:nvSpPr>
              <p:cNvPr id="83" name="Isosceles Triangle 81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84" name="Subtitle 2"/>
          <p:cNvSpPr txBox="1">
            <a:spLocks/>
          </p:cNvSpPr>
          <p:nvPr/>
        </p:nvSpPr>
        <p:spPr>
          <a:xfrm flipH="1">
            <a:off x="1214371" y="9041663"/>
            <a:ext cx="4462427" cy="1041486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tx2"/>
                </a:solidFill>
              </a:rPr>
              <a:t>Успешный запуск в эксплуатацию</a:t>
            </a:r>
            <a:endParaRPr lang="en-US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36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72" grpId="0"/>
      <p:bldP spid="80" grpId="0"/>
      <p:bldP spid="62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Модернизация участка </a:t>
            </a:r>
            <a:r>
              <a:rPr lang="ru-RU" dirty="0" err="1"/>
              <a:t>металлогальваники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SWOT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АО «ЦКБА»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ea typeface="Roboto" panose="02000000000000000000" pitchFamily="2" charset="0"/>
              </a:rPr>
              <a:t>www.ckba.net</a:t>
            </a: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3271985" y="8329613"/>
            <a:ext cx="604106" cy="1208471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2449514" y="7605066"/>
            <a:ext cx="151442" cy="1321447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52" idx="2"/>
          </p:cNvCxnSpPr>
          <p:nvPr/>
        </p:nvCxnSpPr>
        <p:spPr>
          <a:xfrm>
            <a:off x="7889" y="8260331"/>
            <a:ext cx="482226" cy="1091658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-2847" y="4148374"/>
            <a:ext cx="1163623" cy="511931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1160772" y="4148375"/>
            <a:ext cx="1603134" cy="362959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763907" y="4477650"/>
            <a:ext cx="977482" cy="78824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792837" y="5363990"/>
            <a:ext cx="449001" cy="116159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3876091" y="6525586"/>
            <a:ext cx="388070" cy="1804031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907252" y="6405063"/>
            <a:ext cx="1235639" cy="120523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891827" y="6405063"/>
            <a:ext cx="571469" cy="82173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2661632" y="6597057"/>
            <a:ext cx="1542347" cy="379355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445331" y="7222549"/>
            <a:ext cx="370578" cy="1066975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3436747" y="6556966"/>
            <a:ext cx="799997" cy="665585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2562286" y="6976412"/>
            <a:ext cx="111588" cy="729332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2877922" y="5265893"/>
            <a:ext cx="817475" cy="113917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2831927" y="4600312"/>
            <a:ext cx="94514" cy="1804751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1822022" y="5706280"/>
            <a:ext cx="1077428" cy="698783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825978" y="4582804"/>
            <a:ext cx="892152" cy="1154099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85492" y="4148375"/>
            <a:ext cx="672702" cy="155730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741189" y="4147776"/>
            <a:ext cx="409014" cy="1437985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-8431" y="5080552"/>
            <a:ext cx="689237" cy="505208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-2847" y="5585761"/>
            <a:ext cx="796917" cy="84379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684630" y="6815927"/>
            <a:ext cx="778998" cy="1439733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720336" y="5621576"/>
            <a:ext cx="733359" cy="1194348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759523" y="5621577"/>
            <a:ext cx="1020677" cy="84104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-2847" y="5608385"/>
            <a:ext cx="708229" cy="557987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211852" y="5640316"/>
            <a:ext cx="472778" cy="1380338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1432221" y="5695548"/>
            <a:ext cx="403596" cy="109118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1499472" y="6845118"/>
            <a:ext cx="1216063" cy="145079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1550347" y="6415219"/>
            <a:ext cx="1386134" cy="39497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 flipV="1">
            <a:off x="0" y="6508558"/>
            <a:ext cx="1388867" cy="336291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201199" y="6874044"/>
            <a:ext cx="1214125" cy="16454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2526850" y="7222549"/>
            <a:ext cx="863144" cy="477568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2610712" y="7692114"/>
            <a:ext cx="1238522" cy="673847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2355854" y="8365961"/>
            <a:ext cx="1430223" cy="62120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 flipV="1">
            <a:off x="2416198" y="8987168"/>
            <a:ext cx="323642" cy="55091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2243414" y="8990704"/>
            <a:ext cx="163517" cy="54738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1432221" y="6844851"/>
            <a:ext cx="0" cy="1444673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1336855" y="7692114"/>
            <a:ext cx="1225432" cy="1639023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1364282" y="8259196"/>
            <a:ext cx="51042" cy="1066028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7888" y="7067781"/>
            <a:ext cx="139319" cy="808565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 flipV="1">
            <a:off x="191626" y="7067780"/>
            <a:ext cx="470470" cy="1221743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 flipV="1">
            <a:off x="222412" y="7018319"/>
            <a:ext cx="2295456" cy="64106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>
            <a:off x="299222" y="9362063"/>
            <a:ext cx="209301" cy="176021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484004" y="9218105"/>
            <a:ext cx="579178" cy="166518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H="1">
            <a:off x="468729" y="8299597"/>
            <a:ext cx="224407" cy="108502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 flipV="1">
            <a:off x="1415418" y="8310379"/>
            <a:ext cx="962468" cy="657413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>
            <a:off x="1371289" y="7698806"/>
            <a:ext cx="1214174" cy="620795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>
            <a:off x="689521" y="8280589"/>
            <a:ext cx="705755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 flipV="1">
            <a:off x="662095" y="8255659"/>
            <a:ext cx="674762" cy="1041464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 flipV="1">
            <a:off x="1399660" y="9254614"/>
            <a:ext cx="549911" cy="28347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6636" y="9160261"/>
            <a:ext cx="483479" cy="26462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0" y="8865628"/>
            <a:ext cx="2380850" cy="111266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3994430"/>
            <a:ext cx="4439584" cy="5515269"/>
            <a:chOff x="0" y="2172906"/>
            <a:chExt cx="5919445" cy="7353692"/>
          </a:xfrm>
        </p:grpSpPr>
        <p:sp>
          <p:nvSpPr>
            <p:cNvPr id="215" name="Oval 214"/>
            <p:cNvSpPr>
              <a:spLocks noChangeAspect="1"/>
            </p:cNvSpPr>
            <p:nvPr/>
          </p:nvSpPr>
          <p:spPr>
            <a:xfrm flipH="1">
              <a:off x="3424268" y="2680497"/>
              <a:ext cx="591849" cy="5918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FontAwesome" pitchFamily="2" charset="0"/>
              </a:endParaRPr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 flipH="1">
              <a:off x="1268007" y="2172906"/>
              <a:ext cx="410522" cy="410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 flipH="1">
              <a:off x="4708806" y="3662931"/>
              <a:ext cx="410522" cy="410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 flipH="1">
              <a:off x="1486512" y="5547779"/>
              <a:ext cx="777585" cy="7775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FontAwesome" pitchFamily="2" charset="0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 flipH="1">
              <a:off x="3000250" y="6908659"/>
              <a:ext cx="537293" cy="5372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FontAwesome" pitchFamily="2" charset="0"/>
              </a:endParaRPr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 flipH="1">
              <a:off x="3319696" y="5943618"/>
              <a:ext cx="410522" cy="410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 flipH="1">
              <a:off x="666036" y="7712667"/>
              <a:ext cx="410522" cy="410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 flipH="1">
              <a:off x="6829" y="6072199"/>
              <a:ext cx="410522" cy="410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 flipH="1">
              <a:off x="2240987" y="4263009"/>
              <a:ext cx="410522" cy="410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 flipH="1">
              <a:off x="1417575" y="8749013"/>
              <a:ext cx="777585" cy="7775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FontAwesome" pitchFamily="2" charset="0"/>
              </a:endParaRPr>
            </a:p>
          </p:txBody>
        </p:sp>
        <p:sp>
          <p:nvSpPr>
            <p:cNvPr id="233" name="Oval 232"/>
            <p:cNvSpPr>
              <a:spLocks noChangeAspect="1"/>
            </p:cNvSpPr>
            <p:nvPr/>
          </p:nvSpPr>
          <p:spPr>
            <a:xfrm flipH="1">
              <a:off x="1537724" y="7585896"/>
              <a:ext cx="537293" cy="5372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 flipH="1">
              <a:off x="4320011" y="6277460"/>
              <a:ext cx="410522" cy="410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 flipH="1">
              <a:off x="3477295" y="5131092"/>
              <a:ext cx="511981" cy="5119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 flipH="1">
              <a:off x="716700" y="4038818"/>
              <a:ext cx="511981" cy="5119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FontAwesome" pitchFamily="2" charset="0"/>
              </a:endParaRPr>
            </a:p>
          </p:txBody>
        </p:sp>
        <p:sp>
          <p:nvSpPr>
            <p:cNvPr id="252" name="Freeform 251"/>
            <p:cNvSpPr>
              <a:spLocks noChangeAspect="1"/>
            </p:cNvSpPr>
            <p:nvPr/>
          </p:nvSpPr>
          <p:spPr>
            <a:xfrm flipH="1">
              <a:off x="0" y="7348793"/>
              <a:ext cx="266509" cy="511982"/>
            </a:xfrm>
            <a:custGeom>
              <a:avLst/>
              <a:gdLst>
                <a:gd name="connsiteX0" fmla="*/ 255991 w 266509"/>
                <a:gd name="connsiteY0" fmla="*/ 0 h 511982"/>
                <a:gd name="connsiteX1" fmla="*/ 0 w 266509"/>
                <a:gd name="connsiteY1" fmla="*/ 255991 h 511982"/>
                <a:gd name="connsiteX2" fmla="*/ 255991 w 266509"/>
                <a:gd name="connsiteY2" fmla="*/ 511982 h 511982"/>
                <a:gd name="connsiteX3" fmla="*/ 266509 w 266509"/>
                <a:gd name="connsiteY3" fmla="*/ 510922 h 511982"/>
                <a:gd name="connsiteX4" fmla="*/ 266509 w 266509"/>
                <a:gd name="connsiteY4" fmla="*/ 1060 h 51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09" h="511982">
                  <a:moveTo>
                    <a:pt x="255991" y="0"/>
                  </a:moveTo>
                  <a:cubicBezTo>
                    <a:pt x="114611" y="0"/>
                    <a:pt x="0" y="114611"/>
                    <a:pt x="0" y="255991"/>
                  </a:cubicBezTo>
                  <a:cubicBezTo>
                    <a:pt x="0" y="397371"/>
                    <a:pt x="114611" y="511982"/>
                    <a:pt x="255991" y="511982"/>
                  </a:cubicBezTo>
                  <a:lnTo>
                    <a:pt x="266509" y="510922"/>
                  </a:lnTo>
                  <a:lnTo>
                    <a:pt x="266509" y="10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5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 flipH="1">
              <a:off x="2813674" y="8509902"/>
              <a:ext cx="511981" cy="5119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 flipH="1">
              <a:off x="427951" y="9076710"/>
              <a:ext cx="332902" cy="33290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FontAwesome" pitchFamily="2" charset="0"/>
              </a:endParaRPr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>
            <a:xfrm flipH="1">
              <a:off x="4809268" y="7643090"/>
              <a:ext cx="620125" cy="6201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FontAwesome" pitchFamily="2" charset="0"/>
              </a:endParaRPr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 flipH="1">
              <a:off x="5296405" y="5370889"/>
              <a:ext cx="623040" cy="623037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FontAwesome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42891" y="3128723"/>
            <a:ext cx="2314099" cy="1132083"/>
            <a:chOff x="8995072" y="5205439"/>
            <a:chExt cx="3085465" cy="1509444"/>
          </a:xfrm>
        </p:grpSpPr>
        <p:sp>
          <p:nvSpPr>
            <p:cNvPr id="247" name="TextBox 246"/>
            <p:cNvSpPr txBox="1"/>
            <p:nvPr/>
          </p:nvSpPr>
          <p:spPr>
            <a:xfrm>
              <a:off x="8995072" y="5205439"/>
              <a:ext cx="3085465" cy="4103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dirty="0">
                  <a:solidFill>
                    <a:schemeClr val="accent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Сильные стороны</a:t>
              </a:r>
              <a:endParaRPr lang="en-AU" sz="200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248" name="Text Placeholder 32"/>
            <p:cNvSpPr txBox="1">
              <a:spLocks/>
            </p:cNvSpPr>
            <p:nvPr/>
          </p:nvSpPr>
          <p:spPr>
            <a:xfrm>
              <a:off x="9179531" y="5637880"/>
              <a:ext cx="2901006" cy="1077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400" dirty="0"/>
                <a:t>Стабильный заказчик</a:t>
              </a:r>
            </a:p>
            <a:p>
              <a:pPr lvl="0"/>
              <a:r>
                <a:rPr lang="ru-RU" sz="1400" dirty="0"/>
                <a:t>Развитие собственных технологий</a:t>
              </a:r>
            </a:p>
            <a:p>
              <a:pPr lvl="0"/>
              <a:r>
                <a:rPr lang="ru-RU" sz="1400" dirty="0"/>
                <a:t>Нет текучки кадров</a:t>
              </a:r>
            </a:p>
            <a:p>
              <a:pPr lvl="0"/>
              <a:r>
                <a:rPr lang="ru-RU" sz="1400" dirty="0"/>
                <a:t>Низкий средний возраст персонала предприятия</a:t>
              </a:r>
            </a:p>
            <a:p>
              <a:pPr lvl="0"/>
              <a:r>
                <a:rPr lang="ru-RU" sz="1400" dirty="0"/>
                <a:t>Тесная связь с ВУЗ и колледжами</a:t>
              </a:r>
            </a:p>
            <a:p>
              <a:pPr lvl="0"/>
              <a:r>
                <a:rPr lang="ru-RU" sz="1400" dirty="0"/>
                <a:t>Отлаженная система повышения квалификации сотрудников</a:t>
              </a:r>
            </a:p>
            <a:p>
              <a:pPr lvl="0"/>
              <a:r>
                <a:rPr lang="ru-RU" sz="1400" dirty="0"/>
                <a:t>Плановая модернизация оборудования и площадей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51235" y="3128723"/>
            <a:ext cx="2175755" cy="1132083"/>
            <a:chOff x="9179531" y="7191567"/>
            <a:chExt cx="2901006" cy="1509443"/>
          </a:xfrm>
        </p:grpSpPr>
        <p:sp>
          <p:nvSpPr>
            <p:cNvPr id="250" name="TextBox 249"/>
            <p:cNvSpPr txBox="1"/>
            <p:nvPr/>
          </p:nvSpPr>
          <p:spPr>
            <a:xfrm>
              <a:off x="9179531" y="7191567"/>
              <a:ext cx="2901006" cy="4103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dirty="0">
                  <a:solidFill>
                    <a:schemeClr val="accent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Возможности</a:t>
              </a:r>
              <a:endParaRPr lang="en-AU" sz="200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251" name="Text Placeholder 32"/>
            <p:cNvSpPr txBox="1">
              <a:spLocks/>
            </p:cNvSpPr>
            <p:nvPr/>
          </p:nvSpPr>
          <p:spPr>
            <a:xfrm>
              <a:off x="9179531" y="7624008"/>
              <a:ext cx="2901006" cy="107700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400" dirty="0"/>
                <a:t>Увеличение объемов военных оборон заказов</a:t>
              </a:r>
            </a:p>
            <a:p>
              <a:pPr lvl="0"/>
              <a:r>
                <a:rPr lang="ru-RU" sz="1400" dirty="0"/>
                <a:t>Улучшения качества выпускаемой продукции</a:t>
              </a:r>
            </a:p>
            <a:p>
              <a:pPr lvl="0"/>
              <a:r>
                <a:rPr lang="ru-RU" sz="1400" dirty="0"/>
                <a:t>Возможность привлечения учебных заведений</a:t>
              </a:r>
            </a:p>
            <a:p>
              <a:pPr lvl="0"/>
              <a:r>
                <a:rPr lang="ru-RU" sz="1400" dirty="0"/>
                <a:t>Поддержка Государства</a:t>
              </a:r>
            </a:p>
            <a:p>
              <a:r>
                <a:rPr lang="ru-RU" sz="1400" dirty="0"/>
                <a:t>Развитие Российского рынка промышленного оборудования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16233" y="3128723"/>
            <a:ext cx="2263798" cy="1132083"/>
            <a:chOff x="13786792" y="5205439"/>
            <a:chExt cx="3018397" cy="1509444"/>
          </a:xfrm>
        </p:grpSpPr>
        <p:sp>
          <p:nvSpPr>
            <p:cNvPr id="256" name="TextBox 255"/>
            <p:cNvSpPr txBox="1"/>
            <p:nvPr/>
          </p:nvSpPr>
          <p:spPr>
            <a:xfrm>
              <a:off x="13786792" y="5205439"/>
              <a:ext cx="3018397" cy="4103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dirty="0">
                  <a:solidFill>
                    <a:schemeClr val="accent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Слабые стороны</a:t>
              </a:r>
              <a:endParaRPr lang="en-AU" sz="200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257" name="Text Placeholder 32"/>
            <p:cNvSpPr txBox="1">
              <a:spLocks/>
            </p:cNvSpPr>
            <p:nvPr/>
          </p:nvSpPr>
          <p:spPr>
            <a:xfrm>
              <a:off x="13786794" y="5637880"/>
              <a:ext cx="2901006" cy="1077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400" dirty="0"/>
                <a:t>Увеличение себестоимости продукции</a:t>
              </a:r>
            </a:p>
            <a:p>
              <a:pPr lvl="0"/>
              <a:r>
                <a:rPr lang="ru-RU" sz="1400" dirty="0"/>
                <a:t>Недостаток квалифицированных сотрудников</a:t>
              </a:r>
            </a:p>
            <a:p>
              <a:pPr lvl="0"/>
              <a:r>
                <a:rPr lang="ru-RU" sz="1400" dirty="0"/>
                <a:t>Малый средний стаж сотрудников цеха</a:t>
              </a:r>
            </a:p>
            <a:p>
              <a:pPr lvl="0"/>
              <a:r>
                <a:rPr lang="ru-RU" sz="1400" dirty="0"/>
                <a:t>Низкая доля гражданской продукции</a:t>
              </a:r>
            </a:p>
            <a:p>
              <a:pPr lvl="0"/>
              <a:r>
                <a:rPr lang="ru-RU" sz="1400" dirty="0"/>
                <a:t>Устаревания оборудования цеха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86235" y="3128722"/>
            <a:ext cx="2175755" cy="1132084"/>
            <a:chOff x="13786794" y="7191567"/>
            <a:chExt cx="2901006" cy="1509445"/>
          </a:xfrm>
        </p:grpSpPr>
        <p:sp>
          <p:nvSpPr>
            <p:cNvPr id="259" name="TextBox 258"/>
            <p:cNvSpPr txBox="1"/>
            <p:nvPr/>
          </p:nvSpPr>
          <p:spPr>
            <a:xfrm>
              <a:off x="13786794" y="7191567"/>
              <a:ext cx="2901006" cy="4103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2000" dirty="0">
                  <a:solidFill>
                    <a:schemeClr val="accent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Угрозы</a:t>
              </a:r>
              <a:endParaRPr lang="en-AU" sz="200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260" name="Text Placeholder 32"/>
            <p:cNvSpPr txBox="1">
              <a:spLocks/>
            </p:cNvSpPr>
            <p:nvPr/>
          </p:nvSpPr>
          <p:spPr>
            <a:xfrm>
              <a:off x="13786794" y="7624009"/>
              <a:ext cx="2901006" cy="107700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400" dirty="0"/>
                <a:t>Отсутствие доступа к иностранным технологиям</a:t>
              </a:r>
            </a:p>
            <a:p>
              <a:pPr lvl="0"/>
              <a:r>
                <a:rPr lang="ru-RU" sz="1400" dirty="0"/>
                <a:t>Рост цен на оборудование</a:t>
              </a:r>
            </a:p>
            <a:p>
              <a:pPr lvl="0"/>
              <a:r>
                <a:rPr lang="ru-RU" sz="1400" dirty="0"/>
                <a:t>Отсутствие подготовки специалистов по гальвано-обработке</a:t>
              </a:r>
            </a:p>
            <a:p>
              <a:r>
                <a:rPr lang="ru-RU" sz="1400" dirty="0"/>
                <a:t>Отсутствие начальных навыков рабочих профессий.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64" name="Text Placeholder 1"/>
          <p:cNvSpPr txBox="1">
            <a:spLocks/>
          </p:cNvSpPr>
          <p:nvPr/>
        </p:nvSpPr>
        <p:spPr>
          <a:xfrm>
            <a:off x="1185492" y="1966387"/>
            <a:ext cx="6553808" cy="136633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6200" b="1" dirty="0">
                <a:solidFill>
                  <a:schemeClr val="tx2"/>
                </a:solidFill>
              </a:rPr>
              <a:t>SWOT </a:t>
            </a:r>
            <a:r>
              <a:rPr lang="ru-RU" sz="6200" b="1" dirty="0">
                <a:solidFill>
                  <a:schemeClr val="tx2"/>
                </a:solidFill>
              </a:rPr>
              <a:t>анализ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метод стратегического планирования, заключающийся в выявлении факторов внутренней и внешней среды организации и разделении их на четыре категории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Сводный сметный расчет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id-ID" dirty="0"/>
              <a:t>PRIME CORPORATION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/>
              <a:t>www.prime.com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93866" y="3114473"/>
            <a:ext cx="2208191" cy="4629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25"/>
          </a:p>
        </p:txBody>
      </p:sp>
      <p:sp>
        <p:nvSpPr>
          <p:cNvPr id="11" name="Rectangle 10"/>
          <p:cNvSpPr/>
          <p:nvPr/>
        </p:nvSpPr>
        <p:spPr>
          <a:xfrm>
            <a:off x="3898663" y="3236111"/>
            <a:ext cx="3282379" cy="4629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25"/>
          </a:p>
        </p:txBody>
      </p:sp>
      <p:sp>
        <p:nvSpPr>
          <p:cNvPr id="33" name="Rectangle 27"/>
          <p:cNvSpPr>
            <a:spLocks/>
          </p:cNvSpPr>
          <p:nvPr/>
        </p:nvSpPr>
        <p:spPr bwMode="auto">
          <a:xfrm>
            <a:off x="4192121" y="3158928"/>
            <a:ext cx="2426648" cy="4252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530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Rectangle 30"/>
          <p:cNvSpPr>
            <a:spLocks/>
          </p:cNvSpPr>
          <p:nvPr/>
        </p:nvSpPr>
        <p:spPr bwMode="auto">
          <a:xfrm>
            <a:off x="5216917" y="3158929"/>
            <a:ext cx="1119935" cy="4252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530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0" name="Rectangle 5"/>
          <p:cNvSpPr>
            <a:spLocks/>
          </p:cNvSpPr>
          <p:nvPr/>
        </p:nvSpPr>
        <p:spPr bwMode="auto">
          <a:xfrm>
            <a:off x="7294665" y="3091121"/>
            <a:ext cx="2208276" cy="229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48006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id-ID" sz="3600" b="1" dirty="0">
                <a:solidFill>
                  <a:schemeClr val="bg1"/>
                </a:solidFill>
                <a:latin typeface="+mn-lt"/>
              </a:rPr>
              <a:t>Сумма</a:t>
            </a:r>
            <a:endParaRPr lang="en-US" altLang="id-ID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5"/>
          <p:cNvSpPr>
            <a:spLocks/>
          </p:cNvSpPr>
          <p:nvPr/>
        </p:nvSpPr>
        <p:spPr bwMode="auto">
          <a:xfrm>
            <a:off x="3899546" y="3091120"/>
            <a:ext cx="3272195" cy="22928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sz="2400" dirty="0">
              <a:solidFill>
                <a:schemeClr val="accent6"/>
              </a:solidFill>
              <a:latin typeface="FontAwesome" pitchFamily="2" charset="0"/>
            </a:endParaRPr>
          </a:p>
          <a:p>
            <a:pPr algn="ctr"/>
            <a:endParaRPr lang="ru-RU" sz="2400" dirty="0">
              <a:solidFill>
                <a:schemeClr val="accent6"/>
              </a:solidFill>
              <a:latin typeface="FontAwesome" pitchFamily="2" charset="0"/>
            </a:endParaRPr>
          </a:p>
          <a:p>
            <a:pPr algn="ctr"/>
            <a:r>
              <a:rPr lang="ru-RU" sz="2400" dirty="0">
                <a:solidFill>
                  <a:schemeClr val="accent6"/>
                </a:solidFill>
                <a:latin typeface="FontAwesome" pitchFamily="2" charset="0"/>
              </a:rPr>
              <a:t>Наименование статей расходов</a:t>
            </a:r>
            <a:endParaRPr lang="en-US" sz="2400" dirty="0">
              <a:solidFill>
                <a:schemeClr val="accent6"/>
              </a:solidFill>
              <a:latin typeface="FontAwesome" pitchFamily="2" charset="0"/>
            </a:endParaRPr>
          </a:p>
        </p:txBody>
      </p:sp>
      <p:sp>
        <p:nvSpPr>
          <p:cNvPr id="131" name="Rectangle 5"/>
          <p:cNvSpPr>
            <a:spLocks/>
          </p:cNvSpPr>
          <p:nvPr/>
        </p:nvSpPr>
        <p:spPr bwMode="auto">
          <a:xfrm>
            <a:off x="3899547" y="5414176"/>
            <a:ext cx="3272194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800" dirty="0"/>
              <a:t>расходы на оплату труда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2" name="Rectangle 5"/>
          <p:cNvSpPr>
            <a:spLocks/>
          </p:cNvSpPr>
          <p:nvPr/>
        </p:nvSpPr>
        <p:spPr bwMode="auto">
          <a:xfrm>
            <a:off x="3899546" y="5878487"/>
            <a:ext cx="3217047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1490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800" dirty="0"/>
              <a:t>страховые платежи (30%)</a:t>
            </a:r>
            <a:endParaRPr lang="id-ID" altLang="id-ID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3" name="Rectangle 5"/>
          <p:cNvSpPr>
            <a:spLocks/>
          </p:cNvSpPr>
          <p:nvPr/>
        </p:nvSpPr>
        <p:spPr bwMode="auto">
          <a:xfrm>
            <a:off x="3840188" y="6342798"/>
            <a:ext cx="3153482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800" dirty="0"/>
              <a:t>расходы на покупку на оборудование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4" name="Rectangle 5"/>
          <p:cNvSpPr>
            <a:spLocks/>
          </p:cNvSpPr>
          <p:nvPr/>
        </p:nvSpPr>
        <p:spPr bwMode="auto">
          <a:xfrm>
            <a:off x="3912640" y="6793890"/>
            <a:ext cx="3272194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1490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800" dirty="0"/>
              <a:t>непредвиденные расходы(10%)</a:t>
            </a:r>
            <a:endParaRPr lang="id-ID" altLang="id-ID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5" name="Rectangle 5"/>
          <p:cNvSpPr>
            <a:spLocks/>
          </p:cNvSpPr>
          <p:nvPr/>
        </p:nvSpPr>
        <p:spPr bwMode="auto">
          <a:xfrm>
            <a:off x="3933112" y="7192826"/>
            <a:ext cx="3207306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000" b="1" dirty="0"/>
              <a:t>Итого</a:t>
            </a:r>
            <a:endParaRPr lang="id-ID" altLang="id-ID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6" name="Rectangle 5"/>
          <p:cNvSpPr>
            <a:spLocks/>
          </p:cNvSpPr>
          <p:nvPr/>
        </p:nvSpPr>
        <p:spPr bwMode="auto">
          <a:xfrm>
            <a:off x="7312789" y="6814176"/>
            <a:ext cx="2199001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600" dirty="0">
                <a:solidFill>
                  <a:schemeClr val="tx2"/>
                </a:solidFill>
                <a:latin typeface="+mn-lt"/>
              </a:rPr>
              <a:t>224927,00</a:t>
            </a:r>
            <a:endParaRPr lang="id-ID" altLang="id-ID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7" name="Rectangle 5"/>
          <p:cNvSpPr>
            <a:spLocks/>
          </p:cNvSpPr>
          <p:nvPr/>
        </p:nvSpPr>
        <p:spPr bwMode="auto">
          <a:xfrm>
            <a:off x="7303599" y="5455027"/>
            <a:ext cx="2198458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600" dirty="0">
                <a:solidFill>
                  <a:schemeClr val="tx2"/>
                </a:solidFill>
                <a:latin typeface="+mn-lt"/>
              </a:rPr>
              <a:t>23270,00</a:t>
            </a:r>
            <a:endParaRPr lang="id-ID" altLang="id-ID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9" name="Rectangle 5"/>
          <p:cNvSpPr>
            <a:spLocks/>
          </p:cNvSpPr>
          <p:nvPr/>
        </p:nvSpPr>
        <p:spPr bwMode="auto">
          <a:xfrm>
            <a:off x="7313332" y="5865232"/>
            <a:ext cx="2198458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1490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600" dirty="0">
                <a:solidFill>
                  <a:schemeClr val="tx2"/>
                </a:solidFill>
                <a:latin typeface="+mn-lt"/>
              </a:rPr>
              <a:t>6981,00</a:t>
            </a:r>
            <a:endParaRPr lang="id-ID" altLang="id-ID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0" name="Rectangle 5"/>
          <p:cNvSpPr>
            <a:spLocks/>
          </p:cNvSpPr>
          <p:nvPr/>
        </p:nvSpPr>
        <p:spPr bwMode="auto">
          <a:xfrm>
            <a:off x="7292982" y="6332923"/>
            <a:ext cx="2198458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600" dirty="0">
                <a:solidFill>
                  <a:schemeClr val="tx2"/>
                </a:solidFill>
                <a:latin typeface="+mn-lt"/>
              </a:rPr>
              <a:t>2226000,00</a:t>
            </a:r>
            <a:endParaRPr lang="id-ID" altLang="id-ID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2" name="Freeform 61"/>
          <p:cNvSpPr>
            <a:spLocks noChangeAspect="1"/>
          </p:cNvSpPr>
          <p:nvPr/>
        </p:nvSpPr>
        <p:spPr>
          <a:xfrm rot="10800000">
            <a:off x="1200150" y="9872110"/>
            <a:ext cx="154471" cy="154472"/>
          </a:xfrm>
          <a:custGeom>
            <a:avLst/>
            <a:gdLst>
              <a:gd name="connsiteX0" fmla="*/ 220644 w 269398"/>
              <a:gd name="connsiteY0" fmla="*/ 1 h 269399"/>
              <a:gd name="connsiteX1" fmla="*/ 170812 w 269398"/>
              <a:gd name="connsiteY1" fmla="*/ 1 h 269399"/>
              <a:gd name="connsiteX2" fmla="*/ 170812 w 269398"/>
              <a:gd name="connsiteY2" fmla="*/ 0 h 269399"/>
              <a:gd name="connsiteX3" fmla="*/ 220644 w 269398"/>
              <a:gd name="connsiteY3" fmla="*/ 0 h 269399"/>
              <a:gd name="connsiteX4" fmla="*/ 134699 w 269398"/>
              <a:gd name="connsiteY4" fmla="*/ 170815 h 269399"/>
              <a:gd name="connsiteX5" fmla="*/ 98586 w 269398"/>
              <a:gd name="connsiteY5" fmla="*/ 134701 h 269399"/>
              <a:gd name="connsiteX6" fmla="*/ 134699 w 269398"/>
              <a:gd name="connsiteY6" fmla="*/ 98587 h 269399"/>
              <a:gd name="connsiteX7" fmla="*/ 170812 w 269398"/>
              <a:gd name="connsiteY7" fmla="*/ 98587 h 269399"/>
              <a:gd name="connsiteX8" fmla="*/ 170812 w 269398"/>
              <a:gd name="connsiteY8" fmla="*/ 134701 h 269399"/>
              <a:gd name="connsiteX9" fmla="*/ 134699 w 269398"/>
              <a:gd name="connsiteY9" fmla="*/ 170815 h 269399"/>
              <a:gd name="connsiteX10" fmla="*/ 134699 w 269398"/>
              <a:gd name="connsiteY10" fmla="*/ 269399 h 269399"/>
              <a:gd name="connsiteX11" fmla="*/ 0 w 269398"/>
              <a:gd name="connsiteY11" fmla="*/ 134700 h 269399"/>
              <a:gd name="connsiteX12" fmla="*/ 1 w 269398"/>
              <a:gd name="connsiteY12" fmla="*/ 134700 h 269399"/>
              <a:gd name="connsiteX13" fmla="*/ 134700 w 269398"/>
              <a:gd name="connsiteY13" fmla="*/ 1 h 269399"/>
              <a:gd name="connsiteX14" fmla="*/ 170812 w 269398"/>
              <a:gd name="connsiteY14" fmla="*/ 1 h 269399"/>
              <a:gd name="connsiteX15" fmla="*/ 170812 w 269398"/>
              <a:gd name="connsiteY15" fmla="*/ 48753 h 269399"/>
              <a:gd name="connsiteX16" fmla="*/ 134699 w 269398"/>
              <a:gd name="connsiteY16" fmla="*/ 48753 h 269399"/>
              <a:gd name="connsiteX17" fmla="*/ 48754 w 269398"/>
              <a:gd name="connsiteY17" fmla="*/ 134699 h 269399"/>
              <a:gd name="connsiteX18" fmla="*/ 134699 w 269398"/>
              <a:gd name="connsiteY18" fmla="*/ 220645 h 269399"/>
              <a:gd name="connsiteX19" fmla="*/ 220644 w 269398"/>
              <a:gd name="connsiteY19" fmla="*/ 134699 h 269399"/>
              <a:gd name="connsiteX20" fmla="*/ 220644 w 269398"/>
              <a:gd name="connsiteY20" fmla="*/ 98587 h 269399"/>
              <a:gd name="connsiteX21" fmla="*/ 220644 w 269398"/>
              <a:gd name="connsiteY21" fmla="*/ 48753 h 269399"/>
              <a:gd name="connsiteX22" fmla="*/ 220644 w 269398"/>
              <a:gd name="connsiteY22" fmla="*/ 1 h 269399"/>
              <a:gd name="connsiteX23" fmla="*/ 269398 w 269398"/>
              <a:gd name="connsiteY23" fmla="*/ 1 h 269399"/>
              <a:gd name="connsiteX24" fmla="*/ 269398 w 269398"/>
              <a:gd name="connsiteY24" fmla="*/ 134700 h 269399"/>
              <a:gd name="connsiteX25" fmla="*/ 134699 w 269398"/>
              <a:gd name="connsiteY25" fmla="*/ 269399 h 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9398" h="269399">
                <a:moveTo>
                  <a:pt x="220644" y="1"/>
                </a:moveTo>
                <a:lnTo>
                  <a:pt x="170812" y="1"/>
                </a:lnTo>
                <a:lnTo>
                  <a:pt x="170812" y="0"/>
                </a:lnTo>
                <a:lnTo>
                  <a:pt x="220644" y="0"/>
                </a:lnTo>
                <a:close/>
                <a:moveTo>
                  <a:pt x="134699" y="170815"/>
                </a:moveTo>
                <a:cubicBezTo>
                  <a:pt x="114754" y="170815"/>
                  <a:pt x="98586" y="154646"/>
                  <a:pt x="98586" y="134701"/>
                </a:cubicBezTo>
                <a:cubicBezTo>
                  <a:pt x="98586" y="114756"/>
                  <a:pt x="114754" y="98587"/>
                  <a:pt x="134699" y="98587"/>
                </a:cubicBezTo>
                <a:lnTo>
                  <a:pt x="170812" y="98587"/>
                </a:lnTo>
                <a:lnTo>
                  <a:pt x="170812" y="134701"/>
                </a:lnTo>
                <a:cubicBezTo>
                  <a:pt x="170812" y="154646"/>
                  <a:pt x="154644" y="170815"/>
                  <a:pt x="134699" y="170815"/>
                </a:cubicBezTo>
                <a:close/>
                <a:moveTo>
                  <a:pt x="134699" y="269399"/>
                </a:moveTo>
                <a:cubicBezTo>
                  <a:pt x="60307" y="269399"/>
                  <a:pt x="0" y="209092"/>
                  <a:pt x="0" y="134700"/>
                </a:cubicBezTo>
                <a:lnTo>
                  <a:pt x="1" y="134700"/>
                </a:lnTo>
                <a:cubicBezTo>
                  <a:pt x="1" y="60308"/>
                  <a:pt x="60308" y="1"/>
                  <a:pt x="134700" y="1"/>
                </a:cubicBezTo>
                <a:lnTo>
                  <a:pt x="170812" y="1"/>
                </a:lnTo>
                <a:lnTo>
                  <a:pt x="170812" y="48753"/>
                </a:lnTo>
                <a:lnTo>
                  <a:pt x="134699" y="48753"/>
                </a:lnTo>
                <a:cubicBezTo>
                  <a:pt x="87233" y="48753"/>
                  <a:pt x="48754" y="87232"/>
                  <a:pt x="48754" y="134699"/>
                </a:cubicBezTo>
                <a:cubicBezTo>
                  <a:pt x="48754" y="182166"/>
                  <a:pt x="87233" y="220645"/>
                  <a:pt x="134699" y="220645"/>
                </a:cubicBezTo>
                <a:cubicBezTo>
                  <a:pt x="182165" y="220645"/>
                  <a:pt x="220644" y="182166"/>
                  <a:pt x="220644" y="134699"/>
                </a:cubicBezTo>
                <a:lnTo>
                  <a:pt x="220644" y="98587"/>
                </a:lnTo>
                <a:lnTo>
                  <a:pt x="220644" y="48753"/>
                </a:lnTo>
                <a:lnTo>
                  <a:pt x="220644" y="1"/>
                </a:lnTo>
                <a:lnTo>
                  <a:pt x="269398" y="1"/>
                </a:lnTo>
                <a:lnTo>
                  <a:pt x="269398" y="134700"/>
                </a:lnTo>
                <a:cubicBezTo>
                  <a:pt x="269398" y="209092"/>
                  <a:pt x="209091" y="269399"/>
                  <a:pt x="134699" y="269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7249450" y="7247859"/>
            <a:ext cx="2198458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2249270,00</a:t>
            </a:r>
            <a:endParaRPr lang="id-ID" altLang="id-ID" sz="1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1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8" grpId="0" animBg="1"/>
      <p:bldP spid="131" grpId="0"/>
      <p:bldP spid="132" grpId="0" animBg="1"/>
      <p:bldP spid="133" grpId="0"/>
      <p:bldP spid="134" grpId="0" animBg="1"/>
      <p:bldP spid="135" grpId="0"/>
      <p:bldP spid="126" grpId="0" animBg="1"/>
      <p:bldP spid="127" grpId="0"/>
      <p:bldP spid="139" grpId="0" animBg="1"/>
      <p:bldP spid="140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Основные результаты проекта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id-ID" dirty="0"/>
              <a:t>PRIME CORPORATION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/>
              <a:t>www.prime.com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4549" y="3162265"/>
            <a:ext cx="2510505" cy="4629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25"/>
          </a:p>
        </p:txBody>
      </p:sp>
      <p:sp>
        <p:nvSpPr>
          <p:cNvPr id="13" name="Rectangle 12"/>
          <p:cNvSpPr/>
          <p:nvPr/>
        </p:nvSpPr>
        <p:spPr>
          <a:xfrm>
            <a:off x="4625056" y="3162265"/>
            <a:ext cx="2208191" cy="4629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25"/>
          </a:p>
        </p:txBody>
      </p:sp>
      <p:sp>
        <p:nvSpPr>
          <p:cNvPr id="18" name="Rectangle 17"/>
          <p:cNvSpPr/>
          <p:nvPr/>
        </p:nvSpPr>
        <p:spPr>
          <a:xfrm>
            <a:off x="6824057" y="3162266"/>
            <a:ext cx="2208191" cy="4629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25"/>
          </a:p>
        </p:txBody>
      </p:sp>
      <p:sp>
        <p:nvSpPr>
          <p:cNvPr id="23" name="Rectangle 22"/>
          <p:cNvSpPr/>
          <p:nvPr/>
        </p:nvSpPr>
        <p:spPr>
          <a:xfrm>
            <a:off x="9023059" y="3162265"/>
            <a:ext cx="2208191" cy="4629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25"/>
          </a:p>
        </p:txBody>
      </p:sp>
      <p:sp>
        <p:nvSpPr>
          <p:cNvPr id="33" name="Rectangle 27"/>
          <p:cNvSpPr>
            <a:spLocks/>
          </p:cNvSpPr>
          <p:nvPr/>
        </p:nvSpPr>
        <p:spPr bwMode="auto">
          <a:xfrm>
            <a:off x="3801894" y="3230073"/>
            <a:ext cx="2426648" cy="4252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530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Rectangle 30"/>
          <p:cNvSpPr>
            <a:spLocks/>
          </p:cNvSpPr>
          <p:nvPr/>
        </p:nvSpPr>
        <p:spPr bwMode="auto">
          <a:xfrm>
            <a:off x="4826690" y="3230074"/>
            <a:ext cx="1119935" cy="4252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530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7" name="Rectangle 5"/>
          <p:cNvSpPr>
            <a:spLocks/>
          </p:cNvSpPr>
          <p:nvPr/>
        </p:nvSpPr>
        <p:spPr bwMode="auto">
          <a:xfrm>
            <a:off x="6839303" y="3162266"/>
            <a:ext cx="2208276" cy="22928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48006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id-ID" sz="2000" b="1" dirty="0">
                <a:solidFill>
                  <a:schemeClr val="bg1"/>
                </a:solidFill>
                <a:latin typeface="+mn-lt"/>
              </a:rPr>
              <a:t>С проектом</a:t>
            </a:r>
            <a:endParaRPr lang="en-US" altLang="id-ID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4" name="Rectangle 5"/>
          <p:cNvSpPr>
            <a:spLocks/>
          </p:cNvSpPr>
          <p:nvPr/>
        </p:nvSpPr>
        <p:spPr bwMode="auto">
          <a:xfrm>
            <a:off x="9029032" y="3162266"/>
            <a:ext cx="2208276" cy="2292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48006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id-ID" sz="2000" b="1" dirty="0">
                <a:solidFill>
                  <a:schemeClr val="bg1"/>
                </a:solidFill>
                <a:latin typeface="+mn-lt"/>
              </a:rPr>
              <a:t>Изменение</a:t>
            </a:r>
            <a:endParaRPr lang="id-ID" altLang="id-ID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5054" y="3162266"/>
            <a:ext cx="4391948" cy="2292890"/>
            <a:chOff x="4947538" y="2571750"/>
            <a:chExt cx="5855930" cy="3057187"/>
          </a:xfrm>
        </p:grpSpPr>
        <p:sp>
          <p:nvSpPr>
            <p:cNvPr id="153" name="Rectangle 5"/>
            <p:cNvSpPr>
              <a:spLocks/>
            </p:cNvSpPr>
            <p:nvPr/>
          </p:nvSpPr>
          <p:spPr bwMode="auto">
            <a:xfrm>
              <a:off x="4947538" y="2571751"/>
              <a:ext cx="2944368" cy="30571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0" tIns="0" rIns="0" bIns="48006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id-ID" sz="2000" b="1" dirty="0">
                  <a:solidFill>
                    <a:schemeClr val="bg1"/>
                  </a:solidFill>
                  <a:latin typeface="+mn-lt"/>
                </a:rPr>
                <a:t>Без проекта</a:t>
              </a:r>
              <a:endParaRPr lang="en-US" altLang="id-ID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47541" y="2571750"/>
              <a:ext cx="5855927" cy="701709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Значение</a:t>
              </a:r>
              <a:endParaRPr lang="id-ID" sz="1350" dirty="0"/>
            </a:p>
          </p:txBody>
        </p:sp>
      </p:grpSp>
      <p:sp>
        <p:nvSpPr>
          <p:cNvPr id="28" name="Rectangle 5"/>
          <p:cNvSpPr>
            <a:spLocks/>
          </p:cNvSpPr>
          <p:nvPr/>
        </p:nvSpPr>
        <p:spPr bwMode="auto">
          <a:xfrm>
            <a:off x="2114550" y="3162265"/>
            <a:ext cx="2504531" cy="22928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chemeClr val="accent6"/>
                </a:solidFill>
                <a:latin typeface="FontAwesome" pitchFamily="2" charset="0"/>
              </a:rPr>
              <a:t>Показатели</a:t>
            </a:r>
            <a:endParaRPr lang="en-US" sz="3200" dirty="0">
              <a:solidFill>
                <a:schemeClr val="accent6"/>
              </a:solidFill>
              <a:latin typeface="FontAwesome" pitchFamily="2" charset="0"/>
            </a:endParaRPr>
          </a:p>
        </p:txBody>
      </p:sp>
      <p:sp>
        <p:nvSpPr>
          <p:cNvPr id="131" name="Rectangle 5"/>
          <p:cNvSpPr>
            <a:spLocks/>
          </p:cNvSpPr>
          <p:nvPr/>
        </p:nvSpPr>
        <p:spPr bwMode="auto">
          <a:xfrm>
            <a:off x="2114467" y="5530714"/>
            <a:ext cx="2504531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Доля брака исправимого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2" name="Rectangle 5"/>
          <p:cNvSpPr>
            <a:spLocks/>
          </p:cNvSpPr>
          <p:nvPr/>
        </p:nvSpPr>
        <p:spPr bwMode="auto">
          <a:xfrm>
            <a:off x="2114551" y="6138554"/>
            <a:ext cx="2504531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1490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Рост производства продукции</a:t>
            </a:r>
            <a:endParaRPr lang="id-ID" altLang="id-ID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3" name="Rectangle 5"/>
          <p:cNvSpPr>
            <a:spLocks/>
          </p:cNvSpPr>
          <p:nvPr/>
        </p:nvSpPr>
        <p:spPr bwMode="auto">
          <a:xfrm>
            <a:off x="2120524" y="6781781"/>
            <a:ext cx="2504531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Потери времени на исправление брака (норм/час)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4" name="Rectangle 5"/>
          <p:cNvSpPr>
            <a:spLocks/>
          </p:cNvSpPr>
          <p:nvPr/>
        </p:nvSpPr>
        <p:spPr bwMode="auto">
          <a:xfrm>
            <a:off x="2108661" y="7425008"/>
            <a:ext cx="2504531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1490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Срок окупаемости</a:t>
            </a:r>
            <a:endParaRPr lang="id-ID" altLang="id-ID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5" name="Rectangle 5"/>
          <p:cNvSpPr>
            <a:spLocks/>
          </p:cNvSpPr>
          <p:nvPr/>
        </p:nvSpPr>
        <p:spPr bwMode="auto">
          <a:xfrm>
            <a:off x="4625056" y="6138554"/>
            <a:ext cx="2199001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d-ID" altLang="id-ID" sz="105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" name="Rectangle 5"/>
          <p:cNvSpPr>
            <a:spLocks/>
          </p:cNvSpPr>
          <p:nvPr/>
        </p:nvSpPr>
        <p:spPr bwMode="auto">
          <a:xfrm>
            <a:off x="4630946" y="6781781"/>
            <a:ext cx="2198458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3600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4" name="Rectangle 5"/>
          <p:cNvSpPr>
            <a:spLocks/>
          </p:cNvSpPr>
          <p:nvPr/>
        </p:nvSpPr>
        <p:spPr bwMode="auto">
          <a:xfrm>
            <a:off x="4619082" y="7425008"/>
            <a:ext cx="6600933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1490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2400" dirty="0">
                <a:solidFill>
                  <a:schemeClr val="tx2"/>
                </a:solidFill>
                <a:latin typeface="+mn-lt"/>
              </a:rPr>
              <a:t>3 Года</a:t>
            </a:r>
            <a:endParaRPr lang="id-ID" altLang="id-ID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0" name="Rectangle 5"/>
          <p:cNvSpPr>
            <a:spLocks/>
          </p:cNvSpPr>
          <p:nvPr/>
        </p:nvSpPr>
        <p:spPr bwMode="auto">
          <a:xfrm>
            <a:off x="6823975" y="6138554"/>
            <a:ext cx="2204045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10 %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1" name="Rectangle 5"/>
          <p:cNvSpPr>
            <a:spLocks/>
          </p:cNvSpPr>
          <p:nvPr/>
        </p:nvSpPr>
        <p:spPr bwMode="auto">
          <a:xfrm>
            <a:off x="6829866" y="6781781"/>
            <a:ext cx="2203500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1080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Rectangle 5"/>
          <p:cNvSpPr>
            <a:spLocks/>
          </p:cNvSpPr>
          <p:nvPr/>
        </p:nvSpPr>
        <p:spPr bwMode="auto">
          <a:xfrm>
            <a:off x="9027531" y="6138554"/>
            <a:ext cx="2199001" cy="40397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10%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9" name="Rectangle 5"/>
          <p:cNvSpPr>
            <a:spLocks/>
          </p:cNvSpPr>
          <p:nvPr/>
        </p:nvSpPr>
        <p:spPr bwMode="auto">
          <a:xfrm>
            <a:off x="9033421" y="6781781"/>
            <a:ext cx="2198458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2520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2" name="Freeform 61"/>
          <p:cNvSpPr>
            <a:spLocks noChangeAspect="1"/>
          </p:cNvSpPr>
          <p:nvPr/>
        </p:nvSpPr>
        <p:spPr>
          <a:xfrm rot="10800000">
            <a:off x="1200150" y="9872110"/>
            <a:ext cx="154471" cy="154472"/>
          </a:xfrm>
          <a:custGeom>
            <a:avLst/>
            <a:gdLst>
              <a:gd name="connsiteX0" fmla="*/ 220644 w 269398"/>
              <a:gd name="connsiteY0" fmla="*/ 1 h 269399"/>
              <a:gd name="connsiteX1" fmla="*/ 170812 w 269398"/>
              <a:gd name="connsiteY1" fmla="*/ 1 h 269399"/>
              <a:gd name="connsiteX2" fmla="*/ 170812 w 269398"/>
              <a:gd name="connsiteY2" fmla="*/ 0 h 269399"/>
              <a:gd name="connsiteX3" fmla="*/ 220644 w 269398"/>
              <a:gd name="connsiteY3" fmla="*/ 0 h 269399"/>
              <a:gd name="connsiteX4" fmla="*/ 134699 w 269398"/>
              <a:gd name="connsiteY4" fmla="*/ 170815 h 269399"/>
              <a:gd name="connsiteX5" fmla="*/ 98586 w 269398"/>
              <a:gd name="connsiteY5" fmla="*/ 134701 h 269399"/>
              <a:gd name="connsiteX6" fmla="*/ 134699 w 269398"/>
              <a:gd name="connsiteY6" fmla="*/ 98587 h 269399"/>
              <a:gd name="connsiteX7" fmla="*/ 170812 w 269398"/>
              <a:gd name="connsiteY7" fmla="*/ 98587 h 269399"/>
              <a:gd name="connsiteX8" fmla="*/ 170812 w 269398"/>
              <a:gd name="connsiteY8" fmla="*/ 134701 h 269399"/>
              <a:gd name="connsiteX9" fmla="*/ 134699 w 269398"/>
              <a:gd name="connsiteY9" fmla="*/ 170815 h 269399"/>
              <a:gd name="connsiteX10" fmla="*/ 134699 w 269398"/>
              <a:gd name="connsiteY10" fmla="*/ 269399 h 269399"/>
              <a:gd name="connsiteX11" fmla="*/ 0 w 269398"/>
              <a:gd name="connsiteY11" fmla="*/ 134700 h 269399"/>
              <a:gd name="connsiteX12" fmla="*/ 1 w 269398"/>
              <a:gd name="connsiteY12" fmla="*/ 134700 h 269399"/>
              <a:gd name="connsiteX13" fmla="*/ 134700 w 269398"/>
              <a:gd name="connsiteY13" fmla="*/ 1 h 269399"/>
              <a:gd name="connsiteX14" fmla="*/ 170812 w 269398"/>
              <a:gd name="connsiteY14" fmla="*/ 1 h 269399"/>
              <a:gd name="connsiteX15" fmla="*/ 170812 w 269398"/>
              <a:gd name="connsiteY15" fmla="*/ 48753 h 269399"/>
              <a:gd name="connsiteX16" fmla="*/ 134699 w 269398"/>
              <a:gd name="connsiteY16" fmla="*/ 48753 h 269399"/>
              <a:gd name="connsiteX17" fmla="*/ 48754 w 269398"/>
              <a:gd name="connsiteY17" fmla="*/ 134699 h 269399"/>
              <a:gd name="connsiteX18" fmla="*/ 134699 w 269398"/>
              <a:gd name="connsiteY18" fmla="*/ 220645 h 269399"/>
              <a:gd name="connsiteX19" fmla="*/ 220644 w 269398"/>
              <a:gd name="connsiteY19" fmla="*/ 134699 h 269399"/>
              <a:gd name="connsiteX20" fmla="*/ 220644 w 269398"/>
              <a:gd name="connsiteY20" fmla="*/ 98587 h 269399"/>
              <a:gd name="connsiteX21" fmla="*/ 220644 w 269398"/>
              <a:gd name="connsiteY21" fmla="*/ 48753 h 269399"/>
              <a:gd name="connsiteX22" fmla="*/ 220644 w 269398"/>
              <a:gd name="connsiteY22" fmla="*/ 1 h 269399"/>
              <a:gd name="connsiteX23" fmla="*/ 269398 w 269398"/>
              <a:gd name="connsiteY23" fmla="*/ 1 h 269399"/>
              <a:gd name="connsiteX24" fmla="*/ 269398 w 269398"/>
              <a:gd name="connsiteY24" fmla="*/ 134700 h 269399"/>
              <a:gd name="connsiteX25" fmla="*/ 134699 w 269398"/>
              <a:gd name="connsiteY25" fmla="*/ 269399 h 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9398" h="269399">
                <a:moveTo>
                  <a:pt x="220644" y="1"/>
                </a:moveTo>
                <a:lnTo>
                  <a:pt x="170812" y="1"/>
                </a:lnTo>
                <a:lnTo>
                  <a:pt x="170812" y="0"/>
                </a:lnTo>
                <a:lnTo>
                  <a:pt x="220644" y="0"/>
                </a:lnTo>
                <a:close/>
                <a:moveTo>
                  <a:pt x="134699" y="170815"/>
                </a:moveTo>
                <a:cubicBezTo>
                  <a:pt x="114754" y="170815"/>
                  <a:pt x="98586" y="154646"/>
                  <a:pt x="98586" y="134701"/>
                </a:cubicBezTo>
                <a:cubicBezTo>
                  <a:pt x="98586" y="114756"/>
                  <a:pt x="114754" y="98587"/>
                  <a:pt x="134699" y="98587"/>
                </a:cubicBezTo>
                <a:lnTo>
                  <a:pt x="170812" y="98587"/>
                </a:lnTo>
                <a:lnTo>
                  <a:pt x="170812" y="134701"/>
                </a:lnTo>
                <a:cubicBezTo>
                  <a:pt x="170812" y="154646"/>
                  <a:pt x="154644" y="170815"/>
                  <a:pt x="134699" y="170815"/>
                </a:cubicBezTo>
                <a:close/>
                <a:moveTo>
                  <a:pt x="134699" y="269399"/>
                </a:moveTo>
                <a:cubicBezTo>
                  <a:pt x="60307" y="269399"/>
                  <a:pt x="0" y="209092"/>
                  <a:pt x="0" y="134700"/>
                </a:cubicBezTo>
                <a:lnTo>
                  <a:pt x="1" y="134700"/>
                </a:lnTo>
                <a:cubicBezTo>
                  <a:pt x="1" y="60308"/>
                  <a:pt x="60308" y="1"/>
                  <a:pt x="134700" y="1"/>
                </a:cubicBezTo>
                <a:lnTo>
                  <a:pt x="170812" y="1"/>
                </a:lnTo>
                <a:lnTo>
                  <a:pt x="170812" y="48753"/>
                </a:lnTo>
                <a:lnTo>
                  <a:pt x="134699" y="48753"/>
                </a:lnTo>
                <a:cubicBezTo>
                  <a:pt x="87233" y="48753"/>
                  <a:pt x="48754" y="87232"/>
                  <a:pt x="48754" y="134699"/>
                </a:cubicBezTo>
                <a:cubicBezTo>
                  <a:pt x="48754" y="182166"/>
                  <a:pt x="87233" y="220645"/>
                  <a:pt x="134699" y="220645"/>
                </a:cubicBezTo>
                <a:cubicBezTo>
                  <a:pt x="182165" y="220645"/>
                  <a:pt x="220644" y="182166"/>
                  <a:pt x="220644" y="134699"/>
                </a:cubicBezTo>
                <a:lnTo>
                  <a:pt x="220644" y="98587"/>
                </a:lnTo>
                <a:lnTo>
                  <a:pt x="220644" y="48753"/>
                </a:lnTo>
                <a:lnTo>
                  <a:pt x="220644" y="1"/>
                </a:lnTo>
                <a:lnTo>
                  <a:pt x="269398" y="1"/>
                </a:lnTo>
                <a:lnTo>
                  <a:pt x="269398" y="134700"/>
                </a:lnTo>
                <a:cubicBezTo>
                  <a:pt x="269398" y="209092"/>
                  <a:pt x="209091" y="269399"/>
                  <a:pt x="134699" y="269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4" name="Rectangle 5"/>
          <p:cNvSpPr>
            <a:spLocks/>
          </p:cNvSpPr>
          <p:nvPr/>
        </p:nvSpPr>
        <p:spPr bwMode="auto">
          <a:xfrm>
            <a:off x="4472290" y="5487825"/>
            <a:ext cx="2504531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10%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5" name="Rectangle 5"/>
          <p:cNvSpPr>
            <a:spLocks/>
          </p:cNvSpPr>
          <p:nvPr/>
        </p:nvSpPr>
        <p:spPr bwMode="auto">
          <a:xfrm>
            <a:off x="6656046" y="5492724"/>
            <a:ext cx="2504531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3%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6" name="Rectangle 5"/>
          <p:cNvSpPr>
            <a:spLocks/>
          </p:cNvSpPr>
          <p:nvPr/>
        </p:nvSpPr>
        <p:spPr bwMode="auto">
          <a:xfrm>
            <a:off x="8880904" y="5492723"/>
            <a:ext cx="2504531" cy="403974"/>
          </a:xfrm>
          <a:prstGeom prst="rect">
            <a:avLst/>
          </a:prstGeom>
          <a:noFill/>
          <a:ln>
            <a:noFill/>
          </a:ln>
        </p:spPr>
        <p:txBody>
          <a:bodyPr lIns="13716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id-ID" sz="1800" dirty="0">
                <a:solidFill>
                  <a:schemeClr val="tx2"/>
                </a:solidFill>
                <a:latin typeface="+mn-lt"/>
              </a:rPr>
              <a:t>7%</a:t>
            </a:r>
            <a:endParaRPr lang="id-ID" altLang="id-ID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9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3" grpId="0" animBg="1"/>
      <p:bldP spid="28" grpId="0" animBg="1"/>
      <p:bldP spid="131" grpId="0"/>
      <p:bldP spid="132" grpId="0" animBg="1"/>
      <p:bldP spid="133" grpId="0"/>
      <p:bldP spid="134" grpId="0" animBg="1"/>
      <p:bldP spid="155" grpId="0" animBg="1"/>
      <p:bldP spid="103" grpId="0"/>
      <p:bldP spid="104" grpId="0" animBg="1"/>
      <p:bldP spid="110" grpId="0" animBg="1"/>
      <p:bldP spid="111" grpId="0"/>
      <p:bldP spid="118" grpId="0" animBg="1"/>
      <p:bldP spid="119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/>
              <a:t>АО «ЦКБА»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ea typeface="Roboto" panose="02000000000000000000" pitchFamily="2" charset="0"/>
              </a:rPr>
              <a:t>www.ckba.net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Модернизация участка </a:t>
            </a:r>
            <a:r>
              <a:rPr lang="ru-RU" dirty="0" err="1"/>
              <a:t>металлогальваники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Риски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Недостаточная квалификация сотрудников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Повышение стоимости оборудования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Отсутствие на отечественном рынке аналогов.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3"/>
          </p:nvPr>
        </p:nvSpPr>
        <p:spPr>
          <a:xfrm>
            <a:off x="9925024" y="6793439"/>
            <a:ext cx="3036570" cy="1118531"/>
          </a:xfrm>
        </p:spPr>
        <p:txBody>
          <a:bodyPr>
            <a:noAutofit/>
          </a:bodyPr>
          <a:lstStyle/>
          <a:p>
            <a:r>
              <a:rPr lang="ru-RU" sz="2000" dirty="0"/>
              <a:t>Незаинтересованность в проекте руководства</a:t>
            </a: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r="17049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0" r="21940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3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349320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/>
              <a:t>АО «ЦКБА»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ea typeface="Roboto" panose="02000000000000000000" pitchFamily="2" charset="0"/>
              </a:rPr>
              <a:t>www.ckba.net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Модернизация участка </a:t>
            </a:r>
            <a:r>
              <a:rPr lang="ru-RU" dirty="0" err="1"/>
              <a:t>металлогальваники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Эффект от реализации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Увеличение объема выпускаемой продукции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Значительное улучшение качество продукции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1" b="7141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Уменьшение ручного труда, автоматизация процессов.</a:t>
            </a: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r="29396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quarter" idx="33"/>
          </p:nvPr>
        </p:nvSpPr>
        <p:spPr>
          <a:xfrm>
            <a:off x="10115550" y="6793439"/>
            <a:ext cx="2194560" cy="1118531"/>
          </a:xfrm>
        </p:spPr>
        <p:txBody>
          <a:bodyPr>
            <a:noAutofit/>
          </a:bodyPr>
          <a:lstStyle/>
          <a:p>
            <a:r>
              <a:rPr lang="ru-RU" sz="2000" dirty="0"/>
              <a:t>Возможность привлекать дополнительных заказчиков из гражданского сектора</a:t>
            </a: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3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430544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Freeform 18"/>
          <p:cNvSpPr/>
          <p:nvPr/>
        </p:nvSpPr>
        <p:spPr>
          <a:xfrm flipH="1">
            <a:off x="1297217" y="0"/>
            <a:ext cx="9410700" cy="10287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0" name="Freeform 19"/>
          <p:cNvSpPr/>
          <p:nvPr/>
        </p:nvSpPr>
        <p:spPr>
          <a:xfrm flipH="1">
            <a:off x="0" y="0"/>
            <a:ext cx="9410700" cy="10287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1" name="Isosceles Triangle 20"/>
          <p:cNvSpPr/>
          <p:nvPr/>
        </p:nvSpPr>
        <p:spPr>
          <a:xfrm>
            <a:off x="3644002" y="2936896"/>
            <a:ext cx="5301808" cy="4367766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  <a:alpha val="9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678720" y="1484478"/>
            <a:ext cx="3237760" cy="266735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alpha val="9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4" name="Isosceles Triangle 23"/>
          <p:cNvSpPr/>
          <p:nvPr/>
        </p:nvSpPr>
        <p:spPr>
          <a:xfrm>
            <a:off x="0" y="3889056"/>
            <a:ext cx="1561412" cy="1286332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75000"/>
                  <a:alpha val="90000"/>
                </a:schemeClr>
              </a:gs>
              <a:gs pos="100000">
                <a:schemeClr val="accent6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26" name="TextBox 25"/>
          <p:cNvSpPr txBox="1"/>
          <p:nvPr/>
        </p:nvSpPr>
        <p:spPr>
          <a:xfrm>
            <a:off x="2067742" y="4106013"/>
            <a:ext cx="537839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750" dirty="0">
                <a:latin typeface="Montserrat Black" panose="00000A00000000000000" pitchFamily="50" charset="0"/>
              </a:rPr>
              <a:t>Спасибо</a:t>
            </a:r>
            <a:r>
              <a:rPr lang="en-US" sz="6750" dirty="0">
                <a:latin typeface="Montserrat Black" panose="00000A00000000000000" pitchFamily="50" charset="0"/>
              </a:rPr>
              <a:t> </a:t>
            </a:r>
            <a:r>
              <a:rPr lang="ru-RU" sz="6750" dirty="0">
                <a:solidFill>
                  <a:schemeClr val="bg1"/>
                </a:solidFill>
                <a:latin typeface="Montserrat" panose="00000500000000000000" pitchFamily="50" charset="0"/>
              </a:rPr>
              <a:t>за</a:t>
            </a:r>
            <a:endParaRPr lang="en-US" sz="675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2649" y="5072993"/>
            <a:ext cx="433965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750" dirty="0">
                <a:solidFill>
                  <a:schemeClr val="bg1"/>
                </a:solidFill>
                <a:latin typeface="Montserrat Black" panose="00000A00000000000000" pitchFamily="50" charset="0"/>
              </a:rPr>
              <a:t>внимание</a:t>
            </a:r>
            <a:endParaRPr lang="en-US" sz="6750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10446948" y="4907977"/>
            <a:ext cx="3269052" cy="5368241"/>
          </a:xfrm>
          <a:custGeom>
            <a:avLst/>
            <a:gdLst>
              <a:gd name="connsiteX0" fmla="*/ 6191088 w 6211868"/>
              <a:gd name="connsiteY0" fmla="*/ 10200756 h 10200756"/>
              <a:gd name="connsiteX1" fmla="*/ 6211868 w 6211868"/>
              <a:gd name="connsiteY1" fmla="*/ 10200756 h 10200756"/>
              <a:gd name="connsiteX2" fmla="*/ 6211868 w 6211868"/>
              <a:gd name="connsiteY2" fmla="*/ 0 h 10200756"/>
              <a:gd name="connsiteX3" fmla="*/ 0 w 6211868"/>
              <a:gd name="connsiteY3" fmla="*/ 0 h 10200756"/>
              <a:gd name="connsiteX4" fmla="*/ 0 w 6211868"/>
              <a:gd name="connsiteY4" fmla="*/ 2 h 102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868" h="10200756">
                <a:moveTo>
                  <a:pt x="6191088" y="10200756"/>
                </a:moveTo>
                <a:lnTo>
                  <a:pt x="6211868" y="10200756"/>
                </a:lnTo>
                <a:lnTo>
                  <a:pt x="6211868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38"/>
          </a:p>
        </p:txBody>
      </p:sp>
      <p:sp>
        <p:nvSpPr>
          <p:cNvPr id="31" name="Freeform 30"/>
          <p:cNvSpPr/>
          <p:nvPr/>
        </p:nvSpPr>
        <p:spPr>
          <a:xfrm>
            <a:off x="0" y="4942114"/>
            <a:ext cx="4973568" cy="5344886"/>
          </a:xfrm>
          <a:custGeom>
            <a:avLst/>
            <a:gdLst>
              <a:gd name="connsiteX0" fmla="*/ 1729622 w 4973566"/>
              <a:gd name="connsiteY0" fmla="*/ 0 h 5344886"/>
              <a:gd name="connsiteX1" fmla="*/ 4973566 w 4973566"/>
              <a:gd name="connsiteY1" fmla="*/ 5344886 h 5344886"/>
              <a:gd name="connsiteX2" fmla="*/ 0 w 4973566"/>
              <a:gd name="connsiteY2" fmla="*/ 5344886 h 5344886"/>
              <a:gd name="connsiteX3" fmla="*/ 0 w 4973566"/>
              <a:gd name="connsiteY3" fmla="*/ 2849814 h 534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566" h="5344886">
                <a:moveTo>
                  <a:pt x="1729622" y="0"/>
                </a:moveTo>
                <a:lnTo>
                  <a:pt x="4973566" y="5344886"/>
                </a:lnTo>
                <a:lnTo>
                  <a:pt x="0" y="5344886"/>
                </a:lnTo>
                <a:lnTo>
                  <a:pt x="0" y="2849814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90000"/>
                </a:schemeClr>
              </a:gs>
              <a:gs pos="50000">
                <a:schemeClr val="accent5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38"/>
          </a:p>
        </p:txBody>
      </p:sp>
      <p:sp>
        <p:nvSpPr>
          <p:cNvPr id="25" name="Isosceles Triangle 24"/>
          <p:cNvSpPr/>
          <p:nvPr/>
        </p:nvSpPr>
        <p:spPr>
          <a:xfrm rot="10800000" flipV="1">
            <a:off x="2035071" y="5774753"/>
            <a:ext cx="2525056" cy="2080204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75000"/>
                  <a:alpha val="9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</p:spTree>
    <p:extLst>
      <p:ext uri="{BB962C8B-B14F-4D97-AF65-F5344CB8AC3E}">
        <p14:creationId xmlns:p14="http://schemas.microsoft.com/office/powerpoint/2010/main" val="3878952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6" grpId="0"/>
      <p:bldP spid="27" grpId="0"/>
      <p:bldP spid="17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reeform 2"/>
          <p:cNvSpPr/>
          <p:nvPr/>
        </p:nvSpPr>
        <p:spPr>
          <a:xfrm flipV="1">
            <a:off x="1229284" y="55947"/>
            <a:ext cx="9359518" cy="10231051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4" name="Freeform 3"/>
          <p:cNvSpPr/>
          <p:nvPr/>
        </p:nvSpPr>
        <p:spPr>
          <a:xfrm flipV="1">
            <a:off x="2107401" y="55947"/>
            <a:ext cx="13172198" cy="10231051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  <a:gd name="connsiteX0" fmla="*/ 0 w 8826500"/>
              <a:gd name="connsiteY0" fmla="*/ 0 h 6858000"/>
              <a:gd name="connsiteX1" fmla="*/ 6273800 w 8826500"/>
              <a:gd name="connsiteY1" fmla="*/ 0 h 6858000"/>
              <a:gd name="connsiteX2" fmla="*/ 8826500 w 8826500"/>
              <a:gd name="connsiteY2" fmla="*/ 6845300 h 6858000"/>
              <a:gd name="connsiteX3" fmla="*/ 4162288 w 8826500"/>
              <a:gd name="connsiteY3" fmla="*/ 6858000 h 6858000"/>
              <a:gd name="connsiteX4" fmla="*/ 0 w 8826500"/>
              <a:gd name="connsiteY4" fmla="*/ 1 h 6858000"/>
              <a:gd name="connsiteX5" fmla="*/ 0 w 88265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26500 w 8851900"/>
              <a:gd name="connsiteY2" fmla="*/ 6845300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37011 w 8851900"/>
              <a:gd name="connsiteY2" fmla="*/ 6855811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620079 w 8851900"/>
              <a:gd name="connsiteY2" fmla="*/ 6600172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2119"/>
              <a:gd name="connsiteY0" fmla="*/ 0 h 6858000"/>
              <a:gd name="connsiteX1" fmla="*/ 8851900 w 8852119"/>
              <a:gd name="connsiteY1" fmla="*/ 0 h 6858000"/>
              <a:gd name="connsiteX2" fmla="*/ 8849337 w 8852119"/>
              <a:gd name="connsiteY2" fmla="*/ 6857347 h 6858000"/>
              <a:gd name="connsiteX3" fmla="*/ 4162288 w 8852119"/>
              <a:gd name="connsiteY3" fmla="*/ 6858000 h 6858000"/>
              <a:gd name="connsiteX4" fmla="*/ 0 w 8852119"/>
              <a:gd name="connsiteY4" fmla="*/ 1 h 6858000"/>
              <a:gd name="connsiteX5" fmla="*/ 0 w 8852119"/>
              <a:gd name="connsiteY5" fmla="*/ 0 h 6858000"/>
              <a:gd name="connsiteX0" fmla="*/ 0 w 8854895"/>
              <a:gd name="connsiteY0" fmla="*/ 0 h 6858000"/>
              <a:gd name="connsiteX1" fmla="*/ 8851900 w 8854895"/>
              <a:gd name="connsiteY1" fmla="*/ 0 h 6858000"/>
              <a:gd name="connsiteX2" fmla="*/ 8852521 w 8854895"/>
              <a:gd name="connsiteY2" fmla="*/ 6857347 h 6858000"/>
              <a:gd name="connsiteX3" fmla="*/ 4162288 w 8854895"/>
              <a:gd name="connsiteY3" fmla="*/ 6858000 h 6858000"/>
              <a:gd name="connsiteX4" fmla="*/ 0 w 8854895"/>
              <a:gd name="connsiteY4" fmla="*/ 1 h 6858000"/>
              <a:gd name="connsiteX5" fmla="*/ 0 w 885489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4895" h="6858000">
                <a:moveTo>
                  <a:pt x="0" y="0"/>
                </a:moveTo>
                <a:lnTo>
                  <a:pt x="8851900" y="0"/>
                </a:lnTo>
                <a:cubicBezTo>
                  <a:pt x="8843433" y="2281767"/>
                  <a:pt x="8860988" y="4575580"/>
                  <a:pt x="8852521" y="6857347"/>
                </a:cubicBezTo>
                <a:lnTo>
                  <a:pt x="4162288" y="685800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57230" y="6153510"/>
            <a:ext cx="5014913" cy="617220"/>
          </a:xfrm>
          <a:prstGeom prst="rect">
            <a:avLst/>
          </a:prstGeom>
        </p:spPr>
        <p:txBody>
          <a:bodyPr lIns="0"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spc="338" dirty="0">
                <a:solidFill>
                  <a:schemeClr val="tx2">
                    <a:lumMod val="75000"/>
                  </a:schemeClr>
                </a:solidFill>
              </a:rPr>
              <a:t>Мельников Станислав Олегович</a:t>
            </a:r>
            <a:endParaRPr lang="en-US" sz="3600" spc="338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195003" y="4913004"/>
            <a:ext cx="5014913" cy="411480"/>
          </a:xfrm>
          <a:prstGeom prst="rect">
            <a:avLst/>
          </a:prstGeom>
        </p:spPr>
        <p:txBody>
          <a:bodyPr lIns="0" anchor="ctr"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spc="338" dirty="0">
                <a:solidFill>
                  <a:schemeClr val="accent5"/>
                </a:solidFill>
                <a:latin typeface="+mj-lt"/>
              </a:rPr>
              <a:t>Разработчик проекта</a:t>
            </a:r>
            <a:endParaRPr lang="en-US" sz="1800" spc="338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2209916" y="7805496"/>
            <a:ext cx="1506085" cy="2481502"/>
          </a:xfrm>
          <a:custGeom>
            <a:avLst/>
            <a:gdLst>
              <a:gd name="connsiteX0" fmla="*/ 1514321 w 1514321"/>
              <a:gd name="connsiteY0" fmla="*/ 0 h 2495072"/>
              <a:gd name="connsiteX1" fmla="*/ 1514321 w 1514321"/>
              <a:gd name="connsiteY1" fmla="*/ 2495072 h 2495072"/>
              <a:gd name="connsiteX2" fmla="*/ 0 w 1514321"/>
              <a:gd name="connsiteY2" fmla="*/ 2495072 h 24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321" h="2495072">
                <a:moveTo>
                  <a:pt x="1514321" y="0"/>
                </a:moveTo>
                <a:lnTo>
                  <a:pt x="1514321" y="2495072"/>
                </a:lnTo>
                <a:lnTo>
                  <a:pt x="0" y="249507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9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38"/>
          </a:p>
        </p:txBody>
      </p:sp>
    </p:spTree>
    <p:extLst>
      <p:ext uri="{BB962C8B-B14F-4D97-AF65-F5344CB8AC3E}">
        <p14:creationId xmlns:p14="http://schemas.microsoft.com/office/powerpoint/2010/main" val="3961487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3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Freeform 18"/>
          <p:cNvSpPr/>
          <p:nvPr/>
        </p:nvSpPr>
        <p:spPr>
          <a:xfrm flipV="1">
            <a:off x="8251364" y="1285875"/>
            <a:ext cx="5464639" cy="9001124"/>
          </a:xfrm>
          <a:custGeom>
            <a:avLst/>
            <a:gdLst>
              <a:gd name="connsiteX0" fmla="*/ 4162288 w 4163535"/>
              <a:gd name="connsiteY0" fmla="*/ 6858000 h 6858000"/>
              <a:gd name="connsiteX1" fmla="*/ 4163535 w 4163535"/>
              <a:gd name="connsiteY1" fmla="*/ 6858000 h 6858000"/>
              <a:gd name="connsiteX2" fmla="*/ 4163535 w 4163535"/>
              <a:gd name="connsiteY2" fmla="*/ 0 h 6858000"/>
              <a:gd name="connsiteX3" fmla="*/ 0 w 4163535"/>
              <a:gd name="connsiteY3" fmla="*/ 0 h 6858000"/>
              <a:gd name="connsiteX4" fmla="*/ 0 w 4163535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535" h="6858000">
                <a:moveTo>
                  <a:pt x="4162288" y="6858000"/>
                </a:moveTo>
                <a:lnTo>
                  <a:pt x="4163535" y="6858000"/>
                </a:lnTo>
                <a:lnTo>
                  <a:pt x="4163535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  <p:sp>
        <p:nvSpPr>
          <p:cNvPr id="8" name="TextBox 7"/>
          <p:cNvSpPr txBox="1"/>
          <p:nvPr/>
        </p:nvSpPr>
        <p:spPr>
          <a:xfrm>
            <a:off x="9144001" y="4208534"/>
            <a:ext cx="4571999" cy="540068"/>
          </a:xfrm>
          <a:prstGeom prst="parallelogram">
            <a:avLst>
              <a:gd name="adj" fmla="val 69748"/>
            </a:avLst>
          </a:prstGeom>
          <a:gradFill>
            <a:gsLst>
              <a:gs pos="25000">
                <a:schemeClr val="tx2">
                  <a:lumMod val="50000"/>
                  <a:alpha val="90000"/>
                </a:schemeClr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wrap="square" lIns="0" tIns="68580" rIns="0" bIns="68580" rtlCol="0" anchor="ctr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www.ckba.net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9592" y="4706587"/>
            <a:ext cx="8676407" cy="1070134"/>
          </a:xfrm>
          <a:prstGeom prst="parallelogram">
            <a:avLst>
              <a:gd name="adj" fmla="val 66863"/>
            </a:avLst>
          </a:prstGeom>
          <a:gradFill>
            <a:gsLst>
              <a:gs pos="25000">
                <a:schemeClr val="accent5">
                  <a:lumMod val="75000"/>
                  <a:alpha val="9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wrap="square" lIns="0" tIns="102870" rIns="0" bIns="102870" rtlCol="0" anchor="ctr">
            <a:spAutoFit/>
          </a:bodyPr>
          <a:lstStyle/>
          <a:p>
            <a:r>
              <a:rPr lang="ru-RU" sz="2000" b="1" spc="225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АО «Центральное </a:t>
            </a:r>
            <a:r>
              <a:rPr lang="ru-RU" sz="2000" b="1" spc="225" dirty="0" err="1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конструкторсое</a:t>
            </a:r>
            <a:r>
              <a:rPr lang="ru-RU" sz="2000" b="1" spc="225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 бюро автоматики</a:t>
            </a:r>
            <a:endParaRPr lang="en-US" sz="2000" b="1" spc="225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7130" y="5715200"/>
            <a:ext cx="9638271" cy="698659"/>
          </a:xfrm>
          <a:prstGeom prst="parallelogram">
            <a:avLst>
              <a:gd name="adj" fmla="val 69748"/>
            </a:avLst>
          </a:prstGeom>
          <a:gradFill>
            <a:gsLst>
              <a:gs pos="25000">
                <a:schemeClr val="tx2">
                  <a:lumMod val="50000"/>
                  <a:alpha val="90000"/>
                </a:schemeClr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wrap="square" lIns="68580" tIns="68580" rIns="0" bIns="68580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АО «Тактическое ракетное вооружение»</a:t>
            </a:r>
            <a:endParaRPr lang="en-US" dirty="0">
              <a:solidFill>
                <a:schemeClr val="bg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9263683" y="2951132"/>
            <a:ext cx="4452318" cy="7335867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/>
          </a:p>
        </p:txBody>
      </p:sp>
    </p:spTree>
    <p:extLst>
      <p:ext uri="{BB962C8B-B14F-4D97-AF65-F5344CB8AC3E}">
        <p14:creationId xmlns:p14="http://schemas.microsoft.com/office/powerpoint/2010/main" val="705325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3" grpId="0" animBg="1"/>
      <p:bldP spid="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20444" y="3600450"/>
            <a:ext cx="9395557" cy="3086100"/>
          </a:xfrm>
        </p:spPr>
      </p:sp>
      <p:sp>
        <p:nvSpPr>
          <p:cNvPr id="17" name="Freeform 16"/>
          <p:cNvSpPr/>
          <p:nvPr/>
        </p:nvSpPr>
        <p:spPr>
          <a:xfrm>
            <a:off x="4320444" y="3600450"/>
            <a:ext cx="9395556" cy="3086100"/>
          </a:xfrm>
          <a:custGeom>
            <a:avLst/>
            <a:gdLst>
              <a:gd name="connsiteX0" fmla="*/ 2497373 w 12527408"/>
              <a:gd name="connsiteY0" fmla="*/ 0 h 4114800"/>
              <a:gd name="connsiteX1" fmla="*/ 12527408 w 12527408"/>
              <a:gd name="connsiteY1" fmla="*/ 0 h 4114800"/>
              <a:gd name="connsiteX2" fmla="*/ 12527408 w 12527408"/>
              <a:gd name="connsiteY2" fmla="*/ 4114800 h 4114800"/>
              <a:gd name="connsiteX3" fmla="*/ 0 w 12527408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408" h="4114800">
                <a:moveTo>
                  <a:pt x="2497373" y="0"/>
                </a:moveTo>
                <a:lnTo>
                  <a:pt x="12527408" y="0"/>
                </a:lnTo>
                <a:lnTo>
                  <a:pt x="12527408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38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193483" y="3991522"/>
            <a:ext cx="6322367" cy="1946000"/>
          </a:xfrm>
          <a:prstGeom prst="rect">
            <a:avLst/>
          </a:prstGeom>
        </p:spPr>
        <p:txBody>
          <a:bodyPr vert="horz" lIns="0" tIns="51435" rIns="10287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spc="225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 panose="00000500000000000000" pitchFamily="50" charset="0"/>
              </a:rPr>
              <a:t>Цель проекта:</a:t>
            </a:r>
            <a:endParaRPr lang="en-US" sz="1800" spc="225" dirty="0">
              <a:solidFill>
                <a:schemeClr val="tx2">
                  <a:lumMod val="20000"/>
                  <a:lumOff val="80000"/>
                </a:schemeClr>
              </a:solidFill>
              <a:latin typeface="Montserrat" panose="00000500000000000000" pitchFamily="50" charset="0"/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 январю 2023 года увеличить объём выпускаемой продукции с постоянным ростом качества, и технологичности процесса.</a:t>
            </a:r>
          </a:p>
          <a:p>
            <a:pPr>
              <a:lnSpc>
                <a:spcPct val="100000"/>
              </a:lnSpc>
            </a:pPr>
            <a:endParaRPr lang="en-US" sz="135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flipV="1">
            <a:off x="3382546" y="3600450"/>
            <a:ext cx="2810938" cy="3086100"/>
          </a:xfrm>
          <a:custGeom>
            <a:avLst/>
            <a:gdLst>
              <a:gd name="connsiteX0" fmla="*/ 2497373 w 3747917"/>
              <a:gd name="connsiteY0" fmla="*/ 4114800 h 4114800"/>
              <a:gd name="connsiteX1" fmla="*/ 3747917 w 3747917"/>
              <a:gd name="connsiteY1" fmla="*/ 4114800 h 4114800"/>
              <a:gd name="connsiteX2" fmla="*/ 1253237 w 3747917"/>
              <a:gd name="connsiteY2" fmla="*/ 0 h 4114800"/>
              <a:gd name="connsiteX3" fmla="*/ 0 w 3747917"/>
              <a:gd name="connsiteY3" fmla="*/ 0 h 4114800"/>
              <a:gd name="connsiteX4" fmla="*/ 0 w 3747917"/>
              <a:gd name="connsiteY4" fmla="*/ 2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7917" h="4114800">
                <a:moveTo>
                  <a:pt x="2497373" y="4114800"/>
                </a:moveTo>
                <a:lnTo>
                  <a:pt x="3747917" y="4114800"/>
                </a:lnTo>
                <a:lnTo>
                  <a:pt x="1253237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38"/>
          </a:p>
        </p:txBody>
      </p:sp>
    </p:spTree>
    <p:extLst>
      <p:ext uri="{BB962C8B-B14F-4D97-AF65-F5344CB8AC3E}">
        <p14:creationId xmlns:p14="http://schemas.microsoft.com/office/powerpoint/2010/main" val="2864991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/>
        </p:nvSpPr>
        <p:spPr>
          <a:xfrm flipH="1">
            <a:off x="12050109" y="7412751"/>
            <a:ext cx="1675915" cy="215258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grpSp>
        <p:nvGrpSpPr>
          <p:cNvPr id="32" name="Group 31"/>
          <p:cNvGrpSpPr/>
          <p:nvPr/>
        </p:nvGrpSpPr>
        <p:grpSpPr>
          <a:xfrm>
            <a:off x="1080676" y="3679472"/>
            <a:ext cx="8824331" cy="5885863"/>
            <a:chOff x="1080676" y="4036675"/>
            <a:chExt cx="8824331" cy="4418018"/>
          </a:xfrm>
        </p:grpSpPr>
        <p:sp>
          <p:nvSpPr>
            <p:cNvPr id="20" name="Freeform 19"/>
            <p:cNvSpPr>
              <a:spLocks noChangeAspect="1"/>
            </p:cNvSpPr>
            <p:nvPr/>
          </p:nvSpPr>
          <p:spPr>
            <a:xfrm>
              <a:off x="2744657" y="4036675"/>
              <a:ext cx="5506974" cy="4418018"/>
            </a:xfrm>
            <a:custGeom>
              <a:avLst/>
              <a:gdLst>
                <a:gd name="connsiteX0" fmla="*/ 3671317 w 7342632"/>
                <a:gd name="connsiteY0" fmla="*/ 0 h 5890691"/>
                <a:gd name="connsiteX1" fmla="*/ 7342632 w 7342632"/>
                <a:gd name="connsiteY1" fmla="*/ 3671316 h 5890691"/>
                <a:gd name="connsiteX2" fmla="*/ 5123257 w 7342632"/>
                <a:gd name="connsiteY2" fmla="*/ 5890691 h 5890691"/>
                <a:gd name="connsiteX3" fmla="*/ 2219376 w 7342632"/>
                <a:gd name="connsiteY3" fmla="*/ 5890691 h 5890691"/>
                <a:gd name="connsiteX4" fmla="*/ 0 w 7342632"/>
                <a:gd name="connsiteY4" fmla="*/ 3671316 h 589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632" h="5890691">
                  <a:moveTo>
                    <a:pt x="3671317" y="0"/>
                  </a:moveTo>
                  <a:lnTo>
                    <a:pt x="7342632" y="3671316"/>
                  </a:lnTo>
                  <a:lnTo>
                    <a:pt x="5123257" y="5890691"/>
                  </a:lnTo>
                  <a:lnTo>
                    <a:pt x="2219376" y="5890691"/>
                  </a:lnTo>
                  <a:lnTo>
                    <a:pt x="0" y="36713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25"/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>
              <a:off x="1080676" y="6787472"/>
              <a:ext cx="3334442" cy="1667221"/>
            </a:xfrm>
            <a:custGeom>
              <a:avLst/>
              <a:gdLst>
                <a:gd name="connsiteX0" fmla="*/ 2951538 w 5903077"/>
                <a:gd name="connsiteY0" fmla="*/ 0 h 2951538"/>
                <a:gd name="connsiteX1" fmla="*/ 5903077 w 5903077"/>
                <a:gd name="connsiteY1" fmla="*/ 2951538 h 2951538"/>
                <a:gd name="connsiteX2" fmla="*/ 0 w 5903077"/>
                <a:gd name="connsiteY2" fmla="*/ 2951538 h 295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3077" h="2951538">
                  <a:moveTo>
                    <a:pt x="2951538" y="0"/>
                  </a:moveTo>
                  <a:lnTo>
                    <a:pt x="5903077" y="2951538"/>
                  </a:lnTo>
                  <a:lnTo>
                    <a:pt x="0" y="29515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>
            <a:xfrm>
              <a:off x="6570565" y="6787472"/>
              <a:ext cx="3334442" cy="1667221"/>
            </a:xfrm>
            <a:custGeom>
              <a:avLst/>
              <a:gdLst>
                <a:gd name="connsiteX0" fmla="*/ 2951538 w 5903076"/>
                <a:gd name="connsiteY0" fmla="*/ 0 h 2951538"/>
                <a:gd name="connsiteX1" fmla="*/ 5903076 w 5903076"/>
                <a:gd name="connsiteY1" fmla="*/ 2951538 h 2951538"/>
                <a:gd name="connsiteX2" fmla="*/ 0 w 5903076"/>
                <a:gd name="connsiteY2" fmla="*/ 2951538 h 295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3076" h="2951538">
                  <a:moveTo>
                    <a:pt x="2951538" y="0"/>
                  </a:moveTo>
                  <a:lnTo>
                    <a:pt x="5903076" y="2951538"/>
                  </a:lnTo>
                  <a:lnTo>
                    <a:pt x="0" y="29515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sp>
        <p:nvSpPr>
          <p:cNvPr id="18" name="Right Triangle 17"/>
          <p:cNvSpPr/>
          <p:nvPr/>
        </p:nvSpPr>
        <p:spPr>
          <a:xfrm rot="5400000">
            <a:off x="-469504" y="469501"/>
            <a:ext cx="3671320" cy="273231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10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/>
      </p:pic>
      <p:pic>
        <p:nvPicPr>
          <p:cNvPr id="24" name="Рисунок 23"/>
          <p:cNvPicPr>
            <a:picLocks noGrp="1" noChangeAspect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5" r="37565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r="34489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564332" y="6961060"/>
            <a:ext cx="3895222" cy="822960"/>
          </a:xfrm>
        </p:spPr>
        <p:txBody>
          <a:bodyPr/>
          <a:lstStyle/>
          <a:p>
            <a:r>
              <a:rPr lang="ru-RU" sz="2800" dirty="0"/>
              <a:t>Большой процент ручного труда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/>
              <a:t>Устаревшее оборудование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d-ID"/>
              <a:t>PRIME CORPORATION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/>
              <a:t>www.prime.com</a:t>
            </a:r>
            <a:endParaRPr lang="en-US" dirty="0"/>
          </a:p>
        </p:txBody>
      </p:sp>
      <p:sp>
        <p:nvSpPr>
          <p:cNvPr id="33" name="Freeform 32"/>
          <p:cNvSpPr>
            <a:spLocks noChangeAspect="1"/>
          </p:cNvSpPr>
          <p:nvPr/>
        </p:nvSpPr>
        <p:spPr>
          <a:xfrm rot="10800000">
            <a:off x="1200150" y="9872110"/>
            <a:ext cx="154471" cy="154472"/>
          </a:xfrm>
          <a:custGeom>
            <a:avLst/>
            <a:gdLst>
              <a:gd name="connsiteX0" fmla="*/ 220644 w 269398"/>
              <a:gd name="connsiteY0" fmla="*/ 1 h 269399"/>
              <a:gd name="connsiteX1" fmla="*/ 170812 w 269398"/>
              <a:gd name="connsiteY1" fmla="*/ 1 h 269399"/>
              <a:gd name="connsiteX2" fmla="*/ 170812 w 269398"/>
              <a:gd name="connsiteY2" fmla="*/ 0 h 269399"/>
              <a:gd name="connsiteX3" fmla="*/ 220644 w 269398"/>
              <a:gd name="connsiteY3" fmla="*/ 0 h 269399"/>
              <a:gd name="connsiteX4" fmla="*/ 134699 w 269398"/>
              <a:gd name="connsiteY4" fmla="*/ 170815 h 269399"/>
              <a:gd name="connsiteX5" fmla="*/ 98586 w 269398"/>
              <a:gd name="connsiteY5" fmla="*/ 134701 h 269399"/>
              <a:gd name="connsiteX6" fmla="*/ 134699 w 269398"/>
              <a:gd name="connsiteY6" fmla="*/ 98587 h 269399"/>
              <a:gd name="connsiteX7" fmla="*/ 170812 w 269398"/>
              <a:gd name="connsiteY7" fmla="*/ 98587 h 269399"/>
              <a:gd name="connsiteX8" fmla="*/ 170812 w 269398"/>
              <a:gd name="connsiteY8" fmla="*/ 134701 h 269399"/>
              <a:gd name="connsiteX9" fmla="*/ 134699 w 269398"/>
              <a:gd name="connsiteY9" fmla="*/ 170815 h 269399"/>
              <a:gd name="connsiteX10" fmla="*/ 134699 w 269398"/>
              <a:gd name="connsiteY10" fmla="*/ 269399 h 269399"/>
              <a:gd name="connsiteX11" fmla="*/ 0 w 269398"/>
              <a:gd name="connsiteY11" fmla="*/ 134700 h 269399"/>
              <a:gd name="connsiteX12" fmla="*/ 1 w 269398"/>
              <a:gd name="connsiteY12" fmla="*/ 134700 h 269399"/>
              <a:gd name="connsiteX13" fmla="*/ 134700 w 269398"/>
              <a:gd name="connsiteY13" fmla="*/ 1 h 269399"/>
              <a:gd name="connsiteX14" fmla="*/ 170812 w 269398"/>
              <a:gd name="connsiteY14" fmla="*/ 1 h 269399"/>
              <a:gd name="connsiteX15" fmla="*/ 170812 w 269398"/>
              <a:gd name="connsiteY15" fmla="*/ 48753 h 269399"/>
              <a:gd name="connsiteX16" fmla="*/ 134699 w 269398"/>
              <a:gd name="connsiteY16" fmla="*/ 48753 h 269399"/>
              <a:gd name="connsiteX17" fmla="*/ 48754 w 269398"/>
              <a:gd name="connsiteY17" fmla="*/ 134699 h 269399"/>
              <a:gd name="connsiteX18" fmla="*/ 134699 w 269398"/>
              <a:gd name="connsiteY18" fmla="*/ 220645 h 269399"/>
              <a:gd name="connsiteX19" fmla="*/ 220644 w 269398"/>
              <a:gd name="connsiteY19" fmla="*/ 134699 h 269399"/>
              <a:gd name="connsiteX20" fmla="*/ 220644 w 269398"/>
              <a:gd name="connsiteY20" fmla="*/ 98587 h 269399"/>
              <a:gd name="connsiteX21" fmla="*/ 220644 w 269398"/>
              <a:gd name="connsiteY21" fmla="*/ 48753 h 269399"/>
              <a:gd name="connsiteX22" fmla="*/ 220644 w 269398"/>
              <a:gd name="connsiteY22" fmla="*/ 1 h 269399"/>
              <a:gd name="connsiteX23" fmla="*/ 269398 w 269398"/>
              <a:gd name="connsiteY23" fmla="*/ 1 h 269399"/>
              <a:gd name="connsiteX24" fmla="*/ 269398 w 269398"/>
              <a:gd name="connsiteY24" fmla="*/ 134700 h 269399"/>
              <a:gd name="connsiteX25" fmla="*/ 134699 w 269398"/>
              <a:gd name="connsiteY25" fmla="*/ 269399 h 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9398" h="269399">
                <a:moveTo>
                  <a:pt x="220644" y="1"/>
                </a:moveTo>
                <a:lnTo>
                  <a:pt x="170812" y="1"/>
                </a:lnTo>
                <a:lnTo>
                  <a:pt x="170812" y="0"/>
                </a:lnTo>
                <a:lnTo>
                  <a:pt x="220644" y="0"/>
                </a:lnTo>
                <a:close/>
                <a:moveTo>
                  <a:pt x="134699" y="170815"/>
                </a:moveTo>
                <a:cubicBezTo>
                  <a:pt x="114754" y="170815"/>
                  <a:pt x="98586" y="154646"/>
                  <a:pt x="98586" y="134701"/>
                </a:cubicBezTo>
                <a:cubicBezTo>
                  <a:pt x="98586" y="114756"/>
                  <a:pt x="114754" y="98587"/>
                  <a:pt x="134699" y="98587"/>
                </a:cubicBezTo>
                <a:lnTo>
                  <a:pt x="170812" y="98587"/>
                </a:lnTo>
                <a:lnTo>
                  <a:pt x="170812" y="134701"/>
                </a:lnTo>
                <a:cubicBezTo>
                  <a:pt x="170812" y="154646"/>
                  <a:pt x="154644" y="170815"/>
                  <a:pt x="134699" y="170815"/>
                </a:cubicBezTo>
                <a:close/>
                <a:moveTo>
                  <a:pt x="134699" y="269399"/>
                </a:moveTo>
                <a:cubicBezTo>
                  <a:pt x="60307" y="269399"/>
                  <a:pt x="0" y="209092"/>
                  <a:pt x="0" y="134700"/>
                </a:cubicBezTo>
                <a:lnTo>
                  <a:pt x="1" y="134700"/>
                </a:lnTo>
                <a:cubicBezTo>
                  <a:pt x="1" y="60308"/>
                  <a:pt x="60308" y="1"/>
                  <a:pt x="134700" y="1"/>
                </a:cubicBezTo>
                <a:lnTo>
                  <a:pt x="170812" y="1"/>
                </a:lnTo>
                <a:lnTo>
                  <a:pt x="170812" y="48753"/>
                </a:lnTo>
                <a:lnTo>
                  <a:pt x="134699" y="48753"/>
                </a:lnTo>
                <a:cubicBezTo>
                  <a:pt x="87233" y="48753"/>
                  <a:pt x="48754" y="87232"/>
                  <a:pt x="48754" y="134699"/>
                </a:cubicBezTo>
                <a:cubicBezTo>
                  <a:pt x="48754" y="182166"/>
                  <a:pt x="87233" y="220645"/>
                  <a:pt x="134699" y="220645"/>
                </a:cubicBezTo>
                <a:cubicBezTo>
                  <a:pt x="182165" y="220645"/>
                  <a:pt x="220644" y="182166"/>
                  <a:pt x="220644" y="134699"/>
                </a:cubicBezTo>
                <a:lnTo>
                  <a:pt x="220644" y="98587"/>
                </a:lnTo>
                <a:lnTo>
                  <a:pt x="220644" y="48753"/>
                </a:lnTo>
                <a:lnTo>
                  <a:pt x="220644" y="1"/>
                </a:lnTo>
                <a:lnTo>
                  <a:pt x="269398" y="1"/>
                </a:lnTo>
                <a:lnTo>
                  <a:pt x="269398" y="134700"/>
                </a:lnTo>
                <a:cubicBezTo>
                  <a:pt x="269398" y="209092"/>
                  <a:pt x="209091" y="269399"/>
                  <a:pt x="134699" y="269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3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r="24998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3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r="15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281790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3716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3" name="Freeform 42"/>
          <p:cNvSpPr/>
          <p:nvPr/>
        </p:nvSpPr>
        <p:spPr>
          <a:xfrm>
            <a:off x="0" y="1772234"/>
            <a:ext cx="1371600" cy="8514766"/>
          </a:xfrm>
          <a:custGeom>
            <a:avLst/>
            <a:gdLst>
              <a:gd name="connsiteX0" fmla="*/ 0 w 1828800"/>
              <a:gd name="connsiteY0" fmla="*/ 0 h 8514766"/>
              <a:gd name="connsiteX1" fmla="*/ 1828800 w 1828800"/>
              <a:gd name="connsiteY1" fmla="*/ 0 h 8514766"/>
              <a:gd name="connsiteX2" fmla="*/ 1828800 w 1828800"/>
              <a:gd name="connsiteY2" fmla="*/ 8514766 h 8514766"/>
              <a:gd name="connsiteX3" fmla="*/ 0 w 1828800"/>
              <a:gd name="connsiteY3" fmla="*/ 8514766 h 851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8514766">
                <a:moveTo>
                  <a:pt x="0" y="0"/>
                </a:moveTo>
                <a:lnTo>
                  <a:pt x="1828800" y="0"/>
                </a:lnTo>
                <a:lnTo>
                  <a:pt x="1828800" y="8514766"/>
                </a:lnTo>
                <a:lnTo>
                  <a:pt x="0" y="8514766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6" name="Freeform 45"/>
          <p:cNvSpPr/>
          <p:nvPr/>
        </p:nvSpPr>
        <p:spPr>
          <a:xfrm>
            <a:off x="2745015" y="1752194"/>
            <a:ext cx="1371601" cy="8534806"/>
          </a:xfrm>
          <a:custGeom>
            <a:avLst/>
            <a:gdLst>
              <a:gd name="connsiteX0" fmla="*/ 0 w 1828801"/>
              <a:gd name="connsiteY0" fmla="*/ 0 h 8534806"/>
              <a:gd name="connsiteX1" fmla="*/ 1828801 w 1828801"/>
              <a:gd name="connsiteY1" fmla="*/ 0 h 8534806"/>
              <a:gd name="connsiteX2" fmla="*/ 1828801 w 1828801"/>
              <a:gd name="connsiteY2" fmla="*/ 8534806 h 8534806"/>
              <a:gd name="connsiteX3" fmla="*/ 0 w 1828801"/>
              <a:gd name="connsiteY3" fmla="*/ 8534806 h 853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1" h="8534806">
                <a:moveTo>
                  <a:pt x="0" y="0"/>
                </a:moveTo>
                <a:lnTo>
                  <a:pt x="1828801" y="0"/>
                </a:lnTo>
                <a:lnTo>
                  <a:pt x="1828801" y="8534806"/>
                </a:lnTo>
                <a:lnTo>
                  <a:pt x="0" y="8534806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7" name="Rectangle 46"/>
          <p:cNvSpPr/>
          <p:nvPr/>
        </p:nvSpPr>
        <p:spPr>
          <a:xfrm>
            <a:off x="5490030" y="1739500"/>
            <a:ext cx="1371600" cy="85475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9" name="Rectangle 48"/>
          <p:cNvSpPr/>
          <p:nvPr/>
        </p:nvSpPr>
        <p:spPr>
          <a:xfrm>
            <a:off x="8222340" y="1739502"/>
            <a:ext cx="1384305" cy="8547498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51" name="Rectangle 50"/>
          <p:cNvSpPr/>
          <p:nvPr/>
        </p:nvSpPr>
        <p:spPr>
          <a:xfrm>
            <a:off x="10980060" y="1739500"/>
            <a:ext cx="1371600" cy="85475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grpSp>
        <p:nvGrpSpPr>
          <p:cNvPr id="2" name="Group 1"/>
          <p:cNvGrpSpPr/>
          <p:nvPr/>
        </p:nvGrpSpPr>
        <p:grpSpPr>
          <a:xfrm>
            <a:off x="3345075" y="6769269"/>
            <a:ext cx="10400613" cy="3517731"/>
            <a:chOff x="4460100" y="5609792"/>
            <a:chExt cx="13867484" cy="4690308"/>
          </a:xfrm>
        </p:grpSpPr>
        <p:sp>
          <p:nvSpPr>
            <p:cNvPr id="60" name="Freeform 59"/>
            <p:cNvSpPr/>
            <p:nvPr/>
          </p:nvSpPr>
          <p:spPr>
            <a:xfrm>
              <a:off x="5882500" y="5609792"/>
              <a:ext cx="12405501" cy="4677208"/>
            </a:xfrm>
            <a:custGeom>
              <a:avLst/>
              <a:gdLst>
                <a:gd name="connsiteX0" fmla="*/ 12405501 w 12405501"/>
                <a:gd name="connsiteY0" fmla="*/ 0 h 4677208"/>
                <a:gd name="connsiteX1" fmla="*/ 12405501 w 12405501"/>
                <a:gd name="connsiteY1" fmla="*/ 4677208 h 4677208"/>
                <a:gd name="connsiteX2" fmla="*/ 0 w 12405501"/>
                <a:gd name="connsiteY2" fmla="*/ 4677208 h 4677208"/>
                <a:gd name="connsiteX3" fmla="*/ 1425445 w 12405501"/>
                <a:gd name="connsiteY3" fmla="*/ 3411199 h 4677208"/>
                <a:gd name="connsiteX4" fmla="*/ 3286901 w 12405501"/>
                <a:gd name="connsiteY4" fmla="*/ 3352565 h 4677208"/>
                <a:gd name="connsiteX5" fmla="*/ 5095744 w 12405501"/>
                <a:gd name="connsiteY5" fmla="*/ 1860176 h 4677208"/>
                <a:gd name="connsiteX6" fmla="*/ 6900959 w 12405501"/>
                <a:gd name="connsiteY6" fmla="*/ 3106037 h 4677208"/>
                <a:gd name="connsiteX7" fmla="*/ 8735201 w 12405501"/>
                <a:gd name="connsiteY7" fmla="*/ 638972 h 4677208"/>
                <a:gd name="connsiteX8" fmla="*/ 10580330 w 12405501"/>
                <a:gd name="connsiteY8" fmla="*/ 1685450 h 467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05501" h="4677208">
                  <a:moveTo>
                    <a:pt x="12405501" y="0"/>
                  </a:moveTo>
                  <a:lnTo>
                    <a:pt x="12405501" y="4677208"/>
                  </a:lnTo>
                  <a:lnTo>
                    <a:pt x="0" y="4677208"/>
                  </a:lnTo>
                  <a:lnTo>
                    <a:pt x="1425445" y="3411199"/>
                  </a:lnTo>
                  <a:lnTo>
                    <a:pt x="3286901" y="3352565"/>
                  </a:lnTo>
                  <a:lnTo>
                    <a:pt x="5095744" y="1860176"/>
                  </a:lnTo>
                  <a:lnTo>
                    <a:pt x="6900959" y="3106037"/>
                  </a:lnTo>
                  <a:lnTo>
                    <a:pt x="8735201" y="638972"/>
                  </a:lnTo>
                  <a:lnTo>
                    <a:pt x="10580330" y="1685450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EA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729665" y="6248764"/>
              <a:ext cx="11571784" cy="4038236"/>
            </a:xfrm>
            <a:custGeom>
              <a:avLst/>
              <a:gdLst>
                <a:gd name="connsiteX0" fmla="*/ 12405501 w 12405501"/>
                <a:gd name="connsiteY0" fmla="*/ 0 h 4677208"/>
                <a:gd name="connsiteX1" fmla="*/ 12405501 w 12405501"/>
                <a:gd name="connsiteY1" fmla="*/ 4677208 h 4677208"/>
                <a:gd name="connsiteX2" fmla="*/ 0 w 12405501"/>
                <a:gd name="connsiteY2" fmla="*/ 4677208 h 4677208"/>
                <a:gd name="connsiteX3" fmla="*/ 1425445 w 12405501"/>
                <a:gd name="connsiteY3" fmla="*/ 3411199 h 4677208"/>
                <a:gd name="connsiteX4" fmla="*/ 3286901 w 12405501"/>
                <a:gd name="connsiteY4" fmla="*/ 3352565 h 4677208"/>
                <a:gd name="connsiteX5" fmla="*/ 5095744 w 12405501"/>
                <a:gd name="connsiteY5" fmla="*/ 1860176 h 4677208"/>
                <a:gd name="connsiteX6" fmla="*/ 6900959 w 12405501"/>
                <a:gd name="connsiteY6" fmla="*/ 3106037 h 4677208"/>
                <a:gd name="connsiteX7" fmla="*/ 8735201 w 12405501"/>
                <a:gd name="connsiteY7" fmla="*/ 638972 h 4677208"/>
                <a:gd name="connsiteX8" fmla="*/ 10580330 w 12405501"/>
                <a:gd name="connsiteY8" fmla="*/ 1685450 h 4677208"/>
                <a:gd name="connsiteX0" fmla="*/ 12405501 w 12405501"/>
                <a:gd name="connsiteY0" fmla="*/ 0 h 4677208"/>
                <a:gd name="connsiteX1" fmla="*/ 12405501 w 12405501"/>
                <a:gd name="connsiteY1" fmla="*/ 4677208 h 4677208"/>
                <a:gd name="connsiteX2" fmla="*/ 0 w 12405501"/>
                <a:gd name="connsiteY2" fmla="*/ 4677208 h 4677208"/>
                <a:gd name="connsiteX3" fmla="*/ 1425445 w 12405501"/>
                <a:gd name="connsiteY3" fmla="*/ 3411199 h 4677208"/>
                <a:gd name="connsiteX4" fmla="*/ 3286901 w 12405501"/>
                <a:gd name="connsiteY4" fmla="*/ 3352565 h 4677208"/>
                <a:gd name="connsiteX5" fmla="*/ 5095744 w 12405501"/>
                <a:gd name="connsiteY5" fmla="*/ 1860176 h 4677208"/>
                <a:gd name="connsiteX6" fmla="*/ 6954747 w 12405501"/>
                <a:gd name="connsiteY6" fmla="*/ 3805284 h 4677208"/>
                <a:gd name="connsiteX7" fmla="*/ 8735201 w 12405501"/>
                <a:gd name="connsiteY7" fmla="*/ 638972 h 4677208"/>
                <a:gd name="connsiteX8" fmla="*/ 10580330 w 12405501"/>
                <a:gd name="connsiteY8" fmla="*/ 1685450 h 4677208"/>
                <a:gd name="connsiteX9" fmla="*/ 12405501 w 12405501"/>
                <a:gd name="connsiteY9" fmla="*/ 0 h 4677208"/>
                <a:gd name="connsiteX0" fmla="*/ 12405501 w 12405501"/>
                <a:gd name="connsiteY0" fmla="*/ 0 h 4677208"/>
                <a:gd name="connsiteX1" fmla="*/ 12405501 w 12405501"/>
                <a:gd name="connsiteY1" fmla="*/ 4677208 h 4677208"/>
                <a:gd name="connsiteX2" fmla="*/ 0 w 12405501"/>
                <a:gd name="connsiteY2" fmla="*/ 4677208 h 4677208"/>
                <a:gd name="connsiteX3" fmla="*/ 1425445 w 12405501"/>
                <a:gd name="connsiteY3" fmla="*/ 3411199 h 4677208"/>
                <a:gd name="connsiteX4" fmla="*/ 3286901 w 12405501"/>
                <a:gd name="connsiteY4" fmla="*/ 3352565 h 4677208"/>
                <a:gd name="connsiteX5" fmla="*/ 5095744 w 12405501"/>
                <a:gd name="connsiteY5" fmla="*/ 2774576 h 4677208"/>
                <a:gd name="connsiteX6" fmla="*/ 6954747 w 12405501"/>
                <a:gd name="connsiteY6" fmla="*/ 3805284 h 4677208"/>
                <a:gd name="connsiteX7" fmla="*/ 8735201 w 12405501"/>
                <a:gd name="connsiteY7" fmla="*/ 638972 h 4677208"/>
                <a:gd name="connsiteX8" fmla="*/ 10580330 w 12405501"/>
                <a:gd name="connsiteY8" fmla="*/ 1685450 h 4677208"/>
                <a:gd name="connsiteX9" fmla="*/ 12405501 w 12405501"/>
                <a:gd name="connsiteY9" fmla="*/ 0 h 4677208"/>
                <a:gd name="connsiteX0" fmla="*/ 12405501 w 12405501"/>
                <a:gd name="connsiteY0" fmla="*/ 0 h 4677208"/>
                <a:gd name="connsiteX1" fmla="*/ 12405501 w 12405501"/>
                <a:gd name="connsiteY1" fmla="*/ 4677208 h 4677208"/>
                <a:gd name="connsiteX2" fmla="*/ 0 w 12405501"/>
                <a:gd name="connsiteY2" fmla="*/ 4677208 h 4677208"/>
                <a:gd name="connsiteX3" fmla="*/ 1425445 w 12405501"/>
                <a:gd name="connsiteY3" fmla="*/ 3411199 h 4677208"/>
                <a:gd name="connsiteX4" fmla="*/ 3300348 w 12405501"/>
                <a:gd name="connsiteY4" fmla="*/ 4280412 h 4677208"/>
                <a:gd name="connsiteX5" fmla="*/ 5095744 w 12405501"/>
                <a:gd name="connsiteY5" fmla="*/ 2774576 h 4677208"/>
                <a:gd name="connsiteX6" fmla="*/ 6954747 w 12405501"/>
                <a:gd name="connsiteY6" fmla="*/ 3805284 h 4677208"/>
                <a:gd name="connsiteX7" fmla="*/ 8735201 w 12405501"/>
                <a:gd name="connsiteY7" fmla="*/ 638972 h 4677208"/>
                <a:gd name="connsiteX8" fmla="*/ 10580330 w 12405501"/>
                <a:gd name="connsiteY8" fmla="*/ 1685450 h 4677208"/>
                <a:gd name="connsiteX9" fmla="*/ 12405501 w 12405501"/>
                <a:gd name="connsiteY9" fmla="*/ 0 h 4677208"/>
                <a:gd name="connsiteX0" fmla="*/ 12405501 w 12405501"/>
                <a:gd name="connsiteY0" fmla="*/ 0 h 4677208"/>
                <a:gd name="connsiteX1" fmla="*/ 12405501 w 12405501"/>
                <a:gd name="connsiteY1" fmla="*/ 4677208 h 4677208"/>
                <a:gd name="connsiteX2" fmla="*/ 0 w 12405501"/>
                <a:gd name="connsiteY2" fmla="*/ 4677208 h 4677208"/>
                <a:gd name="connsiteX3" fmla="*/ 1411998 w 12405501"/>
                <a:gd name="connsiteY3" fmla="*/ 4070104 h 4677208"/>
                <a:gd name="connsiteX4" fmla="*/ 3300348 w 12405501"/>
                <a:gd name="connsiteY4" fmla="*/ 4280412 h 4677208"/>
                <a:gd name="connsiteX5" fmla="*/ 5095744 w 12405501"/>
                <a:gd name="connsiteY5" fmla="*/ 2774576 h 4677208"/>
                <a:gd name="connsiteX6" fmla="*/ 6954747 w 12405501"/>
                <a:gd name="connsiteY6" fmla="*/ 3805284 h 4677208"/>
                <a:gd name="connsiteX7" fmla="*/ 8735201 w 12405501"/>
                <a:gd name="connsiteY7" fmla="*/ 638972 h 4677208"/>
                <a:gd name="connsiteX8" fmla="*/ 10580330 w 12405501"/>
                <a:gd name="connsiteY8" fmla="*/ 1685450 h 4677208"/>
                <a:gd name="connsiteX9" fmla="*/ 12405501 w 12405501"/>
                <a:gd name="connsiteY9" fmla="*/ 0 h 4677208"/>
                <a:gd name="connsiteX0" fmla="*/ 11558337 w 11558337"/>
                <a:gd name="connsiteY0" fmla="*/ 0 h 4677208"/>
                <a:gd name="connsiteX1" fmla="*/ 11558337 w 11558337"/>
                <a:gd name="connsiteY1" fmla="*/ 4677208 h 4677208"/>
                <a:gd name="connsiteX2" fmla="*/ 0 w 11558337"/>
                <a:gd name="connsiteY2" fmla="*/ 4677208 h 4677208"/>
                <a:gd name="connsiteX3" fmla="*/ 564834 w 11558337"/>
                <a:gd name="connsiteY3" fmla="*/ 4070104 h 4677208"/>
                <a:gd name="connsiteX4" fmla="*/ 2453184 w 11558337"/>
                <a:gd name="connsiteY4" fmla="*/ 4280412 h 4677208"/>
                <a:gd name="connsiteX5" fmla="*/ 4248580 w 11558337"/>
                <a:gd name="connsiteY5" fmla="*/ 2774576 h 4677208"/>
                <a:gd name="connsiteX6" fmla="*/ 6107583 w 11558337"/>
                <a:gd name="connsiteY6" fmla="*/ 3805284 h 4677208"/>
                <a:gd name="connsiteX7" fmla="*/ 7888037 w 11558337"/>
                <a:gd name="connsiteY7" fmla="*/ 638972 h 4677208"/>
                <a:gd name="connsiteX8" fmla="*/ 9733166 w 11558337"/>
                <a:gd name="connsiteY8" fmla="*/ 1685450 h 4677208"/>
                <a:gd name="connsiteX9" fmla="*/ 11558337 w 11558337"/>
                <a:gd name="connsiteY9" fmla="*/ 0 h 4677208"/>
                <a:gd name="connsiteX0" fmla="*/ 11558337 w 11558337"/>
                <a:gd name="connsiteY0" fmla="*/ 0 h 4677208"/>
                <a:gd name="connsiteX1" fmla="*/ 11558337 w 11558337"/>
                <a:gd name="connsiteY1" fmla="*/ 4677208 h 4677208"/>
                <a:gd name="connsiteX2" fmla="*/ 0 w 11558337"/>
                <a:gd name="connsiteY2" fmla="*/ 4677208 h 4677208"/>
                <a:gd name="connsiteX3" fmla="*/ 551387 w 11558337"/>
                <a:gd name="connsiteY3" fmla="*/ 4298704 h 4677208"/>
                <a:gd name="connsiteX4" fmla="*/ 2453184 w 11558337"/>
                <a:gd name="connsiteY4" fmla="*/ 4280412 h 4677208"/>
                <a:gd name="connsiteX5" fmla="*/ 4248580 w 11558337"/>
                <a:gd name="connsiteY5" fmla="*/ 2774576 h 4677208"/>
                <a:gd name="connsiteX6" fmla="*/ 6107583 w 11558337"/>
                <a:gd name="connsiteY6" fmla="*/ 3805284 h 4677208"/>
                <a:gd name="connsiteX7" fmla="*/ 7888037 w 11558337"/>
                <a:gd name="connsiteY7" fmla="*/ 638972 h 4677208"/>
                <a:gd name="connsiteX8" fmla="*/ 9733166 w 11558337"/>
                <a:gd name="connsiteY8" fmla="*/ 1685450 h 4677208"/>
                <a:gd name="connsiteX9" fmla="*/ 11558337 w 11558337"/>
                <a:gd name="connsiteY9" fmla="*/ 0 h 4677208"/>
                <a:gd name="connsiteX0" fmla="*/ 11558337 w 11558337"/>
                <a:gd name="connsiteY0" fmla="*/ 0 h 4677208"/>
                <a:gd name="connsiteX1" fmla="*/ 11558337 w 11558337"/>
                <a:gd name="connsiteY1" fmla="*/ 4677208 h 4677208"/>
                <a:gd name="connsiteX2" fmla="*/ 0 w 11558337"/>
                <a:gd name="connsiteY2" fmla="*/ 4677208 h 4677208"/>
                <a:gd name="connsiteX3" fmla="*/ 551387 w 11558337"/>
                <a:gd name="connsiteY3" fmla="*/ 4298704 h 4677208"/>
                <a:gd name="connsiteX4" fmla="*/ 2426290 w 11558337"/>
                <a:gd name="connsiteY4" fmla="*/ 4455224 h 4677208"/>
                <a:gd name="connsiteX5" fmla="*/ 4248580 w 11558337"/>
                <a:gd name="connsiteY5" fmla="*/ 2774576 h 4677208"/>
                <a:gd name="connsiteX6" fmla="*/ 6107583 w 11558337"/>
                <a:gd name="connsiteY6" fmla="*/ 3805284 h 4677208"/>
                <a:gd name="connsiteX7" fmla="*/ 7888037 w 11558337"/>
                <a:gd name="connsiteY7" fmla="*/ 638972 h 4677208"/>
                <a:gd name="connsiteX8" fmla="*/ 9733166 w 11558337"/>
                <a:gd name="connsiteY8" fmla="*/ 1685450 h 4677208"/>
                <a:gd name="connsiteX9" fmla="*/ 11558337 w 11558337"/>
                <a:gd name="connsiteY9" fmla="*/ 0 h 4677208"/>
                <a:gd name="connsiteX0" fmla="*/ 11558337 w 11558337"/>
                <a:gd name="connsiteY0" fmla="*/ 0 h 4677208"/>
                <a:gd name="connsiteX1" fmla="*/ 11558337 w 11558337"/>
                <a:gd name="connsiteY1" fmla="*/ 4677208 h 4677208"/>
                <a:gd name="connsiteX2" fmla="*/ 0 w 11558337"/>
                <a:gd name="connsiteY2" fmla="*/ 4677208 h 4677208"/>
                <a:gd name="connsiteX3" fmla="*/ 551387 w 11558337"/>
                <a:gd name="connsiteY3" fmla="*/ 4298704 h 4677208"/>
                <a:gd name="connsiteX4" fmla="*/ 2426290 w 11558337"/>
                <a:gd name="connsiteY4" fmla="*/ 4455224 h 4677208"/>
                <a:gd name="connsiteX5" fmla="*/ 4248580 w 11558337"/>
                <a:gd name="connsiteY5" fmla="*/ 2774576 h 4677208"/>
                <a:gd name="connsiteX6" fmla="*/ 6121030 w 11558337"/>
                <a:gd name="connsiteY6" fmla="*/ 4087672 h 4677208"/>
                <a:gd name="connsiteX7" fmla="*/ 7888037 w 11558337"/>
                <a:gd name="connsiteY7" fmla="*/ 638972 h 4677208"/>
                <a:gd name="connsiteX8" fmla="*/ 9733166 w 11558337"/>
                <a:gd name="connsiteY8" fmla="*/ 1685450 h 4677208"/>
                <a:gd name="connsiteX9" fmla="*/ 11558337 w 11558337"/>
                <a:gd name="connsiteY9" fmla="*/ 0 h 4677208"/>
                <a:gd name="connsiteX0" fmla="*/ 11558337 w 11558337"/>
                <a:gd name="connsiteY0" fmla="*/ 0 h 4677208"/>
                <a:gd name="connsiteX1" fmla="*/ 11558337 w 11558337"/>
                <a:gd name="connsiteY1" fmla="*/ 4677208 h 4677208"/>
                <a:gd name="connsiteX2" fmla="*/ 0 w 11558337"/>
                <a:gd name="connsiteY2" fmla="*/ 4677208 h 4677208"/>
                <a:gd name="connsiteX3" fmla="*/ 551387 w 11558337"/>
                <a:gd name="connsiteY3" fmla="*/ 4298704 h 4677208"/>
                <a:gd name="connsiteX4" fmla="*/ 2426290 w 11558337"/>
                <a:gd name="connsiteY4" fmla="*/ 4455224 h 4677208"/>
                <a:gd name="connsiteX5" fmla="*/ 4248580 w 11558337"/>
                <a:gd name="connsiteY5" fmla="*/ 2774576 h 4677208"/>
                <a:gd name="connsiteX6" fmla="*/ 6121030 w 11558337"/>
                <a:gd name="connsiteY6" fmla="*/ 4087672 h 4677208"/>
                <a:gd name="connsiteX7" fmla="*/ 7888037 w 11558337"/>
                <a:gd name="connsiteY7" fmla="*/ 638972 h 4677208"/>
                <a:gd name="connsiteX8" fmla="*/ 9746613 w 11558337"/>
                <a:gd name="connsiteY8" fmla="*/ 2599850 h 4677208"/>
                <a:gd name="connsiteX9" fmla="*/ 11558337 w 11558337"/>
                <a:gd name="connsiteY9" fmla="*/ 0 h 4677208"/>
                <a:gd name="connsiteX0" fmla="*/ 11571784 w 11571784"/>
                <a:gd name="connsiteY0" fmla="*/ 893992 h 4038236"/>
                <a:gd name="connsiteX1" fmla="*/ 11558337 w 11571784"/>
                <a:gd name="connsiteY1" fmla="*/ 4038236 h 4038236"/>
                <a:gd name="connsiteX2" fmla="*/ 0 w 11571784"/>
                <a:gd name="connsiteY2" fmla="*/ 4038236 h 4038236"/>
                <a:gd name="connsiteX3" fmla="*/ 551387 w 11571784"/>
                <a:gd name="connsiteY3" fmla="*/ 3659732 h 4038236"/>
                <a:gd name="connsiteX4" fmla="*/ 2426290 w 11571784"/>
                <a:gd name="connsiteY4" fmla="*/ 3816252 h 4038236"/>
                <a:gd name="connsiteX5" fmla="*/ 4248580 w 11571784"/>
                <a:gd name="connsiteY5" fmla="*/ 2135604 h 4038236"/>
                <a:gd name="connsiteX6" fmla="*/ 6121030 w 11571784"/>
                <a:gd name="connsiteY6" fmla="*/ 3448700 h 4038236"/>
                <a:gd name="connsiteX7" fmla="*/ 7888037 w 11571784"/>
                <a:gd name="connsiteY7" fmla="*/ 0 h 4038236"/>
                <a:gd name="connsiteX8" fmla="*/ 9746613 w 11571784"/>
                <a:gd name="connsiteY8" fmla="*/ 1960878 h 4038236"/>
                <a:gd name="connsiteX9" fmla="*/ 11571784 w 11571784"/>
                <a:gd name="connsiteY9" fmla="*/ 893992 h 403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71784" h="4038236">
                  <a:moveTo>
                    <a:pt x="11571784" y="893992"/>
                  </a:moveTo>
                  <a:cubicBezTo>
                    <a:pt x="11567302" y="1942073"/>
                    <a:pt x="11562819" y="2990155"/>
                    <a:pt x="11558337" y="4038236"/>
                  </a:cubicBezTo>
                  <a:lnTo>
                    <a:pt x="0" y="4038236"/>
                  </a:lnTo>
                  <a:lnTo>
                    <a:pt x="551387" y="3659732"/>
                  </a:lnTo>
                  <a:lnTo>
                    <a:pt x="2426290" y="3816252"/>
                  </a:lnTo>
                  <a:lnTo>
                    <a:pt x="4248580" y="2135604"/>
                  </a:lnTo>
                  <a:lnTo>
                    <a:pt x="6121030" y="3448700"/>
                  </a:lnTo>
                  <a:lnTo>
                    <a:pt x="7888037" y="0"/>
                  </a:lnTo>
                  <a:lnTo>
                    <a:pt x="9746613" y="1960878"/>
                  </a:lnTo>
                  <a:lnTo>
                    <a:pt x="11571784" y="89399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460100" y="6248764"/>
              <a:ext cx="12969281" cy="4038236"/>
            </a:xfrm>
            <a:custGeom>
              <a:avLst/>
              <a:gdLst>
                <a:gd name="connsiteX0" fmla="*/ 10157601 w 12969281"/>
                <a:gd name="connsiteY0" fmla="*/ 0 h 4038236"/>
                <a:gd name="connsiteX1" fmla="*/ 8323359 w 12969281"/>
                <a:gd name="connsiteY1" fmla="*/ 2467065 h 4038236"/>
                <a:gd name="connsiteX2" fmla="*/ 6518144 w 12969281"/>
                <a:gd name="connsiteY2" fmla="*/ 1221204 h 4038236"/>
                <a:gd name="connsiteX3" fmla="*/ 4709301 w 12969281"/>
                <a:gd name="connsiteY3" fmla="*/ 2713593 h 4038236"/>
                <a:gd name="connsiteX4" fmla="*/ 2847846 w 12969281"/>
                <a:gd name="connsiteY4" fmla="*/ 2772227 h 4038236"/>
                <a:gd name="connsiteX5" fmla="*/ 1422400 w 12969281"/>
                <a:gd name="connsiteY5" fmla="*/ 4038236 h 4038236"/>
                <a:gd name="connsiteX6" fmla="*/ 0 w 12969281"/>
                <a:gd name="connsiteY6" fmla="*/ 4038236 h 4038236"/>
                <a:gd name="connsiteX7" fmla="*/ 2862360 w 12969281"/>
                <a:gd name="connsiteY7" fmla="*/ 2235199 h 4038236"/>
                <a:gd name="connsiteX8" fmla="*/ 4680273 w 12969281"/>
                <a:gd name="connsiteY8" fmla="*/ 2263650 h 4038236"/>
                <a:gd name="connsiteX9" fmla="*/ 6489115 w 12969281"/>
                <a:gd name="connsiteY9" fmla="*/ 364861 h 4038236"/>
                <a:gd name="connsiteX10" fmla="*/ 8337873 w 12969281"/>
                <a:gd name="connsiteY10" fmla="*/ 1480094 h 4038236"/>
                <a:gd name="connsiteX11" fmla="*/ 10157601 w 12969281"/>
                <a:gd name="connsiteY11" fmla="*/ 0 h 4038236"/>
                <a:gd name="connsiteX12" fmla="*/ 12002730 w 12969281"/>
                <a:gd name="connsiteY12" fmla="*/ 320763 h 4038236"/>
                <a:gd name="connsiteX13" fmla="*/ 12969281 w 12969281"/>
                <a:gd name="connsiteY13" fmla="*/ 153919 h 4038236"/>
                <a:gd name="connsiteX14" fmla="*/ 12002730 w 12969281"/>
                <a:gd name="connsiteY14" fmla="*/ 1046478 h 403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69281" h="4038236">
                  <a:moveTo>
                    <a:pt x="10157601" y="0"/>
                  </a:moveTo>
                  <a:lnTo>
                    <a:pt x="8323359" y="2467065"/>
                  </a:lnTo>
                  <a:lnTo>
                    <a:pt x="6518144" y="1221204"/>
                  </a:lnTo>
                  <a:lnTo>
                    <a:pt x="4709301" y="2713593"/>
                  </a:lnTo>
                  <a:lnTo>
                    <a:pt x="2847846" y="2772227"/>
                  </a:lnTo>
                  <a:lnTo>
                    <a:pt x="1422400" y="4038236"/>
                  </a:lnTo>
                  <a:lnTo>
                    <a:pt x="0" y="4038236"/>
                  </a:lnTo>
                  <a:lnTo>
                    <a:pt x="2862360" y="2235199"/>
                  </a:lnTo>
                  <a:lnTo>
                    <a:pt x="4680273" y="2263650"/>
                  </a:lnTo>
                  <a:lnTo>
                    <a:pt x="6489115" y="364861"/>
                  </a:lnTo>
                  <a:lnTo>
                    <a:pt x="8337873" y="1480094"/>
                  </a:lnTo>
                  <a:close/>
                  <a:moveTo>
                    <a:pt x="10157601" y="0"/>
                  </a:moveTo>
                  <a:lnTo>
                    <a:pt x="12002730" y="320763"/>
                  </a:lnTo>
                  <a:lnTo>
                    <a:pt x="12969281" y="153919"/>
                  </a:lnTo>
                  <a:lnTo>
                    <a:pt x="12002730" y="10464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Oval 21"/>
            <p:cNvSpPr/>
            <p:nvPr/>
          </p:nvSpPr>
          <p:spPr>
            <a:xfrm>
              <a:off x="7119257" y="8804728"/>
              <a:ext cx="391886" cy="391886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Oval 22"/>
            <p:cNvSpPr/>
            <p:nvPr/>
          </p:nvSpPr>
          <p:spPr>
            <a:xfrm>
              <a:off x="8948057" y="8746671"/>
              <a:ext cx="391886" cy="391886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Oval 23"/>
            <p:cNvSpPr/>
            <p:nvPr/>
          </p:nvSpPr>
          <p:spPr>
            <a:xfrm>
              <a:off x="10776857" y="7278912"/>
              <a:ext cx="391886" cy="391886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0288411" y="6248358"/>
              <a:ext cx="8039173" cy="4051742"/>
            </a:xfrm>
            <a:custGeom>
              <a:avLst/>
              <a:gdLst>
                <a:gd name="connsiteX0" fmla="*/ 675321 w 8039173"/>
                <a:gd name="connsiteY0" fmla="*/ 3108061 h 4051742"/>
                <a:gd name="connsiteX1" fmla="*/ 2137809 w 8039173"/>
                <a:gd name="connsiteY1" fmla="*/ 4051742 h 4051742"/>
                <a:gd name="connsiteX2" fmla="*/ 0 w 8039173"/>
                <a:gd name="connsiteY2" fmla="*/ 4051742 h 4051742"/>
                <a:gd name="connsiteX3" fmla="*/ 4329292 w 8039173"/>
                <a:gd name="connsiteY3" fmla="*/ 0 h 4051742"/>
                <a:gd name="connsiteX4" fmla="*/ 6173354 w 8039173"/>
                <a:gd name="connsiteY4" fmla="*/ 3223621 h 4051742"/>
                <a:gd name="connsiteX5" fmla="*/ 8039173 w 8039173"/>
                <a:gd name="connsiteY5" fmla="*/ 2654305 h 4051742"/>
                <a:gd name="connsiteX6" fmla="*/ 8039173 w 8039173"/>
                <a:gd name="connsiteY6" fmla="*/ 3378808 h 4051742"/>
                <a:gd name="connsiteX7" fmla="*/ 8032189 w 8039173"/>
                <a:gd name="connsiteY7" fmla="*/ 3410234 h 4051742"/>
                <a:gd name="connsiteX8" fmla="*/ 7999593 w 8039173"/>
                <a:gd name="connsiteY8" fmla="*/ 4038236 h 4051742"/>
                <a:gd name="connsiteX9" fmla="*/ 7777093 w 8039173"/>
                <a:gd name="connsiteY9" fmla="*/ 4051742 h 4051742"/>
                <a:gd name="connsiteX10" fmla="*/ 2742295 w 8039173"/>
                <a:gd name="connsiteY10" fmla="*/ 4051742 h 405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9173" h="4051742">
                  <a:moveTo>
                    <a:pt x="675321" y="3108061"/>
                  </a:moveTo>
                  <a:lnTo>
                    <a:pt x="2137809" y="4051742"/>
                  </a:lnTo>
                  <a:lnTo>
                    <a:pt x="0" y="4051742"/>
                  </a:lnTo>
                  <a:close/>
                  <a:moveTo>
                    <a:pt x="4329292" y="0"/>
                  </a:moveTo>
                  <a:lnTo>
                    <a:pt x="6173354" y="3223621"/>
                  </a:lnTo>
                  <a:lnTo>
                    <a:pt x="8039173" y="2654305"/>
                  </a:lnTo>
                  <a:lnTo>
                    <a:pt x="8039173" y="3378808"/>
                  </a:lnTo>
                  <a:lnTo>
                    <a:pt x="8032189" y="3410234"/>
                  </a:lnTo>
                  <a:cubicBezTo>
                    <a:pt x="8015201" y="3497104"/>
                    <a:pt x="8001273" y="3645206"/>
                    <a:pt x="7999593" y="4038236"/>
                  </a:cubicBezTo>
                  <a:lnTo>
                    <a:pt x="7777093" y="4051742"/>
                  </a:lnTo>
                  <a:lnTo>
                    <a:pt x="2742295" y="4051742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Oval 24"/>
            <p:cNvSpPr/>
            <p:nvPr/>
          </p:nvSpPr>
          <p:spPr>
            <a:xfrm>
              <a:off x="12605657" y="8492671"/>
              <a:ext cx="391886" cy="391886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Oval 26"/>
            <p:cNvSpPr/>
            <p:nvPr/>
          </p:nvSpPr>
          <p:spPr>
            <a:xfrm>
              <a:off x="16263257" y="7068454"/>
              <a:ext cx="391886" cy="391886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sp>
        <p:nvSpPr>
          <p:cNvPr id="56" name="Title 3"/>
          <p:cNvSpPr txBox="1">
            <a:spLocks/>
          </p:cNvSpPr>
          <p:nvPr/>
        </p:nvSpPr>
        <p:spPr>
          <a:xfrm>
            <a:off x="1200151" y="2962553"/>
            <a:ext cx="6693743" cy="2482765"/>
          </a:xfrm>
          <a:prstGeom prst="rect">
            <a:avLst/>
          </a:prstGeom>
        </p:spPr>
        <p:txBody>
          <a:bodyPr lIns="0" tIns="0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200" b="1" dirty="0">
                <a:solidFill>
                  <a:schemeClr val="accent6"/>
                </a:solidFill>
                <a:latin typeface="Montserrat" panose="00000500000000000000" pitchFamily="50" charset="0"/>
              </a:rPr>
              <a:t>Модернизация участка</a:t>
            </a:r>
            <a:r>
              <a:rPr lang="en-US" sz="4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4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Это выход на новый уровень</a:t>
            </a:r>
            <a:endParaRPr lang="en-US" sz="3375" spc="225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995423" y="3457086"/>
            <a:ext cx="1969273" cy="3761690"/>
            <a:chOff x="13712711" y="5765693"/>
            <a:chExt cx="2227263" cy="4254501"/>
          </a:xfrm>
        </p:grpSpPr>
        <p:sp>
          <p:nvSpPr>
            <p:cNvPr id="6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715886" y="5765693"/>
              <a:ext cx="2220913" cy="425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14477886" y="9024831"/>
              <a:ext cx="696913" cy="995363"/>
            </a:xfrm>
            <a:custGeom>
              <a:avLst/>
              <a:gdLst>
                <a:gd name="T0" fmla="*/ 966 w 1932"/>
                <a:gd name="T1" fmla="*/ 2760 h 2760"/>
                <a:gd name="T2" fmla="*/ 1932 w 1932"/>
                <a:gd name="T3" fmla="*/ 0 h 2760"/>
                <a:gd name="T4" fmla="*/ 966 w 1932"/>
                <a:gd name="T5" fmla="*/ 76 h 2760"/>
                <a:gd name="T6" fmla="*/ 0 w 1932"/>
                <a:gd name="T7" fmla="*/ 0 h 2760"/>
                <a:gd name="T8" fmla="*/ 966 w 1932"/>
                <a:gd name="T9" fmla="*/ 2760 h 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2" h="2760">
                  <a:moveTo>
                    <a:pt x="966" y="2760"/>
                  </a:moveTo>
                  <a:cubicBezTo>
                    <a:pt x="1517" y="2051"/>
                    <a:pt x="1878" y="801"/>
                    <a:pt x="1932" y="0"/>
                  </a:cubicBezTo>
                  <a:cubicBezTo>
                    <a:pt x="1616" y="50"/>
                    <a:pt x="1293" y="76"/>
                    <a:pt x="966" y="76"/>
                  </a:cubicBezTo>
                  <a:cubicBezTo>
                    <a:pt x="639" y="76"/>
                    <a:pt x="316" y="50"/>
                    <a:pt x="0" y="0"/>
                  </a:cubicBezTo>
                  <a:cubicBezTo>
                    <a:pt x="54" y="801"/>
                    <a:pt x="414" y="2051"/>
                    <a:pt x="966" y="276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14563611" y="9035943"/>
              <a:ext cx="525463" cy="498475"/>
            </a:xfrm>
            <a:custGeom>
              <a:avLst/>
              <a:gdLst>
                <a:gd name="T0" fmla="*/ 726 w 1452"/>
                <a:gd name="T1" fmla="*/ 1381 h 1381"/>
                <a:gd name="T2" fmla="*/ 1452 w 1452"/>
                <a:gd name="T3" fmla="*/ 0 h 1381"/>
                <a:gd name="T4" fmla="*/ 726 w 1452"/>
                <a:gd name="T5" fmla="*/ 43 h 1381"/>
                <a:gd name="T6" fmla="*/ 0 w 1452"/>
                <a:gd name="T7" fmla="*/ 0 h 1381"/>
                <a:gd name="T8" fmla="*/ 726 w 1452"/>
                <a:gd name="T9" fmla="*/ 1381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1381">
                  <a:moveTo>
                    <a:pt x="726" y="1381"/>
                  </a:moveTo>
                  <a:cubicBezTo>
                    <a:pt x="1122" y="1028"/>
                    <a:pt x="1389" y="421"/>
                    <a:pt x="1452" y="0"/>
                  </a:cubicBezTo>
                  <a:cubicBezTo>
                    <a:pt x="1213" y="28"/>
                    <a:pt x="971" y="43"/>
                    <a:pt x="726" y="43"/>
                  </a:cubicBezTo>
                  <a:cubicBezTo>
                    <a:pt x="481" y="43"/>
                    <a:pt x="239" y="28"/>
                    <a:pt x="0" y="0"/>
                  </a:cubicBezTo>
                  <a:cubicBezTo>
                    <a:pt x="63" y="421"/>
                    <a:pt x="330" y="1028"/>
                    <a:pt x="726" y="1381"/>
                  </a:cubicBezTo>
                  <a:close/>
                </a:path>
              </a:pathLst>
            </a:custGeom>
            <a:solidFill>
              <a:srgbClr val="FE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13712711" y="8316806"/>
              <a:ext cx="2227263" cy="968375"/>
            </a:xfrm>
            <a:custGeom>
              <a:avLst/>
              <a:gdLst>
                <a:gd name="T0" fmla="*/ 1451 w 6165"/>
                <a:gd name="T1" fmla="*/ 1745 h 2684"/>
                <a:gd name="T2" fmla="*/ 468 w 6165"/>
                <a:gd name="T3" fmla="*/ 2684 h 2684"/>
                <a:gd name="T4" fmla="*/ 9 w 6165"/>
                <a:gd name="T5" fmla="*/ 2684 h 2684"/>
                <a:gd name="T6" fmla="*/ 1522 w 6165"/>
                <a:gd name="T7" fmla="*/ 0 h 2684"/>
                <a:gd name="T8" fmla="*/ 4644 w 6165"/>
                <a:gd name="T9" fmla="*/ 0 h 2684"/>
                <a:gd name="T10" fmla="*/ 6157 w 6165"/>
                <a:gd name="T11" fmla="*/ 2684 h 2684"/>
                <a:gd name="T12" fmla="*/ 5698 w 6165"/>
                <a:gd name="T13" fmla="*/ 2684 h 2684"/>
                <a:gd name="T14" fmla="*/ 4714 w 6165"/>
                <a:gd name="T15" fmla="*/ 1745 h 2684"/>
                <a:gd name="T16" fmla="*/ 1451 w 6165"/>
                <a:gd name="T17" fmla="*/ 1745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65" h="2684">
                  <a:moveTo>
                    <a:pt x="1451" y="1745"/>
                  </a:moveTo>
                  <a:cubicBezTo>
                    <a:pt x="953" y="1745"/>
                    <a:pt x="468" y="2018"/>
                    <a:pt x="468" y="2684"/>
                  </a:cubicBezTo>
                  <a:lnTo>
                    <a:pt x="9" y="2684"/>
                  </a:lnTo>
                  <a:cubicBezTo>
                    <a:pt x="0" y="1496"/>
                    <a:pt x="663" y="468"/>
                    <a:pt x="1522" y="0"/>
                  </a:cubicBezTo>
                  <a:lnTo>
                    <a:pt x="4644" y="0"/>
                  </a:lnTo>
                  <a:cubicBezTo>
                    <a:pt x="5502" y="468"/>
                    <a:pt x="6165" y="1496"/>
                    <a:pt x="6157" y="2684"/>
                  </a:cubicBezTo>
                  <a:lnTo>
                    <a:pt x="5698" y="2684"/>
                  </a:lnTo>
                  <a:cubicBezTo>
                    <a:pt x="5698" y="2018"/>
                    <a:pt x="5213" y="1745"/>
                    <a:pt x="4714" y="1745"/>
                  </a:cubicBezTo>
                  <a:cubicBezTo>
                    <a:pt x="3306" y="1745"/>
                    <a:pt x="2860" y="1745"/>
                    <a:pt x="1451" y="174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14014336" y="5765693"/>
              <a:ext cx="1624013" cy="3176588"/>
            </a:xfrm>
            <a:custGeom>
              <a:avLst/>
              <a:gdLst>
                <a:gd name="T0" fmla="*/ 579 w 4492"/>
                <a:gd name="T1" fmla="*/ 8610 h 8808"/>
                <a:gd name="T2" fmla="*/ 0 w 4492"/>
                <a:gd name="T3" fmla="*/ 5535 h 8808"/>
                <a:gd name="T4" fmla="*/ 2246 w 4492"/>
                <a:gd name="T5" fmla="*/ 0 h 8808"/>
                <a:gd name="T6" fmla="*/ 4492 w 4492"/>
                <a:gd name="T7" fmla="*/ 5535 h 8808"/>
                <a:gd name="T8" fmla="*/ 3913 w 4492"/>
                <a:gd name="T9" fmla="*/ 8610 h 8808"/>
                <a:gd name="T10" fmla="*/ 2246 w 4492"/>
                <a:gd name="T11" fmla="*/ 8808 h 8808"/>
                <a:gd name="T12" fmla="*/ 579 w 4492"/>
                <a:gd name="T13" fmla="*/ 8610 h 8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2" h="8808">
                  <a:moveTo>
                    <a:pt x="579" y="8610"/>
                  </a:moveTo>
                  <a:cubicBezTo>
                    <a:pt x="209" y="7686"/>
                    <a:pt x="0" y="6641"/>
                    <a:pt x="0" y="5535"/>
                  </a:cubicBezTo>
                  <a:cubicBezTo>
                    <a:pt x="0" y="3255"/>
                    <a:pt x="886" y="1237"/>
                    <a:pt x="2246" y="0"/>
                  </a:cubicBezTo>
                  <a:cubicBezTo>
                    <a:pt x="3606" y="1237"/>
                    <a:pt x="4492" y="3255"/>
                    <a:pt x="4492" y="5535"/>
                  </a:cubicBezTo>
                  <a:cubicBezTo>
                    <a:pt x="4492" y="6641"/>
                    <a:pt x="4283" y="7686"/>
                    <a:pt x="3913" y="8610"/>
                  </a:cubicBezTo>
                  <a:cubicBezTo>
                    <a:pt x="3378" y="8739"/>
                    <a:pt x="2820" y="8808"/>
                    <a:pt x="2246" y="8808"/>
                  </a:cubicBezTo>
                  <a:cubicBezTo>
                    <a:pt x="1671" y="8808"/>
                    <a:pt x="1113" y="8739"/>
                    <a:pt x="579" y="861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14827136" y="5765693"/>
              <a:ext cx="811213" cy="3176588"/>
            </a:xfrm>
            <a:custGeom>
              <a:avLst/>
              <a:gdLst>
                <a:gd name="T0" fmla="*/ 0 w 2246"/>
                <a:gd name="T1" fmla="*/ 0 h 8808"/>
                <a:gd name="T2" fmla="*/ 2246 w 2246"/>
                <a:gd name="T3" fmla="*/ 5535 h 8808"/>
                <a:gd name="T4" fmla="*/ 1667 w 2246"/>
                <a:gd name="T5" fmla="*/ 8610 h 8808"/>
                <a:gd name="T6" fmla="*/ 0 w 2246"/>
                <a:gd name="T7" fmla="*/ 8808 h 8808"/>
                <a:gd name="T8" fmla="*/ 0 w 2246"/>
                <a:gd name="T9" fmla="*/ 0 h 8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6" h="8808">
                  <a:moveTo>
                    <a:pt x="0" y="0"/>
                  </a:moveTo>
                  <a:cubicBezTo>
                    <a:pt x="1360" y="1237"/>
                    <a:pt x="2246" y="3255"/>
                    <a:pt x="2246" y="5535"/>
                  </a:cubicBezTo>
                  <a:cubicBezTo>
                    <a:pt x="2246" y="6641"/>
                    <a:pt x="2037" y="7686"/>
                    <a:pt x="1667" y="8610"/>
                  </a:cubicBezTo>
                  <a:cubicBezTo>
                    <a:pt x="1132" y="8739"/>
                    <a:pt x="574" y="8808"/>
                    <a:pt x="0" y="88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14385811" y="6786456"/>
              <a:ext cx="881063" cy="879475"/>
            </a:xfrm>
            <a:prstGeom prst="ellipse">
              <a:avLst/>
            </a:prstGeom>
            <a:solidFill>
              <a:srgbClr val="FF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14827136" y="6786456"/>
              <a:ext cx="439738" cy="879475"/>
            </a:xfrm>
            <a:custGeom>
              <a:avLst/>
              <a:gdLst>
                <a:gd name="T0" fmla="*/ 0 w 1220"/>
                <a:gd name="T1" fmla="*/ 0 h 2439"/>
                <a:gd name="T2" fmla="*/ 1220 w 1220"/>
                <a:gd name="T3" fmla="*/ 1219 h 2439"/>
                <a:gd name="T4" fmla="*/ 0 w 1220"/>
                <a:gd name="T5" fmla="*/ 2439 h 2439"/>
                <a:gd name="T6" fmla="*/ 0 w 1220"/>
                <a:gd name="T7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" h="2439">
                  <a:moveTo>
                    <a:pt x="0" y="0"/>
                  </a:moveTo>
                  <a:cubicBezTo>
                    <a:pt x="674" y="0"/>
                    <a:pt x="1220" y="546"/>
                    <a:pt x="1220" y="1219"/>
                  </a:cubicBezTo>
                  <a:cubicBezTo>
                    <a:pt x="1220" y="1893"/>
                    <a:pt x="674" y="2439"/>
                    <a:pt x="0" y="24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14469949" y="6869006"/>
              <a:ext cx="714375" cy="714375"/>
            </a:xfrm>
            <a:prstGeom prst="ellipse">
              <a:avLst/>
            </a:prstGeom>
            <a:solidFill>
              <a:srgbClr val="5CC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14827136" y="6869006"/>
              <a:ext cx="357188" cy="714375"/>
            </a:xfrm>
            <a:custGeom>
              <a:avLst/>
              <a:gdLst>
                <a:gd name="T0" fmla="*/ 0 w 989"/>
                <a:gd name="T1" fmla="*/ 0 h 1978"/>
                <a:gd name="T2" fmla="*/ 989 w 989"/>
                <a:gd name="T3" fmla="*/ 989 h 1978"/>
                <a:gd name="T4" fmla="*/ 0 w 989"/>
                <a:gd name="T5" fmla="*/ 1978 h 1978"/>
                <a:gd name="T6" fmla="*/ 0 w 989"/>
                <a:gd name="T7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9" h="1978">
                  <a:moveTo>
                    <a:pt x="0" y="0"/>
                  </a:moveTo>
                  <a:cubicBezTo>
                    <a:pt x="546" y="0"/>
                    <a:pt x="989" y="443"/>
                    <a:pt x="989" y="989"/>
                  </a:cubicBezTo>
                  <a:cubicBezTo>
                    <a:pt x="989" y="1536"/>
                    <a:pt x="546" y="1978"/>
                    <a:pt x="0" y="19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B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14819199" y="6954731"/>
              <a:ext cx="279400" cy="314325"/>
            </a:xfrm>
            <a:custGeom>
              <a:avLst/>
              <a:gdLst>
                <a:gd name="T0" fmla="*/ 109 w 773"/>
                <a:gd name="T1" fmla="*/ 247 h 874"/>
                <a:gd name="T2" fmla="*/ 11 w 773"/>
                <a:gd name="T3" fmla="*/ 109 h 874"/>
                <a:gd name="T4" fmla="*/ 150 w 773"/>
                <a:gd name="T5" fmla="*/ 12 h 874"/>
                <a:gd name="T6" fmla="*/ 597 w 773"/>
                <a:gd name="T7" fmla="*/ 270 h 874"/>
                <a:gd name="T8" fmla="*/ 773 w 773"/>
                <a:gd name="T9" fmla="*/ 754 h 874"/>
                <a:gd name="T10" fmla="*/ 654 w 773"/>
                <a:gd name="T11" fmla="*/ 874 h 874"/>
                <a:gd name="T12" fmla="*/ 534 w 773"/>
                <a:gd name="T13" fmla="*/ 754 h 874"/>
                <a:gd name="T14" fmla="*/ 414 w 773"/>
                <a:gd name="T15" fmla="*/ 423 h 874"/>
                <a:gd name="T16" fmla="*/ 109 w 773"/>
                <a:gd name="T17" fmla="*/ 247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3" h="874">
                  <a:moveTo>
                    <a:pt x="109" y="247"/>
                  </a:moveTo>
                  <a:cubicBezTo>
                    <a:pt x="44" y="236"/>
                    <a:pt x="0" y="174"/>
                    <a:pt x="11" y="109"/>
                  </a:cubicBezTo>
                  <a:cubicBezTo>
                    <a:pt x="23" y="44"/>
                    <a:pt x="85" y="0"/>
                    <a:pt x="150" y="12"/>
                  </a:cubicBezTo>
                  <a:cubicBezTo>
                    <a:pt x="330" y="43"/>
                    <a:pt x="486" y="138"/>
                    <a:pt x="597" y="270"/>
                  </a:cubicBezTo>
                  <a:cubicBezTo>
                    <a:pt x="707" y="402"/>
                    <a:pt x="773" y="572"/>
                    <a:pt x="773" y="754"/>
                  </a:cubicBezTo>
                  <a:cubicBezTo>
                    <a:pt x="773" y="820"/>
                    <a:pt x="720" y="874"/>
                    <a:pt x="654" y="874"/>
                  </a:cubicBezTo>
                  <a:cubicBezTo>
                    <a:pt x="588" y="874"/>
                    <a:pt x="534" y="820"/>
                    <a:pt x="534" y="754"/>
                  </a:cubicBezTo>
                  <a:cubicBezTo>
                    <a:pt x="534" y="629"/>
                    <a:pt x="489" y="513"/>
                    <a:pt x="414" y="423"/>
                  </a:cubicBezTo>
                  <a:cubicBezTo>
                    <a:pt x="338" y="333"/>
                    <a:pt x="232" y="269"/>
                    <a:pt x="109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14288974" y="8886718"/>
              <a:ext cx="1074738" cy="165100"/>
            </a:xfrm>
            <a:custGeom>
              <a:avLst/>
              <a:gdLst>
                <a:gd name="T0" fmla="*/ 0 w 2976"/>
                <a:gd name="T1" fmla="*/ 0 h 460"/>
                <a:gd name="T2" fmla="*/ 47 w 2976"/>
                <a:gd name="T3" fmla="*/ 290 h 460"/>
                <a:gd name="T4" fmla="*/ 1488 w 2976"/>
                <a:gd name="T5" fmla="*/ 460 h 460"/>
                <a:gd name="T6" fmla="*/ 2929 w 2976"/>
                <a:gd name="T7" fmla="*/ 290 h 460"/>
                <a:gd name="T8" fmla="*/ 2976 w 2976"/>
                <a:gd name="T9" fmla="*/ 0 h 460"/>
                <a:gd name="T10" fmla="*/ 1488 w 2976"/>
                <a:gd name="T11" fmla="*/ 157 h 460"/>
                <a:gd name="T12" fmla="*/ 0 w 2976"/>
                <a:gd name="T13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6" h="460">
                  <a:moveTo>
                    <a:pt x="0" y="0"/>
                  </a:moveTo>
                  <a:lnTo>
                    <a:pt x="47" y="290"/>
                  </a:lnTo>
                  <a:cubicBezTo>
                    <a:pt x="514" y="401"/>
                    <a:pt x="996" y="460"/>
                    <a:pt x="1488" y="460"/>
                  </a:cubicBezTo>
                  <a:cubicBezTo>
                    <a:pt x="1980" y="460"/>
                    <a:pt x="2462" y="401"/>
                    <a:pt x="2929" y="290"/>
                  </a:cubicBezTo>
                  <a:lnTo>
                    <a:pt x="2976" y="0"/>
                  </a:lnTo>
                  <a:cubicBezTo>
                    <a:pt x="2496" y="102"/>
                    <a:pt x="1998" y="157"/>
                    <a:pt x="1488" y="157"/>
                  </a:cubicBezTo>
                  <a:cubicBezTo>
                    <a:pt x="977" y="157"/>
                    <a:pt x="480" y="102"/>
                    <a:pt x="0" y="0"/>
                  </a:cubicBezTo>
                  <a:close/>
                </a:path>
              </a:pathLst>
            </a:custGeom>
            <a:solidFill>
              <a:srgbClr val="FF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14344536" y="5765693"/>
              <a:ext cx="482600" cy="679450"/>
            </a:xfrm>
            <a:custGeom>
              <a:avLst/>
              <a:gdLst>
                <a:gd name="T0" fmla="*/ 1336 w 1336"/>
                <a:gd name="T1" fmla="*/ 1884 h 1884"/>
                <a:gd name="T2" fmla="*/ 1336 w 1336"/>
                <a:gd name="T3" fmla="*/ 0 h 1884"/>
                <a:gd name="T4" fmla="*/ 0 w 1336"/>
                <a:gd name="T5" fmla="*/ 1745 h 1884"/>
                <a:gd name="T6" fmla="*/ 1336 w 1336"/>
                <a:gd name="T7" fmla="*/ 188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1884">
                  <a:moveTo>
                    <a:pt x="1336" y="1884"/>
                  </a:moveTo>
                  <a:lnTo>
                    <a:pt x="1336" y="0"/>
                  </a:lnTo>
                  <a:cubicBezTo>
                    <a:pt x="812" y="476"/>
                    <a:pt x="359" y="1068"/>
                    <a:pt x="0" y="1745"/>
                  </a:cubicBezTo>
                  <a:cubicBezTo>
                    <a:pt x="424" y="1835"/>
                    <a:pt x="872" y="1884"/>
                    <a:pt x="1336" y="1884"/>
                  </a:cubicBezTo>
                  <a:close/>
                </a:path>
              </a:pathLst>
            </a:custGeom>
            <a:solidFill>
              <a:srgbClr val="FF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14827136" y="5765693"/>
              <a:ext cx="482600" cy="679450"/>
            </a:xfrm>
            <a:custGeom>
              <a:avLst/>
              <a:gdLst>
                <a:gd name="T0" fmla="*/ 0 w 1336"/>
                <a:gd name="T1" fmla="*/ 0 h 1884"/>
                <a:gd name="T2" fmla="*/ 0 w 1336"/>
                <a:gd name="T3" fmla="*/ 1884 h 1884"/>
                <a:gd name="T4" fmla="*/ 1336 w 1336"/>
                <a:gd name="T5" fmla="*/ 1745 h 1884"/>
                <a:gd name="T6" fmla="*/ 0 w 1336"/>
                <a:gd name="T7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1884">
                  <a:moveTo>
                    <a:pt x="0" y="0"/>
                  </a:moveTo>
                  <a:lnTo>
                    <a:pt x="0" y="1884"/>
                  </a:lnTo>
                  <a:cubicBezTo>
                    <a:pt x="464" y="1884"/>
                    <a:pt x="912" y="1835"/>
                    <a:pt x="1336" y="1745"/>
                  </a:cubicBezTo>
                  <a:cubicBezTo>
                    <a:pt x="977" y="1068"/>
                    <a:pt x="523" y="476"/>
                    <a:pt x="0" y="0"/>
                  </a:cubicBezTo>
                  <a:close/>
                </a:path>
              </a:pathLst>
            </a:custGeom>
            <a:solidFill>
              <a:srgbClr val="E5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14827136" y="8886718"/>
              <a:ext cx="536575" cy="165100"/>
            </a:xfrm>
            <a:custGeom>
              <a:avLst/>
              <a:gdLst>
                <a:gd name="T0" fmla="*/ 0 w 1488"/>
                <a:gd name="T1" fmla="*/ 157 h 460"/>
                <a:gd name="T2" fmla="*/ 0 w 1488"/>
                <a:gd name="T3" fmla="*/ 460 h 460"/>
                <a:gd name="T4" fmla="*/ 726 w 1488"/>
                <a:gd name="T5" fmla="*/ 417 h 460"/>
                <a:gd name="T6" fmla="*/ 966 w 1488"/>
                <a:gd name="T7" fmla="*/ 384 h 460"/>
                <a:gd name="T8" fmla="*/ 1441 w 1488"/>
                <a:gd name="T9" fmla="*/ 290 h 460"/>
                <a:gd name="T10" fmla="*/ 1488 w 1488"/>
                <a:gd name="T11" fmla="*/ 0 h 460"/>
                <a:gd name="T12" fmla="*/ 0 w 1488"/>
                <a:gd name="T13" fmla="*/ 15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8" h="460">
                  <a:moveTo>
                    <a:pt x="0" y="157"/>
                  </a:moveTo>
                  <a:lnTo>
                    <a:pt x="0" y="460"/>
                  </a:lnTo>
                  <a:cubicBezTo>
                    <a:pt x="245" y="460"/>
                    <a:pt x="487" y="445"/>
                    <a:pt x="726" y="417"/>
                  </a:cubicBezTo>
                  <a:cubicBezTo>
                    <a:pt x="806" y="408"/>
                    <a:pt x="886" y="397"/>
                    <a:pt x="966" y="384"/>
                  </a:cubicBezTo>
                  <a:cubicBezTo>
                    <a:pt x="1126" y="359"/>
                    <a:pt x="1284" y="327"/>
                    <a:pt x="1441" y="290"/>
                  </a:cubicBezTo>
                  <a:lnTo>
                    <a:pt x="1488" y="0"/>
                  </a:lnTo>
                  <a:cubicBezTo>
                    <a:pt x="1008" y="102"/>
                    <a:pt x="510" y="157"/>
                    <a:pt x="0" y="157"/>
                  </a:cubicBezTo>
                  <a:close/>
                </a:path>
              </a:pathLst>
            </a:custGeom>
            <a:solidFill>
              <a:srgbClr val="E5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2303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7" grpId="0" animBg="1"/>
      <p:bldP spid="49" grpId="0" animBg="1"/>
      <p:bldP spid="51" grpId="0" animBg="1"/>
      <p:bldP spid="5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565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9" b="11819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r="25062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r="2499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2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2" r="34692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Улучшения качества продукции</a:t>
            </a:r>
            <a:endParaRPr lang="en-US" sz="2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960597" y="5589288"/>
            <a:ext cx="3728250" cy="548640"/>
          </a:xfrm>
        </p:spPr>
        <p:txBody>
          <a:bodyPr/>
          <a:lstStyle/>
          <a:p>
            <a:r>
              <a:rPr lang="ru-RU" dirty="0"/>
              <a:t>После реализации проекта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d-ID"/>
              <a:t>PRIME CORPORATION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/>
              <a:t>www.prime.com</a:t>
            </a:r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3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r="21964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3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 b="16635"/>
          <a:stretch>
            <a:fillRect/>
          </a:stretch>
        </p:blipFill>
        <p:spPr/>
      </p:pic>
      <p:grpSp>
        <p:nvGrpSpPr>
          <p:cNvPr id="14" name="Group 13"/>
          <p:cNvGrpSpPr/>
          <p:nvPr/>
        </p:nvGrpSpPr>
        <p:grpSpPr>
          <a:xfrm>
            <a:off x="5741529" y="0"/>
            <a:ext cx="7974471" cy="9561256"/>
            <a:chOff x="5741529" y="1283186"/>
            <a:chExt cx="7974471" cy="7173631"/>
          </a:xfrm>
        </p:grpSpPr>
        <p:sp>
          <p:nvSpPr>
            <p:cNvPr id="20" name="Freeform 19"/>
            <p:cNvSpPr>
              <a:spLocks noChangeAspect="1"/>
            </p:cNvSpPr>
            <p:nvPr/>
          </p:nvSpPr>
          <p:spPr>
            <a:xfrm>
              <a:off x="5741529" y="1283186"/>
              <a:ext cx="7974471" cy="7173630"/>
            </a:xfrm>
            <a:custGeom>
              <a:avLst/>
              <a:gdLst>
                <a:gd name="connsiteX0" fmla="*/ 9564842 w 10632628"/>
                <a:gd name="connsiteY0" fmla="*/ 0 h 9564840"/>
                <a:gd name="connsiteX1" fmla="*/ 10632628 w 10632628"/>
                <a:gd name="connsiteY1" fmla="*/ 0 h 9564840"/>
                <a:gd name="connsiteX2" fmla="*/ 10632628 w 10632628"/>
                <a:gd name="connsiteY2" fmla="*/ 41708 h 9564840"/>
                <a:gd name="connsiteX3" fmla="*/ 1109491 w 10632628"/>
                <a:gd name="connsiteY3" fmla="*/ 9564840 h 9564840"/>
                <a:gd name="connsiteX4" fmla="*/ 0 w 10632628"/>
                <a:gd name="connsiteY4" fmla="*/ 9564840 h 95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628" h="9564840">
                  <a:moveTo>
                    <a:pt x="9564842" y="0"/>
                  </a:moveTo>
                  <a:lnTo>
                    <a:pt x="10632628" y="0"/>
                  </a:lnTo>
                  <a:lnTo>
                    <a:pt x="10632628" y="41708"/>
                  </a:lnTo>
                  <a:lnTo>
                    <a:pt x="1109491" y="9564840"/>
                  </a:lnTo>
                  <a:lnTo>
                    <a:pt x="0" y="956484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80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25"/>
            </a:p>
          </p:txBody>
        </p:sp>
        <p:sp>
          <p:nvSpPr>
            <p:cNvPr id="15" name="Freeform 14"/>
            <p:cNvSpPr>
              <a:spLocks noChangeAspect="1"/>
            </p:cNvSpPr>
            <p:nvPr/>
          </p:nvSpPr>
          <p:spPr>
            <a:xfrm>
              <a:off x="6572944" y="7201640"/>
              <a:ext cx="2510354" cy="1255177"/>
            </a:xfrm>
            <a:custGeom>
              <a:avLst/>
              <a:gdLst>
                <a:gd name="connsiteX0" fmla="*/ 2951538 w 5903076"/>
                <a:gd name="connsiteY0" fmla="*/ 0 h 2951538"/>
                <a:gd name="connsiteX1" fmla="*/ 5903076 w 5903076"/>
                <a:gd name="connsiteY1" fmla="*/ 2951538 h 2951538"/>
                <a:gd name="connsiteX2" fmla="*/ 0 w 5903076"/>
                <a:gd name="connsiteY2" fmla="*/ 2951538 h 295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3076" h="2951538">
                  <a:moveTo>
                    <a:pt x="2951538" y="0"/>
                  </a:moveTo>
                  <a:lnTo>
                    <a:pt x="5903076" y="2951538"/>
                  </a:lnTo>
                  <a:lnTo>
                    <a:pt x="0" y="29515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sp>
        <p:nvSpPr>
          <p:cNvPr id="16" name="Right Triangle 15"/>
          <p:cNvSpPr/>
          <p:nvPr/>
        </p:nvSpPr>
        <p:spPr>
          <a:xfrm rot="5400000">
            <a:off x="-469503" y="469502"/>
            <a:ext cx="3671318" cy="273231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1" name="Freeform 30"/>
          <p:cNvSpPr>
            <a:spLocks noChangeAspect="1"/>
          </p:cNvSpPr>
          <p:nvPr/>
        </p:nvSpPr>
        <p:spPr>
          <a:xfrm rot="10800000">
            <a:off x="1200150" y="9872110"/>
            <a:ext cx="154471" cy="154472"/>
          </a:xfrm>
          <a:custGeom>
            <a:avLst/>
            <a:gdLst>
              <a:gd name="connsiteX0" fmla="*/ 220644 w 269398"/>
              <a:gd name="connsiteY0" fmla="*/ 1 h 269399"/>
              <a:gd name="connsiteX1" fmla="*/ 170812 w 269398"/>
              <a:gd name="connsiteY1" fmla="*/ 1 h 269399"/>
              <a:gd name="connsiteX2" fmla="*/ 170812 w 269398"/>
              <a:gd name="connsiteY2" fmla="*/ 0 h 269399"/>
              <a:gd name="connsiteX3" fmla="*/ 220644 w 269398"/>
              <a:gd name="connsiteY3" fmla="*/ 0 h 269399"/>
              <a:gd name="connsiteX4" fmla="*/ 134699 w 269398"/>
              <a:gd name="connsiteY4" fmla="*/ 170815 h 269399"/>
              <a:gd name="connsiteX5" fmla="*/ 98586 w 269398"/>
              <a:gd name="connsiteY5" fmla="*/ 134701 h 269399"/>
              <a:gd name="connsiteX6" fmla="*/ 134699 w 269398"/>
              <a:gd name="connsiteY6" fmla="*/ 98587 h 269399"/>
              <a:gd name="connsiteX7" fmla="*/ 170812 w 269398"/>
              <a:gd name="connsiteY7" fmla="*/ 98587 h 269399"/>
              <a:gd name="connsiteX8" fmla="*/ 170812 w 269398"/>
              <a:gd name="connsiteY8" fmla="*/ 134701 h 269399"/>
              <a:gd name="connsiteX9" fmla="*/ 134699 w 269398"/>
              <a:gd name="connsiteY9" fmla="*/ 170815 h 269399"/>
              <a:gd name="connsiteX10" fmla="*/ 134699 w 269398"/>
              <a:gd name="connsiteY10" fmla="*/ 269399 h 269399"/>
              <a:gd name="connsiteX11" fmla="*/ 0 w 269398"/>
              <a:gd name="connsiteY11" fmla="*/ 134700 h 269399"/>
              <a:gd name="connsiteX12" fmla="*/ 1 w 269398"/>
              <a:gd name="connsiteY12" fmla="*/ 134700 h 269399"/>
              <a:gd name="connsiteX13" fmla="*/ 134700 w 269398"/>
              <a:gd name="connsiteY13" fmla="*/ 1 h 269399"/>
              <a:gd name="connsiteX14" fmla="*/ 170812 w 269398"/>
              <a:gd name="connsiteY14" fmla="*/ 1 h 269399"/>
              <a:gd name="connsiteX15" fmla="*/ 170812 w 269398"/>
              <a:gd name="connsiteY15" fmla="*/ 48753 h 269399"/>
              <a:gd name="connsiteX16" fmla="*/ 134699 w 269398"/>
              <a:gd name="connsiteY16" fmla="*/ 48753 h 269399"/>
              <a:gd name="connsiteX17" fmla="*/ 48754 w 269398"/>
              <a:gd name="connsiteY17" fmla="*/ 134699 h 269399"/>
              <a:gd name="connsiteX18" fmla="*/ 134699 w 269398"/>
              <a:gd name="connsiteY18" fmla="*/ 220645 h 269399"/>
              <a:gd name="connsiteX19" fmla="*/ 220644 w 269398"/>
              <a:gd name="connsiteY19" fmla="*/ 134699 h 269399"/>
              <a:gd name="connsiteX20" fmla="*/ 220644 w 269398"/>
              <a:gd name="connsiteY20" fmla="*/ 98587 h 269399"/>
              <a:gd name="connsiteX21" fmla="*/ 220644 w 269398"/>
              <a:gd name="connsiteY21" fmla="*/ 48753 h 269399"/>
              <a:gd name="connsiteX22" fmla="*/ 220644 w 269398"/>
              <a:gd name="connsiteY22" fmla="*/ 1 h 269399"/>
              <a:gd name="connsiteX23" fmla="*/ 269398 w 269398"/>
              <a:gd name="connsiteY23" fmla="*/ 1 h 269399"/>
              <a:gd name="connsiteX24" fmla="*/ 269398 w 269398"/>
              <a:gd name="connsiteY24" fmla="*/ 134700 h 269399"/>
              <a:gd name="connsiteX25" fmla="*/ 134699 w 269398"/>
              <a:gd name="connsiteY25" fmla="*/ 269399 h 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9398" h="269399">
                <a:moveTo>
                  <a:pt x="220644" y="1"/>
                </a:moveTo>
                <a:lnTo>
                  <a:pt x="170812" y="1"/>
                </a:lnTo>
                <a:lnTo>
                  <a:pt x="170812" y="0"/>
                </a:lnTo>
                <a:lnTo>
                  <a:pt x="220644" y="0"/>
                </a:lnTo>
                <a:close/>
                <a:moveTo>
                  <a:pt x="134699" y="170815"/>
                </a:moveTo>
                <a:cubicBezTo>
                  <a:pt x="114754" y="170815"/>
                  <a:pt x="98586" y="154646"/>
                  <a:pt x="98586" y="134701"/>
                </a:cubicBezTo>
                <a:cubicBezTo>
                  <a:pt x="98586" y="114756"/>
                  <a:pt x="114754" y="98587"/>
                  <a:pt x="134699" y="98587"/>
                </a:cubicBezTo>
                <a:lnTo>
                  <a:pt x="170812" y="98587"/>
                </a:lnTo>
                <a:lnTo>
                  <a:pt x="170812" y="134701"/>
                </a:lnTo>
                <a:cubicBezTo>
                  <a:pt x="170812" y="154646"/>
                  <a:pt x="154644" y="170815"/>
                  <a:pt x="134699" y="170815"/>
                </a:cubicBezTo>
                <a:close/>
                <a:moveTo>
                  <a:pt x="134699" y="269399"/>
                </a:moveTo>
                <a:cubicBezTo>
                  <a:pt x="60307" y="269399"/>
                  <a:pt x="0" y="209092"/>
                  <a:pt x="0" y="134700"/>
                </a:cubicBezTo>
                <a:lnTo>
                  <a:pt x="1" y="134700"/>
                </a:lnTo>
                <a:cubicBezTo>
                  <a:pt x="1" y="60308"/>
                  <a:pt x="60308" y="1"/>
                  <a:pt x="134700" y="1"/>
                </a:cubicBezTo>
                <a:lnTo>
                  <a:pt x="170812" y="1"/>
                </a:lnTo>
                <a:lnTo>
                  <a:pt x="170812" y="48753"/>
                </a:lnTo>
                <a:lnTo>
                  <a:pt x="134699" y="48753"/>
                </a:lnTo>
                <a:cubicBezTo>
                  <a:pt x="87233" y="48753"/>
                  <a:pt x="48754" y="87232"/>
                  <a:pt x="48754" y="134699"/>
                </a:cubicBezTo>
                <a:cubicBezTo>
                  <a:pt x="48754" y="182166"/>
                  <a:pt x="87233" y="220645"/>
                  <a:pt x="134699" y="220645"/>
                </a:cubicBezTo>
                <a:cubicBezTo>
                  <a:pt x="182165" y="220645"/>
                  <a:pt x="220644" y="182166"/>
                  <a:pt x="220644" y="134699"/>
                </a:cubicBezTo>
                <a:lnTo>
                  <a:pt x="220644" y="98587"/>
                </a:lnTo>
                <a:lnTo>
                  <a:pt x="220644" y="48753"/>
                </a:lnTo>
                <a:lnTo>
                  <a:pt x="220644" y="1"/>
                </a:lnTo>
                <a:lnTo>
                  <a:pt x="269398" y="1"/>
                </a:lnTo>
                <a:lnTo>
                  <a:pt x="269398" y="134700"/>
                </a:lnTo>
                <a:cubicBezTo>
                  <a:pt x="269398" y="209092"/>
                  <a:pt x="209091" y="269399"/>
                  <a:pt x="134699" y="269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8787602" y="7409847"/>
            <a:ext cx="3728250" cy="8229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Уменьшение исправимого брака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26699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Модернизация участка </a:t>
            </a:r>
            <a:r>
              <a:rPr lang="ru-RU" dirty="0" err="1"/>
              <a:t>металлогальваники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Участники проекта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sz="2400" dirty="0"/>
              <a:t>Заказчик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АО «ЦКБА»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028303" y="3988975"/>
            <a:ext cx="3659394" cy="36593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844146" y="8743950"/>
            <a:ext cx="13855" cy="154305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Grp="1" noChangeAspect="1"/>
          </p:cNvPicPr>
          <p:nvPr>
            <p:ph type="pic" sz="quarter" idx="5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8376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6853382" y="0"/>
            <a:ext cx="2310" cy="61783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iamond 36"/>
          <p:cNvSpPr/>
          <p:nvPr/>
        </p:nvSpPr>
        <p:spPr>
          <a:xfrm>
            <a:off x="5984229" y="617094"/>
            <a:ext cx="1714500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4" name="Diamond 46"/>
          <p:cNvSpPr/>
          <p:nvPr/>
        </p:nvSpPr>
        <p:spPr>
          <a:xfrm>
            <a:off x="1383957" y="3842599"/>
            <a:ext cx="1371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7" name="Rectangle 13"/>
          <p:cNvSpPr/>
          <p:nvPr/>
        </p:nvSpPr>
        <p:spPr>
          <a:xfrm>
            <a:off x="2069757" y="3328249"/>
            <a:ext cx="9541328" cy="514350"/>
          </a:xfrm>
          <a:custGeom>
            <a:avLst/>
            <a:gdLst>
              <a:gd name="connsiteX0" fmla="*/ 0 w 3776472"/>
              <a:gd name="connsiteY0" fmla="*/ 0 h 824345"/>
              <a:gd name="connsiteX1" fmla="*/ 3776472 w 3776472"/>
              <a:gd name="connsiteY1" fmla="*/ 0 h 824345"/>
              <a:gd name="connsiteX2" fmla="*/ 3776472 w 3776472"/>
              <a:gd name="connsiteY2" fmla="*/ 824345 h 824345"/>
              <a:gd name="connsiteX3" fmla="*/ 0 w 3776472"/>
              <a:gd name="connsiteY3" fmla="*/ 824345 h 824345"/>
              <a:gd name="connsiteX4" fmla="*/ 0 w 3776472"/>
              <a:gd name="connsiteY4" fmla="*/ 0 h 824345"/>
              <a:gd name="connsiteX0" fmla="*/ 0 w 3776472"/>
              <a:gd name="connsiteY0" fmla="*/ 824345 h 915785"/>
              <a:gd name="connsiteX1" fmla="*/ 0 w 3776472"/>
              <a:gd name="connsiteY1" fmla="*/ 0 h 915785"/>
              <a:gd name="connsiteX2" fmla="*/ 3776472 w 3776472"/>
              <a:gd name="connsiteY2" fmla="*/ 0 h 915785"/>
              <a:gd name="connsiteX3" fmla="*/ 3776472 w 3776472"/>
              <a:gd name="connsiteY3" fmla="*/ 824345 h 915785"/>
              <a:gd name="connsiteX4" fmla="*/ 91440 w 3776472"/>
              <a:gd name="connsiteY4" fmla="*/ 915785 h 915785"/>
              <a:gd name="connsiteX0" fmla="*/ 0 w 3776472"/>
              <a:gd name="connsiteY0" fmla="*/ 824345 h 824345"/>
              <a:gd name="connsiteX1" fmla="*/ 0 w 3776472"/>
              <a:gd name="connsiteY1" fmla="*/ 0 h 824345"/>
              <a:gd name="connsiteX2" fmla="*/ 3776472 w 3776472"/>
              <a:gd name="connsiteY2" fmla="*/ 0 h 824345"/>
              <a:gd name="connsiteX3" fmla="*/ 3776472 w 3776472"/>
              <a:gd name="connsiteY3" fmla="*/ 824345 h 82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472" h="824345">
                <a:moveTo>
                  <a:pt x="0" y="824345"/>
                </a:moveTo>
                <a:lnTo>
                  <a:pt x="0" y="0"/>
                </a:lnTo>
                <a:lnTo>
                  <a:pt x="3776472" y="0"/>
                </a:lnTo>
                <a:lnTo>
                  <a:pt x="3776472" y="824345"/>
                </a:lnTo>
              </a:path>
            </a:pathLst>
          </a:cu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9" name="Diamond 49"/>
          <p:cNvSpPr/>
          <p:nvPr/>
        </p:nvSpPr>
        <p:spPr>
          <a:xfrm>
            <a:off x="6141244" y="3838406"/>
            <a:ext cx="1371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827044" y="2346585"/>
            <a:ext cx="14435" cy="1496014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amond 49"/>
          <p:cNvSpPr/>
          <p:nvPr/>
        </p:nvSpPr>
        <p:spPr>
          <a:xfrm>
            <a:off x="10898531" y="3842599"/>
            <a:ext cx="1371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cxnSp>
        <p:nvCxnSpPr>
          <p:cNvPr id="46" name="Straight Connector 45"/>
          <p:cNvCxnSpPr>
            <a:stCxn id="59" idx="0"/>
          </p:cNvCxnSpPr>
          <p:nvPr/>
        </p:nvCxnSpPr>
        <p:spPr>
          <a:xfrm>
            <a:off x="2093505" y="6930649"/>
            <a:ext cx="0" cy="508942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823435" y="5210006"/>
            <a:ext cx="3609" cy="243136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9" idx="3"/>
          </p:cNvCxnSpPr>
          <p:nvPr/>
        </p:nvCxnSpPr>
        <p:spPr>
          <a:xfrm>
            <a:off x="11634833" y="6930649"/>
            <a:ext cx="0" cy="508942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Grp="1" noChangeAspect="1"/>
          </p:cNvPicPr>
          <p:nvPr>
            <p:ph type="pic" sz="quarter" idx="5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b="9906"/>
          <a:stretch>
            <a:fillRect/>
          </a:stretch>
        </p:blipFill>
        <p:spPr>
          <a:xfrm>
            <a:off x="6150937" y="780624"/>
            <a:ext cx="1426464" cy="1425600"/>
          </a:xfrm>
        </p:spPr>
      </p:pic>
      <p:pic>
        <p:nvPicPr>
          <p:cNvPr id="64" name="Рисунок 63"/>
          <p:cNvPicPr>
            <a:picLocks noGrp="1" noChangeAspect="1"/>
          </p:cNvPicPr>
          <p:nvPr>
            <p:ph type="pic" sz="quarter" idx="6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r="1985"/>
          <a:stretch>
            <a:fillRect/>
          </a:stretch>
        </p:blipFill>
        <p:spPr>
          <a:xfrm>
            <a:off x="6254750" y="3928661"/>
            <a:ext cx="1144588" cy="1144588"/>
          </a:xfrm>
        </p:spPr>
      </p:pic>
      <p:pic>
        <p:nvPicPr>
          <p:cNvPr id="65" name="Рисунок 64"/>
          <p:cNvPicPr>
            <a:picLocks noGrp="1" noChangeAspect="1"/>
          </p:cNvPicPr>
          <p:nvPr>
            <p:ph type="pic" sz="quarter" idx="6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1012036" y="3956105"/>
            <a:ext cx="1144588" cy="1144587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66"/>
          </p:nvPr>
        </p:nvSpPr>
        <p:spPr>
          <a:xfrm>
            <a:off x="963828" y="5271916"/>
            <a:ext cx="2211858" cy="331224"/>
          </a:xfrm>
        </p:spPr>
        <p:txBody>
          <a:bodyPr/>
          <a:lstStyle/>
          <a:p>
            <a:r>
              <a:rPr lang="ru-RU" dirty="0"/>
              <a:t>Севастьянов Александр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67"/>
          </p:nvPr>
        </p:nvSpPr>
        <p:spPr>
          <a:xfrm>
            <a:off x="1189914" y="5549680"/>
            <a:ext cx="1759685" cy="460919"/>
          </a:xfrm>
        </p:spPr>
        <p:txBody>
          <a:bodyPr/>
          <a:lstStyle/>
          <a:p>
            <a:r>
              <a:rPr lang="ru-RU" dirty="0"/>
              <a:t>Специалист по закупкам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72"/>
          </p:nvPr>
        </p:nvSpPr>
        <p:spPr>
          <a:xfrm>
            <a:off x="5939044" y="5333641"/>
            <a:ext cx="1759685" cy="331224"/>
          </a:xfrm>
        </p:spPr>
        <p:txBody>
          <a:bodyPr/>
          <a:lstStyle/>
          <a:p>
            <a:r>
              <a:rPr lang="ru-RU" dirty="0"/>
              <a:t>Бабанин Андрей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73"/>
          </p:nvPr>
        </p:nvSpPr>
        <p:spPr>
          <a:xfrm>
            <a:off x="5973538" y="5646074"/>
            <a:ext cx="1759685" cy="460919"/>
          </a:xfrm>
        </p:spPr>
        <p:txBody>
          <a:bodyPr/>
          <a:lstStyle/>
          <a:p>
            <a:r>
              <a:rPr lang="ru-RU" dirty="0"/>
              <a:t>Инженер по монтажу оборудования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76"/>
          </p:nvPr>
        </p:nvSpPr>
        <p:spPr>
          <a:xfrm>
            <a:off x="10718087" y="5374350"/>
            <a:ext cx="1759685" cy="331224"/>
          </a:xfrm>
        </p:spPr>
        <p:txBody>
          <a:bodyPr/>
          <a:lstStyle/>
          <a:p>
            <a:r>
              <a:rPr lang="ru-RU" dirty="0"/>
              <a:t>Клименко Жанна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77"/>
          </p:nvPr>
        </p:nvSpPr>
        <p:spPr>
          <a:xfrm>
            <a:off x="10713086" y="5664865"/>
            <a:ext cx="1759685" cy="460919"/>
          </a:xfrm>
        </p:spPr>
        <p:txBody>
          <a:bodyPr/>
          <a:lstStyle/>
          <a:p>
            <a:r>
              <a:rPr lang="ru-RU" dirty="0"/>
              <a:t>Специалист  по Обучению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78"/>
          </p:nvPr>
        </p:nvSpPr>
        <p:spPr>
          <a:xfrm>
            <a:off x="5800172" y="2430027"/>
            <a:ext cx="2106420" cy="331224"/>
          </a:xfrm>
        </p:spPr>
        <p:txBody>
          <a:bodyPr/>
          <a:lstStyle/>
          <a:p>
            <a:r>
              <a:rPr lang="ru-RU" dirty="0"/>
              <a:t>Мельников Станислав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79"/>
          </p:nvPr>
        </p:nvSpPr>
        <p:spPr>
          <a:xfrm>
            <a:off x="5873790" y="2747702"/>
            <a:ext cx="1959183" cy="460919"/>
          </a:xfrm>
        </p:spPr>
        <p:txBody>
          <a:bodyPr/>
          <a:lstStyle/>
          <a:p>
            <a:r>
              <a:rPr lang="ru-RU" dirty="0"/>
              <a:t>Руководитель проекта</a:t>
            </a:r>
            <a:endParaRPr lang="en-US" dirty="0"/>
          </a:p>
        </p:txBody>
      </p:sp>
      <p:sp>
        <p:nvSpPr>
          <p:cNvPr id="59" name="Rectangle 13"/>
          <p:cNvSpPr/>
          <p:nvPr/>
        </p:nvSpPr>
        <p:spPr>
          <a:xfrm>
            <a:off x="2093505" y="6416299"/>
            <a:ext cx="9541328" cy="514350"/>
          </a:xfrm>
          <a:custGeom>
            <a:avLst/>
            <a:gdLst>
              <a:gd name="connsiteX0" fmla="*/ 0 w 3776472"/>
              <a:gd name="connsiteY0" fmla="*/ 0 h 824345"/>
              <a:gd name="connsiteX1" fmla="*/ 3776472 w 3776472"/>
              <a:gd name="connsiteY1" fmla="*/ 0 h 824345"/>
              <a:gd name="connsiteX2" fmla="*/ 3776472 w 3776472"/>
              <a:gd name="connsiteY2" fmla="*/ 824345 h 824345"/>
              <a:gd name="connsiteX3" fmla="*/ 0 w 3776472"/>
              <a:gd name="connsiteY3" fmla="*/ 824345 h 824345"/>
              <a:gd name="connsiteX4" fmla="*/ 0 w 3776472"/>
              <a:gd name="connsiteY4" fmla="*/ 0 h 824345"/>
              <a:gd name="connsiteX0" fmla="*/ 0 w 3776472"/>
              <a:gd name="connsiteY0" fmla="*/ 824345 h 915785"/>
              <a:gd name="connsiteX1" fmla="*/ 0 w 3776472"/>
              <a:gd name="connsiteY1" fmla="*/ 0 h 915785"/>
              <a:gd name="connsiteX2" fmla="*/ 3776472 w 3776472"/>
              <a:gd name="connsiteY2" fmla="*/ 0 h 915785"/>
              <a:gd name="connsiteX3" fmla="*/ 3776472 w 3776472"/>
              <a:gd name="connsiteY3" fmla="*/ 824345 h 915785"/>
              <a:gd name="connsiteX4" fmla="*/ 91440 w 3776472"/>
              <a:gd name="connsiteY4" fmla="*/ 915785 h 915785"/>
              <a:gd name="connsiteX0" fmla="*/ 0 w 3776472"/>
              <a:gd name="connsiteY0" fmla="*/ 824345 h 824345"/>
              <a:gd name="connsiteX1" fmla="*/ 0 w 3776472"/>
              <a:gd name="connsiteY1" fmla="*/ 0 h 824345"/>
              <a:gd name="connsiteX2" fmla="*/ 3776472 w 3776472"/>
              <a:gd name="connsiteY2" fmla="*/ 0 h 824345"/>
              <a:gd name="connsiteX3" fmla="*/ 3776472 w 3776472"/>
              <a:gd name="connsiteY3" fmla="*/ 824345 h 82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472" h="824345">
                <a:moveTo>
                  <a:pt x="0" y="824345"/>
                </a:moveTo>
                <a:lnTo>
                  <a:pt x="0" y="0"/>
                </a:lnTo>
                <a:lnTo>
                  <a:pt x="3776472" y="0"/>
                </a:lnTo>
                <a:lnTo>
                  <a:pt x="3776472" y="824345"/>
                </a:lnTo>
              </a:path>
            </a:pathLst>
          </a:cu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0" name="Diamond 46"/>
          <p:cNvSpPr/>
          <p:nvPr/>
        </p:nvSpPr>
        <p:spPr>
          <a:xfrm>
            <a:off x="1371750" y="7439591"/>
            <a:ext cx="1371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66"/>
          </p:nvPr>
        </p:nvSpPr>
        <p:spPr>
          <a:xfrm>
            <a:off x="1189914" y="8988909"/>
            <a:ext cx="1759685" cy="331224"/>
          </a:xfrm>
          <a:solidFill>
            <a:schemeClr val="bg1"/>
          </a:solidFill>
        </p:spPr>
        <p:txBody>
          <a:bodyPr/>
          <a:lstStyle/>
          <a:p>
            <a:r>
              <a:rPr lang="ru-RU" dirty="0" err="1"/>
              <a:t>Богуш</a:t>
            </a:r>
            <a:r>
              <a:rPr lang="ru-RU" dirty="0"/>
              <a:t> Владимир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1189914" y="9320134"/>
            <a:ext cx="1759685" cy="4609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/>
              <a:t>Специалист по монтажу оборудования</a:t>
            </a:r>
          </a:p>
        </p:txBody>
      </p:sp>
      <p:sp>
        <p:nvSpPr>
          <p:cNvPr id="36" name="Diamond 46"/>
          <p:cNvSpPr/>
          <p:nvPr/>
        </p:nvSpPr>
        <p:spPr>
          <a:xfrm>
            <a:off x="6111204" y="7439591"/>
            <a:ext cx="1371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5873790" y="8966804"/>
            <a:ext cx="1759685" cy="331224"/>
          </a:xfrm>
          <a:solidFill>
            <a:schemeClr val="bg1"/>
          </a:solidFill>
        </p:spPr>
        <p:txBody>
          <a:bodyPr/>
          <a:lstStyle/>
          <a:p>
            <a:r>
              <a:rPr lang="ru-RU" dirty="0" err="1"/>
              <a:t>Багма</a:t>
            </a:r>
            <a:r>
              <a:rPr lang="ru-RU" dirty="0"/>
              <a:t> Сергей</a:t>
            </a:r>
            <a:endParaRPr lang="en-US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71"/>
          </p:nvPr>
        </p:nvSpPr>
        <p:spPr>
          <a:xfrm>
            <a:off x="5873790" y="9302397"/>
            <a:ext cx="1759685" cy="4609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/>
              <a:t>Спец. по электрооборудованию</a:t>
            </a:r>
          </a:p>
        </p:txBody>
      </p:sp>
      <p:sp>
        <p:nvSpPr>
          <p:cNvPr id="44" name="Diamond 49"/>
          <p:cNvSpPr/>
          <p:nvPr/>
        </p:nvSpPr>
        <p:spPr>
          <a:xfrm>
            <a:off x="10925285" y="7439591"/>
            <a:ext cx="13716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76"/>
          </p:nvPr>
        </p:nvSpPr>
        <p:spPr>
          <a:xfrm>
            <a:off x="10739949" y="8957234"/>
            <a:ext cx="1759685" cy="331224"/>
          </a:xfrm>
          <a:solidFill>
            <a:schemeClr val="bg1"/>
          </a:solidFill>
        </p:spPr>
        <p:txBody>
          <a:bodyPr/>
          <a:lstStyle/>
          <a:p>
            <a:r>
              <a:rPr lang="ru-RU" dirty="0" err="1"/>
              <a:t>Радионов</a:t>
            </a:r>
            <a:r>
              <a:rPr lang="ru-RU" dirty="0"/>
              <a:t> Николай</a:t>
            </a:r>
            <a:endParaRPr lang="en-US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77"/>
          </p:nvPr>
        </p:nvSpPr>
        <p:spPr>
          <a:xfrm>
            <a:off x="10739949" y="9288459"/>
            <a:ext cx="1759685" cy="460919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Спец. по наладке оборудования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6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 b="15080"/>
          <a:stretch>
            <a:fillRect/>
          </a:stretch>
        </p:blipFill>
        <p:spPr>
          <a:xfrm>
            <a:off x="1484907" y="3972463"/>
            <a:ext cx="1145286" cy="114480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6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13551"/>
          <a:stretch>
            <a:fillRect/>
          </a:stretch>
        </p:blipFill>
        <p:spPr>
          <a:xfrm>
            <a:off x="1497113" y="7552991"/>
            <a:ext cx="1145286" cy="114480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6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b="14921"/>
          <a:stretch>
            <a:fillRect/>
          </a:stretch>
        </p:blipFill>
        <p:spPr>
          <a:xfrm>
            <a:off x="6224361" y="7537154"/>
            <a:ext cx="1145286" cy="114480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6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b="15079"/>
          <a:stretch>
            <a:fillRect/>
          </a:stretch>
        </p:blipFill>
        <p:spPr>
          <a:xfrm>
            <a:off x="11038442" y="7538642"/>
            <a:ext cx="1145286" cy="1144800"/>
          </a:xfrm>
        </p:spPr>
      </p:pic>
    </p:spTree>
    <p:extLst>
      <p:ext uri="{BB962C8B-B14F-4D97-AF65-F5344CB8AC3E}">
        <p14:creationId xmlns:p14="http://schemas.microsoft.com/office/powerpoint/2010/main" val="369628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39" grpId="0" animBg="1"/>
      <p:bldP spid="43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59" grpId="0" animBg="1"/>
      <p:bldP spid="30" grpId="0" animBg="1"/>
      <p:bldP spid="33" grpId="0" animBg="1"/>
      <p:bldP spid="35" grpId="0" animBg="1"/>
      <p:bldP spid="36" grpId="0" animBg="1"/>
      <p:bldP spid="41" grpId="0" animBg="1"/>
      <p:bldP spid="42" grpId="0" animBg="1"/>
      <p:bldP spid="44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Модернизация участка </a:t>
            </a:r>
            <a:r>
              <a:rPr lang="ru-RU" dirty="0" err="1">
                <a:solidFill>
                  <a:schemeClr val="tx2"/>
                </a:solidFill>
              </a:rPr>
              <a:t>металлогальваники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Таймлайн</a:t>
            </a:r>
            <a:r>
              <a:rPr lang="ru-RU" dirty="0"/>
              <a:t> проекта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57999" y="4660447"/>
            <a:ext cx="0" cy="562655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16200000">
            <a:off x="6466582" y="3968249"/>
            <a:ext cx="782837" cy="985155"/>
            <a:chOff x="11325977" y="3779526"/>
            <a:chExt cx="1043782" cy="1313540"/>
          </a:xfrm>
          <a:solidFill>
            <a:schemeClr val="accent5"/>
          </a:solidFill>
        </p:grpSpPr>
        <p:sp>
          <p:nvSpPr>
            <p:cNvPr id="19" name="Rounded Rectangle 18"/>
            <p:cNvSpPr/>
            <p:nvPr/>
          </p:nvSpPr>
          <p:spPr>
            <a:xfrm rot="5400000">
              <a:off x="11255789" y="3979096"/>
              <a:ext cx="131354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/>
                <a:t>2022</a:t>
              </a:r>
              <a:endParaRPr lang="en-US" sz="2025" b="1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11248940" y="4371602"/>
              <a:ext cx="283460" cy="1293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74913" y="5645066"/>
            <a:ext cx="4426486" cy="685801"/>
            <a:chOff x="9033217" y="5812254"/>
            <a:chExt cx="5351869" cy="914401"/>
          </a:xfrm>
        </p:grpSpPr>
        <p:cxnSp>
          <p:nvCxnSpPr>
            <p:cNvPr id="9" name="Straight Connector 8"/>
            <p:cNvCxnSpPr>
              <a:endCxn id="15" idx="3"/>
            </p:cNvCxnSpPr>
            <p:nvPr/>
          </p:nvCxnSpPr>
          <p:spPr>
            <a:xfrm>
              <a:off x="9067800" y="6269454"/>
              <a:ext cx="1658900" cy="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9033217" y="6167035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12555892" y="4897461"/>
              <a:ext cx="914398" cy="274399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Изучение рынка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597314" y="5812254"/>
              <a:ext cx="1062208" cy="914400"/>
              <a:chOff x="11325977" y="3979094"/>
              <a:chExt cx="1062208" cy="914400"/>
            </a:xfrm>
          </p:grpSpPr>
          <p:sp>
            <p:nvSpPr>
              <p:cNvPr id="14" name="Round Same Side Corner Rectangle 13"/>
              <p:cNvSpPr/>
              <p:nvPr/>
            </p:nvSpPr>
            <p:spPr>
              <a:xfrm rot="16200000">
                <a:off x="11473786" y="3979094"/>
                <a:ext cx="914400" cy="914399"/>
              </a:xfrm>
              <a:prstGeom prst="round2Same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2100" dirty="0"/>
                  <a:t>11</a:t>
                </a:r>
                <a:endParaRPr lang="en-US" sz="2100" dirty="0"/>
              </a:p>
              <a:p>
                <a:pPr algn="ctr"/>
                <a:r>
                  <a:rPr lang="ru-RU" sz="1350" dirty="0"/>
                  <a:t>Апр.</a:t>
                </a:r>
                <a:endParaRPr lang="en-US" sz="2025" dirty="0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545079" y="6860212"/>
            <a:ext cx="4387608" cy="685801"/>
            <a:chOff x="3393438" y="7432449"/>
            <a:chExt cx="5850145" cy="914401"/>
          </a:xfrm>
        </p:grpSpPr>
        <p:cxnSp>
          <p:nvCxnSpPr>
            <p:cNvPr id="30" name="Straight Connector 29"/>
            <p:cNvCxnSpPr>
              <a:endCxn id="35" idx="3"/>
            </p:cNvCxnSpPr>
            <p:nvPr/>
          </p:nvCxnSpPr>
          <p:spPr>
            <a:xfrm flipH="1">
              <a:off x="7550100" y="7889649"/>
              <a:ext cx="1658900" cy="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 flipH="1">
              <a:off x="9033217" y="7787230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16200000" flipH="1">
              <a:off x="4557372" y="6268518"/>
              <a:ext cx="914398" cy="3242266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Запрос цен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 flipH="1">
              <a:off x="6635703" y="7432449"/>
              <a:ext cx="1043783" cy="914400"/>
              <a:chOff x="11325977" y="3979094"/>
              <a:chExt cx="1043783" cy="914400"/>
            </a:xfrm>
            <a:solidFill>
              <a:schemeClr val="accent5"/>
            </a:solidFill>
          </p:grpSpPr>
          <p:sp>
            <p:nvSpPr>
              <p:cNvPr id="34" name="Round Same Side Corner Rectangle 33"/>
              <p:cNvSpPr/>
              <p:nvPr/>
            </p:nvSpPr>
            <p:spPr>
              <a:xfrm rot="16200000">
                <a:off x="11455360" y="3979094"/>
                <a:ext cx="914400" cy="9144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100" dirty="0"/>
                  <a:t>1</a:t>
                </a:r>
                <a:r>
                  <a:rPr lang="ru-RU" sz="2100" dirty="0"/>
                  <a:t>4</a:t>
                </a:r>
                <a:endParaRPr lang="en-US" sz="2100" dirty="0"/>
              </a:p>
              <a:p>
                <a:pPr algn="ctr"/>
                <a:r>
                  <a:rPr lang="ru-RU" sz="1350" dirty="0"/>
                  <a:t>Апр.</a:t>
                </a:r>
                <a:endParaRPr lang="en-US" sz="2025" dirty="0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36" name="Subtitle 2"/>
          <p:cNvSpPr txBox="1">
            <a:spLocks/>
          </p:cNvSpPr>
          <p:nvPr/>
        </p:nvSpPr>
        <p:spPr>
          <a:xfrm flipH="1">
            <a:off x="1200149" y="7766533"/>
            <a:ext cx="4462427" cy="1012238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tx2"/>
                </a:solidFill>
              </a:rPr>
              <a:t>Изучение лучшего предложения из выбранных производителей оборудования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25" name="Group 3"/>
          <p:cNvGrpSpPr/>
          <p:nvPr/>
        </p:nvGrpSpPr>
        <p:grpSpPr>
          <a:xfrm>
            <a:off x="6803516" y="8272652"/>
            <a:ext cx="5392602" cy="685803"/>
            <a:chOff x="9033217" y="5812254"/>
            <a:chExt cx="6570029" cy="914403"/>
          </a:xfrm>
        </p:grpSpPr>
        <p:cxnSp>
          <p:nvCxnSpPr>
            <p:cNvPr id="26" name="Straight Connector 8"/>
            <p:cNvCxnSpPr>
              <a:endCxn id="38" idx="3"/>
            </p:cNvCxnSpPr>
            <p:nvPr/>
          </p:nvCxnSpPr>
          <p:spPr>
            <a:xfrm>
              <a:off x="9067800" y="6269454"/>
              <a:ext cx="1658900" cy="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9"/>
            <p:cNvSpPr/>
            <p:nvPr/>
          </p:nvSpPr>
          <p:spPr>
            <a:xfrm>
              <a:off x="9033217" y="6167035"/>
              <a:ext cx="210366" cy="210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800" b="1" dirty="0"/>
            </a:p>
          </p:txBody>
        </p:sp>
        <p:sp>
          <p:nvSpPr>
            <p:cNvPr id="28" name="Round Same Side Corner Rectangle 12"/>
            <p:cNvSpPr/>
            <p:nvPr/>
          </p:nvSpPr>
          <p:spPr>
            <a:xfrm rot="5400000">
              <a:off x="13164973" y="4288383"/>
              <a:ext cx="914398" cy="396214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05740" tIns="205740" rIns="205740" bIns="205740" rtlCol="0" anchor="ctr"/>
            <a:lstStyle/>
            <a:p>
              <a:pPr algn="ctr"/>
              <a:r>
                <a:rPr lang="ru-RU" sz="2025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Оформление Тех. обоснования</a:t>
              </a:r>
              <a:endParaRPr lang="en-US" sz="2025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9" name="Group 15"/>
            <p:cNvGrpSpPr/>
            <p:nvPr/>
          </p:nvGrpSpPr>
          <p:grpSpPr>
            <a:xfrm>
              <a:off x="10597314" y="5812254"/>
              <a:ext cx="1025215" cy="914400"/>
              <a:chOff x="11325977" y="3979094"/>
              <a:chExt cx="1025215" cy="914400"/>
            </a:xfrm>
          </p:grpSpPr>
          <p:sp>
            <p:nvSpPr>
              <p:cNvPr id="37" name="Round Same Side Corner Rectangle 13"/>
              <p:cNvSpPr/>
              <p:nvPr/>
            </p:nvSpPr>
            <p:spPr>
              <a:xfrm rot="16200000">
                <a:off x="11436792" y="3979094"/>
                <a:ext cx="914400" cy="914400"/>
              </a:xfrm>
              <a:prstGeom prst="round2Same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2100" dirty="0"/>
                  <a:t>14</a:t>
                </a:r>
                <a:endParaRPr lang="en-US" sz="2100" dirty="0"/>
              </a:p>
              <a:p>
                <a:pPr algn="ctr"/>
                <a:r>
                  <a:rPr lang="ru-RU" sz="1350" dirty="0"/>
                  <a:t>Апр.</a:t>
                </a:r>
                <a:endParaRPr lang="en-US" sz="2025" dirty="0"/>
              </a:p>
            </p:txBody>
          </p:sp>
          <p:sp>
            <p:nvSpPr>
              <p:cNvPr id="38" name="Isosceles Triangle 14"/>
              <p:cNvSpPr/>
              <p:nvPr/>
            </p:nvSpPr>
            <p:spPr>
              <a:xfrm rot="16200000">
                <a:off x="11248940" y="4371602"/>
                <a:ext cx="283460" cy="129385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25"/>
              </a:p>
            </p:txBody>
          </p:sp>
        </p:grpSp>
      </p:grpSp>
      <p:sp>
        <p:nvSpPr>
          <p:cNvPr id="39" name="Subtitle 2"/>
          <p:cNvSpPr txBox="1">
            <a:spLocks/>
          </p:cNvSpPr>
          <p:nvPr/>
        </p:nvSpPr>
        <p:spPr>
          <a:xfrm>
            <a:off x="8197423" y="6703786"/>
            <a:ext cx="4470827" cy="1012238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Выявление на рынке лучших образцов необходимого оборудования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8292543" y="9169098"/>
            <a:ext cx="4470827" cy="977419"/>
          </a:xfrm>
          <a:prstGeom prst="rect">
            <a:avLst/>
          </a:prstGeom>
        </p:spPr>
        <p:txBody>
          <a:bodyPr vert="horz" lIns="0" tIns="51435" rIns="0" bIns="51435" rtlCol="0" anchor="t">
            <a:noAutofit/>
          </a:bodyPr>
          <a:lstStyle>
            <a:lvl1pPr marL="0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Документальное обоснование необходимости замены оборудования по утвержденной форме.</a:t>
            </a:r>
            <a:endParaRPr lang="en-US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2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282828"/>
      </a:dk2>
      <a:lt2>
        <a:srgbClr val="E7E6E6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0563C1"/>
      </a:hlink>
      <a:folHlink>
        <a:srgbClr val="954F72"/>
      </a:folHlink>
    </a:clrScheme>
    <a:fontScheme name="Prime">
      <a:majorFont>
        <a:latin typeface="Montserrat Light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6393</TotalTime>
  <Words>601</Words>
  <Application>Microsoft Office PowerPoint</Application>
  <PresentationFormat>Произвольный</PresentationFormat>
  <Paragraphs>184</Paragraphs>
  <Slides>18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FontAwesome</vt:lpstr>
      <vt:lpstr>Montserrat</vt:lpstr>
      <vt:lpstr>Montserrat Black</vt:lpstr>
      <vt:lpstr>Montserrat Light</vt:lpstr>
      <vt:lpstr>Neris Thin</vt:lpstr>
      <vt:lpstr>Roboto</vt:lpstr>
      <vt:lpstr>Roboto Medium</vt:lpstr>
      <vt:lpstr>2_Office Theme</vt:lpstr>
      <vt:lpstr>Презентация PowerPoint</vt:lpstr>
      <vt:lpstr>Презентация PowerPoint</vt:lpstr>
      <vt:lpstr>Презентация PowerPoint</vt:lpstr>
      <vt:lpstr>Большой процент ручного труда</vt:lpstr>
      <vt:lpstr>Презентация PowerPoint</vt:lpstr>
      <vt:lpstr>Улучшения качества продукции</vt:lpstr>
      <vt:lpstr>Модернизация участка металлогальваники</vt:lpstr>
      <vt:lpstr>Презентация PowerPoint</vt:lpstr>
      <vt:lpstr>Модернизация участка металлогальваники</vt:lpstr>
      <vt:lpstr>Презентация PowerPoint</vt:lpstr>
      <vt:lpstr>Презентация PowerPoint</vt:lpstr>
      <vt:lpstr>Модернизация участка металлогальваники</vt:lpstr>
      <vt:lpstr>Сводный сметный расчет</vt:lpstr>
      <vt:lpstr>Основные результаты проекта</vt:lpstr>
      <vt:lpstr>Модернизация участка металлогальваники</vt:lpstr>
      <vt:lpstr>Модернизация участка металлогальваники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sesar</dc:creator>
  <cp:lastModifiedBy>LogunovaEA</cp:lastModifiedBy>
  <cp:revision>519</cp:revision>
  <dcterms:created xsi:type="dcterms:W3CDTF">2015-02-17T17:28:18Z</dcterms:created>
  <dcterms:modified xsi:type="dcterms:W3CDTF">2022-06-29T11:58:21Z</dcterms:modified>
</cp:coreProperties>
</file>