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0" r:id="rId2"/>
    <p:sldId id="264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61" r:id="rId18"/>
    <p:sldId id="262" r:id="rId19"/>
    <p:sldId id="263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</p:sldIdLst>
  <p:sldSz cx="10691813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19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59278-23B6-42D1-94B5-11AABCAE8079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FAD3D-B7E5-46C3-8335-B7C47541F8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7571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59278-23B6-42D1-94B5-11AABCAE8079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FAD3D-B7E5-46C3-8335-B7C47541F8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0008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59278-23B6-42D1-94B5-11AABCAE8079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FAD3D-B7E5-46C3-8335-B7C47541F8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5625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59278-23B6-42D1-94B5-11AABCAE8079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FAD3D-B7E5-46C3-8335-B7C47541F8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1140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59278-23B6-42D1-94B5-11AABCAE8079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FAD3D-B7E5-46C3-8335-B7C47541F8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595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59278-23B6-42D1-94B5-11AABCAE8079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FAD3D-B7E5-46C3-8335-B7C47541F8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6289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59278-23B6-42D1-94B5-11AABCAE8079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FAD3D-B7E5-46C3-8335-B7C47541F8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651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59278-23B6-42D1-94B5-11AABCAE8079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FAD3D-B7E5-46C3-8335-B7C47541F8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671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59278-23B6-42D1-94B5-11AABCAE8079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FAD3D-B7E5-46C3-8335-B7C47541F8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9904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59278-23B6-42D1-94B5-11AABCAE8079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FAD3D-B7E5-46C3-8335-B7C47541F8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0336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59278-23B6-42D1-94B5-11AABCAE8079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FAD3D-B7E5-46C3-8335-B7C47541F8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1201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559278-23B6-42D1-94B5-11AABCAE8079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6FAD3D-B7E5-46C3-8335-B7C47541F8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0335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3B99ED3-C60A-480C-9228-75EA791AC5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" y="0"/>
            <a:ext cx="10688972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1854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4A8E8E3-FA1D-47E5-861F-B4F6F2D49F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" y="0"/>
            <a:ext cx="10688972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3087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4DEFF70-449D-4277-AFFB-9999A54EBB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51"/>
            <a:ext cx="10691813" cy="7548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0568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82D0D46-A63A-4AFA-9942-EE21B3C7EB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3" y="0"/>
            <a:ext cx="10671767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8820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0DE5991-41C0-4F78-B70C-97445925AD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" y="0"/>
            <a:ext cx="10688972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5451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4E8A4D1-7FA9-4832-AE13-D397F787A9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" y="0"/>
            <a:ext cx="10688972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2320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0CACC59-A843-4818-96D8-7789558665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" y="0"/>
            <a:ext cx="10688972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7895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17E7193-B9A6-48CF-B26C-1F4B678B5B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" y="0"/>
            <a:ext cx="10688972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7118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E71D104-1A8D-4F41-AD2B-187F0618E9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" y="0"/>
            <a:ext cx="10688972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802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B33E130-C445-485C-8275-F91A7703E6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" y="0"/>
            <a:ext cx="10688972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9590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8BF1BFB-D2F4-4CD3-8A28-541F0C8D47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" y="0"/>
            <a:ext cx="10688972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098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F0990E6-2EB5-4496-BE5E-1AB6F45F7E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51"/>
            <a:ext cx="10691813" cy="7548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4416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C35B6B6-6CE4-4378-9752-4C6A1C495F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7" y="0"/>
            <a:ext cx="10658899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343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61F128F-F17C-4B79-ADA1-CC1D3A0CB2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42"/>
            <a:ext cx="10691813" cy="754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6398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9AF4D89-7C08-4DEF-AEB8-65DFEAD32C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" y="0"/>
            <a:ext cx="10688972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8595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1E61622-C4A1-4E3A-B2BA-0C63629537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" y="0"/>
            <a:ext cx="10688972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6818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2F01303-5A0C-46B4-97F5-D38664A0BA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" y="0"/>
            <a:ext cx="10688972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3611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1011597-A8FC-4DDB-966F-3737AAC4E6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" y="0"/>
            <a:ext cx="10688972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9287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D26B6FF-79E1-45C9-9D28-50354C8500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" y="0"/>
            <a:ext cx="10688972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258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0B60C69-0C27-4670-B7B8-8B4E1C3931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" y="0"/>
            <a:ext cx="10688972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070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7BF77B3-440E-4AD0-B534-B920FB288C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" y="0"/>
            <a:ext cx="10676063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330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D663E08-F271-40AC-9D68-75D61DC3A4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" y="0"/>
            <a:ext cx="10688972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0306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C33DD3A-EEAA-4393-9292-F04D005C05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9" y="0"/>
            <a:ext cx="10667474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4769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1574253-ED6C-484A-A838-8E95FD3ECA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40" y="0"/>
            <a:ext cx="10258932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9271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14C0587-89E9-48AA-B2D9-72AE660392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9" y="0"/>
            <a:ext cx="10667474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1787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030F23C-9D39-4993-B432-DA71B09A66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8" y="0"/>
            <a:ext cx="10654616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2768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8A23FE2-BA81-4465-A5C2-DDCF3C7EF0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" y="0"/>
            <a:ext cx="10688972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06797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</TotalTime>
  <Words>0</Words>
  <Application>Microsoft Office PowerPoint</Application>
  <PresentationFormat>Произвольный</PresentationFormat>
  <Paragraphs>0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</dc:creator>
  <cp:lastModifiedBy>Алена Никифирова</cp:lastModifiedBy>
  <cp:revision>1</cp:revision>
  <dcterms:created xsi:type="dcterms:W3CDTF">2022-06-15T05:39:02Z</dcterms:created>
  <dcterms:modified xsi:type="dcterms:W3CDTF">2022-09-01T04:09:27Z</dcterms:modified>
</cp:coreProperties>
</file>