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notesMasterIdLst>
    <p:notesMasterId r:id="rId16"/>
  </p:notesMasterIdLst>
  <p:sldIdLst>
    <p:sldId id="256" r:id="rId2"/>
    <p:sldId id="258" r:id="rId3"/>
    <p:sldId id="269" r:id="rId4"/>
    <p:sldId id="268" r:id="rId5"/>
    <p:sldId id="270" r:id="rId6"/>
    <p:sldId id="259" r:id="rId7"/>
    <p:sldId id="271" r:id="rId8"/>
    <p:sldId id="260" r:id="rId9"/>
    <p:sldId id="261" r:id="rId10"/>
    <p:sldId id="272" r:id="rId11"/>
    <p:sldId id="262" r:id="rId12"/>
    <p:sldId id="263" r:id="rId13"/>
    <p:sldId id="264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kita\Desktop\&#1073;&#1080;&#1079;&#1085;&#1077;&#1089;\Russia_PVC%20granula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5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PT" dirty="0"/>
              <a:t>Required IRR</a:t>
            </a:r>
          </a:p>
        </c:rich>
      </c:tx>
      <c:layout>
        <c:manualLayout>
          <c:xMode val="edge"/>
          <c:yMode val="edge"/>
          <c:x val="0.40876853058837764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3055681770401771E-2"/>
          <c:y val="0.24263092277610096"/>
          <c:w val="0.85694560675131393"/>
          <c:h val="0.69387908756530092"/>
        </c:manualLayout>
      </c:layout>
      <c:barChart>
        <c:barDir val="bar"/>
        <c:grouping val="percentStacked"/>
        <c:ser>
          <c:idx val="1"/>
          <c:order val="1"/>
          <c:spPr>
            <a:solidFill>
              <a:srgbClr val="FF0000"/>
            </a:solidFill>
            <a:ln w="25400">
              <a:noFill/>
            </a:ln>
          </c:spPr>
          <c:val>
            <c:numRef>
              <c:f>Overview!$D$135:$D$295</c:f>
              <c:numCache>
                <c:formatCode>General_)</c:formatCode>
                <c:ptCount val="161"/>
                <c:pt idx="0">
                  <c:v>27.071153944198844</c:v>
                </c:pt>
                <c:pt idx="1">
                  <c:v>26.671087629752574</c:v>
                </c:pt>
                <c:pt idx="2">
                  <c:v>26.276933625371974</c:v>
                </c:pt>
                <c:pt idx="3">
                  <c:v>25.888604557016727</c:v>
                </c:pt>
                <c:pt idx="4">
                  <c:v>25.506014341888417</c:v>
                </c:pt>
                <c:pt idx="5">
                  <c:v>25.129078169348197</c:v>
                </c:pt>
                <c:pt idx="6">
                  <c:v>24.757712482116446</c:v>
                </c:pt>
                <c:pt idx="7">
                  <c:v>24.391834957750195</c:v>
                </c:pt>
                <c:pt idx="8">
                  <c:v>24.031364490394296</c:v>
                </c:pt>
                <c:pt idx="9">
                  <c:v>23.676221172802251</c:v>
                </c:pt>
                <c:pt idx="10">
                  <c:v>23.326326278622894</c:v>
                </c:pt>
                <c:pt idx="11">
                  <c:v>22.981602244948668</c:v>
                </c:pt>
                <c:pt idx="12">
                  <c:v>22.641972655121847</c:v>
                </c:pt>
                <c:pt idx="13">
                  <c:v>22.307362221794932</c:v>
                </c:pt>
                <c:pt idx="14">
                  <c:v>21.977696770241309</c:v>
                </c:pt>
                <c:pt idx="15">
                  <c:v>21.652903221912631</c:v>
                </c:pt>
                <c:pt idx="16">
                  <c:v>21.332909578239036</c:v>
                </c:pt>
                <c:pt idx="17">
                  <c:v>21.017644904669009</c:v>
                </c:pt>
                <c:pt idx="18">
                  <c:v>20.707039314944833</c:v>
                </c:pt>
                <c:pt idx="19">
                  <c:v>20.40102395561069</c:v>
                </c:pt>
                <c:pt idx="20">
                  <c:v>20.099530990749436</c:v>
                </c:pt>
                <c:pt idx="21">
                  <c:v>19.802493586945253</c:v>
                </c:pt>
                <c:pt idx="22">
                  <c:v>19.509845898468246</c:v>
                </c:pt>
                <c:pt idx="23">
                  <c:v>19.221523052678076</c:v>
                </c:pt>
                <c:pt idx="24">
                  <c:v>18.937461135643431</c:v>
                </c:pt>
                <c:pt idx="25">
                  <c:v>18.657597177973823</c:v>
                </c:pt>
                <c:pt idx="26">
                  <c:v>18.381869140860911</c:v>
                </c:pt>
                <c:pt idx="27">
                  <c:v>18.110215902326029</c:v>
                </c:pt>
                <c:pt idx="28">
                  <c:v>17.842577243670952</c:v>
                </c:pt>
                <c:pt idx="29">
                  <c:v>17.578893836129019</c:v>
                </c:pt>
                <c:pt idx="30">
                  <c:v>17.319107227713328</c:v>
                </c:pt>
                <c:pt idx="31">
                  <c:v>17.06315983025943</c:v>
                </c:pt>
                <c:pt idx="32">
                  <c:v>16.810994906659552</c:v>
                </c:pt>
                <c:pt idx="33">
                  <c:v>16.562556558285259</c:v>
                </c:pt>
                <c:pt idx="34">
                  <c:v>16.31778971259633</c:v>
                </c:pt>
                <c:pt idx="35">
                  <c:v>16.076640110932324</c:v>
                </c:pt>
                <c:pt idx="36">
                  <c:v>15.839054296485072</c:v>
                </c:pt>
                <c:pt idx="37">
                  <c:v>15.604979602448342</c:v>
                </c:pt>
                <c:pt idx="38">
                  <c:v>15.374364140343195</c:v>
                </c:pt>
                <c:pt idx="39">
                  <c:v>15.14715678851546</c:v>
                </c:pt>
                <c:pt idx="40">
                  <c:v>14.923307180803413</c:v>
                </c:pt>
                <c:pt idx="41">
                  <c:v>14.70276569537282</c:v>
                </c:pt>
                <c:pt idx="42">
                  <c:v>14.485483443717072</c:v>
                </c:pt>
                <c:pt idx="43">
                  <c:v>14.271412259819774</c:v>
                </c:pt>
                <c:pt idx="44">
                  <c:v>14.060504689477616</c:v>
                </c:pt>
                <c:pt idx="45">
                  <c:v>13.852713979780907</c:v>
                </c:pt>
                <c:pt idx="46">
                  <c:v>13.647994068749655</c:v>
                </c:pt>
                <c:pt idx="47">
                  <c:v>13.446299575122818</c:v>
                </c:pt>
                <c:pt idx="48">
                  <c:v>13.247585788298341</c:v>
                </c:pt>
                <c:pt idx="49">
                  <c:v>13.051808658422015</c:v>
                </c:pt>
                <c:pt idx="50">
                  <c:v>12.858924786622673</c:v>
                </c:pt>
                <c:pt idx="51">
                  <c:v>12.668891415391798</c:v>
                </c:pt>
                <c:pt idx="52">
                  <c:v>12.481666419105224</c:v>
                </c:pt>
                <c:pt idx="53">
                  <c:v>12.29720829468495</c:v>
                </c:pt>
                <c:pt idx="54">
                  <c:v>12.115476152398967</c:v>
                </c:pt>
                <c:pt idx="55">
                  <c:v>11.936429706797012</c:v>
                </c:pt>
                <c:pt idx="56">
                  <c:v>11.760029267780309</c:v>
                </c:pt>
                <c:pt idx="57">
                  <c:v>11.586235731803264</c:v>
                </c:pt>
                <c:pt idx="58">
                  <c:v>11.415010573205187</c:v>
                </c:pt>
                <c:pt idx="59">
                  <c:v>11.24631583567013</c:v>
                </c:pt>
                <c:pt idx="60">
                  <c:v>11.08011412381294</c:v>
                </c:pt>
                <c:pt idx="61">
                  <c:v>10.916368594889597</c:v>
                </c:pt>
                <c:pt idx="62">
                  <c:v>10.75504295063015</c:v>
                </c:pt>
                <c:pt idx="63">
                  <c:v>10.596101429192263</c:v>
                </c:pt>
                <c:pt idx="64">
                  <c:v>10.439508797233758</c:v>
                </c:pt>
                <c:pt idx="65">
                  <c:v>10.285230342102226</c:v>
                </c:pt>
                <c:pt idx="66">
                  <c:v>10.133231864140122</c:v>
                </c:pt>
                <c:pt idx="67">
                  <c:v>9.9834796691035717</c:v>
                </c:pt>
                <c:pt idx="68">
                  <c:v>9.8359405606931709</c:v>
                </c:pt>
                <c:pt idx="69">
                  <c:v>9.6905818331952496</c:v>
                </c:pt>
                <c:pt idx="70">
                  <c:v>9.5473712642317619</c:v>
                </c:pt>
                <c:pt idx="71">
                  <c:v>9.4062771076175089</c:v>
                </c:pt>
                <c:pt idx="72">
                  <c:v>9.267268086322666</c:v>
                </c:pt>
                <c:pt idx="73">
                  <c:v>9.1303133855395675</c:v>
                </c:pt>
                <c:pt idx="74">
                  <c:v>8.9953826458517998</c:v>
                </c:pt>
                <c:pt idx="75">
                  <c:v>8.8624459565042457</c:v>
                </c:pt>
                <c:pt idx="76">
                  <c:v>8.731473848772648</c:v>
                </c:pt>
                <c:pt idx="77">
                  <c:v>8.6024372894311849</c:v>
                </c:pt>
                <c:pt idx="78">
                  <c:v>8.4753076743164364</c:v>
                </c:pt>
                <c:pt idx="79">
                  <c:v>8.3500568219866462</c:v>
                </c:pt>
                <c:pt idx="80">
                  <c:v>8.2266569674745185</c:v>
                </c:pt>
                <c:pt idx="81">
                  <c:v>8.1050807561325335</c:v>
                </c:pt>
                <c:pt idx="82">
                  <c:v>7.985301237568998</c:v>
                </c:pt>
                <c:pt idx="83">
                  <c:v>7.8672918596738901</c:v>
                </c:pt>
                <c:pt idx="84">
                  <c:v>7.7510264627329004</c:v>
                </c:pt>
                <c:pt idx="85">
                  <c:v>7.6364792736284715</c:v>
                </c:pt>
                <c:pt idx="86">
                  <c:v>7.5236249001265749</c:v>
                </c:pt>
                <c:pt idx="87">
                  <c:v>7.4124383252478578</c:v>
                </c:pt>
                <c:pt idx="88">
                  <c:v>7.3028949017220279</c:v>
                </c:pt>
                <c:pt idx="89">
                  <c:v>7.1949703465241646</c:v>
                </c:pt>
                <c:pt idx="90">
                  <c:v>7.0886407354917917</c:v>
                </c:pt>
                <c:pt idx="91">
                  <c:v>6.9838824980214707</c:v>
                </c:pt>
                <c:pt idx="92">
                  <c:v>6.8806724118438138</c:v>
                </c:pt>
                <c:pt idx="93">
                  <c:v>6.7789875978756777</c:v>
                </c:pt>
                <c:pt idx="94">
                  <c:v>6.6788055151484498</c:v>
                </c:pt>
                <c:pt idx="95">
                  <c:v>6.5801039558112828</c:v>
                </c:pt>
                <c:pt idx="96">
                  <c:v>6.4828610402081628</c:v>
                </c:pt>
                <c:pt idx="97">
                  <c:v>6.387055212027744</c:v>
                </c:pt>
                <c:pt idx="98">
                  <c:v>6.2926652335248763</c:v>
                </c:pt>
                <c:pt idx="99">
                  <c:v>6.1996701808126877</c:v>
                </c:pt>
                <c:pt idx="100">
                  <c:v>6.1080494392243221</c:v>
                </c:pt>
                <c:pt idx="101">
                  <c:v>6.0177826987431731</c:v>
                </c:pt>
                <c:pt idx="102">
                  <c:v>5.9288499495006652</c:v>
                </c:pt>
                <c:pt idx="103">
                  <c:v>5.841231477340556</c:v>
                </c:pt>
                <c:pt idx="104">
                  <c:v>5.7549078594488217</c:v>
                </c:pt>
                <c:pt idx="105">
                  <c:v>5.6698599600481012</c:v>
                </c:pt>
                <c:pt idx="106">
                  <c:v>5.5860689261557672</c:v>
                </c:pt>
                <c:pt idx="107">
                  <c:v>5.5035161834046988</c:v>
                </c:pt>
                <c:pt idx="108">
                  <c:v>5.4221834319258084</c:v>
                </c:pt>
                <c:pt idx="109">
                  <c:v>5.3420526422914385</c:v>
                </c:pt>
                <c:pt idx="110">
                  <c:v>5.2631060515186601</c:v>
                </c:pt>
                <c:pt idx="111">
                  <c:v>5.1853261591316864</c:v>
                </c:pt>
                <c:pt idx="112">
                  <c:v>5.108695723282449</c:v>
                </c:pt>
                <c:pt idx="113">
                  <c:v>5.033197756928522</c:v>
                </c:pt>
                <c:pt idx="114">
                  <c:v>4.958815524067508</c:v>
                </c:pt>
                <c:pt idx="115">
                  <c:v>4.8855325360271014</c:v>
                </c:pt>
                <c:pt idx="116">
                  <c:v>4.8133325478099538</c:v>
                </c:pt>
                <c:pt idx="117">
                  <c:v>4.7421995544925695</c:v>
                </c:pt>
                <c:pt idx="118">
                  <c:v>4.6721177876774052</c:v>
                </c:pt>
                <c:pt idx="119">
                  <c:v>4.6030717119974458</c:v>
                </c:pt>
                <c:pt idx="120">
                  <c:v>4.5350460216723629</c:v>
                </c:pt>
                <c:pt idx="121">
                  <c:v>4.4680256371156268</c:v>
                </c:pt>
                <c:pt idx="122">
                  <c:v>4.4019957015917512</c:v>
                </c:pt>
                <c:pt idx="123">
                  <c:v>4.3369415779229064</c:v>
                </c:pt>
                <c:pt idx="124">
                  <c:v>4.2728488452442468</c:v>
                </c:pt>
                <c:pt idx="125">
                  <c:v>4.2097032958071416</c:v>
                </c:pt>
                <c:pt idx="126">
                  <c:v>4.1474909318296911</c:v>
                </c:pt>
                <c:pt idx="127">
                  <c:v>4.0861979623937863</c:v>
                </c:pt>
                <c:pt idx="128">
                  <c:v>4.0258108003879647</c:v>
                </c:pt>
                <c:pt idx="129">
                  <c:v>3.9663160594955351</c:v>
                </c:pt>
                <c:pt idx="130">
                  <c:v>3.907700551227129</c:v>
                </c:pt>
                <c:pt idx="131">
                  <c:v>3.8499512819971717</c:v>
                </c:pt>
                <c:pt idx="132">
                  <c:v>3.7930554502435183</c:v>
                </c:pt>
                <c:pt idx="133">
                  <c:v>3.7370004435896735</c:v>
                </c:pt>
                <c:pt idx="134">
                  <c:v>3.6817738360489396</c:v>
                </c:pt>
                <c:pt idx="135">
                  <c:v>3.6273633852698914</c:v>
                </c:pt>
                <c:pt idx="136">
                  <c:v>3.5737570298225543</c:v>
                </c:pt>
                <c:pt idx="137">
                  <c:v>3.5209428865246837</c:v>
                </c:pt>
                <c:pt idx="138">
                  <c:v>3.4689092478075723</c:v>
                </c:pt>
                <c:pt idx="139">
                  <c:v>3.4176445791207586</c:v>
                </c:pt>
                <c:pt idx="140">
                  <c:v>3.3671375163751347</c:v>
                </c:pt>
                <c:pt idx="141">
                  <c:v>3.3173768634237768</c:v>
                </c:pt>
                <c:pt idx="142">
                  <c:v>3.2683515895800772</c:v>
                </c:pt>
                <c:pt idx="143">
                  <c:v>3.2200508271724892</c:v>
                </c:pt>
                <c:pt idx="144">
                  <c:v>3.1724638691354574</c:v>
                </c:pt>
                <c:pt idx="145">
                  <c:v>3.12558016663592</c:v>
                </c:pt>
                <c:pt idx="146">
                  <c:v>3.079389326734896</c:v>
                </c:pt>
                <c:pt idx="147">
                  <c:v>3.0338811100836409</c:v>
                </c:pt>
                <c:pt idx="148">
                  <c:v>2.9890454286538333</c:v>
                </c:pt>
                <c:pt idx="149">
                  <c:v>2.9448723435013151</c:v>
                </c:pt>
                <c:pt idx="150">
                  <c:v>2.9013520625628733</c:v>
                </c:pt>
                <c:pt idx="151">
                  <c:v>2.8584749384855881</c:v>
                </c:pt>
                <c:pt idx="152">
                  <c:v>2.8162314664882633</c:v>
                </c:pt>
                <c:pt idx="153">
                  <c:v>2.7746122822544486</c:v>
                </c:pt>
                <c:pt idx="154">
                  <c:v>2.7336081598565998</c:v>
                </c:pt>
                <c:pt idx="155">
                  <c:v>2.693210009710937</c:v>
                </c:pt>
                <c:pt idx="156">
                  <c:v>2.6534088765624992</c:v>
                </c:pt>
                <c:pt idx="157">
                  <c:v>2.614195937499999</c:v>
                </c:pt>
                <c:pt idx="158">
                  <c:v>2.5755624999999984</c:v>
                </c:pt>
                <c:pt idx="159">
                  <c:v>2.5374999999999988</c:v>
                </c:pt>
                <c:pt idx="160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4B-4AB2-BA24-8D409FB3BE99}"/>
            </c:ext>
          </c:extLst>
        </c:ser>
        <c:ser>
          <c:idx val="2"/>
          <c:order val="2"/>
          <c:spPr>
            <a:solidFill>
              <a:srgbClr val="FFFF00"/>
            </a:solidFill>
            <a:ln w="25400">
              <a:noFill/>
            </a:ln>
          </c:spPr>
          <c:val>
            <c:numRef>
              <c:f>Overview!$E$135:$E$295</c:f>
              <c:numCache>
                <c:formatCode>General_)</c:formatCode>
                <c:ptCount val="161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  <c:pt idx="24">
                  <c:v>10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10</c:v>
                </c:pt>
                <c:pt idx="30">
                  <c:v>10</c:v>
                </c:pt>
                <c:pt idx="31">
                  <c:v>10</c:v>
                </c:pt>
                <c:pt idx="32">
                  <c:v>10</c:v>
                </c:pt>
                <c:pt idx="33">
                  <c:v>10</c:v>
                </c:pt>
                <c:pt idx="34">
                  <c:v>10</c:v>
                </c:pt>
                <c:pt idx="35">
                  <c:v>10</c:v>
                </c:pt>
                <c:pt idx="36">
                  <c:v>10</c:v>
                </c:pt>
                <c:pt idx="37">
                  <c:v>10</c:v>
                </c:pt>
                <c:pt idx="38">
                  <c:v>10</c:v>
                </c:pt>
                <c:pt idx="39">
                  <c:v>10</c:v>
                </c:pt>
                <c:pt idx="40">
                  <c:v>10</c:v>
                </c:pt>
                <c:pt idx="41">
                  <c:v>10</c:v>
                </c:pt>
                <c:pt idx="42">
                  <c:v>10</c:v>
                </c:pt>
                <c:pt idx="43">
                  <c:v>10</c:v>
                </c:pt>
                <c:pt idx="44">
                  <c:v>10</c:v>
                </c:pt>
                <c:pt idx="45">
                  <c:v>10</c:v>
                </c:pt>
                <c:pt idx="46">
                  <c:v>10</c:v>
                </c:pt>
                <c:pt idx="47">
                  <c:v>10</c:v>
                </c:pt>
                <c:pt idx="48">
                  <c:v>10</c:v>
                </c:pt>
                <c:pt idx="49">
                  <c:v>10</c:v>
                </c:pt>
                <c:pt idx="50">
                  <c:v>10</c:v>
                </c:pt>
                <c:pt idx="51">
                  <c:v>10</c:v>
                </c:pt>
                <c:pt idx="52">
                  <c:v>10</c:v>
                </c:pt>
                <c:pt idx="53">
                  <c:v>10</c:v>
                </c:pt>
                <c:pt idx="54">
                  <c:v>10</c:v>
                </c:pt>
                <c:pt idx="55">
                  <c:v>10</c:v>
                </c:pt>
                <c:pt idx="56">
                  <c:v>10</c:v>
                </c:pt>
                <c:pt idx="57">
                  <c:v>10</c:v>
                </c:pt>
                <c:pt idx="58">
                  <c:v>10</c:v>
                </c:pt>
                <c:pt idx="59">
                  <c:v>10</c:v>
                </c:pt>
                <c:pt idx="60">
                  <c:v>10</c:v>
                </c:pt>
                <c:pt idx="61">
                  <c:v>10</c:v>
                </c:pt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  <c:pt idx="65">
                  <c:v>10</c:v>
                </c:pt>
                <c:pt idx="66">
                  <c:v>10</c:v>
                </c:pt>
                <c:pt idx="67">
                  <c:v>10</c:v>
                </c:pt>
                <c:pt idx="68">
                  <c:v>10</c:v>
                </c:pt>
                <c:pt idx="69">
                  <c:v>10</c:v>
                </c:pt>
                <c:pt idx="70">
                  <c:v>10</c:v>
                </c:pt>
                <c:pt idx="71">
                  <c:v>10</c:v>
                </c:pt>
                <c:pt idx="72">
                  <c:v>10</c:v>
                </c:pt>
                <c:pt idx="73">
                  <c:v>10</c:v>
                </c:pt>
                <c:pt idx="74">
                  <c:v>10</c:v>
                </c:pt>
                <c:pt idx="75">
                  <c:v>10</c:v>
                </c:pt>
                <c:pt idx="76">
                  <c:v>10</c:v>
                </c:pt>
                <c:pt idx="77">
                  <c:v>10</c:v>
                </c:pt>
                <c:pt idx="78">
                  <c:v>10</c:v>
                </c:pt>
                <c:pt idx="79">
                  <c:v>10</c:v>
                </c:pt>
                <c:pt idx="80">
                  <c:v>10</c:v>
                </c:pt>
                <c:pt idx="81">
                  <c:v>10</c:v>
                </c:pt>
                <c:pt idx="82">
                  <c:v>10</c:v>
                </c:pt>
                <c:pt idx="83">
                  <c:v>10</c:v>
                </c:pt>
                <c:pt idx="84">
                  <c:v>10</c:v>
                </c:pt>
                <c:pt idx="85">
                  <c:v>10</c:v>
                </c:pt>
                <c:pt idx="86">
                  <c:v>10</c:v>
                </c:pt>
                <c:pt idx="87">
                  <c:v>10</c:v>
                </c:pt>
                <c:pt idx="88">
                  <c:v>10</c:v>
                </c:pt>
                <c:pt idx="89">
                  <c:v>10</c:v>
                </c:pt>
                <c:pt idx="90">
                  <c:v>10</c:v>
                </c:pt>
                <c:pt idx="91">
                  <c:v>10</c:v>
                </c:pt>
                <c:pt idx="92">
                  <c:v>10</c:v>
                </c:pt>
                <c:pt idx="93">
                  <c:v>10</c:v>
                </c:pt>
                <c:pt idx="94">
                  <c:v>10</c:v>
                </c:pt>
                <c:pt idx="95">
                  <c:v>10</c:v>
                </c:pt>
                <c:pt idx="96">
                  <c:v>10</c:v>
                </c:pt>
                <c:pt idx="97">
                  <c:v>10</c:v>
                </c:pt>
                <c:pt idx="98">
                  <c:v>10</c:v>
                </c:pt>
                <c:pt idx="99">
                  <c:v>10</c:v>
                </c:pt>
                <c:pt idx="100">
                  <c:v>10</c:v>
                </c:pt>
                <c:pt idx="101">
                  <c:v>10</c:v>
                </c:pt>
                <c:pt idx="102">
                  <c:v>10</c:v>
                </c:pt>
                <c:pt idx="103">
                  <c:v>10</c:v>
                </c:pt>
                <c:pt idx="104">
                  <c:v>10</c:v>
                </c:pt>
                <c:pt idx="105">
                  <c:v>10</c:v>
                </c:pt>
                <c:pt idx="106">
                  <c:v>10</c:v>
                </c:pt>
                <c:pt idx="107">
                  <c:v>10</c:v>
                </c:pt>
                <c:pt idx="108">
                  <c:v>10</c:v>
                </c:pt>
                <c:pt idx="109">
                  <c:v>10</c:v>
                </c:pt>
                <c:pt idx="110">
                  <c:v>10</c:v>
                </c:pt>
                <c:pt idx="111">
                  <c:v>10</c:v>
                </c:pt>
                <c:pt idx="112">
                  <c:v>10</c:v>
                </c:pt>
                <c:pt idx="113">
                  <c:v>10</c:v>
                </c:pt>
                <c:pt idx="114">
                  <c:v>10</c:v>
                </c:pt>
                <c:pt idx="115">
                  <c:v>10</c:v>
                </c:pt>
                <c:pt idx="116">
                  <c:v>10</c:v>
                </c:pt>
                <c:pt idx="117">
                  <c:v>10</c:v>
                </c:pt>
                <c:pt idx="118">
                  <c:v>10</c:v>
                </c:pt>
                <c:pt idx="119">
                  <c:v>10</c:v>
                </c:pt>
                <c:pt idx="120">
                  <c:v>10</c:v>
                </c:pt>
                <c:pt idx="121">
                  <c:v>10</c:v>
                </c:pt>
                <c:pt idx="122">
                  <c:v>10</c:v>
                </c:pt>
                <c:pt idx="123">
                  <c:v>10</c:v>
                </c:pt>
                <c:pt idx="124">
                  <c:v>10</c:v>
                </c:pt>
                <c:pt idx="125">
                  <c:v>10</c:v>
                </c:pt>
                <c:pt idx="126">
                  <c:v>10</c:v>
                </c:pt>
                <c:pt idx="127">
                  <c:v>10</c:v>
                </c:pt>
                <c:pt idx="128">
                  <c:v>10</c:v>
                </c:pt>
                <c:pt idx="129">
                  <c:v>10</c:v>
                </c:pt>
                <c:pt idx="130">
                  <c:v>10</c:v>
                </c:pt>
                <c:pt idx="131">
                  <c:v>10</c:v>
                </c:pt>
                <c:pt idx="132">
                  <c:v>10</c:v>
                </c:pt>
                <c:pt idx="133">
                  <c:v>10</c:v>
                </c:pt>
                <c:pt idx="134">
                  <c:v>10</c:v>
                </c:pt>
                <c:pt idx="135">
                  <c:v>10</c:v>
                </c:pt>
                <c:pt idx="136">
                  <c:v>10</c:v>
                </c:pt>
                <c:pt idx="137">
                  <c:v>10</c:v>
                </c:pt>
                <c:pt idx="138">
                  <c:v>10</c:v>
                </c:pt>
                <c:pt idx="139">
                  <c:v>10</c:v>
                </c:pt>
                <c:pt idx="140">
                  <c:v>10</c:v>
                </c:pt>
                <c:pt idx="141">
                  <c:v>10</c:v>
                </c:pt>
                <c:pt idx="142">
                  <c:v>10</c:v>
                </c:pt>
                <c:pt idx="143">
                  <c:v>10</c:v>
                </c:pt>
                <c:pt idx="144">
                  <c:v>10</c:v>
                </c:pt>
                <c:pt idx="145">
                  <c:v>10</c:v>
                </c:pt>
                <c:pt idx="146">
                  <c:v>10</c:v>
                </c:pt>
                <c:pt idx="147">
                  <c:v>10</c:v>
                </c:pt>
                <c:pt idx="148">
                  <c:v>10</c:v>
                </c:pt>
                <c:pt idx="149">
                  <c:v>10</c:v>
                </c:pt>
                <c:pt idx="150">
                  <c:v>10</c:v>
                </c:pt>
                <c:pt idx="151">
                  <c:v>10</c:v>
                </c:pt>
                <c:pt idx="152">
                  <c:v>10</c:v>
                </c:pt>
                <c:pt idx="153">
                  <c:v>10</c:v>
                </c:pt>
                <c:pt idx="154">
                  <c:v>10</c:v>
                </c:pt>
                <c:pt idx="155">
                  <c:v>10</c:v>
                </c:pt>
                <c:pt idx="156">
                  <c:v>10</c:v>
                </c:pt>
                <c:pt idx="157">
                  <c:v>10</c:v>
                </c:pt>
                <c:pt idx="158">
                  <c:v>10</c:v>
                </c:pt>
                <c:pt idx="159">
                  <c:v>10</c:v>
                </c:pt>
                <c:pt idx="16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04B-4AB2-BA24-8D409FB3BE99}"/>
            </c:ext>
          </c:extLst>
        </c:ser>
        <c:ser>
          <c:idx val="3"/>
          <c:order val="3"/>
          <c:spPr>
            <a:solidFill>
              <a:srgbClr val="00FF00"/>
            </a:solidFill>
            <a:ln w="25400">
              <a:noFill/>
            </a:ln>
          </c:spPr>
          <c:val>
            <c:numRef>
              <c:f>Overview!$F$135:$F$295</c:f>
              <c:numCache>
                <c:formatCode>General_)</c:formatCode>
                <c:ptCount val="161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  <c:pt idx="24">
                  <c:v>10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10</c:v>
                </c:pt>
                <c:pt idx="30">
                  <c:v>10</c:v>
                </c:pt>
                <c:pt idx="31">
                  <c:v>10</c:v>
                </c:pt>
                <c:pt idx="32">
                  <c:v>10</c:v>
                </c:pt>
                <c:pt idx="33">
                  <c:v>10</c:v>
                </c:pt>
                <c:pt idx="34">
                  <c:v>10</c:v>
                </c:pt>
                <c:pt idx="35">
                  <c:v>10</c:v>
                </c:pt>
                <c:pt idx="36">
                  <c:v>10</c:v>
                </c:pt>
                <c:pt idx="37">
                  <c:v>10</c:v>
                </c:pt>
                <c:pt idx="38">
                  <c:v>10</c:v>
                </c:pt>
                <c:pt idx="39">
                  <c:v>10</c:v>
                </c:pt>
                <c:pt idx="40">
                  <c:v>10</c:v>
                </c:pt>
                <c:pt idx="41">
                  <c:v>10</c:v>
                </c:pt>
                <c:pt idx="42">
                  <c:v>10</c:v>
                </c:pt>
                <c:pt idx="43">
                  <c:v>10</c:v>
                </c:pt>
                <c:pt idx="44">
                  <c:v>10</c:v>
                </c:pt>
                <c:pt idx="45">
                  <c:v>10</c:v>
                </c:pt>
                <c:pt idx="46">
                  <c:v>10</c:v>
                </c:pt>
                <c:pt idx="47">
                  <c:v>10</c:v>
                </c:pt>
                <c:pt idx="48">
                  <c:v>10</c:v>
                </c:pt>
                <c:pt idx="49">
                  <c:v>10</c:v>
                </c:pt>
                <c:pt idx="50">
                  <c:v>10</c:v>
                </c:pt>
                <c:pt idx="51">
                  <c:v>10</c:v>
                </c:pt>
                <c:pt idx="52">
                  <c:v>10</c:v>
                </c:pt>
                <c:pt idx="53">
                  <c:v>10</c:v>
                </c:pt>
                <c:pt idx="54">
                  <c:v>10</c:v>
                </c:pt>
                <c:pt idx="55">
                  <c:v>10</c:v>
                </c:pt>
                <c:pt idx="56">
                  <c:v>10</c:v>
                </c:pt>
                <c:pt idx="57">
                  <c:v>10</c:v>
                </c:pt>
                <c:pt idx="58">
                  <c:v>10</c:v>
                </c:pt>
                <c:pt idx="59">
                  <c:v>10</c:v>
                </c:pt>
                <c:pt idx="60">
                  <c:v>10</c:v>
                </c:pt>
                <c:pt idx="61">
                  <c:v>10</c:v>
                </c:pt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  <c:pt idx="65">
                  <c:v>10</c:v>
                </c:pt>
                <c:pt idx="66">
                  <c:v>10</c:v>
                </c:pt>
                <c:pt idx="67">
                  <c:v>10</c:v>
                </c:pt>
                <c:pt idx="68">
                  <c:v>10</c:v>
                </c:pt>
                <c:pt idx="69">
                  <c:v>10</c:v>
                </c:pt>
                <c:pt idx="70">
                  <c:v>10</c:v>
                </c:pt>
                <c:pt idx="71">
                  <c:v>10</c:v>
                </c:pt>
                <c:pt idx="72">
                  <c:v>10</c:v>
                </c:pt>
                <c:pt idx="73">
                  <c:v>10</c:v>
                </c:pt>
                <c:pt idx="74">
                  <c:v>10</c:v>
                </c:pt>
                <c:pt idx="75">
                  <c:v>10</c:v>
                </c:pt>
                <c:pt idx="76">
                  <c:v>10</c:v>
                </c:pt>
                <c:pt idx="77">
                  <c:v>10</c:v>
                </c:pt>
                <c:pt idx="78">
                  <c:v>10</c:v>
                </c:pt>
                <c:pt idx="79">
                  <c:v>10</c:v>
                </c:pt>
                <c:pt idx="80">
                  <c:v>10</c:v>
                </c:pt>
                <c:pt idx="81">
                  <c:v>10</c:v>
                </c:pt>
                <c:pt idx="82">
                  <c:v>10</c:v>
                </c:pt>
                <c:pt idx="83">
                  <c:v>10</c:v>
                </c:pt>
                <c:pt idx="84">
                  <c:v>10</c:v>
                </c:pt>
                <c:pt idx="85">
                  <c:v>10</c:v>
                </c:pt>
                <c:pt idx="86">
                  <c:v>10</c:v>
                </c:pt>
                <c:pt idx="87">
                  <c:v>10</c:v>
                </c:pt>
                <c:pt idx="88">
                  <c:v>10</c:v>
                </c:pt>
                <c:pt idx="89">
                  <c:v>10</c:v>
                </c:pt>
                <c:pt idx="90">
                  <c:v>10</c:v>
                </c:pt>
                <c:pt idx="91">
                  <c:v>10</c:v>
                </c:pt>
                <c:pt idx="92">
                  <c:v>10</c:v>
                </c:pt>
                <c:pt idx="93">
                  <c:v>10</c:v>
                </c:pt>
                <c:pt idx="94">
                  <c:v>10</c:v>
                </c:pt>
                <c:pt idx="95">
                  <c:v>10</c:v>
                </c:pt>
                <c:pt idx="96">
                  <c:v>10</c:v>
                </c:pt>
                <c:pt idx="97">
                  <c:v>10</c:v>
                </c:pt>
                <c:pt idx="98">
                  <c:v>10</c:v>
                </c:pt>
                <c:pt idx="99">
                  <c:v>10</c:v>
                </c:pt>
                <c:pt idx="100">
                  <c:v>10</c:v>
                </c:pt>
                <c:pt idx="101">
                  <c:v>10</c:v>
                </c:pt>
                <c:pt idx="102">
                  <c:v>10</c:v>
                </c:pt>
                <c:pt idx="103">
                  <c:v>10</c:v>
                </c:pt>
                <c:pt idx="104">
                  <c:v>10</c:v>
                </c:pt>
                <c:pt idx="105">
                  <c:v>10</c:v>
                </c:pt>
                <c:pt idx="106">
                  <c:v>10</c:v>
                </c:pt>
                <c:pt idx="107">
                  <c:v>10</c:v>
                </c:pt>
                <c:pt idx="108">
                  <c:v>10</c:v>
                </c:pt>
                <c:pt idx="109">
                  <c:v>10</c:v>
                </c:pt>
                <c:pt idx="110">
                  <c:v>10</c:v>
                </c:pt>
                <c:pt idx="111">
                  <c:v>10</c:v>
                </c:pt>
                <c:pt idx="112">
                  <c:v>10</c:v>
                </c:pt>
                <c:pt idx="113">
                  <c:v>10</c:v>
                </c:pt>
                <c:pt idx="114">
                  <c:v>10</c:v>
                </c:pt>
                <c:pt idx="115">
                  <c:v>10</c:v>
                </c:pt>
                <c:pt idx="116">
                  <c:v>10</c:v>
                </c:pt>
                <c:pt idx="117">
                  <c:v>10</c:v>
                </c:pt>
                <c:pt idx="118">
                  <c:v>10</c:v>
                </c:pt>
                <c:pt idx="119">
                  <c:v>10</c:v>
                </c:pt>
                <c:pt idx="120">
                  <c:v>10</c:v>
                </c:pt>
                <c:pt idx="121">
                  <c:v>10</c:v>
                </c:pt>
                <c:pt idx="122">
                  <c:v>10</c:v>
                </c:pt>
                <c:pt idx="123">
                  <c:v>10</c:v>
                </c:pt>
                <c:pt idx="124">
                  <c:v>10</c:v>
                </c:pt>
                <c:pt idx="125">
                  <c:v>10</c:v>
                </c:pt>
                <c:pt idx="126">
                  <c:v>10</c:v>
                </c:pt>
                <c:pt idx="127">
                  <c:v>10</c:v>
                </c:pt>
                <c:pt idx="128">
                  <c:v>10</c:v>
                </c:pt>
                <c:pt idx="129">
                  <c:v>10</c:v>
                </c:pt>
                <c:pt idx="130">
                  <c:v>10</c:v>
                </c:pt>
                <c:pt idx="131">
                  <c:v>10</c:v>
                </c:pt>
                <c:pt idx="132">
                  <c:v>10</c:v>
                </c:pt>
                <c:pt idx="133">
                  <c:v>10</c:v>
                </c:pt>
                <c:pt idx="134">
                  <c:v>10</c:v>
                </c:pt>
                <c:pt idx="135">
                  <c:v>10</c:v>
                </c:pt>
                <c:pt idx="136">
                  <c:v>10</c:v>
                </c:pt>
                <c:pt idx="137">
                  <c:v>10</c:v>
                </c:pt>
                <c:pt idx="138">
                  <c:v>10</c:v>
                </c:pt>
                <c:pt idx="139">
                  <c:v>10</c:v>
                </c:pt>
                <c:pt idx="140">
                  <c:v>10</c:v>
                </c:pt>
                <c:pt idx="141">
                  <c:v>10</c:v>
                </c:pt>
                <c:pt idx="142">
                  <c:v>10</c:v>
                </c:pt>
                <c:pt idx="143">
                  <c:v>10</c:v>
                </c:pt>
                <c:pt idx="144">
                  <c:v>10</c:v>
                </c:pt>
                <c:pt idx="145">
                  <c:v>10</c:v>
                </c:pt>
                <c:pt idx="146">
                  <c:v>10</c:v>
                </c:pt>
                <c:pt idx="147">
                  <c:v>10</c:v>
                </c:pt>
                <c:pt idx="148">
                  <c:v>10</c:v>
                </c:pt>
                <c:pt idx="149">
                  <c:v>10</c:v>
                </c:pt>
                <c:pt idx="150">
                  <c:v>10</c:v>
                </c:pt>
                <c:pt idx="151">
                  <c:v>10</c:v>
                </c:pt>
                <c:pt idx="152">
                  <c:v>10</c:v>
                </c:pt>
                <c:pt idx="153">
                  <c:v>10</c:v>
                </c:pt>
                <c:pt idx="154">
                  <c:v>10</c:v>
                </c:pt>
                <c:pt idx="155">
                  <c:v>10</c:v>
                </c:pt>
                <c:pt idx="156">
                  <c:v>10</c:v>
                </c:pt>
                <c:pt idx="157">
                  <c:v>10</c:v>
                </c:pt>
                <c:pt idx="158">
                  <c:v>10</c:v>
                </c:pt>
                <c:pt idx="159">
                  <c:v>10</c:v>
                </c:pt>
                <c:pt idx="16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04B-4AB2-BA24-8D409FB3BE99}"/>
            </c:ext>
          </c:extLst>
        </c:ser>
        <c:gapWidth val="0"/>
        <c:overlap val="100"/>
        <c:axId val="94880128"/>
        <c:axId val="94881664"/>
      </c:barChart>
      <c:scatterChart>
        <c:scatterStyle val="lineMarker"/>
        <c:ser>
          <c:idx val="0"/>
          <c:order val="0"/>
          <c:tx>
            <c:strRef>
              <c:f>Overview!$C$134</c:f>
              <c:strCache>
                <c:ptCount val="1"/>
                <c:pt idx="0">
                  <c:v>Risk Average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Overview!$D$133</c:f>
              <c:numCache>
                <c:formatCode>0.0%</c:formatCode>
                <c:ptCount val="1"/>
                <c:pt idx="0">
                  <c:v>0.5146850703933058</c:v>
                </c:pt>
              </c:numCache>
            </c:numRef>
          </c:xVal>
          <c:yVal>
            <c:numRef>
              <c:f>Overview!$D$134</c:f>
              <c:numCache>
                <c:formatCode>General_)</c:formatCode>
                <c:ptCount val="1"/>
                <c:pt idx="0">
                  <c:v>2.6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3-704B-4AB2-BA24-8D409FB3BE99}"/>
            </c:ext>
          </c:extLst>
        </c:ser>
        <c:axId val="94860032"/>
        <c:axId val="94861568"/>
      </c:scatterChart>
      <c:valAx>
        <c:axId val="94860032"/>
        <c:scaling>
          <c:orientation val="minMax"/>
          <c:max val="1"/>
          <c:min val="0.1"/>
        </c:scaling>
        <c:axPos val="t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4861568"/>
        <c:crosses val="autoZero"/>
        <c:crossBetween val="midCat"/>
      </c:valAx>
      <c:valAx>
        <c:axId val="94861568"/>
        <c:scaling>
          <c:orientation val="maxMin"/>
          <c:max val="5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PT"/>
                  <a:t>Risk</a:t>
                </a:r>
              </a:p>
            </c:rich>
          </c:tx>
          <c:layout>
            <c:manualLayout>
              <c:xMode val="edge"/>
              <c:yMode val="edge"/>
              <c:x val="4.0626904323870387E-2"/>
              <c:y val="0.54421906506499773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4860032"/>
        <c:crosses val="autoZero"/>
        <c:crossBetween val="midCat"/>
        <c:majorUnit val="1"/>
      </c:valAx>
      <c:catAx>
        <c:axId val="94880128"/>
        <c:scaling>
          <c:orientation val="minMax"/>
        </c:scaling>
        <c:delete val="1"/>
        <c:axPos val="l"/>
        <c:tickLblPos val="none"/>
        <c:crossAx val="94881664"/>
        <c:crosses val="autoZero"/>
        <c:auto val="1"/>
        <c:lblAlgn val="ctr"/>
        <c:lblOffset val="100"/>
      </c:catAx>
      <c:valAx>
        <c:axId val="94881664"/>
        <c:scaling>
          <c:orientation val="minMax"/>
        </c:scaling>
        <c:delete val="1"/>
        <c:axPos val="t"/>
        <c:numFmt formatCode="0%" sourceLinked="1"/>
        <c:tickLblPos val="none"/>
        <c:crossAx val="94880128"/>
        <c:crosses val="max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9F873C-7378-4905-984A-42F542F5816E}" type="doc">
      <dgm:prSet loTypeId="urn:microsoft.com/office/officeart/2005/8/layout/process4" loCatId="process" qsTypeId="urn:microsoft.com/office/officeart/2005/8/quickstyle/simple1" qsCatId="simple" csTypeId="urn:microsoft.com/office/officeart/2005/8/colors/accent0_3" csCatId="mainScheme" phldr="1"/>
      <dgm:spPr/>
    </dgm:pt>
    <dgm:pt modelId="{E5154DE3-CEF6-4E2E-8103-DF066B8FEBAA}">
      <dgm:prSet phldrT="[Текст]" custT="1"/>
      <dgm:spPr/>
      <dgm:t>
        <a:bodyPr/>
        <a:lstStyle/>
        <a:p>
          <a:pPr>
            <a:buFont typeface="+mj-lt"/>
            <a:buAutoNum type="arabicPeriod"/>
          </a:pPr>
          <a:r>
            <a:rPr lang="ru-RU" sz="1600" dirty="0"/>
            <a:t>Разработка технологии производства</a:t>
          </a:r>
        </a:p>
      </dgm:t>
    </dgm:pt>
    <dgm:pt modelId="{C561A325-2324-4681-81D2-F7882486B67F}" type="parTrans" cxnId="{2135A6EA-379A-4626-BF3E-453B5E506783}">
      <dgm:prSet/>
      <dgm:spPr/>
      <dgm:t>
        <a:bodyPr/>
        <a:lstStyle/>
        <a:p>
          <a:endParaRPr lang="ru-RU"/>
        </a:p>
      </dgm:t>
    </dgm:pt>
    <dgm:pt modelId="{93C878DD-6532-4FB3-980D-B0378E5183E5}" type="sibTrans" cxnId="{2135A6EA-379A-4626-BF3E-453B5E506783}">
      <dgm:prSet/>
      <dgm:spPr/>
      <dgm:t>
        <a:bodyPr/>
        <a:lstStyle/>
        <a:p>
          <a:endParaRPr lang="ru-RU"/>
        </a:p>
      </dgm:t>
    </dgm:pt>
    <dgm:pt modelId="{3E4071B9-597E-451F-AC62-2BF21A0E5B4C}">
      <dgm:prSet phldrT="[Текст]" custT="1"/>
      <dgm:spPr/>
      <dgm:t>
        <a:bodyPr/>
        <a:lstStyle/>
        <a:p>
          <a:pPr>
            <a:buFont typeface="+mj-lt"/>
            <a:buAutoNum type="arabicPeriod"/>
          </a:pPr>
          <a:r>
            <a:rPr lang="ru-RU" sz="1600" dirty="0"/>
            <a:t>Поиск производственных площадей</a:t>
          </a:r>
        </a:p>
      </dgm:t>
    </dgm:pt>
    <dgm:pt modelId="{86C40D31-FF51-4A87-A0A9-D4CBD7798992}" type="parTrans" cxnId="{1A564059-5538-41EE-A490-44281A80ED63}">
      <dgm:prSet/>
      <dgm:spPr/>
      <dgm:t>
        <a:bodyPr/>
        <a:lstStyle/>
        <a:p>
          <a:endParaRPr lang="ru-RU"/>
        </a:p>
      </dgm:t>
    </dgm:pt>
    <dgm:pt modelId="{675E4F25-870B-4D3D-8CE2-9E139A040AED}" type="sibTrans" cxnId="{1A564059-5538-41EE-A490-44281A80ED63}">
      <dgm:prSet/>
      <dgm:spPr/>
      <dgm:t>
        <a:bodyPr/>
        <a:lstStyle/>
        <a:p>
          <a:endParaRPr lang="ru-RU"/>
        </a:p>
      </dgm:t>
    </dgm:pt>
    <dgm:pt modelId="{3B74035E-2776-4004-ADC4-696A690D8A58}">
      <dgm:prSet phldrT="[Текст]" custT="1"/>
      <dgm:spPr/>
      <dgm:t>
        <a:bodyPr/>
        <a:lstStyle/>
        <a:p>
          <a:pPr>
            <a:buFont typeface="+mj-lt"/>
            <a:buAutoNum type="arabicPeriod"/>
          </a:pPr>
          <a:r>
            <a:rPr lang="ru-RU" sz="1600" dirty="0"/>
            <a:t>Поиск финансовых и организационных ресурсов</a:t>
          </a:r>
        </a:p>
      </dgm:t>
    </dgm:pt>
    <dgm:pt modelId="{82B131FB-D099-4F4F-8AF0-91BDAE7F42C8}" type="parTrans" cxnId="{85118E18-524F-4B8E-B445-395E0CA7AC1E}">
      <dgm:prSet/>
      <dgm:spPr/>
      <dgm:t>
        <a:bodyPr/>
        <a:lstStyle/>
        <a:p>
          <a:endParaRPr lang="ru-RU"/>
        </a:p>
      </dgm:t>
    </dgm:pt>
    <dgm:pt modelId="{96BA8DC8-7DA7-41BA-802F-86BE86944F0B}" type="sibTrans" cxnId="{85118E18-524F-4B8E-B445-395E0CA7AC1E}">
      <dgm:prSet/>
      <dgm:spPr/>
      <dgm:t>
        <a:bodyPr/>
        <a:lstStyle/>
        <a:p>
          <a:endParaRPr lang="ru-RU"/>
        </a:p>
      </dgm:t>
    </dgm:pt>
    <dgm:pt modelId="{71E07ECD-F38F-4872-8F17-6AC30799C83F}">
      <dgm:prSet custT="1"/>
      <dgm:spPr/>
      <dgm:t>
        <a:bodyPr/>
        <a:lstStyle/>
        <a:p>
          <a:r>
            <a:rPr lang="ru-RU" sz="1600" dirty="0"/>
            <a:t>Организация производства </a:t>
          </a:r>
        </a:p>
      </dgm:t>
    </dgm:pt>
    <dgm:pt modelId="{C9ACDAEE-15AD-4BCF-9692-4578417B337A}" type="parTrans" cxnId="{87289FBC-ACA3-4580-BF98-532E63CB9595}">
      <dgm:prSet/>
      <dgm:spPr/>
      <dgm:t>
        <a:bodyPr/>
        <a:lstStyle/>
        <a:p>
          <a:endParaRPr lang="ru-RU"/>
        </a:p>
      </dgm:t>
    </dgm:pt>
    <dgm:pt modelId="{15BCD3FF-285D-4E80-9318-1CFD4B5603DD}" type="sibTrans" cxnId="{87289FBC-ACA3-4580-BF98-532E63CB9595}">
      <dgm:prSet/>
      <dgm:spPr/>
      <dgm:t>
        <a:bodyPr/>
        <a:lstStyle/>
        <a:p>
          <a:endParaRPr lang="ru-RU"/>
        </a:p>
      </dgm:t>
    </dgm:pt>
    <dgm:pt modelId="{3903E0D0-6736-4744-91C5-8FC0D39787B7}">
      <dgm:prSet custT="1"/>
      <dgm:spPr/>
      <dgm:t>
        <a:bodyPr/>
        <a:lstStyle/>
        <a:p>
          <a:r>
            <a:rPr lang="ru-RU" sz="1600" dirty="0"/>
            <a:t>Изучение рынка сбыта</a:t>
          </a:r>
        </a:p>
      </dgm:t>
    </dgm:pt>
    <dgm:pt modelId="{89C596F2-4512-446A-B429-DD5DA2B41E11}" type="parTrans" cxnId="{93B7B21C-D516-4FF8-85BA-951D454C5968}">
      <dgm:prSet/>
      <dgm:spPr/>
      <dgm:t>
        <a:bodyPr/>
        <a:lstStyle/>
        <a:p>
          <a:endParaRPr lang="ru-RU"/>
        </a:p>
      </dgm:t>
    </dgm:pt>
    <dgm:pt modelId="{66B2DD23-70EC-4E8A-A55A-798FB636B02C}" type="sibTrans" cxnId="{93B7B21C-D516-4FF8-85BA-951D454C5968}">
      <dgm:prSet/>
      <dgm:spPr/>
      <dgm:t>
        <a:bodyPr/>
        <a:lstStyle/>
        <a:p>
          <a:endParaRPr lang="ru-RU"/>
        </a:p>
      </dgm:t>
    </dgm:pt>
    <dgm:pt modelId="{1B98B009-0E8D-4DD4-A956-61922A827A3E}">
      <dgm:prSet custT="1"/>
      <dgm:spPr/>
      <dgm:t>
        <a:bodyPr/>
        <a:lstStyle/>
        <a:p>
          <a:r>
            <a:rPr lang="ru-RU" sz="1600" dirty="0"/>
            <a:t>Анализ конкурентов</a:t>
          </a:r>
        </a:p>
      </dgm:t>
    </dgm:pt>
    <dgm:pt modelId="{C26CCE1D-508B-4631-9F2E-CEE18309EE6A}" type="parTrans" cxnId="{62EDA89A-971A-442B-A3A6-8595AFE220D6}">
      <dgm:prSet/>
      <dgm:spPr/>
      <dgm:t>
        <a:bodyPr/>
        <a:lstStyle/>
        <a:p>
          <a:endParaRPr lang="ru-RU"/>
        </a:p>
      </dgm:t>
    </dgm:pt>
    <dgm:pt modelId="{6D98BE6E-B6EE-4627-97C3-BEC52C087B41}" type="sibTrans" cxnId="{62EDA89A-971A-442B-A3A6-8595AFE220D6}">
      <dgm:prSet/>
      <dgm:spPr/>
      <dgm:t>
        <a:bodyPr/>
        <a:lstStyle/>
        <a:p>
          <a:endParaRPr lang="ru-RU"/>
        </a:p>
      </dgm:t>
    </dgm:pt>
    <dgm:pt modelId="{4382563C-748B-42EE-8AC5-FDE5B40EE02C}">
      <dgm:prSet custT="1"/>
      <dgm:spPr/>
      <dgm:t>
        <a:bodyPr/>
        <a:lstStyle/>
        <a:p>
          <a:r>
            <a:rPr lang="ru-RU" sz="1600" dirty="0"/>
            <a:t>Разработка бизнес-плана, обоснование экономической составляющей</a:t>
          </a:r>
        </a:p>
      </dgm:t>
    </dgm:pt>
    <dgm:pt modelId="{CA246C7A-2B7E-4FFD-AA77-738754799C5F}" type="parTrans" cxnId="{3533467F-7E60-4CFB-AAF2-ADA143C83CE6}">
      <dgm:prSet/>
      <dgm:spPr/>
      <dgm:t>
        <a:bodyPr/>
        <a:lstStyle/>
        <a:p>
          <a:endParaRPr lang="ru-RU"/>
        </a:p>
      </dgm:t>
    </dgm:pt>
    <dgm:pt modelId="{F38F5A7D-01C4-492C-B7E6-A2FDDCB51818}" type="sibTrans" cxnId="{3533467F-7E60-4CFB-AAF2-ADA143C83CE6}">
      <dgm:prSet/>
      <dgm:spPr/>
      <dgm:t>
        <a:bodyPr/>
        <a:lstStyle/>
        <a:p>
          <a:endParaRPr lang="ru-RU"/>
        </a:p>
      </dgm:t>
    </dgm:pt>
    <dgm:pt modelId="{190B711B-64F3-4A03-BAE5-6CB934F1E504}">
      <dgm:prSet custT="1"/>
      <dgm:spPr/>
      <dgm:t>
        <a:bodyPr/>
        <a:lstStyle/>
        <a:p>
          <a:r>
            <a:rPr lang="ru-RU" sz="1600" dirty="0"/>
            <a:t>Выстраивание отношений с потребителями</a:t>
          </a:r>
        </a:p>
      </dgm:t>
    </dgm:pt>
    <dgm:pt modelId="{6F212A75-9559-47B2-AB07-09F7C021FD92}" type="parTrans" cxnId="{6F3FBB4B-5EE0-4265-905D-776640C3F395}">
      <dgm:prSet/>
      <dgm:spPr/>
      <dgm:t>
        <a:bodyPr/>
        <a:lstStyle/>
        <a:p>
          <a:endParaRPr lang="ru-RU"/>
        </a:p>
      </dgm:t>
    </dgm:pt>
    <dgm:pt modelId="{12E5E252-01E1-4C6A-A09E-42D8C208290E}" type="sibTrans" cxnId="{6F3FBB4B-5EE0-4265-905D-776640C3F395}">
      <dgm:prSet/>
      <dgm:spPr/>
      <dgm:t>
        <a:bodyPr/>
        <a:lstStyle/>
        <a:p>
          <a:endParaRPr lang="ru-RU"/>
        </a:p>
      </dgm:t>
    </dgm:pt>
    <dgm:pt modelId="{95890EA9-ACF0-42CE-A806-CB5B12D57DBE}" type="pres">
      <dgm:prSet presAssocID="{6B9F873C-7378-4905-984A-42F542F5816E}" presName="Name0" presStyleCnt="0">
        <dgm:presLayoutVars>
          <dgm:dir/>
          <dgm:animLvl val="lvl"/>
          <dgm:resizeHandles val="exact"/>
        </dgm:presLayoutVars>
      </dgm:prSet>
      <dgm:spPr/>
    </dgm:pt>
    <dgm:pt modelId="{1BD1F3EE-501E-4AEF-AF23-A79904C02F08}" type="pres">
      <dgm:prSet presAssocID="{190B711B-64F3-4A03-BAE5-6CB934F1E504}" presName="boxAndChildren" presStyleCnt="0"/>
      <dgm:spPr/>
    </dgm:pt>
    <dgm:pt modelId="{F9467602-A3D1-4B1A-BDBF-F0D019677889}" type="pres">
      <dgm:prSet presAssocID="{190B711B-64F3-4A03-BAE5-6CB934F1E504}" presName="parentTextBox" presStyleLbl="node1" presStyleIdx="0" presStyleCnt="8"/>
      <dgm:spPr/>
      <dgm:t>
        <a:bodyPr/>
        <a:lstStyle/>
        <a:p>
          <a:endParaRPr lang="ru-RU"/>
        </a:p>
      </dgm:t>
    </dgm:pt>
    <dgm:pt modelId="{E68CEADF-BB0E-4CC9-898C-88013EF57C7A}" type="pres">
      <dgm:prSet presAssocID="{15BCD3FF-285D-4E80-9318-1CFD4B5603DD}" presName="sp" presStyleCnt="0"/>
      <dgm:spPr/>
    </dgm:pt>
    <dgm:pt modelId="{3753DD4C-9895-41F7-86E7-F7DBAE1AEE94}" type="pres">
      <dgm:prSet presAssocID="{71E07ECD-F38F-4872-8F17-6AC30799C83F}" presName="arrowAndChildren" presStyleCnt="0"/>
      <dgm:spPr/>
    </dgm:pt>
    <dgm:pt modelId="{A3D28079-28EB-4BFC-A8DD-9CCB812685DE}" type="pres">
      <dgm:prSet presAssocID="{71E07ECD-F38F-4872-8F17-6AC30799C83F}" presName="parentTextArrow" presStyleLbl="node1" presStyleIdx="1" presStyleCnt="8"/>
      <dgm:spPr/>
      <dgm:t>
        <a:bodyPr/>
        <a:lstStyle/>
        <a:p>
          <a:endParaRPr lang="ru-RU"/>
        </a:p>
      </dgm:t>
    </dgm:pt>
    <dgm:pt modelId="{B0EB3BD1-62EB-4DAF-9A94-FF3CF95E2AB9}" type="pres">
      <dgm:prSet presAssocID="{96BA8DC8-7DA7-41BA-802F-86BE86944F0B}" presName="sp" presStyleCnt="0"/>
      <dgm:spPr/>
    </dgm:pt>
    <dgm:pt modelId="{D8D30EDE-470A-45B9-94C6-16531B5E5336}" type="pres">
      <dgm:prSet presAssocID="{3B74035E-2776-4004-ADC4-696A690D8A58}" presName="arrowAndChildren" presStyleCnt="0"/>
      <dgm:spPr/>
    </dgm:pt>
    <dgm:pt modelId="{2F7962D3-29AC-42FE-ABBA-6D175511545C}" type="pres">
      <dgm:prSet presAssocID="{3B74035E-2776-4004-ADC4-696A690D8A58}" presName="parentTextArrow" presStyleLbl="node1" presStyleIdx="2" presStyleCnt="8"/>
      <dgm:spPr/>
      <dgm:t>
        <a:bodyPr/>
        <a:lstStyle/>
        <a:p>
          <a:endParaRPr lang="ru-RU"/>
        </a:p>
      </dgm:t>
    </dgm:pt>
    <dgm:pt modelId="{667D9B45-AF3A-428A-A828-59C9FA296413}" type="pres">
      <dgm:prSet presAssocID="{675E4F25-870B-4D3D-8CE2-9E139A040AED}" presName="sp" presStyleCnt="0"/>
      <dgm:spPr/>
    </dgm:pt>
    <dgm:pt modelId="{D5F783A2-73C7-4D72-BBA5-8BCE7AB2AC6B}" type="pres">
      <dgm:prSet presAssocID="{3E4071B9-597E-451F-AC62-2BF21A0E5B4C}" presName="arrowAndChildren" presStyleCnt="0"/>
      <dgm:spPr/>
    </dgm:pt>
    <dgm:pt modelId="{D67C2FD5-BA46-4127-AD9C-0667DECF390D}" type="pres">
      <dgm:prSet presAssocID="{3E4071B9-597E-451F-AC62-2BF21A0E5B4C}" presName="parentTextArrow" presStyleLbl="node1" presStyleIdx="3" presStyleCnt="8"/>
      <dgm:spPr/>
      <dgm:t>
        <a:bodyPr/>
        <a:lstStyle/>
        <a:p>
          <a:endParaRPr lang="ru-RU"/>
        </a:p>
      </dgm:t>
    </dgm:pt>
    <dgm:pt modelId="{82423B70-754F-4565-B088-702D8511536E}" type="pres">
      <dgm:prSet presAssocID="{93C878DD-6532-4FB3-980D-B0378E5183E5}" presName="sp" presStyleCnt="0"/>
      <dgm:spPr/>
    </dgm:pt>
    <dgm:pt modelId="{2DF40D36-5DC7-40F6-9A69-B8E72A1CC10B}" type="pres">
      <dgm:prSet presAssocID="{E5154DE3-CEF6-4E2E-8103-DF066B8FEBAA}" presName="arrowAndChildren" presStyleCnt="0"/>
      <dgm:spPr/>
    </dgm:pt>
    <dgm:pt modelId="{6041ADC1-E876-4D5F-B0DA-C488FCB14E5A}" type="pres">
      <dgm:prSet presAssocID="{E5154DE3-CEF6-4E2E-8103-DF066B8FEBAA}" presName="parentTextArrow" presStyleLbl="node1" presStyleIdx="4" presStyleCnt="8" custLinFactNeighborX="-4545" custLinFactNeighborY="3037"/>
      <dgm:spPr/>
      <dgm:t>
        <a:bodyPr/>
        <a:lstStyle/>
        <a:p>
          <a:endParaRPr lang="ru-RU"/>
        </a:p>
      </dgm:t>
    </dgm:pt>
    <dgm:pt modelId="{3871920A-ABE7-4D3E-BBE3-DC61884EC473}" type="pres">
      <dgm:prSet presAssocID="{F38F5A7D-01C4-492C-B7E6-A2FDDCB51818}" presName="sp" presStyleCnt="0"/>
      <dgm:spPr/>
    </dgm:pt>
    <dgm:pt modelId="{7569B6B0-E36A-42DB-96BC-A131BCF5BD8D}" type="pres">
      <dgm:prSet presAssocID="{4382563C-748B-42EE-8AC5-FDE5B40EE02C}" presName="arrowAndChildren" presStyleCnt="0"/>
      <dgm:spPr/>
    </dgm:pt>
    <dgm:pt modelId="{9FB68AFA-5A6B-4292-8289-8B14598AF7BE}" type="pres">
      <dgm:prSet presAssocID="{4382563C-748B-42EE-8AC5-FDE5B40EE02C}" presName="parentTextArrow" presStyleLbl="node1" presStyleIdx="5" presStyleCnt="8"/>
      <dgm:spPr/>
      <dgm:t>
        <a:bodyPr/>
        <a:lstStyle/>
        <a:p>
          <a:endParaRPr lang="ru-RU"/>
        </a:p>
      </dgm:t>
    </dgm:pt>
    <dgm:pt modelId="{BE0344A3-FC87-4A40-8645-D93A9C46020B}" type="pres">
      <dgm:prSet presAssocID="{6D98BE6E-B6EE-4627-97C3-BEC52C087B41}" presName="sp" presStyleCnt="0"/>
      <dgm:spPr/>
    </dgm:pt>
    <dgm:pt modelId="{520646FF-F105-478A-BE7B-EFCA65FFB0CC}" type="pres">
      <dgm:prSet presAssocID="{1B98B009-0E8D-4DD4-A956-61922A827A3E}" presName="arrowAndChildren" presStyleCnt="0"/>
      <dgm:spPr/>
    </dgm:pt>
    <dgm:pt modelId="{BCBC4B80-38D6-48C7-BA33-2FD3C96B3351}" type="pres">
      <dgm:prSet presAssocID="{1B98B009-0E8D-4DD4-A956-61922A827A3E}" presName="parentTextArrow" presStyleLbl="node1" presStyleIdx="6" presStyleCnt="8"/>
      <dgm:spPr/>
      <dgm:t>
        <a:bodyPr/>
        <a:lstStyle/>
        <a:p>
          <a:endParaRPr lang="ru-RU"/>
        </a:p>
      </dgm:t>
    </dgm:pt>
    <dgm:pt modelId="{EF147548-0485-45EB-A603-C12B22EF41C4}" type="pres">
      <dgm:prSet presAssocID="{66B2DD23-70EC-4E8A-A55A-798FB636B02C}" presName="sp" presStyleCnt="0"/>
      <dgm:spPr/>
    </dgm:pt>
    <dgm:pt modelId="{5AEA7443-BA4F-48E6-9948-7F20D477AE9E}" type="pres">
      <dgm:prSet presAssocID="{3903E0D0-6736-4744-91C5-8FC0D39787B7}" presName="arrowAndChildren" presStyleCnt="0"/>
      <dgm:spPr/>
    </dgm:pt>
    <dgm:pt modelId="{32A66C25-26C8-4271-A40D-E60DB4090861}" type="pres">
      <dgm:prSet presAssocID="{3903E0D0-6736-4744-91C5-8FC0D39787B7}" presName="parentTextArrow" presStyleLbl="node1" presStyleIdx="7" presStyleCnt="8"/>
      <dgm:spPr/>
      <dgm:t>
        <a:bodyPr/>
        <a:lstStyle/>
        <a:p>
          <a:endParaRPr lang="ru-RU"/>
        </a:p>
      </dgm:t>
    </dgm:pt>
  </dgm:ptLst>
  <dgm:cxnLst>
    <dgm:cxn modelId="{62EDA89A-971A-442B-A3A6-8595AFE220D6}" srcId="{6B9F873C-7378-4905-984A-42F542F5816E}" destId="{1B98B009-0E8D-4DD4-A956-61922A827A3E}" srcOrd="1" destOrd="0" parTransId="{C26CCE1D-508B-4631-9F2E-CEE18309EE6A}" sibTransId="{6D98BE6E-B6EE-4627-97C3-BEC52C087B41}"/>
    <dgm:cxn modelId="{70B731AE-7241-46DA-B3E2-A05B36D4683A}" type="presOf" srcId="{3903E0D0-6736-4744-91C5-8FC0D39787B7}" destId="{32A66C25-26C8-4271-A40D-E60DB4090861}" srcOrd="0" destOrd="0" presId="urn:microsoft.com/office/officeart/2005/8/layout/process4"/>
    <dgm:cxn modelId="{3533467F-7E60-4CFB-AAF2-ADA143C83CE6}" srcId="{6B9F873C-7378-4905-984A-42F542F5816E}" destId="{4382563C-748B-42EE-8AC5-FDE5B40EE02C}" srcOrd="2" destOrd="0" parTransId="{CA246C7A-2B7E-4FFD-AA77-738754799C5F}" sibTransId="{F38F5A7D-01C4-492C-B7E6-A2FDDCB51818}"/>
    <dgm:cxn modelId="{238BCF2C-D37C-4A00-AE8E-72A9B6D8427A}" type="presOf" srcId="{1B98B009-0E8D-4DD4-A956-61922A827A3E}" destId="{BCBC4B80-38D6-48C7-BA33-2FD3C96B3351}" srcOrd="0" destOrd="0" presId="urn:microsoft.com/office/officeart/2005/8/layout/process4"/>
    <dgm:cxn modelId="{3E546EDE-08E0-4B89-8F48-31D2D1263E5F}" type="presOf" srcId="{190B711B-64F3-4A03-BAE5-6CB934F1E504}" destId="{F9467602-A3D1-4B1A-BDBF-F0D019677889}" srcOrd="0" destOrd="0" presId="urn:microsoft.com/office/officeart/2005/8/layout/process4"/>
    <dgm:cxn modelId="{2135A6EA-379A-4626-BF3E-453B5E506783}" srcId="{6B9F873C-7378-4905-984A-42F542F5816E}" destId="{E5154DE3-CEF6-4E2E-8103-DF066B8FEBAA}" srcOrd="3" destOrd="0" parTransId="{C561A325-2324-4681-81D2-F7882486B67F}" sibTransId="{93C878DD-6532-4FB3-980D-B0378E5183E5}"/>
    <dgm:cxn modelId="{6F3FBB4B-5EE0-4265-905D-776640C3F395}" srcId="{6B9F873C-7378-4905-984A-42F542F5816E}" destId="{190B711B-64F3-4A03-BAE5-6CB934F1E504}" srcOrd="7" destOrd="0" parTransId="{6F212A75-9559-47B2-AB07-09F7C021FD92}" sibTransId="{12E5E252-01E1-4C6A-A09E-42D8C208290E}"/>
    <dgm:cxn modelId="{40A8F768-E6EA-4FDB-919E-6CF601324D72}" type="presOf" srcId="{6B9F873C-7378-4905-984A-42F542F5816E}" destId="{95890EA9-ACF0-42CE-A806-CB5B12D57DBE}" srcOrd="0" destOrd="0" presId="urn:microsoft.com/office/officeart/2005/8/layout/process4"/>
    <dgm:cxn modelId="{FDB753FF-7E84-47E4-9263-21CC10F851C2}" type="presOf" srcId="{71E07ECD-F38F-4872-8F17-6AC30799C83F}" destId="{A3D28079-28EB-4BFC-A8DD-9CCB812685DE}" srcOrd="0" destOrd="0" presId="urn:microsoft.com/office/officeart/2005/8/layout/process4"/>
    <dgm:cxn modelId="{9A6F4C82-7140-4088-A62E-42AC00378A32}" type="presOf" srcId="{3B74035E-2776-4004-ADC4-696A690D8A58}" destId="{2F7962D3-29AC-42FE-ABBA-6D175511545C}" srcOrd="0" destOrd="0" presId="urn:microsoft.com/office/officeart/2005/8/layout/process4"/>
    <dgm:cxn modelId="{85118E18-524F-4B8E-B445-395E0CA7AC1E}" srcId="{6B9F873C-7378-4905-984A-42F542F5816E}" destId="{3B74035E-2776-4004-ADC4-696A690D8A58}" srcOrd="5" destOrd="0" parTransId="{82B131FB-D099-4F4F-8AF0-91BDAE7F42C8}" sibTransId="{96BA8DC8-7DA7-41BA-802F-86BE86944F0B}"/>
    <dgm:cxn modelId="{87289FBC-ACA3-4580-BF98-532E63CB9595}" srcId="{6B9F873C-7378-4905-984A-42F542F5816E}" destId="{71E07ECD-F38F-4872-8F17-6AC30799C83F}" srcOrd="6" destOrd="0" parTransId="{C9ACDAEE-15AD-4BCF-9692-4578417B337A}" sibTransId="{15BCD3FF-285D-4E80-9318-1CFD4B5603DD}"/>
    <dgm:cxn modelId="{1A564059-5538-41EE-A490-44281A80ED63}" srcId="{6B9F873C-7378-4905-984A-42F542F5816E}" destId="{3E4071B9-597E-451F-AC62-2BF21A0E5B4C}" srcOrd="4" destOrd="0" parTransId="{86C40D31-FF51-4A87-A0A9-D4CBD7798992}" sibTransId="{675E4F25-870B-4D3D-8CE2-9E139A040AED}"/>
    <dgm:cxn modelId="{EC713DAC-3664-4368-A8B4-FE292D1025D7}" type="presOf" srcId="{E5154DE3-CEF6-4E2E-8103-DF066B8FEBAA}" destId="{6041ADC1-E876-4D5F-B0DA-C488FCB14E5A}" srcOrd="0" destOrd="0" presId="urn:microsoft.com/office/officeart/2005/8/layout/process4"/>
    <dgm:cxn modelId="{93B7B21C-D516-4FF8-85BA-951D454C5968}" srcId="{6B9F873C-7378-4905-984A-42F542F5816E}" destId="{3903E0D0-6736-4744-91C5-8FC0D39787B7}" srcOrd="0" destOrd="0" parTransId="{89C596F2-4512-446A-B429-DD5DA2B41E11}" sibTransId="{66B2DD23-70EC-4E8A-A55A-798FB636B02C}"/>
    <dgm:cxn modelId="{C7D462AB-0738-4591-8E53-3BD90B04BAAE}" type="presOf" srcId="{4382563C-748B-42EE-8AC5-FDE5B40EE02C}" destId="{9FB68AFA-5A6B-4292-8289-8B14598AF7BE}" srcOrd="0" destOrd="0" presId="urn:microsoft.com/office/officeart/2005/8/layout/process4"/>
    <dgm:cxn modelId="{CB13EC99-77F0-4A7A-8C55-78706C9FA482}" type="presOf" srcId="{3E4071B9-597E-451F-AC62-2BF21A0E5B4C}" destId="{D67C2FD5-BA46-4127-AD9C-0667DECF390D}" srcOrd="0" destOrd="0" presId="urn:microsoft.com/office/officeart/2005/8/layout/process4"/>
    <dgm:cxn modelId="{52CA84EF-DEC0-4491-8B55-1BAC5252972C}" type="presParOf" srcId="{95890EA9-ACF0-42CE-A806-CB5B12D57DBE}" destId="{1BD1F3EE-501E-4AEF-AF23-A79904C02F08}" srcOrd="0" destOrd="0" presId="urn:microsoft.com/office/officeart/2005/8/layout/process4"/>
    <dgm:cxn modelId="{E212FF87-CE74-4EDA-87DB-D1085274CACB}" type="presParOf" srcId="{1BD1F3EE-501E-4AEF-AF23-A79904C02F08}" destId="{F9467602-A3D1-4B1A-BDBF-F0D019677889}" srcOrd="0" destOrd="0" presId="urn:microsoft.com/office/officeart/2005/8/layout/process4"/>
    <dgm:cxn modelId="{333A3B8C-33FC-44A4-A48A-860249BC65FE}" type="presParOf" srcId="{95890EA9-ACF0-42CE-A806-CB5B12D57DBE}" destId="{E68CEADF-BB0E-4CC9-898C-88013EF57C7A}" srcOrd="1" destOrd="0" presId="urn:microsoft.com/office/officeart/2005/8/layout/process4"/>
    <dgm:cxn modelId="{20354763-A877-4B56-9106-1C7BD2DD9442}" type="presParOf" srcId="{95890EA9-ACF0-42CE-A806-CB5B12D57DBE}" destId="{3753DD4C-9895-41F7-86E7-F7DBAE1AEE94}" srcOrd="2" destOrd="0" presId="urn:microsoft.com/office/officeart/2005/8/layout/process4"/>
    <dgm:cxn modelId="{8D2AC001-B79C-49E7-AA53-2A4C92B53AC2}" type="presParOf" srcId="{3753DD4C-9895-41F7-86E7-F7DBAE1AEE94}" destId="{A3D28079-28EB-4BFC-A8DD-9CCB812685DE}" srcOrd="0" destOrd="0" presId="urn:microsoft.com/office/officeart/2005/8/layout/process4"/>
    <dgm:cxn modelId="{54715888-D2B8-4B05-B19D-1DF3EA2CC8C0}" type="presParOf" srcId="{95890EA9-ACF0-42CE-A806-CB5B12D57DBE}" destId="{B0EB3BD1-62EB-4DAF-9A94-FF3CF95E2AB9}" srcOrd="3" destOrd="0" presId="urn:microsoft.com/office/officeart/2005/8/layout/process4"/>
    <dgm:cxn modelId="{2181BCE4-D173-45A1-B73D-8D765AC90591}" type="presParOf" srcId="{95890EA9-ACF0-42CE-A806-CB5B12D57DBE}" destId="{D8D30EDE-470A-45B9-94C6-16531B5E5336}" srcOrd="4" destOrd="0" presId="urn:microsoft.com/office/officeart/2005/8/layout/process4"/>
    <dgm:cxn modelId="{47119735-433A-464E-9413-1A4AFBEB35C8}" type="presParOf" srcId="{D8D30EDE-470A-45B9-94C6-16531B5E5336}" destId="{2F7962D3-29AC-42FE-ABBA-6D175511545C}" srcOrd="0" destOrd="0" presId="urn:microsoft.com/office/officeart/2005/8/layout/process4"/>
    <dgm:cxn modelId="{0C88D975-DEB3-4A3A-A6E7-D2B0A5402F41}" type="presParOf" srcId="{95890EA9-ACF0-42CE-A806-CB5B12D57DBE}" destId="{667D9B45-AF3A-428A-A828-59C9FA296413}" srcOrd="5" destOrd="0" presId="urn:microsoft.com/office/officeart/2005/8/layout/process4"/>
    <dgm:cxn modelId="{035713D0-7B39-48B2-AAB4-0844F514737E}" type="presParOf" srcId="{95890EA9-ACF0-42CE-A806-CB5B12D57DBE}" destId="{D5F783A2-73C7-4D72-BBA5-8BCE7AB2AC6B}" srcOrd="6" destOrd="0" presId="urn:microsoft.com/office/officeart/2005/8/layout/process4"/>
    <dgm:cxn modelId="{8E58EF6B-F5B0-4A13-83AA-005598E41C63}" type="presParOf" srcId="{D5F783A2-73C7-4D72-BBA5-8BCE7AB2AC6B}" destId="{D67C2FD5-BA46-4127-AD9C-0667DECF390D}" srcOrd="0" destOrd="0" presId="urn:microsoft.com/office/officeart/2005/8/layout/process4"/>
    <dgm:cxn modelId="{60A9C6A4-134C-4E80-822A-057C2C00DBA9}" type="presParOf" srcId="{95890EA9-ACF0-42CE-A806-CB5B12D57DBE}" destId="{82423B70-754F-4565-B088-702D8511536E}" srcOrd="7" destOrd="0" presId="urn:microsoft.com/office/officeart/2005/8/layout/process4"/>
    <dgm:cxn modelId="{FAE1FB82-2262-4FCA-82A7-85A19EB9DC7C}" type="presParOf" srcId="{95890EA9-ACF0-42CE-A806-CB5B12D57DBE}" destId="{2DF40D36-5DC7-40F6-9A69-B8E72A1CC10B}" srcOrd="8" destOrd="0" presId="urn:microsoft.com/office/officeart/2005/8/layout/process4"/>
    <dgm:cxn modelId="{7892175B-104F-4F40-BE10-45AAA486A14B}" type="presParOf" srcId="{2DF40D36-5DC7-40F6-9A69-B8E72A1CC10B}" destId="{6041ADC1-E876-4D5F-B0DA-C488FCB14E5A}" srcOrd="0" destOrd="0" presId="urn:microsoft.com/office/officeart/2005/8/layout/process4"/>
    <dgm:cxn modelId="{9D84ED19-0676-4A70-A3DC-14BB0A6BBA39}" type="presParOf" srcId="{95890EA9-ACF0-42CE-A806-CB5B12D57DBE}" destId="{3871920A-ABE7-4D3E-BBE3-DC61884EC473}" srcOrd="9" destOrd="0" presId="urn:microsoft.com/office/officeart/2005/8/layout/process4"/>
    <dgm:cxn modelId="{7A99C7A3-0388-4385-95C6-EAFEA5BBD451}" type="presParOf" srcId="{95890EA9-ACF0-42CE-A806-CB5B12D57DBE}" destId="{7569B6B0-E36A-42DB-96BC-A131BCF5BD8D}" srcOrd="10" destOrd="0" presId="urn:microsoft.com/office/officeart/2005/8/layout/process4"/>
    <dgm:cxn modelId="{C5FD6DA7-3DCF-4821-998F-453DD3C4C087}" type="presParOf" srcId="{7569B6B0-E36A-42DB-96BC-A131BCF5BD8D}" destId="{9FB68AFA-5A6B-4292-8289-8B14598AF7BE}" srcOrd="0" destOrd="0" presId="urn:microsoft.com/office/officeart/2005/8/layout/process4"/>
    <dgm:cxn modelId="{098813F6-BF49-44AD-B60D-FC9FC76886F8}" type="presParOf" srcId="{95890EA9-ACF0-42CE-A806-CB5B12D57DBE}" destId="{BE0344A3-FC87-4A40-8645-D93A9C46020B}" srcOrd="11" destOrd="0" presId="urn:microsoft.com/office/officeart/2005/8/layout/process4"/>
    <dgm:cxn modelId="{6E93E176-974C-406B-8B40-83096FBBFB25}" type="presParOf" srcId="{95890EA9-ACF0-42CE-A806-CB5B12D57DBE}" destId="{520646FF-F105-478A-BE7B-EFCA65FFB0CC}" srcOrd="12" destOrd="0" presId="urn:microsoft.com/office/officeart/2005/8/layout/process4"/>
    <dgm:cxn modelId="{FBC4B9CA-BEC4-4E86-9AE4-8207A64E360B}" type="presParOf" srcId="{520646FF-F105-478A-BE7B-EFCA65FFB0CC}" destId="{BCBC4B80-38D6-48C7-BA33-2FD3C96B3351}" srcOrd="0" destOrd="0" presId="urn:microsoft.com/office/officeart/2005/8/layout/process4"/>
    <dgm:cxn modelId="{4BDF3238-E509-4276-80DB-B5878E3FC0CA}" type="presParOf" srcId="{95890EA9-ACF0-42CE-A806-CB5B12D57DBE}" destId="{EF147548-0485-45EB-A603-C12B22EF41C4}" srcOrd="13" destOrd="0" presId="urn:microsoft.com/office/officeart/2005/8/layout/process4"/>
    <dgm:cxn modelId="{AC3F70FF-0036-4FEB-93EA-3C3F5F0AE751}" type="presParOf" srcId="{95890EA9-ACF0-42CE-A806-CB5B12D57DBE}" destId="{5AEA7443-BA4F-48E6-9948-7F20D477AE9E}" srcOrd="14" destOrd="0" presId="urn:microsoft.com/office/officeart/2005/8/layout/process4"/>
    <dgm:cxn modelId="{31A59925-B95B-4211-B772-2C49C1A7D90D}" type="presParOf" srcId="{5AEA7443-BA4F-48E6-9948-7F20D477AE9E}" destId="{32A66C25-26C8-4271-A40D-E60DB4090861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C3B42A-7D7E-45ED-AC34-2420D0B5DE4E}" type="doc">
      <dgm:prSet loTypeId="urn:microsoft.com/office/officeart/2005/8/layout/process5" loCatId="process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2C95C57-9F77-4B0D-A811-3D6925CEAA33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800" dirty="0"/>
            <a:t>Определение</a:t>
          </a:r>
        </a:p>
        <a:p>
          <a:pPr>
            <a:buFont typeface="Arial" panose="020B0604020202020204" pitchFamily="34" charset="0"/>
            <a:buChar char="•"/>
          </a:pPr>
          <a:r>
            <a:rPr lang="ru-RU" sz="1800" dirty="0"/>
            <a:t>идеи проекта</a:t>
          </a:r>
        </a:p>
      </dgm:t>
    </dgm:pt>
    <dgm:pt modelId="{91D9C38B-A440-4DB3-839A-0CA6EEC7DD9B}" type="parTrans" cxnId="{5FFA4360-0EA5-4D4D-ABBE-E0BC28B5CC4A}">
      <dgm:prSet/>
      <dgm:spPr/>
      <dgm:t>
        <a:bodyPr/>
        <a:lstStyle/>
        <a:p>
          <a:endParaRPr lang="ru-RU" sz="1800"/>
        </a:p>
      </dgm:t>
    </dgm:pt>
    <dgm:pt modelId="{08BA27B2-7ACE-4E66-8F1E-E1467835146F}" type="sibTrans" cxnId="{5FFA4360-0EA5-4D4D-ABBE-E0BC28B5CC4A}">
      <dgm:prSet custT="1"/>
      <dgm:spPr/>
      <dgm:t>
        <a:bodyPr/>
        <a:lstStyle/>
        <a:p>
          <a:endParaRPr lang="ru-RU" sz="1800"/>
        </a:p>
      </dgm:t>
    </dgm:pt>
    <dgm:pt modelId="{1DFA293D-F553-4C7F-89A0-5847FD8FCDB5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800" dirty="0"/>
            <a:t>Разработка бизнес-плана проекта</a:t>
          </a:r>
        </a:p>
      </dgm:t>
    </dgm:pt>
    <dgm:pt modelId="{096C1AAB-2B5E-4751-8A52-55BB71057B68}" type="parTrans" cxnId="{882F0274-F088-415D-BEA3-69119174BF84}">
      <dgm:prSet/>
      <dgm:spPr/>
      <dgm:t>
        <a:bodyPr/>
        <a:lstStyle/>
        <a:p>
          <a:endParaRPr lang="ru-RU" sz="1800"/>
        </a:p>
      </dgm:t>
    </dgm:pt>
    <dgm:pt modelId="{B1364482-FD28-470B-9E7F-828D58F51E59}" type="sibTrans" cxnId="{882F0274-F088-415D-BEA3-69119174BF84}">
      <dgm:prSet custT="1"/>
      <dgm:spPr/>
      <dgm:t>
        <a:bodyPr/>
        <a:lstStyle/>
        <a:p>
          <a:endParaRPr lang="ru-RU" sz="1800"/>
        </a:p>
      </dgm:t>
    </dgm:pt>
    <dgm:pt modelId="{503DC02F-2992-4396-8930-BD19E94BBFDE}">
      <dgm:prSet custT="1"/>
      <dgm:spPr/>
      <dgm:t>
        <a:bodyPr/>
        <a:lstStyle/>
        <a:p>
          <a:r>
            <a:rPr lang="ru-RU" sz="1800" dirty="0"/>
            <a:t>Запуск производства </a:t>
          </a:r>
        </a:p>
      </dgm:t>
    </dgm:pt>
    <dgm:pt modelId="{C15FE93A-944F-4108-B644-8CC6260D6041}" type="parTrans" cxnId="{1C5B2F46-CC98-4124-949D-7C23D45D54C6}">
      <dgm:prSet/>
      <dgm:spPr/>
      <dgm:t>
        <a:bodyPr/>
        <a:lstStyle/>
        <a:p>
          <a:endParaRPr lang="ru-RU" sz="1800"/>
        </a:p>
      </dgm:t>
    </dgm:pt>
    <dgm:pt modelId="{9BE7ED86-CBC4-48B1-9542-94E163E46BD3}" type="sibTrans" cxnId="{1C5B2F46-CC98-4124-949D-7C23D45D54C6}">
      <dgm:prSet custT="1"/>
      <dgm:spPr/>
      <dgm:t>
        <a:bodyPr/>
        <a:lstStyle/>
        <a:p>
          <a:endParaRPr lang="ru-RU" sz="1800"/>
        </a:p>
      </dgm:t>
    </dgm:pt>
    <dgm:pt modelId="{28CDE95A-54F3-46E6-87EB-F13302DFB139}">
      <dgm:prSet custT="1"/>
      <dgm:spPr/>
      <dgm:t>
        <a:bodyPr/>
        <a:lstStyle/>
        <a:p>
          <a:r>
            <a:rPr lang="ru-RU" sz="1800" dirty="0"/>
            <a:t>Организация производства и регистрация бизнеса</a:t>
          </a:r>
        </a:p>
      </dgm:t>
    </dgm:pt>
    <dgm:pt modelId="{63B4CD91-B32A-4C2A-94BC-0E0C0CF6CB86}" type="parTrans" cxnId="{3A6CF9AA-2F6F-46FD-8240-19CFBBCC502F}">
      <dgm:prSet/>
      <dgm:spPr/>
      <dgm:t>
        <a:bodyPr/>
        <a:lstStyle/>
        <a:p>
          <a:endParaRPr lang="ru-RU" sz="1800"/>
        </a:p>
      </dgm:t>
    </dgm:pt>
    <dgm:pt modelId="{DBFB650F-4CC8-4B82-B2AD-180510C23883}" type="sibTrans" cxnId="{3A6CF9AA-2F6F-46FD-8240-19CFBBCC502F}">
      <dgm:prSet custT="1"/>
      <dgm:spPr/>
      <dgm:t>
        <a:bodyPr/>
        <a:lstStyle/>
        <a:p>
          <a:endParaRPr lang="ru-RU" sz="1800"/>
        </a:p>
      </dgm:t>
    </dgm:pt>
    <dgm:pt modelId="{853BA000-88FC-44ED-8CD5-2287A1B85F20}">
      <dgm:prSet custT="1"/>
      <dgm:spPr/>
      <dgm:t>
        <a:bodyPr/>
        <a:lstStyle/>
        <a:p>
          <a:r>
            <a:rPr lang="ru-RU" sz="1800" dirty="0"/>
            <a:t>Найм работников</a:t>
          </a:r>
        </a:p>
      </dgm:t>
    </dgm:pt>
    <dgm:pt modelId="{D7EC2C9A-C14F-455A-962A-6E84F03FE0A3}" type="parTrans" cxnId="{E9007C40-11C1-4ED9-9C76-D3F085987FDE}">
      <dgm:prSet/>
      <dgm:spPr/>
      <dgm:t>
        <a:bodyPr/>
        <a:lstStyle/>
        <a:p>
          <a:endParaRPr lang="ru-RU" sz="1800"/>
        </a:p>
      </dgm:t>
    </dgm:pt>
    <dgm:pt modelId="{70A82C90-4F9A-4B81-9DE9-A162155A1A16}" type="sibTrans" cxnId="{E9007C40-11C1-4ED9-9C76-D3F085987FDE}">
      <dgm:prSet custT="1"/>
      <dgm:spPr/>
      <dgm:t>
        <a:bodyPr/>
        <a:lstStyle/>
        <a:p>
          <a:endParaRPr lang="ru-RU" sz="1800"/>
        </a:p>
      </dgm:t>
    </dgm:pt>
    <dgm:pt modelId="{EBDA8E2E-8DB1-4A92-AB80-B0769EB6301A}">
      <dgm:prSet custT="1"/>
      <dgm:spPr/>
      <dgm:t>
        <a:bodyPr/>
        <a:lstStyle/>
        <a:p>
          <a:r>
            <a:rPr lang="ru-RU" sz="1800" dirty="0"/>
            <a:t>Отгрузка продукции</a:t>
          </a:r>
        </a:p>
      </dgm:t>
    </dgm:pt>
    <dgm:pt modelId="{00B05DDD-1467-4DF2-9D9A-CA0E1C433022}" type="parTrans" cxnId="{5F39DF73-E3AE-4B99-B20B-C8394B6A75A1}">
      <dgm:prSet/>
      <dgm:spPr/>
      <dgm:t>
        <a:bodyPr/>
        <a:lstStyle/>
        <a:p>
          <a:endParaRPr lang="ru-RU" sz="1800"/>
        </a:p>
      </dgm:t>
    </dgm:pt>
    <dgm:pt modelId="{73B607C0-3BE9-4B01-892E-04682CA1FDAB}" type="sibTrans" cxnId="{5F39DF73-E3AE-4B99-B20B-C8394B6A75A1}">
      <dgm:prSet/>
      <dgm:spPr/>
      <dgm:t>
        <a:bodyPr/>
        <a:lstStyle/>
        <a:p>
          <a:endParaRPr lang="ru-RU" sz="1800"/>
        </a:p>
      </dgm:t>
    </dgm:pt>
    <dgm:pt modelId="{A9BF2D5F-52D6-4325-8DEA-6C8CF58590E4}">
      <dgm:prSet custT="1"/>
      <dgm:spPr/>
      <dgm:t>
        <a:bodyPr/>
        <a:lstStyle/>
        <a:p>
          <a:r>
            <a:rPr lang="ru-RU" sz="1800" dirty="0"/>
            <a:t>Формирование команды исполнителей</a:t>
          </a:r>
        </a:p>
      </dgm:t>
    </dgm:pt>
    <dgm:pt modelId="{712ABEDC-9248-43E4-930F-B1DED7BA384B}" type="parTrans" cxnId="{9B66BEFA-A110-48C7-B23A-DF950C2EE45A}">
      <dgm:prSet/>
      <dgm:spPr/>
      <dgm:t>
        <a:bodyPr/>
        <a:lstStyle/>
        <a:p>
          <a:endParaRPr lang="ru-RU" sz="1800"/>
        </a:p>
      </dgm:t>
    </dgm:pt>
    <dgm:pt modelId="{C1AE85CF-0D2B-4761-BBC5-A83E7E8A6006}" type="sibTrans" cxnId="{9B66BEFA-A110-48C7-B23A-DF950C2EE45A}">
      <dgm:prSet custT="1"/>
      <dgm:spPr/>
      <dgm:t>
        <a:bodyPr/>
        <a:lstStyle/>
        <a:p>
          <a:endParaRPr lang="ru-RU" sz="1800"/>
        </a:p>
      </dgm:t>
    </dgm:pt>
    <dgm:pt modelId="{D8588055-089F-4747-A51D-20A60931745F}" type="pres">
      <dgm:prSet presAssocID="{5FC3B42A-7D7E-45ED-AC34-2420D0B5DE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1C08D9-EF16-4AEC-BDEB-E6C17103FF32}" type="pres">
      <dgm:prSet presAssocID="{82C95C57-9F77-4B0D-A811-3D6925CEAA33}" presName="node" presStyleLbl="node1" presStyleIdx="0" presStyleCnt="7" custScaleX="179591" custScaleY="201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9FBED-C145-49CC-8AAF-6B30EFFAA492}" type="pres">
      <dgm:prSet presAssocID="{08BA27B2-7ACE-4E66-8F1E-E1467835146F}" presName="sibTrans" presStyleLbl="sibTrans2D1" presStyleIdx="0" presStyleCnt="6"/>
      <dgm:spPr/>
      <dgm:t>
        <a:bodyPr/>
        <a:lstStyle/>
        <a:p>
          <a:endParaRPr lang="ru-RU"/>
        </a:p>
      </dgm:t>
    </dgm:pt>
    <dgm:pt modelId="{663897DC-9726-479A-8D20-A8D2BE1524A4}" type="pres">
      <dgm:prSet presAssocID="{08BA27B2-7ACE-4E66-8F1E-E1467835146F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289A2CB9-10B2-40E7-96AA-9090A870900E}" type="pres">
      <dgm:prSet presAssocID="{1DFA293D-F553-4C7F-89A0-5847FD8FCDB5}" presName="node" presStyleLbl="node1" presStyleIdx="1" presStyleCnt="7" custScaleX="179591" custScaleY="201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B15BC-EB4E-4204-A7A5-F85F4E9F90AE}" type="pres">
      <dgm:prSet presAssocID="{B1364482-FD28-470B-9E7F-828D58F51E59}" presName="sibTrans" presStyleLbl="sibTrans2D1" presStyleIdx="1" presStyleCnt="6"/>
      <dgm:spPr/>
      <dgm:t>
        <a:bodyPr/>
        <a:lstStyle/>
        <a:p>
          <a:endParaRPr lang="ru-RU"/>
        </a:p>
      </dgm:t>
    </dgm:pt>
    <dgm:pt modelId="{CFF4351D-A6C3-4363-9B68-F2AC17F345B6}" type="pres">
      <dgm:prSet presAssocID="{B1364482-FD28-470B-9E7F-828D58F51E59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3761A22B-E803-47F5-924C-4BFE94770BBC}" type="pres">
      <dgm:prSet presAssocID="{A9BF2D5F-52D6-4325-8DEA-6C8CF58590E4}" presName="node" presStyleLbl="node1" presStyleIdx="2" presStyleCnt="7" custScaleX="179591" custScaleY="201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B8B24-7063-4D3F-B669-BEB0DF773EAC}" type="pres">
      <dgm:prSet presAssocID="{C1AE85CF-0D2B-4761-BBC5-A83E7E8A6006}" presName="sibTrans" presStyleLbl="sibTrans2D1" presStyleIdx="2" presStyleCnt="6"/>
      <dgm:spPr/>
      <dgm:t>
        <a:bodyPr/>
        <a:lstStyle/>
        <a:p>
          <a:endParaRPr lang="ru-RU"/>
        </a:p>
      </dgm:t>
    </dgm:pt>
    <dgm:pt modelId="{37A894A7-10CC-401E-934A-B784A608DE07}" type="pres">
      <dgm:prSet presAssocID="{C1AE85CF-0D2B-4761-BBC5-A83E7E8A6006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60FBCE2E-3591-4E5F-A60E-C0FBBCA24F58}" type="pres">
      <dgm:prSet presAssocID="{28CDE95A-54F3-46E6-87EB-F13302DFB139}" presName="node" presStyleLbl="node1" presStyleIdx="3" presStyleCnt="7" custScaleX="179591" custScaleY="201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497AA-1B8A-4AFF-A1F0-0D4CB4F02FCD}" type="pres">
      <dgm:prSet presAssocID="{DBFB650F-4CC8-4B82-B2AD-180510C23883}" presName="sibTrans" presStyleLbl="sibTrans2D1" presStyleIdx="3" presStyleCnt="6"/>
      <dgm:spPr/>
      <dgm:t>
        <a:bodyPr/>
        <a:lstStyle/>
        <a:p>
          <a:endParaRPr lang="ru-RU"/>
        </a:p>
      </dgm:t>
    </dgm:pt>
    <dgm:pt modelId="{D654819B-D64D-4718-9EFF-77F266302A6A}" type="pres">
      <dgm:prSet presAssocID="{DBFB650F-4CC8-4B82-B2AD-180510C23883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6F48171A-6F1A-490F-A30B-4641101FE342}" type="pres">
      <dgm:prSet presAssocID="{853BA000-88FC-44ED-8CD5-2287A1B85F20}" presName="node" presStyleLbl="node1" presStyleIdx="4" presStyleCnt="7" custScaleX="179591" custScaleY="201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C25C0F-2921-4A53-9E4C-F3F1DE3E8A85}" type="pres">
      <dgm:prSet presAssocID="{70A82C90-4F9A-4B81-9DE9-A162155A1A16}" presName="sibTrans" presStyleLbl="sibTrans2D1" presStyleIdx="4" presStyleCnt="6"/>
      <dgm:spPr/>
      <dgm:t>
        <a:bodyPr/>
        <a:lstStyle/>
        <a:p>
          <a:endParaRPr lang="ru-RU"/>
        </a:p>
      </dgm:t>
    </dgm:pt>
    <dgm:pt modelId="{C3BEDCDD-6967-4A27-A85E-439E1047CBA4}" type="pres">
      <dgm:prSet presAssocID="{70A82C90-4F9A-4B81-9DE9-A162155A1A16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702C1784-02B4-40D0-BB6A-AB37D5D9CE91}" type="pres">
      <dgm:prSet presAssocID="{503DC02F-2992-4396-8930-BD19E94BBFDE}" presName="node" presStyleLbl="node1" presStyleIdx="5" presStyleCnt="7" custScaleX="179591" custScaleY="201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CAADC-0D84-4D56-BE1D-6B18F27028B4}" type="pres">
      <dgm:prSet presAssocID="{9BE7ED86-CBC4-48B1-9542-94E163E46BD3}" presName="sibTrans" presStyleLbl="sibTrans2D1" presStyleIdx="5" presStyleCnt="6"/>
      <dgm:spPr/>
      <dgm:t>
        <a:bodyPr/>
        <a:lstStyle/>
        <a:p>
          <a:endParaRPr lang="ru-RU"/>
        </a:p>
      </dgm:t>
    </dgm:pt>
    <dgm:pt modelId="{3A237CAB-462A-4A22-B3EF-D948B0434927}" type="pres">
      <dgm:prSet presAssocID="{9BE7ED86-CBC4-48B1-9542-94E163E46BD3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FA963679-4F82-4E73-A546-89D834D24E92}" type="pres">
      <dgm:prSet presAssocID="{EBDA8E2E-8DB1-4A92-AB80-B0769EB6301A}" presName="node" presStyleLbl="node1" presStyleIdx="6" presStyleCnt="7" custScaleX="179591" custScaleY="201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58C550-A78D-4F9F-9123-9C5566561F6D}" type="presOf" srcId="{70A82C90-4F9A-4B81-9DE9-A162155A1A16}" destId="{C3BEDCDD-6967-4A27-A85E-439E1047CBA4}" srcOrd="1" destOrd="0" presId="urn:microsoft.com/office/officeart/2005/8/layout/process5"/>
    <dgm:cxn modelId="{03C5FBD8-C18A-416E-8C3B-A45FF7C6B973}" type="presOf" srcId="{DBFB650F-4CC8-4B82-B2AD-180510C23883}" destId="{C3D497AA-1B8A-4AFF-A1F0-0D4CB4F02FCD}" srcOrd="0" destOrd="0" presId="urn:microsoft.com/office/officeart/2005/8/layout/process5"/>
    <dgm:cxn modelId="{BC176E16-68EB-4C89-A46B-3AFC124DD351}" type="presOf" srcId="{82C95C57-9F77-4B0D-A811-3D6925CEAA33}" destId="{FC1C08D9-EF16-4AEC-BDEB-E6C17103FF32}" srcOrd="0" destOrd="0" presId="urn:microsoft.com/office/officeart/2005/8/layout/process5"/>
    <dgm:cxn modelId="{9B66BEFA-A110-48C7-B23A-DF950C2EE45A}" srcId="{5FC3B42A-7D7E-45ED-AC34-2420D0B5DE4E}" destId="{A9BF2D5F-52D6-4325-8DEA-6C8CF58590E4}" srcOrd="2" destOrd="0" parTransId="{712ABEDC-9248-43E4-930F-B1DED7BA384B}" sibTransId="{C1AE85CF-0D2B-4761-BBC5-A83E7E8A6006}"/>
    <dgm:cxn modelId="{8DF9854C-D1B2-4D43-904B-226B95BDC663}" type="presOf" srcId="{1DFA293D-F553-4C7F-89A0-5847FD8FCDB5}" destId="{289A2CB9-10B2-40E7-96AA-9090A870900E}" srcOrd="0" destOrd="0" presId="urn:microsoft.com/office/officeart/2005/8/layout/process5"/>
    <dgm:cxn modelId="{9C336D70-2D6A-481F-A460-C0E67F42CF7A}" type="presOf" srcId="{70A82C90-4F9A-4B81-9DE9-A162155A1A16}" destId="{42C25C0F-2921-4A53-9E4C-F3F1DE3E8A85}" srcOrd="0" destOrd="0" presId="urn:microsoft.com/office/officeart/2005/8/layout/process5"/>
    <dgm:cxn modelId="{D2ECFC81-5374-4A3B-A4D9-D77543B85F4E}" type="presOf" srcId="{9BE7ED86-CBC4-48B1-9542-94E163E46BD3}" destId="{3A237CAB-462A-4A22-B3EF-D948B0434927}" srcOrd="1" destOrd="0" presId="urn:microsoft.com/office/officeart/2005/8/layout/process5"/>
    <dgm:cxn modelId="{42CFFA35-5212-4F21-8293-E8FBC8D4361E}" type="presOf" srcId="{503DC02F-2992-4396-8930-BD19E94BBFDE}" destId="{702C1784-02B4-40D0-BB6A-AB37D5D9CE91}" srcOrd="0" destOrd="0" presId="urn:microsoft.com/office/officeart/2005/8/layout/process5"/>
    <dgm:cxn modelId="{E335CA6A-F305-47A7-AF27-2C6496BB7DA9}" type="presOf" srcId="{C1AE85CF-0D2B-4761-BBC5-A83E7E8A6006}" destId="{CF9B8B24-7063-4D3F-B669-BEB0DF773EAC}" srcOrd="0" destOrd="0" presId="urn:microsoft.com/office/officeart/2005/8/layout/process5"/>
    <dgm:cxn modelId="{5F39DF73-E3AE-4B99-B20B-C8394B6A75A1}" srcId="{5FC3B42A-7D7E-45ED-AC34-2420D0B5DE4E}" destId="{EBDA8E2E-8DB1-4A92-AB80-B0769EB6301A}" srcOrd="6" destOrd="0" parTransId="{00B05DDD-1467-4DF2-9D9A-CA0E1C433022}" sibTransId="{73B607C0-3BE9-4B01-892E-04682CA1FDAB}"/>
    <dgm:cxn modelId="{E9007C40-11C1-4ED9-9C76-D3F085987FDE}" srcId="{5FC3B42A-7D7E-45ED-AC34-2420D0B5DE4E}" destId="{853BA000-88FC-44ED-8CD5-2287A1B85F20}" srcOrd="4" destOrd="0" parTransId="{D7EC2C9A-C14F-455A-962A-6E84F03FE0A3}" sibTransId="{70A82C90-4F9A-4B81-9DE9-A162155A1A16}"/>
    <dgm:cxn modelId="{A2E8C55E-2C9E-446E-A28D-76BA4B93D074}" type="presOf" srcId="{853BA000-88FC-44ED-8CD5-2287A1B85F20}" destId="{6F48171A-6F1A-490F-A30B-4641101FE342}" srcOrd="0" destOrd="0" presId="urn:microsoft.com/office/officeart/2005/8/layout/process5"/>
    <dgm:cxn modelId="{C3365A07-76D0-4254-8054-75F7639E861F}" type="presOf" srcId="{B1364482-FD28-470B-9E7F-828D58F51E59}" destId="{64BB15BC-EB4E-4204-A7A5-F85F4E9F90AE}" srcOrd="0" destOrd="0" presId="urn:microsoft.com/office/officeart/2005/8/layout/process5"/>
    <dgm:cxn modelId="{3F7B7CBD-F495-4C27-8B7F-AA63678B3278}" type="presOf" srcId="{C1AE85CF-0D2B-4761-BBC5-A83E7E8A6006}" destId="{37A894A7-10CC-401E-934A-B784A608DE07}" srcOrd="1" destOrd="0" presId="urn:microsoft.com/office/officeart/2005/8/layout/process5"/>
    <dgm:cxn modelId="{FEB558E8-DCD1-4CAE-8329-F8615412666F}" type="presOf" srcId="{DBFB650F-4CC8-4B82-B2AD-180510C23883}" destId="{D654819B-D64D-4718-9EFF-77F266302A6A}" srcOrd="1" destOrd="0" presId="urn:microsoft.com/office/officeart/2005/8/layout/process5"/>
    <dgm:cxn modelId="{5FFA4360-0EA5-4D4D-ABBE-E0BC28B5CC4A}" srcId="{5FC3B42A-7D7E-45ED-AC34-2420D0B5DE4E}" destId="{82C95C57-9F77-4B0D-A811-3D6925CEAA33}" srcOrd="0" destOrd="0" parTransId="{91D9C38B-A440-4DB3-839A-0CA6EEC7DD9B}" sibTransId="{08BA27B2-7ACE-4E66-8F1E-E1467835146F}"/>
    <dgm:cxn modelId="{B9D63FDA-EA9F-4803-8FD5-35E95EB41601}" type="presOf" srcId="{08BA27B2-7ACE-4E66-8F1E-E1467835146F}" destId="{8839FBED-C145-49CC-8AAF-6B30EFFAA492}" srcOrd="0" destOrd="0" presId="urn:microsoft.com/office/officeart/2005/8/layout/process5"/>
    <dgm:cxn modelId="{123D7EDB-CD5B-465C-8691-E25EB5E260E4}" type="presOf" srcId="{EBDA8E2E-8DB1-4A92-AB80-B0769EB6301A}" destId="{FA963679-4F82-4E73-A546-89D834D24E92}" srcOrd="0" destOrd="0" presId="urn:microsoft.com/office/officeart/2005/8/layout/process5"/>
    <dgm:cxn modelId="{1C5B2F46-CC98-4124-949D-7C23D45D54C6}" srcId="{5FC3B42A-7D7E-45ED-AC34-2420D0B5DE4E}" destId="{503DC02F-2992-4396-8930-BD19E94BBFDE}" srcOrd="5" destOrd="0" parTransId="{C15FE93A-944F-4108-B644-8CC6260D6041}" sibTransId="{9BE7ED86-CBC4-48B1-9542-94E163E46BD3}"/>
    <dgm:cxn modelId="{F2550334-50DE-4DF1-B8A1-B78B5B80E7C7}" type="presOf" srcId="{B1364482-FD28-470B-9E7F-828D58F51E59}" destId="{CFF4351D-A6C3-4363-9B68-F2AC17F345B6}" srcOrd="1" destOrd="0" presId="urn:microsoft.com/office/officeart/2005/8/layout/process5"/>
    <dgm:cxn modelId="{A1921D61-DB80-4517-93C5-E8E88AB399FB}" type="presOf" srcId="{08BA27B2-7ACE-4E66-8F1E-E1467835146F}" destId="{663897DC-9726-479A-8D20-A8D2BE1524A4}" srcOrd="1" destOrd="0" presId="urn:microsoft.com/office/officeart/2005/8/layout/process5"/>
    <dgm:cxn modelId="{4E7AF33F-9FA1-4F4B-BD7A-AE50668DFFD6}" type="presOf" srcId="{9BE7ED86-CBC4-48B1-9542-94E163E46BD3}" destId="{20BCAADC-0D84-4D56-BE1D-6B18F27028B4}" srcOrd="0" destOrd="0" presId="urn:microsoft.com/office/officeart/2005/8/layout/process5"/>
    <dgm:cxn modelId="{F157D832-F9AF-4096-A2D8-0560FEA48BC9}" type="presOf" srcId="{5FC3B42A-7D7E-45ED-AC34-2420D0B5DE4E}" destId="{D8588055-089F-4747-A51D-20A60931745F}" srcOrd="0" destOrd="0" presId="urn:microsoft.com/office/officeart/2005/8/layout/process5"/>
    <dgm:cxn modelId="{3A6CF9AA-2F6F-46FD-8240-19CFBBCC502F}" srcId="{5FC3B42A-7D7E-45ED-AC34-2420D0B5DE4E}" destId="{28CDE95A-54F3-46E6-87EB-F13302DFB139}" srcOrd="3" destOrd="0" parTransId="{63B4CD91-B32A-4C2A-94BC-0E0C0CF6CB86}" sibTransId="{DBFB650F-4CC8-4B82-B2AD-180510C23883}"/>
    <dgm:cxn modelId="{2F502FA0-EDC1-43E5-A83A-4EF37DDE9DF8}" type="presOf" srcId="{A9BF2D5F-52D6-4325-8DEA-6C8CF58590E4}" destId="{3761A22B-E803-47F5-924C-4BFE94770BBC}" srcOrd="0" destOrd="0" presId="urn:microsoft.com/office/officeart/2005/8/layout/process5"/>
    <dgm:cxn modelId="{3271B231-08AC-43B2-9F31-2B40DF387ADC}" type="presOf" srcId="{28CDE95A-54F3-46E6-87EB-F13302DFB139}" destId="{60FBCE2E-3591-4E5F-A60E-C0FBBCA24F58}" srcOrd="0" destOrd="0" presId="urn:microsoft.com/office/officeart/2005/8/layout/process5"/>
    <dgm:cxn modelId="{882F0274-F088-415D-BEA3-69119174BF84}" srcId="{5FC3B42A-7D7E-45ED-AC34-2420D0B5DE4E}" destId="{1DFA293D-F553-4C7F-89A0-5847FD8FCDB5}" srcOrd="1" destOrd="0" parTransId="{096C1AAB-2B5E-4751-8A52-55BB71057B68}" sibTransId="{B1364482-FD28-470B-9E7F-828D58F51E59}"/>
    <dgm:cxn modelId="{3A8D7C12-CB69-4F27-9C78-6C0D2F5794CC}" type="presParOf" srcId="{D8588055-089F-4747-A51D-20A60931745F}" destId="{FC1C08D9-EF16-4AEC-BDEB-E6C17103FF32}" srcOrd="0" destOrd="0" presId="urn:microsoft.com/office/officeart/2005/8/layout/process5"/>
    <dgm:cxn modelId="{0E7C20D1-1CFC-4F1B-9194-EBD1ED286C79}" type="presParOf" srcId="{D8588055-089F-4747-A51D-20A60931745F}" destId="{8839FBED-C145-49CC-8AAF-6B30EFFAA492}" srcOrd="1" destOrd="0" presId="urn:microsoft.com/office/officeart/2005/8/layout/process5"/>
    <dgm:cxn modelId="{6AF00A3D-79D5-4006-A239-065FD297A9ED}" type="presParOf" srcId="{8839FBED-C145-49CC-8AAF-6B30EFFAA492}" destId="{663897DC-9726-479A-8D20-A8D2BE1524A4}" srcOrd="0" destOrd="0" presId="urn:microsoft.com/office/officeart/2005/8/layout/process5"/>
    <dgm:cxn modelId="{D53A2B0C-B06D-41B9-B555-A08178F22BDF}" type="presParOf" srcId="{D8588055-089F-4747-A51D-20A60931745F}" destId="{289A2CB9-10B2-40E7-96AA-9090A870900E}" srcOrd="2" destOrd="0" presId="urn:microsoft.com/office/officeart/2005/8/layout/process5"/>
    <dgm:cxn modelId="{6F58CF2E-3CA5-4903-9227-C48D08E1B80C}" type="presParOf" srcId="{D8588055-089F-4747-A51D-20A60931745F}" destId="{64BB15BC-EB4E-4204-A7A5-F85F4E9F90AE}" srcOrd="3" destOrd="0" presId="urn:microsoft.com/office/officeart/2005/8/layout/process5"/>
    <dgm:cxn modelId="{FF044ED0-7F57-44A7-9B03-7148A32A66A4}" type="presParOf" srcId="{64BB15BC-EB4E-4204-A7A5-F85F4E9F90AE}" destId="{CFF4351D-A6C3-4363-9B68-F2AC17F345B6}" srcOrd="0" destOrd="0" presId="urn:microsoft.com/office/officeart/2005/8/layout/process5"/>
    <dgm:cxn modelId="{3B1809B7-A29D-46A9-9EA5-A41C27A37866}" type="presParOf" srcId="{D8588055-089F-4747-A51D-20A60931745F}" destId="{3761A22B-E803-47F5-924C-4BFE94770BBC}" srcOrd="4" destOrd="0" presId="urn:microsoft.com/office/officeart/2005/8/layout/process5"/>
    <dgm:cxn modelId="{70045C92-C300-4BEB-BCE0-1F312F8D86BA}" type="presParOf" srcId="{D8588055-089F-4747-A51D-20A60931745F}" destId="{CF9B8B24-7063-4D3F-B669-BEB0DF773EAC}" srcOrd="5" destOrd="0" presId="urn:microsoft.com/office/officeart/2005/8/layout/process5"/>
    <dgm:cxn modelId="{9D01F5CE-D2F0-4E64-96BA-2B70AC373B99}" type="presParOf" srcId="{CF9B8B24-7063-4D3F-B669-BEB0DF773EAC}" destId="{37A894A7-10CC-401E-934A-B784A608DE07}" srcOrd="0" destOrd="0" presId="urn:microsoft.com/office/officeart/2005/8/layout/process5"/>
    <dgm:cxn modelId="{D4033756-464F-47FA-BDF8-FE6C2837EEA6}" type="presParOf" srcId="{D8588055-089F-4747-A51D-20A60931745F}" destId="{60FBCE2E-3591-4E5F-A60E-C0FBBCA24F58}" srcOrd="6" destOrd="0" presId="urn:microsoft.com/office/officeart/2005/8/layout/process5"/>
    <dgm:cxn modelId="{8F4EE9A4-FB29-44C8-B9C7-6180F657FE6D}" type="presParOf" srcId="{D8588055-089F-4747-A51D-20A60931745F}" destId="{C3D497AA-1B8A-4AFF-A1F0-0D4CB4F02FCD}" srcOrd="7" destOrd="0" presId="urn:microsoft.com/office/officeart/2005/8/layout/process5"/>
    <dgm:cxn modelId="{2781EF11-002E-417B-9097-65FDDD762CBC}" type="presParOf" srcId="{C3D497AA-1B8A-4AFF-A1F0-0D4CB4F02FCD}" destId="{D654819B-D64D-4718-9EFF-77F266302A6A}" srcOrd="0" destOrd="0" presId="urn:microsoft.com/office/officeart/2005/8/layout/process5"/>
    <dgm:cxn modelId="{81614F74-271B-4EEF-A731-53081DC60164}" type="presParOf" srcId="{D8588055-089F-4747-A51D-20A60931745F}" destId="{6F48171A-6F1A-490F-A30B-4641101FE342}" srcOrd="8" destOrd="0" presId="urn:microsoft.com/office/officeart/2005/8/layout/process5"/>
    <dgm:cxn modelId="{2A25B117-E657-4BC4-ADBF-4355D762210D}" type="presParOf" srcId="{D8588055-089F-4747-A51D-20A60931745F}" destId="{42C25C0F-2921-4A53-9E4C-F3F1DE3E8A85}" srcOrd="9" destOrd="0" presId="urn:microsoft.com/office/officeart/2005/8/layout/process5"/>
    <dgm:cxn modelId="{6422B2D2-6F0A-49D8-8E22-DA22457A4D4E}" type="presParOf" srcId="{42C25C0F-2921-4A53-9E4C-F3F1DE3E8A85}" destId="{C3BEDCDD-6967-4A27-A85E-439E1047CBA4}" srcOrd="0" destOrd="0" presId="urn:microsoft.com/office/officeart/2005/8/layout/process5"/>
    <dgm:cxn modelId="{FA637053-B85B-49B3-A204-0F71E0EE0900}" type="presParOf" srcId="{D8588055-089F-4747-A51D-20A60931745F}" destId="{702C1784-02B4-40D0-BB6A-AB37D5D9CE91}" srcOrd="10" destOrd="0" presId="urn:microsoft.com/office/officeart/2005/8/layout/process5"/>
    <dgm:cxn modelId="{9A8DE37A-FB29-42C5-890D-4E27C94C8784}" type="presParOf" srcId="{D8588055-089F-4747-A51D-20A60931745F}" destId="{20BCAADC-0D84-4D56-BE1D-6B18F27028B4}" srcOrd="11" destOrd="0" presId="urn:microsoft.com/office/officeart/2005/8/layout/process5"/>
    <dgm:cxn modelId="{087D6A8C-2564-440C-964E-0B5F2225C80C}" type="presParOf" srcId="{20BCAADC-0D84-4D56-BE1D-6B18F27028B4}" destId="{3A237CAB-462A-4A22-B3EF-D948B0434927}" srcOrd="0" destOrd="0" presId="urn:microsoft.com/office/officeart/2005/8/layout/process5"/>
    <dgm:cxn modelId="{51281712-7EB5-4CAB-8931-39737C7F73EE}" type="presParOf" srcId="{D8588055-089F-4747-A51D-20A60931745F}" destId="{FA963679-4F82-4E73-A546-89D834D24E92}" srcOrd="12" destOrd="0" presId="urn:microsoft.com/office/officeart/2005/8/layout/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FBB41B-3632-436E-92AB-DB9A460C7F5E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9E34177-DCEB-428E-8746-0148FA39BB2D}">
      <dgm:prSet phldrT="[Текст]" custT="1"/>
      <dgm:spPr/>
      <dgm:t>
        <a:bodyPr/>
        <a:lstStyle/>
        <a:p>
          <a:r>
            <a:rPr lang="ru-RU" sz="1600" dirty="0"/>
            <a:t>Руководитель проекта</a:t>
          </a:r>
        </a:p>
      </dgm:t>
    </dgm:pt>
    <dgm:pt modelId="{9CAD5E07-F74F-4A26-B584-0FC84E1D030A}" type="parTrans" cxnId="{202A52D4-CB4F-42FA-B7F6-0011D641F6F3}">
      <dgm:prSet/>
      <dgm:spPr/>
      <dgm:t>
        <a:bodyPr/>
        <a:lstStyle/>
        <a:p>
          <a:endParaRPr lang="ru-RU" sz="1600"/>
        </a:p>
      </dgm:t>
    </dgm:pt>
    <dgm:pt modelId="{6854D642-B3E1-433F-B67E-E809EC55EF26}" type="sibTrans" cxnId="{202A52D4-CB4F-42FA-B7F6-0011D641F6F3}">
      <dgm:prSet custT="1"/>
      <dgm:spPr/>
      <dgm:t>
        <a:bodyPr/>
        <a:lstStyle/>
        <a:p>
          <a:pPr algn="l"/>
          <a:r>
            <a:rPr lang="ru-RU" sz="1600" dirty="0"/>
            <a:t>Мелехов Н. А.</a:t>
          </a:r>
        </a:p>
      </dgm:t>
    </dgm:pt>
    <dgm:pt modelId="{B97F86AC-902F-490B-9C12-4C49C2EA515E}">
      <dgm:prSet phldrT="[Текст]" custT="1"/>
      <dgm:spPr/>
      <dgm:t>
        <a:bodyPr/>
        <a:lstStyle/>
        <a:p>
          <a:r>
            <a:rPr lang="ru-RU" sz="1600" dirty="0"/>
            <a:t>Руководитель финансового отдела</a:t>
          </a:r>
        </a:p>
      </dgm:t>
    </dgm:pt>
    <dgm:pt modelId="{FAEAE944-A146-4EE4-A3FB-18686522B930}" type="parTrans" cxnId="{973E039D-7C00-48A7-A4DE-A5E02B894E25}">
      <dgm:prSet/>
      <dgm:spPr/>
      <dgm:t>
        <a:bodyPr/>
        <a:lstStyle/>
        <a:p>
          <a:endParaRPr lang="ru-RU" sz="1600"/>
        </a:p>
      </dgm:t>
    </dgm:pt>
    <dgm:pt modelId="{BB3390BC-EEF5-4BBF-9E55-38F6E22C329B}" type="sibTrans" cxnId="{973E039D-7C00-48A7-A4DE-A5E02B894E25}">
      <dgm:prSet custT="1"/>
      <dgm:spPr/>
      <dgm:t>
        <a:bodyPr/>
        <a:lstStyle/>
        <a:p>
          <a:pPr algn="l"/>
          <a:r>
            <a:rPr lang="ru-RU" sz="1600" dirty="0"/>
            <a:t>Писчикова К.Г.</a:t>
          </a:r>
        </a:p>
      </dgm:t>
    </dgm:pt>
    <dgm:pt modelId="{9E5CD238-EAE2-4870-A0AA-6D2E7A2355B3}">
      <dgm:prSet phldrT="[Текст]" custT="1"/>
      <dgm:spPr/>
      <dgm:t>
        <a:bodyPr/>
        <a:lstStyle/>
        <a:p>
          <a:r>
            <a:rPr lang="ru-RU" sz="1600" dirty="0"/>
            <a:t>Научный консультант</a:t>
          </a:r>
        </a:p>
      </dgm:t>
    </dgm:pt>
    <dgm:pt modelId="{D5E07FFD-A178-45A3-9BD6-59DEF5B7D60C}" type="parTrans" cxnId="{C09509D6-9F4F-4D16-BCAB-C641CBA93465}">
      <dgm:prSet/>
      <dgm:spPr/>
      <dgm:t>
        <a:bodyPr/>
        <a:lstStyle/>
        <a:p>
          <a:endParaRPr lang="ru-RU" sz="1600"/>
        </a:p>
      </dgm:t>
    </dgm:pt>
    <dgm:pt modelId="{6CED1522-FA4A-4778-82CB-68C1124F66F3}" type="sibTrans" cxnId="{C09509D6-9F4F-4D16-BCAB-C641CBA93465}">
      <dgm:prSet custT="1"/>
      <dgm:spPr/>
      <dgm:t>
        <a:bodyPr/>
        <a:lstStyle/>
        <a:p>
          <a:pPr algn="l"/>
          <a:r>
            <a:rPr lang="ru-RU" sz="1600" dirty="0"/>
            <a:t>Суворов К. А., к.т.н., доцент</a:t>
          </a:r>
        </a:p>
      </dgm:t>
    </dgm:pt>
    <dgm:pt modelId="{320B3881-55A0-49B9-AF2D-BA17BFBAAA09}">
      <dgm:prSet phldrT="[Текст]" custT="1"/>
      <dgm:spPr/>
      <dgm:t>
        <a:bodyPr/>
        <a:lstStyle/>
        <a:p>
          <a:r>
            <a:rPr lang="ru-RU" sz="1600" dirty="0"/>
            <a:t>Руководитель отдела продаж</a:t>
          </a:r>
        </a:p>
      </dgm:t>
    </dgm:pt>
    <dgm:pt modelId="{42D60D5A-832A-4A82-A6DA-9B6990A68A66}" type="parTrans" cxnId="{326302EB-1890-40D4-842A-BFB06D6389D2}">
      <dgm:prSet/>
      <dgm:spPr/>
      <dgm:t>
        <a:bodyPr/>
        <a:lstStyle/>
        <a:p>
          <a:endParaRPr lang="ru-RU" sz="1600"/>
        </a:p>
      </dgm:t>
    </dgm:pt>
    <dgm:pt modelId="{9135AFA5-6D6D-490A-BB80-792DCBE73322}" type="sibTrans" cxnId="{326302EB-1890-40D4-842A-BFB06D6389D2}">
      <dgm:prSet custT="1"/>
      <dgm:spPr/>
      <dgm:t>
        <a:bodyPr/>
        <a:lstStyle/>
        <a:p>
          <a:pPr algn="l"/>
          <a:r>
            <a:rPr lang="ru-RU" sz="1600" dirty="0" err="1"/>
            <a:t>Боярун</a:t>
          </a:r>
          <a:r>
            <a:rPr lang="ru-RU" sz="1600" dirty="0"/>
            <a:t> В.З., к.т.н.</a:t>
          </a:r>
        </a:p>
      </dgm:t>
    </dgm:pt>
    <dgm:pt modelId="{7AA76102-8D73-4D44-B2F7-01D4AD898F0E}">
      <dgm:prSet custT="1"/>
      <dgm:spPr/>
      <dgm:t>
        <a:bodyPr/>
        <a:lstStyle/>
        <a:p>
          <a:r>
            <a:rPr lang="ru-RU" sz="1600" dirty="0"/>
            <a:t>Помощник руководителя</a:t>
          </a:r>
        </a:p>
      </dgm:t>
    </dgm:pt>
    <dgm:pt modelId="{37C0BE37-D9AF-4542-B219-07114CEFD199}" type="parTrans" cxnId="{B1C9BCA2-02C7-4686-B054-F7D242315720}">
      <dgm:prSet/>
      <dgm:spPr/>
      <dgm:t>
        <a:bodyPr/>
        <a:lstStyle/>
        <a:p>
          <a:endParaRPr lang="ru-RU" sz="1600"/>
        </a:p>
      </dgm:t>
    </dgm:pt>
    <dgm:pt modelId="{B9F48314-1F84-487D-B7B5-CDBDCAFA99CD}" type="sibTrans" cxnId="{B1C9BCA2-02C7-4686-B054-F7D242315720}">
      <dgm:prSet custT="1"/>
      <dgm:spPr/>
      <dgm:t>
        <a:bodyPr/>
        <a:lstStyle/>
        <a:p>
          <a:pPr algn="l"/>
          <a:r>
            <a:rPr lang="ru-RU" sz="1600" dirty="0"/>
            <a:t>Михайлов В.В., к.х.н.</a:t>
          </a:r>
        </a:p>
      </dgm:t>
    </dgm:pt>
    <dgm:pt modelId="{DA78D56E-6863-4E42-8D46-5ADBBEC108DE}" type="pres">
      <dgm:prSet presAssocID="{6FFBB41B-3632-436E-92AB-DB9A460C7F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0068B35-4715-4873-B0FD-A2AC496CA329}" type="pres">
      <dgm:prSet presAssocID="{89E34177-DCEB-428E-8746-0148FA39BB2D}" presName="hierRoot1" presStyleCnt="0">
        <dgm:presLayoutVars>
          <dgm:hierBranch val="init"/>
        </dgm:presLayoutVars>
      </dgm:prSet>
      <dgm:spPr/>
    </dgm:pt>
    <dgm:pt modelId="{77D3D268-6859-45BC-8B3B-D8E0B416D40B}" type="pres">
      <dgm:prSet presAssocID="{89E34177-DCEB-428E-8746-0148FA39BB2D}" presName="rootComposite1" presStyleCnt="0"/>
      <dgm:spPr/>
    </dgm:pt>
    <dgm:pt modelId="{6B3111A7-43D6-42A9-882D-250EC09ACD06}" type="pres">
      <dgm:prSet presAssocID="{89E34177-DCEB-428E-8746-0148FA39BB2D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E002DDDB-BDBB-4676-AA5D-1BDE77FBA204}" type="pres">
      <dgm:prSet presAssocID="{89E34177-DCEB-428E-8746-0148FA39BB2D}" presName="titleText1" presStyleLbl="fgAcc0" presStyleIdx="0" presStyleCnt="1" custScaleX="99269" custScaleY="185621" custLinFactNeighborX="18845" custLinFactNeighborY="3160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449207A-E253-4481-9A22-739E8309D786}" type="pres">
      <dgm:prSet presAssocID="{89E34177-DCEB-428E-8746-0148FA39BB2D}" presName="rootConnector1" presStyleLbl="node1" presStyleIdx="0" presStyleCnt="4"/>
      <dgm:spPr/>
      <dgm:t>
        <a:bodyPr/>
        <a:lstStyle/>
        <a:p>
          <a:endParaRPr lang="ru-RU"/>
        </a:p>
      </dgm:t>
    </dgm:pt>
    <dgm:pt modelId="{FBF6CB5F-FC04-4A7C-86E5-38A1EF25163E}" type="pres">
      <dgm:prSet presAssocID="{89E34177-DCEB-428E-8746-0148FA39BB2D}" presName="hierChild2" presStyleCnt="0"/>
      <dgm:spPr/>
    </dgm:pt>
    <dgm:pt modelId="{35AF53E6-10AC-43FE-8B3F-29536998F689}" type="pres">
      <dgm:prSet presAssocID="{FAEAE944-A146-4EE4-A3FB-18686522B930}" presName="Name37" presStyleLbl="parChTrans1D2" presStyleIdx="0" presStyleCnt="4"/>
      <dgm:spPr/>
      <dgm:t>
        <a:bodyPr/>
        <a:lstStyle/>
        <a:p>
          <a:endParaRPr lang="ru-RU"/>
        </a:p>
      </dgm:t>
    </dgm:pt>
    <dgm:pt modelId="{C9643263-5958-4612-AA5B-2EF084382F3C}" type="pres">
      <dgm:prSet presAssocID="{B97F86AC-902F-490B-9C12-4C49C2EA515E}" presName="hierRoot2" presStyleCnt="0">
        <dgm:presLayoutVars>
          <dgm:hierBranch val="init"/>
        </dgm:presLayoutVars>
      </dgm:prSet>
      <dgm:spPr/>
    </dgm:pt>
    <dgm:pt modelId="{CC7C8B0B-7860-44A9-8DC5-D692569B4925}" type="pres">
      <dgm:prSet presAssocID="{B97F86AC-902F-490B-9C12-4C49C2EA515E}" presName="rootComposite" presStyleCnt="0"/>
      <dgm:spPr/>
    </dgm:pt>
    <dgm:pt modelId="{D03C1B9A-374F-4EE8-9CF7-718205994153}" type="pres">
      <dgm:prSet presAssocID="{B97F86AC-902F-490B-9C12-4C49C2EA515E}" presName="rootText" presStyleLbl="node1" presStyleIdx="0" presStyleCnt="4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3606420C-6B2B-466A-B34A-18C5CCFC4ADF}" type="pres">
      <dgm:prSet presAssocID="{B97F86AC-902F-490B-9C12-4C49C2EA515E}" presName="titleText2" presStyleLbl="fgAcc1" presStyleIdx="0" presStyleCnt="4" custScaleX="110236" custScaleY="190542" custLinFactNeighborX="1947" custLinFactNeighborY="6968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27F4C8A-9F6D-44DA-85BF-9135D9D045B9}" type="pres">
      <dgm:prSet presAssocID="{B97F86AC-902F-490B-9C12-4C49C2EA515E}" presName="rootConnector" presStyleLbl="node2" presStyleIdx="0" presStyleCnt="0"/>
      <dgm:spPr/>
      <dgm:t>
        <a:bodyPr/>
        <a:lstStyle/>
        <a:p>
          <a:endParaRPr lang="ru-RU"/>
        </a:p>
      </dgm:t>
    </dgm:pt>
    <dgm:pt modelId="{31D42DD7-DB02-47D1-81D7-DB98A6DF9871}" type="pres">
      <dgm:prSet presAssocID="{B97F86AC-902F-490B-9C12-4C49C2EA515E}" presName="hierChild4" presStyleCnt="0"/>
      <dgm:spPr/>
    </dgm:pt>
    <dgm:pt modelId="{1F487B8E-4398-4A39-8A25-959FCE4E6395}" type="pres">
      <dgm:prSet presAssocID="{B97F86AC-902F-490B-9C12-4C49C2EA515E}" presName="hierChild5" presStyleCnt="0"/>
      <dgm:spPr/>
    </dgm:pt>
    <dgm:pt modelId="{3DF7FBA5-8A4F-4A1D-ADB6-019D275BA103}" type="pres">
      <dgm:prSet presAssocID="{D5E07FFD-A178-45A3-9BD6-59DEF5B7D60C}" presName="Name37" presStyleLbl="parChTrans1D2" presStyleIdx="1" presStyleCnt="4"/>
      <dgm:spPr/>
      <dgm:t>
        <a:bodyPr/>
        <a:lstStyle/>
        <a:p>
          <a:endParaRPr lang="ru-RU"/>
        </a:p>
      </dgm:t>
    </dgm:pt>
    <dgm:pt modelId="{9FFC7DBE-BE22-4C66-9774-4B301D6C4E76}" type="pres">
      <dgm:prSet presAssocID="{9E5CD238-EAE2-4870-A0AA-6D2E7A2355B3}" presName="hierRoot2" presStyleCnt="0">
        <dgm:presLayoutVars>
          <dgm:hierBranch val="init"/>
        </dgm:presLayoutVars>
      </dgm:prSet>
      <dgm:spPr/>
    </dgm:pt>
    <dgm:pt modelId="{2159A08D-8556-4DD3-83C1-A0F915DA563C}" type="pres">
      <dgm:prSet presAssocID="{9E5CD238-EAE2-4870-A0AA-6D2E7A2355B3}" presName="rootComposite" presStyleCnt="0"/>
      <dgm:spPr/>
    </dgm:pt>
    <dgm:pt modelId="{CE9B5D8E-DD67-4189-983E-6710911AA0AA}" type="pres">
      <dgm:prSet presAssocID="{9E5CD238-EAE2-4870-A0AA-6D2E7A2355B3}" presName="rootText" presStyleLbl="node1" presStyleIdx="1" presStyleCnt="4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97AAEE08-1AF9-48C8-82F6-CA2DDCE57F5D}" type="pres">
      <dgm:prSet presAssocID="{9E5CD238-EAE2-4870-A0AA-6D2E7A2355B3}" presName="titleText2" presStyleLbl="fgAcc1" presStyleIdx="1" presStyleCnt="4" custScaleX="111533" custScaleY="183625" custLinFactNeighborX="5317" custLinFactNeighborY="6634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484660F-5353-4266-97B1-DB977F4554B2}" type="pres">
      <dgm:prSet presAssocID="{9E5CD238-EAE2-4870-A0AA-6D2E7A2355B3}" presName="rootConnector" presStyleLbl="node2" presStyleIdx="0" presStyleCnt="0"/>
      <dgm:spPr/>
      <dgm:t>
        <a:bodyPr/>
        <a:lstStyle/>
        <a:p>
          <a:endParaRPr lang="ru-RU"/>
        </a:p>
      </dgm:t>
    </dgm:pt>
    <dgm:pt modelId="{483CA463-5DBD-4EBB-8CF4-E8D88EC64B4A}" type="pres">
      <dgm:prSet presAssocID="{9E5CD238-EAE2-4870-A0AA-6D2E7A2355B3}" presName="hierChild4" presStyleCnt="0"/>
      <dgm:spPr/>
    </dgm:pt>
    <dgm:pt modelId="{1F05398B-652B-437D-91FB-BE17FC479792}" type="pres">
      <dgm:prSet presAssocID="{9E5CD238-EAE2-4870-A0AA-6D2E7A2355B3}" presName="hierChild5" presStyleCnt="0"/>
      <dgm:spPr/>
    </dgm:pt>
    <dgm:pt modelId="{D1C1DCD9-5BA0-49A0-905B-F2F472F361CB}" type="pres">
      <dgm:prSet presAssocID="{42D60D5A-832A-4A82-A6DA-9B6990A68A66}" presName="Name37" presStyleLbl="parChTrans1D2" presStyleIdx="2" presStyleCnt="4"/>
      <dgm:spPr/>
      <dgm:t>
        <a:bodyPr/>
        <a:lstStyle/>
        <a:p>
          <a:endParaRPr lang="ru-RU"/>
        </a:p>
      </dgm:t>
    </dgm:pt>
    <dgm:pt modelId="{9D684789-12A8-42DC-B2FE-476B49C31A88}" type="pres">
      <dgm:prSet presAssocID="{320B3881-55A0-49B9-AF2D-BA17BFBAAA09}" presName="hierRoot2" presStyleCnt="0">
        <dgm:presLayoutVars>
          <dgm:hierBranch val="init"/>
        </dgm:presLayoutVars>
      </dgm:prSet>
      <dgm:spPr/>
    </dgm:pt>
    <dgm:pt modelId="{93BB7423-424F-45E0-97D2-737370D27808}" type="pres">
      <dgm:prSet presAssocID="{320B3881-55A0-49B9-AF2D-BA17BFBAAA09}" presName="rootComposite" presStyleCnt="0"/>
      <dgm:spPr/>
    </dgm:pt>
    <dgm:pt modelId="{2FE578D8-882C-4BE9-8FFE-AE95BD573023}" type="pres">
      <dgm:prSet presAssocID="{320B3881-55A0-49B9-AF2D-BA17BFBAAA09}" presName="rootText" presStyleLbl="node1" presStyleIdx="2" presStyleCnt="4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95C66EBE-EE16-43DD-A03A-A495870CFFD0}" type="pres">
      <dgm:prSet presAssocID="{320B3881-55A0-49B9-AF2D-BA17BFBAAA09}" presName="titleText2" presStyleLbl="fgAcc1" presStyleIdx="2" presStyleCnt="4" custScaleX="117885" custScaleY="181317" custLinFactNeighborX="5862" custLinFactNeighborY="6508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0C50FE3D-4746-466C-A4BA-56F4B8894BA2}" type="pres">
      <dgm:prSet presAssocID="{320B3881-55A0-49B9-AF2D-BA17BFBAAA09}" presName="rootConnector" presStyleLbl="node2" presStyleIdx="0" presStyleCnt="0"/>
      <dgm:spPr/>
      <dgm:t>
        <a:bodyPr/>
        <a:lstStyle/>
        <a:p>
          <a:endParaRPr lang="ru-RU"/>
        </a:p>
      </dgm:t>
    </dgm:pt>
    <dgm:pt modelId="{B439DF59-CB4F-42DF-980C-C8B770B12780}" type="pres">
      <dgm:prSet presAssocID="{320B3881-55A0-49B9-AF2D-BA17BFBAAA09}" presName="hierChild4" presStyleCnt="0"/>
      <dgm:spPr/>
    </dgm:pt>
    <dgm:pt modelId="{D0E08949-753F-4D39-9FCD-753AE110CF21}" type="pres">
      <dgm:prSet presAssocID="{320B3881-55A0-49B9-AF2D-BA17BFBAAA09}" presName="hierChild5" presStyleCnt="0"/>
      <dgm:spPr/>
    </dgm:pt>
    <dgm:pt modelId="{83DF39CF-97FC-4453-8A09-74A68F4BFCDB}" type="pres">
      <dgm:prSet presAssocID="{37C0BE37-D9AF-4542-B219-07114CEFD199}" presName="Name37" presStyleLbl="parChTrans1D2" presStyleIdx="3" presStyleCnt="4"/>
      <dgm:spPr/>
      <dgm:t>
        <a:bodyPr/>
        <a:lstStyle/>
        <a:p>
          <a:endParaRPr lang="ru-RU"/>
        </a:p>
      </dgm:t>
    </dgm:pt>
    <dgm:pt modelId="{03196F34-4B5B-4FF4-B637-01A647A9D309}" type="pres">
      <dgm:prSet presAssocID="{7AA76102-8D73-4D44-B2F7-01D4AD898F0E}" presName="hierRoot2" presStyleCnt="0">
        <dgm:presLayoutVars>
          <dgm:hierBranch val="init"/>
        </dgm:presLayoutVars>
      </dgm:prSet>
      <dgm:spPr/>
    </dgm:pt>
    <dgm:pt modelId="{832117F3-5A00-4B27-A5C7-3B53194F7445}" type="pres">
      <dgm:prSet presAssocID="{7AA76102-8D73-4D44-B2F7-01D4AD898F0E}" presName="rootComposite" presStyleCnt="0"/>
      <dgm:spPr/>
    </dgm:pt>
    <dgm:pt modelId="{A731484C-0D35-4BD4-ABFD-94FBBCD84669}" type="pres">
      <dgm:prSet presAssocID="{7AA76102-8D73-4D44-B2F7-01D4AD898F0E}" presName="rootText" presStyleLbl="node1" presStyleIdx="3" presStyleCnt="4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BC70E37-102F-4B81-9310-897C4711EDDF}" type="pres">
      <dgm:prSet presAssocID="{7AA76102-8D73-4D44-B2F7-01D4AD898F0E}" presName="titleText2" presStyleLbl="fgAcc1" presStyleIdx="3" presStyleCnt="4" custScaleX="111602" custScaleY="187511" custLinFactNeighborX="5235" custLinFactNeighborY="6185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12B896C-9A3A-4656-BB2E-51A14CE2465C}" type="pres">
      <dgm:prSet presAssocID="{7AA76102-8D73-4D44-B2F7-01D4AD898F0E}" presName="rootConnector" presStyleLbl="node2" presStyleIdx="0" presStyleCnt="0"/>
      <dgm:spPr/>
      <dgm:t>
        <a:bodyPr/>
        <a:lstStyle/>
        <a:p>
          <a:endParaRPr lang="ru-RU"/>
        </a:p>
      </dgm:t>
    </dgm:pt>
    <dgm:pt modelId="{534FD2B7-FCE9-4515-9593-BC96BC60E1BF}" type="pres">
      <dgm:prSet presAssocID="{7AA76102-8D73-4D44-B2F7-01D4AD898F0E}" presName="hierChild4" presStyleCnt="0"/>
      <dgm:spPr/>
    </dgm:pt>
    <dgm:pt modelId="{C3BB435E-4441-4CA8-A2FE-14912AF177D5}" type="pres">
      <dgm:prSet presAssocID="{7AA76102-8D73-4D44-B2F7-01D4AD898F0E}" presName="hierChild5" presStyleCnt="0"/>
      <dgm:spPr/>
    </dgm:pt>
    <dgm:pt modelId="{6D92A6F3-02F1-407D-B910-289BB33EB171}" type="pres">
      <dgm:prSet presAssocID="{89E34177-DCEB-428E-8746-0148FA39BB2D}" presName="hierChild3" presStyleCnt="0"/>
      <dgm:spPr/>
    </dgm:pt>
  </dgm:ptLst>
  <dgm:cxnLst>
    <dgm:cxn modelId="{9301EBF8-3EDF-4FC7-B56A-23E52DC91C55}" type="presOf" srcId="{89E34177-DCEB-428E-8746-0148FA39BB2D}" destId="{6B3111A7-43D6-42A9-882D-250EC09ACD06}" srcOrd="0" destOrd="0" presId="urn:microsoft.com/office/officeart/2008/layout/NameandTitleOrganizationalChart"/>
    <dgm:cxn modelId="{8BD0F925-01DE-4D61-B9CF-215348C220D1}" type="presOf" srcId="{42D60D5A-832A-4A82-A6DA-9B6990A68A66}" destId="{D1C1DCD9-5BA0-49A0-905B-F2F472F361CB}" srcOrd="0" destOrd="0" presId="urn:microsoft.com/office/officeart/2008/layout/NameandTitleOrganizationalChart"/>
    <dgm:cxn modelId="{973E039D-7C00-48A7-A4DE-A5E02B894E25}" srcId="{89E34177-DCEB-428E-8746-0148FA39BB2D}" destId="{B97F86AC-902F-490B-9C12-4C49C2EA515E}" srcOrd="0" destOrd="0" parTransId="{FAEAE944-A146-4EE4-A3FB-18686522B930}" sibTransId="{BB3390BC-EEF5-4BBF-9E55-38F6E22C329B}"/>
    <dgm:cxn modelId="{7A4F268D-74DF-4C2F-84FC-3B2EA3BAED77}" type="presOf" srcId="{89E34177-DCEB-428E-8746-0148FA39BB2D}" destId="{C449207A-E253-4481-9A22-739E8309D786}" srcOrd="1" destOrd="0" presId="urn:microsoft.com/office/officeart/2008/layout/NameandTitleOrganizationalChart"/>
    <dgm:cxn modelId="{1BB49850-ABF8-41B6-96E5-9EDF7D0DAF5A}" type="presOf" srcId="{320B3881-55A0-49B9-AF2D-BA17BFBAAA09}" destId="{0C50FE3D-4746-466C-A4BA-56F4B8894BA2}" srcOrd="1" destOrd="0" presId="urn:microsoft.com/office/officeart/2008/layout/NameandTitleOrganizationalChart"/>
    <dgm:cxn modelId="{19D5C690-2F47-4CEE-BC08-F1C59188B749}" type="presOf" srcId="{9E5CD238-EAE2-4870-A0AA-6D2E7A2355B3}" destId="{B484660F-5353-4266-97B1-DB977F4554B2}" srcOrd="1" destOrd="0" presId="urn:microsoft.com/office/officeart/2008/layout/NameandTitleOrganizationalChart"/>
    <dgm:cxn modelId="{20FF7CEA-8CF5-46CD-B082-F28309B5636E}" type="presOf" srcId="{FAEAE944-A146-4EE4-A3FB-18686522B930}" destId="{35AF53E6-10AC-43FE-8B3F-29536998F689}" srcOrd="0" destOrd="0" presId="urn:microsoft.com/office/officeart/2008/layout/NameandTitleOrganizationalChart"/>
    <dgm:cxn modelId="{A196F0D9-BED3-4C91-943A-E85CA6D67169}" type="presOf" srcId="{9135AFA5-6D6D-490A-BB80-792DCBE73322}" destId="{95C66EBE-EE16-43DD-A03A-A495870CFFD0}" srcOrd="0" destOrd="0" presId="urn:microsoft.com/office/officeart/2008/layout/NameandTitleOrganizationalChart"/>
    <dgm:cxn modelId="{B1C9BCA2-02C7-4686-B054-F7D242315720}" srcId="{89E34177-DCEB-428E-8746-0148FA39BB2D}" destId="{7AA76102-8D73-4D44-B2F7-01D4AD898F0E}" srcOrd="3" destOrd="0" parTransId="{37C0BE37-D9AF-4542-B219-07114CEFD199}" sibTransId="{B9F48314-1F84-487D-B7B5-CDBDCAFA99CD}"/>
    <dgm:cxn modelId="{4CE7D86A-5F1C-4B1A-9676-7AAC49286E70}" type="presOf" srcId="{9E5CD238-EAE2-4870-A0AA-6D2E7A2355B3}" destId="{CE9B5D8E-DD67-4189-983E-6710911AA0AA}" srcOrd="0" destOrd="0" presId="urn:microsoft.com/office/officeart/2008/layout/NameandTitleOrganizationalChart"/>
    <dgm:cxn modelId="{74F6CE6D-054C-4DAD-9C6D-23B8BBFA67CF}" type="presOf" srcId="{7AA76102-8D73-4D44-B2F7-01D4AD898F0E}" destId="{F12B896C-9A3A-4656-BB2E-51A14CE2465C}" srcOrd="1" destOrd="0" presId="urn:microsoft.com/office/officeart/2008/layout/NameandTitleOrganizationalChart"/>
    <dgm:cxn modelId="{9CAD7A1F-8BAB-45C1-B04F-DA5D10BF6EC0}" type="presOf" srcId="{6FFBB41B-3632-436E-92AB-DB9A460C7F5E}" destId="{DA78D56E-6863-4E42-8D46-5ADBBEC108DE}" srcOrd="0" destOrd="0" presId="urn:microsoft.com/office/officeart/2008/layout/NameandTitleOrganizationalChart"/>
    <dgm:cxn modelId="{4C7854C9-38AA-43BE-8B4F-C18D0000A386}" type="presOf" srcId="{320B3881-55A0-49B9-AF2D-BA17BFBAAA09}" destId="{2FE578D8-882C-4BE9-8FFE-AE95BD573023}" srcOrd="0" destOrd="0" presId="urn:microsoft.com/office/officeart/2008/layout/NameandTitleOrganizationalChart"/>
    <dgm:cxn modelId="{202A52D4-CB4F-42FA-B7F6-0011D641F6F3}" srcId="{6FFBB41B-3632-436E-92AB-DB9A460C7F5E}" destId="{89E34177-DCEB-428E-8746-0148FA39BB2D}" srcOrd="0" destOrd="0" parTransId="{9CAD5E07-F74F-4A26-B584-0FC84E1D030A}" sibTransId="{6854D642-B3E1-433F-B67E-E809EC55EF26}"/>
    <dgm:cxn modelId="{C09509D6-9F4F-4D16-BCAB-C641CBA93465}" srcId="{89E34177-DCEB-428E-8746-0148FA39BB2D}" destId="{9E5CD238-EAE2-4870-A0AA-6D2E7A2355B3}" srcOrd="1" destOrd="0" parTransId="{D5E07FFD-A178-45A3-9BD6-59DEF5B7D60C}" sibTransId="{6CED1522-FA4A-4778-82CB-68C1124F66F3}"/>
    <dgm:cxn modelId="{FFB05E06-C0AF-40E3-87ED-0E70CC5484DB}" type="presOf" srcId="{6CED1522-FA4A-4778-82CB-68C1124F66F3}" destId="{97AAEE08-1AF9-48C8-82F6-CA2DDCE57F5D}" srcOrd="0" destOrd="0" presId="urn:microsoft.com/office/officeart/2008/layout/NameandTitleOrganizationalChart"/>
    <dgm:cxn modelId="{5705856B-A9CE-4D9B-AFC2-2F4A9AA8D4D7}" type="presOf" srcId="{D5E07FFD-A178-45A3-9BD6-59DEF5B7D60C}" destId="{3DF7FBA5-8A4F-4A1D-ADB6-019D275BA103}" srcOrd="0" destOrd="0" presId="urn:microsoft.com/office/officeart/2008/layout/NameandTitleOrganizationalChart"/>
    <dgm:cxn modelId="{58E9B332-416C-4B8E-B8BE-9CB6AE9ED165}" type="presOf" srcId="{7AA76102-8D73-4D44-B2F7-01D4AD898F0E}" destId="{A731484C-0D35-4BD4-ABFD-94FBBCD84669}" srcOrd="0" destOrd="0" presId="urn:microsoft.com/office/officeart/2008/layout/NameandTitleOrganizationalChart"/>
    <dgm:cxn modelId="{50A50D45-B3B3-44E5-98FC-3ECBB9303011}" type="presOf" srcId="{BB3390BC-EEF5-4BBF-9E55-38F6E22C329B}" destId="{3606420C-6B2B-466A-B34A-18C5CCFC4ADF}" srcOrd="0" destOrd="0" presId="urn:microsoft.com/office/officeart/2008/layout/NameandTitleOrganizationalChart"/>
    <dgm:cxn modelId="{0F84E425-54E8-4DAB-8E7D-CBAF8A2595CC}" type="presOf" srcId="{B97F86AC-902F-490B-9C12-4C49C2EA515E}" destId="{D03C1B9A-374F-4EE8-9CF7-718205994153}" srcOrd="0" destOrd="0" presId="urn:microsoft.com/office/officeart/2008/layout/NameandTitleOrganizationalChart"/>
    <dgm:cxn modelId="{6D98CDB5-6D12-4B93-90C2-4D1AD0008855}" type="presOf" srcId="{6854D642-B3E1-433F-B67E-E809EC55EF26}" destId="{E002DDDB-BDBB-4676-AA5D-1BDE77FBA204}" srcOrd="0" destOrd="0" presId="urn:microsoft.com/office/officeart/2008/layout/NameandTitleOrganizationalChart"/>
    <dgm:cxn modelId="{0C31D8A8-9276-4796-ACF4-DC9628DE4993}" type="presOf" srcId="{B97F86AC-902F-490B-9C12-4C49C2EA515E}" destId="{B27F4C8A-9F6D-44DA-85BF-9135D9D045B9}" srcOrd="1" destOrd="0" presId="urn:microsoft.com/office/officeart/2008/layout/NameandTitleOrganizationalChart"/>
    <dgm:cxn modelId="{D1F0CB1F-F9A6-4A0A-8E47-C9386B469EEB}" type="presOf" srcId="{37C0BE37-D9AF-4542-B219-07114CEFD199}" destId="{83DF39CF-97FC-4453-8A09-74A68F4BFCDB}" srcOrd="0" destOrd="0" presId="urn:microsoft.com/office/officeart/2008/layout/NameandTitleOrganizationalChart"/>
    <dgm:cxn modelId="{5B319568-893E-4C8D-AD4B-177613A8B953}" type="presOf" srcId="{B9F48314-1F84-487D-B7B5-CDBDCAFA99CD}" destId="{5BC70E37-102F-4B81-9310-897C4711EDDF}" srcOrd="0" destOrd="0" presId="urn:microsoft.com/office/officeart/2008/layout/NameandTitleOrganizationalChart"/>
    <dgm:cxn modelId="{326302EB-1890-40D4-842A-BFB06D6389D2}" srcId="{89E34177-DCEB-428E-8746-0148FA39BB2D}" destId="{320B3881-55A0-49B9-AF2D-BA17BFBAAA09}" srcOrd="2" destOrd="0" parTransId="{42D60D5A-832A-4A82-A6DA-9B6990A68A66}" sibTransId="{9135AFA5-6D6D-490A-BB80-792DCBE73322}"/>
    <dgm:cxn modelId="{80F97FFC-BAE9-4966-A19B-C6031FDEC7E4}" type="presParOf" srcId="{DA78D56E-6863-4E42-8D46-5ADBBEC108DE}" destId="{A0068B35-4715-4873-B0FD-A2AC496CA329}" srcOrd="0" destOrd="0" presId="urn:microsoft.com/office/officeart/2008/layout/NameandTitleOrganizationalChart"/>
    <dgm:cxn modelId="{030ED31D-1BD7-4479-84B2-8404BCCCEB0B}" type="presParOf" srcId="{A0068B35-4715-4873-B0FD-A2AC496CA329}" destId="{77D3D268-6859-45BC-8B3B-D8E0B416D40B}" srcOrd="0" destOrd="0" presId="urn:microsoft.com/office/officeart/2008/layout/NameandTitleOrganizationalChart"/>
    <dgm:cxn modelId="{9C7ADA46-C5D8-4365-8630-5769CE4BC7D3}" type="presParOf" srcId="{77D3D268-6859-45BC-8B3B-D8E0B416D40B}" destId="{6B3111A7-43D6-42A9-882D-250EC09ACD06}" srcOrd="0" destOrd="0" presId="urn:microsoft.com/office/officeart/2008/layout/NameandTitleOrganizationalChart"/>
    <dgm:cxn modelId="{12ABF13B-F4AB-4032-82B5-6EAE5E766665}" type="presParOf" srcId="{77D3D268-6859-45BC-8B3B-D8E0B416D40B}" destId="{E002DDDB-BDBB-4676-AA5D-1BDE77FBA204}" srcOrd="1" destOrd="0" presId="urn:microsoft.com/office/officeart/2008/layout/NameandTitleOrganizationalChart"/>
    <dgm:cxn modelId="{9A665B47-3401-4864-8D65-B4F2BC961727}" type="presParOf" srcId="{77D3D268-6859-45BC-8B3B-D8E0B416D40B}" destId="{C449207A-E253-4481-9A22-739E8309D786}" srcOrd="2" destOrd="0" presId="urn:microsoft.com/office/officeart/2008/layout/NameandTitleOrganizationalChart"/>
    <dgm:cxn modelId="{BD3A5D4B-EB62-437E-88B4-C47FC3ED8DD7}" type="presParOf" srcId="{A0068B35-4715-4873-B0FD-A2AC496CA329}" destId="{FBF6CB5F-FC04-4A7C-86E5-38A1EF25163E}" srcOrd="1" destOrd="0" presId="urn:microsoft.com/office/officeart/2008/layout/NameandTitleOrganizationalChart"/>
    <dgm:cxn modelId="{E0BF8402-2B84-416B-BC0E-58DF9DFE2372}" type="presParOf" srcId="{FBF6CB5F-FC04-4A7C-86E5-38A1EF25163E}" destId="{35AF53E6-10AC-43FE-8B3F-29536998F689}" srcOrd="0" destOrd="0" presId="urn:microsoft.com/office/officeart/2008/layout/NameandTitleOrganizationalChart"/>
    <dgm:cxn modelId="{8A8EC67F-835C-4628-9267-36CB89A63CAD}" type="presParOf" srcId="{FBF6CB5F-FC04-4A7C-86E5-38A1EF25163E}" destId="{C9643263-5958-4612-AA5B-2EF084382F3C}" srcOrd="1" destOrd="0" presId="urn:microsoft.com/office/officeart/2008/layout/NameandTitleOrganizationalChart"/>
    <dgm:cxn modelId="{97FFAACB-E1A9-42C6-89B4-FF24ED20A0D4}" type="presParOf" srcId="{C9643263-5958-4612-AA5B-2EF084382F3C}" destId="{CC7C8B0B-7860-44A9-8DC5-D692569B4925}" srcOrd="0" destOrd="0" presId="urn:microsoft.com/office/officeart/2008/layout/NameandTitleOrganizationalChart"/>
    <dgm:cxn modelId="{6C885FF8-11A2-46A5-8C72-D1CF606FC71E}" type="presParOf" srcId="{CC7C8B0B-7860-44A9-8DC5-D692569B4925}" destId="{D03C1B9A-374F-4EE8-9CF7-718205994153}" srcOrd="0" destOrd="0" presId="urn:microsoft.com/office/officeart/2008/layout/NameandTitleOrganizationalChart"/>
    <dgm:cxn modelId="{B5A6F74A-0F8D-4845-8733-DAEAF4AB4B39}" type="presParOf" srcId="{CC7C8B0B-7860-44A9-8DC5-D692569B4925}" destId="{3606420C-6B2B-466A-B34A-18C5CCFC4ADF}" srcOrd="1" destOrd="0" presId="urn:microsoft.com/office/officeart/2008/layout/NameandTitleOrganizationalChart"/>
    <dgm:cxn modelId="{5232DD90-D069-4FDB-9732-DA4D45035EA1}" type="presParOf" srcId="{CC7C8B0B-7860-44A9-8DC5-D692569B4925}" destId="{B27F4C8A-9F6D-44DA-85BF-9135D9D045B9}" srcOrd="2" destOrd="0" presId="urn:microsoft.com/office/officeart/2008/layout/NameandTitleOrganizationalChart"/>
    <dgm:cxn modelId="{5D6CD429-5BBF-4B8C-9371-008AC69BC02A}" type="presParOf" srcId="{C9643263-5958-4612-AA5B-2EF084382F3C}" destId="{31D42DD7-DB02-47D1-81D7-DB98A6DF9871}" srcOrd="1" destOrd="0" presId="urn:microsoft.com/office/officeart/2008/layout/NameandTitleOrganizationalChart"/>
    <dgm:cxn modelId="{8D3E4D02-9989-43AB-B90D-37D478AF7CB8}" type="presParOf" srcId="{C9643263-5958-4612-AA5B-2EF084382F3C}" destId="{1F487B8E-4398-4A39-8A25-959FCE4E6395}" srcOrd="2" destOrd="0" presId="urn:microsoft.com/office/officeart/2008/layout/NameandTitleOrganizationalChart"/>
    <dgm:cxn modelId="{38F79FC9-B4A2-4FAD-9857-1B71C01917E7}" type="presParOf" srcId="{FBF6CB5F-FC04-4A7C-86E5-38A1EF25163E}" destId="{3DF7FBA5-8A4F-4A1D-ADB6-019D275BA103}" srcOrd="2" destOrd="0" presId="urn:microsoft.com/office/officeart/2008/layout/NameandTitleOrganizationalChart"/>
    <dgm:cxn modelId="{345DBE07-29B7-4288-8E75-D459D636B0DD}" type="presParOf" srcId="{FBF6CB5F-FC04-4A7C-86E5-38A1EF25163E}" destId="{9FFC7DBE-BE22-4C66-9774-4B301D6C4E76}" srcOrd="3" destOrd="0" presId="urn:microsoft.com/office/officeart/2008/layout/NameandTitleOrganizationalChart"/>
    <dgm:cxn modelId="{A9AF872C-6C00-4D46-B0F3-9402DA389C19}" type="presParOf" srcId="{9FFC7DBE-BE22-4C66-9774-4B301D6C4E76}" destId="{2159A08D-8556-4DD3-83C1-A0F915DA563C}" srcOrd="0" destOrd="0" presId="urn:microsoft.com/office/officeart/2008/layout/NameandTitleOrganizationalChart"/>
    <dgm:cxn modelId="{7CEF2AF0-1A2A-4F28-A640-275899B9BED5}" type="presParOf" srcId="{2159A08D-8556-4DD3-83C1-A0F915DA563C}" destId="{CE9B5D8E-DD67-4189-983E-6710911AA0AA}" srcOrd="0" destOrd="0" presId="urn:microsoft.com/office/officeart/2008/layout/NameandTitleOrganizationalChart"/>
    <dgm:cxn modelId="{C00C3FB8-4EC6-46F7-83A3-715A68EE4BE0}" type="presParOf" srcId="{2159A08D-8556-4DD3-83C1-A0F915DA563C}" destId="{97AAEE08-1AF9-48C8-82F6-CA2DDCE57F5D}" srcOrd="1" destOrd="0" presId="urn:microsoft.com/office/officeart/2008/layout/NameandTitleOrganizationalChart"/>
    <dgm:cxn modelId="{839BD190-206A-4F29-AAE2-8180381EBAF8}" type="presParOf" srcId="{2159A08D-8556-4DD3-83C1-A0F915DA563C}" destId="{B484660F-5353-4266-97B1-DB977F4554B2}" srcOrd="2" destOrd="0" presId="urn:microsoft.com/office/officeart/2008/layout/NameandTitleOrganizationalChart"/>
    <dgm:cxn modelId="{2067A8AE-0D84-4AEB-A648-FBB54D0FEFE7}" type="presParOf" srcId="{9FFC7DBE-BE22-4C66-9774-4B301D6C4E76}" destId="{483CA463-5DBD-4EBB-8CF4-E8D88EC64B4A}" srcOrd="1" destOrd="0" presId="urn:microsoft.com/office/officeart/2008/layout/NameandTitleOrganizationalChart"/>
    <dgm:cxn modelId="{58771536-9605-4FD4-BB0E-FE294B65D393}" type="presParOf" srcId="{9FFC7DBE-BE22-4C66-9774-4B301D6C4E76}" destId="{1F05398B-652B-437D-91FB-BE17FC479792}" srcOrd="2" destOrd="0" presId="urn:microsoft.com/office/officeart/2008/layout/NameandTitleOrganizationalChart"/>
    <dgm:cxn modelId="{83D54B26-B103-4F68-98B4-F56CABB75755}" type="presParOf" srcId="{FBF6CB5F-FC04-4A7C-86E5-38A1EF25163E}" destId="{D1C1DCD9-5BA0-49A0-905B-F2F472F361CB}" srcOrd="4" destOrd="0" presId="urn:microsoft.com/office/officeart/2008/layout/NameandTitleOrganizationalChart"/>
    <dgm:cxn modelId="{16AA24D9-77BB-45F2-A7D2-37DAE2B0D3C5}" type="presParOf" srcId="{FBF6CB5F-FC04-4A7C-86E5-38A1EF25163E}" destId="{9D684789-12A8-42DC-B2FE-476B49C31A88}" srcOrd="5" destOrd="0" presId="urn:microsoft.com/office/officeart/2008/layout/NameandTitleOrganizationalChart"/>
    <dgm:cxn modelId="{3933E8D3-75C7-4D90-82FB-9CEB56BD4B4D}" type="presParOf" srcId="{9D684789-12A8-42DC-B2FE-476B49C31A88}" destId="{93BB7423-424F-45E0-97D2-737370D27808}" srcOrd="0" destOrd="0" presId="urn:microsoft.com/office/officeart/2008/layout/NameandTitleOrganizationalChart"/>
    <dgm:cxn modelId="{53A642F9-A4F3-4F1F-8882-539E0713DC7C}" type="presParOf" srcId="{93BB7423-424F-45E0-97D2-737370D27808}" destId="{2FE578D8-882C-4BE9-8FFE-AE95BD573023}" srcOrd="0" destOrd="0" presId="urn:microsoft.com/office/officeart/2008/layout/NameandTitleOrganizationalChart"/>
    <dgm:cxn modelId="{B0133DA3-D69E-413C-93F4-263F83E49122}" type="presParOf" srcId="{93BB7423-424F-45E0-97D2-737370D27808}" destId="{95C66EBE-EE16-43DD-A03A-A495870CFFD0}" srcOrd="1" destOrd="0" presId="urn:microsoft.com/office/officeart/2008/layout/NameandTitleOrganizationalChart"/>
    <dgm:cxn modelId="{18E277BA-4BF9-44A3-B926-A01C41A805B4}" type="presParOf" srcId="{93BB7423-424F-45E0-97D2-737370D27808}" destId="{0C50FE3D-4746-466C-A4BA-56F4B8894BA2}" srcOrd="2" destOrd="0" presId="urn:microsoft.com/office/officeart/2008/layout/NameandTitleOrganizationalChart"/>
    <dgm:cxn modelId="{8A92F828-574F-4B17-9CE3-791C66474047}" type="presParOf" srcId="{9D684789-12A8-42DC-B2FE-476B49C31A88}" destId="{B439DF59-CB4F-42DF-980C-C8B770B12780}" srcOrd="1" destOrd="0" presId="urn:microsoft.com/office/officeart/2008/layout/NameandTitleOrganizationalChart"/>
    <dgm:cxn modelId="{F101DD13-7DAE-4D68-8BD8-019D493054D2}" type="presParOf" srcId="{9D684789-12A8-42DC-B2FE-476B49C31A88}" destId="{D0E08949-753F-4D39-9FCD-753AE110CF21}" srcOrd="2" destOrd="0" presId="urn:microsoft.com/office/officeart/2008/layout/NameandTitleOrganizationalChart"/>
    <dgm:cxn modelId="{EBD4919A-FA2E-4CF7-AD81-10D11FA72245}" type="presParOf" srcId="{FBF6CB5F-FC04-4A7C-86E5-38A1EF25163E}" destId="{83DF39CF-97FC-4453-8A09-74A68F4BFCDB}" srcOrd="6" destOrd="0" presId="urn:microsoft.com/office/officeart/2008/layout/NameandTitleOrganizationalChart"/>
    <dgm:cxn modelId="{7BF7E2EC-B4FB-4184-BEDB-09C28F558052}" type="presParOf" srcId="{FBF6CB5F-FC04-4A7C-86E5-38A1EF25163E}" destId="{03196F34-4B5B-4FF4-B637-01A647A9D309}" srcOrd="7" destOrd="0" presId="urn:microsoft.com/office/officeart/2008/layout/NameandTitleOrganizationalChart"/>
    <dgm:cxn modelId="{5527016D-BA3D-462B-B6A2-3B6E13B82E68}" type="presParOf" srcId="{03196F34-4B5B-4FF4-B637-01A647A9D309}" destId="{832117F3-5A00-4B27-A5C7-3B53194F7445}" srcOrd="0" destOrd="0" presId="urn:microsoft.com/office/officeart/2008/layout/NameandTitleOrganizationalChart"/>
    <dgm:cxn modelId="{BF7937AE-AAFF-4CE4-B0BD-9AE601675490}" type="presParOf" srcId="{832117F3-5A00-4B27-A5C7-3B53194F7445}" destId="{A731484C-0D35-4BD4-ABFD-94FBBCD84669}" srcOrd="0" destOrd="0" presId="urn:microsoft.com/office/officeart/2008/layout/NameandTitleOrganizationalChart"/>
    <dgm:cxn modelId="{321AC17E-567A-47F5-9048-53D258957F25}" type="presParOf" srcId="{832117F3-5A00-4B27-A5C7-3B53194F7445}" destId="{5BC70E37-102F-4B81-9310-897C4711EDDF}" srcOrd="1" destOrd="0" presId="urn:microsoft.com/office/officeart/2008/layout/NameandTitleOrganizationalChart"/>
    <dgm:cxn modelId="{A2A83E75-6011-40AB-BBBD-27347DD957A3}" type="presParOf" srcId="{832117F3-5A00-4B27-A5C7-3B53194F7445}" destId="{F12B896C-9A3A-4656-BB2E-51A14CE2465C}" srcOrd="2" destOrd="0" presId="urn:microsoft.com/office/officeart/2008/layout/NameandTitleOrganizationalChart"/>
    <dgm:cxn modelId="{FF97C28A-6EBB-46FB-953A-A75DC54B3E64}" type="presParOf" srcId="{03196F34-4B5B-4FF4-B637-01A647A9D309}" destId="{534FD2B7-FCE9-4515-9593-BC96BC60E1BF}" srcOrd="1" destOrd="0" presId="urn:microsoft.com/office/officeart/2008/layout/NameandTitleOrganizationalChart"/>
    <dgm:cxn modelId="{B073DBF2-4EC9-47F6-9376-BCF52DDA30FE}" type="presParOf" srcId="{03196F34-4B5B-4FF4-B637-01A647A9D309}" destId="{C3BB435E-4441-4CA8-A2FE-14912AF177D5}" srcOrd="2" destOrd="0" presId="urn:microsoft.com/office/officeart/2008/layout/NameandTitleOrganizationalChart"/>
    <dgm:cxn modelId="{0D6B6C39-DAE4-4040-9E80-CA03D604EA53}" type="presParOf" srcId="{A0068B35-4715-4873-B0FD-A2AC496CA329}" destId="{6D92A6F3-02F1-407D-B910-289BB33EB171}" srcOrd="2" destOrd="0" presId="urn:microsoft.com/office/officeart/2008/layout/NameandTitleOrganizationalChar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67602-A3D1-4B1A-BDBF-F0D019677889}">
      <dsp:nvSpPr>
        <dsp:cNvPr id="0" name=""/>
        <dsp:cNvSpPr/>
      </dsp:nvSpPr>
      <dsp:spPr>
        <a:xfrm>
          <a:off x="0" y="3522768"/>
          <a:ext cx="8503741" cy="3303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Выстраивание отношений с потребителями</a:t>
          </a:r>
        </a:p>
      </dsp:txBody>
      <dsp:txXfrm>
        <a:off x="0" y="3522768"/>
        <a:ext cx="8503741" cy="330303"/>
      </dsp:txXfrm>
    </dsp:sp>
    <dsp:sp modelId="{A3D28079-28EB-4BFC-A8DD-9CCB812685DE}">
      <dsp:nvSpPr>
        <dsp:cNvPr id="0" name=""/>
        <dsp:cNvSpPr/>
      </dsp:nvSpPr>
      <dsp:spPr>
        <a:xfrm rot="10800000">
          <a:off x="0" y="3019716"/>
          <a:ext cx="8503741" cy="508006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Организация производства </a:t>
          </a:r>
        </a:p>
      </dsp:txBody>
      <dsp:txXfrm rot="10800000">
        <a:off x="0" y="3019716"/>
        <a:ext cx="8503741" cy="330087"/>
      </dsp:txXfrm>
    </dsp:sp>
    <dsp:sp modelId="{2F7962D3-29AC-42FE-ABBA-6D175511545C}">
      <dsp:nvSpPr>
        <dsp:cNvPr id="0" name=""/>
        <dsp:cNvSpPr/>
      </dsp:nvSpPr>
      <dsp:spPr>
        <a:xfrm rot="10800000">
          <a:off x="0" y="2516665"/>
          <a:ext cx="8503741" cy="508006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600" kern="1200" dirty="0"/>
            <a:t>Поиск финансовых и организационных ресурсов</a:t>
          </a:r>
        </a:p>
      </dsp:txBody>
      <dsp:txXfrm rot="10800000">
        <a:off x="0" y="2516665"/>
        <a:ext cx="8503741" cy="330087"/>
      </dsp:txXfrm>
    </dsp:sp>
    <dsp:sp modelId="{D67C2FD5-BA46-4127-AD9C-0667DECF390D}">
      <dsp:nvSpPr>
        <dsp:cNvPr id="0" name=""/>
        <dsp:cNvSpPr/>
      </dsp:nvSpPr>
      <dsp:spPr>
        <a:xfrm rot="10800000">
          <a:off x="0" y="2013613"/>
          <a:ext cx="8503741" cy="508006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600" kern="1200" dirty="0"/>
            <a:t>Поиск производственных площадей</a:t>
          </a:r>
        </a:p>
      </dsp:txBody>
      <dsp:txXfrm rot="10800000">
        <a:off x="0" y="2013613"/>
        <a:ext cx="8503741" cy="330087"/>
      </dsp:txXfrm>
    </dsp:sp>
    <dsp:sp modelId="{6041ADC1-E876-4D5F-B0DA-C488FCB14E5A}">
      <dsp:nvSpPr>
        <dsp:cNvPr id="0" name=""/>
        <dsp:cNvSpPr/>
      </dsp:nvSpPr>
      <dsp:spPr>
        <a:xfrm rot="10800000">
          <a:off x="0" y="1525989"/>
          <a:ext cx="8503741" cy="508006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600" kern="1200" dirty="0"/>
            <a:t>Разработка технологии производства</a:t>
          </a:r>
        </a:p>
      </dsp:txBody>
      <dsp:txXfrm rot="10800000">
        <a:off x="0" y="1525989"/>
        <a:ext cx="8503741" cy="330087"/>
      </dsp:txXfrm>
    </dsp:sp>
    <dsp:sp modelId="{9FB68AFA-5A6B-4292-8289-8B14598AF7BE}">
      <dsp:nvSpPr>
        <dsp:cNvPr id="0" name=""/>
        <dsp:cNvSpPr/>
      </dsp:nvSpPr>
      <dsp:spPr>
        <a:xfrm rot="10800000">
          <a:off x="0" y="1007509"/>
          <a:ext cx="8503741" cy="508006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Разработка бизнес-плана, обоснование экономической составляющей</a:t>
          </a:r>
        </a:p>
      </dsp:txBody>
      <dsp:txXfrm rot="10800000">
        <a:off x="0" y="1007509"/>
        <a:ext cx="8503741" cy="330087"/>
      </dsp:txXfrm>
    </dsp:sp>
    <dsp:sp modelId="{BCBC4B80-38D6-48C7-BA33-2FD3C96B3351}">
      <dsp:nvSpPr>
        <dsp:cNvPr id="0" name=""/>
        <dsp:cNvSpPr/>
      </dsp:nvSpPr>
      <dsp:spPr>
        <a:xfrm rot="10800000">
          <a:off x="0" y="504458"/>
          <a:ext cx="8503741" cy="508006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Анализ конкурентов</a:t>
          </a:r>
        </a:p>
      </dsp:txBody>
      <dsp:txXfrm rot="10800000">
        <a:off x="0" y="504458"/>
        <a:ext cx="8503741" cy="330087"/>
      </dsp:txXfrm>
    </dsp:sp>
    <dsp:sp modelId="{32A66C25-26C8-4271-A40D-E60DB4090861}">
      <dsp:nvSpPr>
        <dsp:cNvPr id="0" name=""/>
        <dsp:cNvSpPr/>
      </dsp:nvSpPr>
      <dsp:spPr>
        <a:xfrm rot="10800000">
          <a:off x="0" y="1406"/>
          <a:ext cx="8503741" cy="508006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Изучение рынка сбыта</a:t>
          </a:r>
        </a:p>
      </dsp:txBody>
      <dsp:txXfrm rot="10800000">
        <a:off x="0" y="1406"/>
        <a:ext cx="8503741" cy="3300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C08D9-EF16-4AEC-BDEB-E6C17103FF32}">
      <dsp:nvSpPr>
        <dsp:cNvPr id="0" name=""/>
        <dsp:cNvSpPr/>
      </dsp:nvSpPr>
      <dsp:spPr>
        <a:xfrm>
          <a:off x="730" y="770277"/>
          <a:ext cx="2166612" cy="14605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800" kern="1200" dirty="0"/>
            <a:t>Определение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800" kern="1200" dirty="0"/>
            <a:t>идеи проекта</a:t>
          </a:r>
        </a:p>
      </dsp:txBody>
      <dsp:txXfrm>
        <a:off x="43509" y="813056"/>
        <a:ext cx="2081054" cy="1375024"/>
      </dsp:txXfrm>
    </dsp:sp>
    <dsp:sp modelId="{8839FBED-C145-49CC-8AAF-6B30EFFAA492}">
      <dsp:nvSpPr>
        <dsp:cNvPr id="0" name=""/>
        <dsp:cNvSpPr/>
      </dsp:nvSpPr>
      <dsp:spPr>
        <a:xfrm>
          <a:off x="2273508" y="1350973"/>
          <a:ext cx="255759" cy="2991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2273508" y="1410811"/>
        <a:ext cx="179031" cy="179514"/>
      </dsp:txXfrm>
    </dsp:sp>
    <dsp:sp modelId="{289A2CB9-10B2-40E7-96AA-9090A870900E}">
      <dsp:nvSpPr>
        <dsp:cNvPr id="0" name=""/>
        <dsp:cNvSpPr/>
      </dsp:nvSpPr>
      <dsp:spPr>
        <a:xfrm>
          <a:off x="2649909" y="770277"/>
          <a:ext cx="2166612" cy="14605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800" kern="1200" dirty="0"/>
            <a:t>Разработка бизнес-плана проекта</a:t>
          </a:r>
        </a:p>
      </dsp:txBody>
      <dsp:txXfrm>
        <a:off x="2692688" y="813056"/>
        <a:ext cx="2081054" cy="1375024"/>
      </dsp:txXfrm>
    </dsp:sp>
    <dsp:sp modelId="{64BB15BC-EB4E-4204-A7A5-F85F4E9F90AE}">
      <dsp:nvSpPr>
        <dsp:cNvPr id="0" name=""/>
        <dsp:cNvSpPr/>
      </dsp:nvSpPr>
      <dsp:spPr>
        <a:xfrm>
          <a:off x="4922687" y="1350973"/>
          <a:ext cx="255759" cy="2991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4922687" y="1410811"/>
        <a:ext cx="179031" cy="179514"/>
      </dsp:txXfrm>
    </dsp:sp>
    <dsp:sp modelId="{3761A22B-E803-47F5-924C-4BFE94770BBC}">
      <dsp:nvSpPr>
        <dsp:cNvPr id="0" name=""/>
        <dsp:cNvSpPr/>
      </dsp:nvSpPr>
      <dsp:spPr>
        <a:xfrm>
          <a:off x="5299088" y="770277"/>
          <a:ext cx="2166612" cy="14605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Формирование команды исполнителей</a:t>
          </a:r>
        </a:p>
      </dsp:txBody>
      <dsp:txXfrm>
        <a:off x="5341867" y="813056"/>
        <a:ext cx="2081054" cy="1375024"/>
      </dsp:txXfrm>
    </dsp:sp>
    <dsp:sp modelId="{CF9B8B24-7063-4D3F-B669-BEB0DF773EAC}">
      <dsp:nvSpPr>
        <dsp:cNvPr id="0" name=""/>
        <dsp:cNvSpPr/>
      </dsp:nvSpPr>
      <dsp:spPr>
        <a:xfrm>
          <a:off x="7571865" y="1350973"/>
          <a:ext cx="255759" cy="2991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7571865" y="1410811"/>
        <a:ext cx="179031" cy="179514"/>
      </dsp:txXfrm>
    </dsp:sp>
    <dsp:sp modelId="{60FBCE2E-3591-4E5F-A60E-C0FBBCA24F58}">
      <dsp:nvSpPr>
        <dsp:cNvPr id="0" name=""/>
        <dsp:cNvSpPr/>
      </dsp:nvSpPr>
      <dsp:spPr>
        <a:xfrm>
          <a:off x="7948267" y="770277"/>
          <a:ext cx="2166612" cy="14605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Организация производства и регистрация бизнеса</a:t>
          </a:r>
        </a:p>
      </dsp:txBody>
      <dsp:txXfrm>
        <a:off x="7991046" y="813056"/>
        <a:ext cx="2081054" cy="1375024"/>
      </dsp:txXfrm>
    </dsp:sp>
    <dsp:sp modelId="{C3D497AA-1B8A-4AFF-A1F0-0D4CB4F02FCD}">
      <dsp:nvSpPr>
        <dsp:cNvPr id="0" name=""/>
        <dsp:cNvSpPr/>
      </dsp:nvSpPr>
      <dsp:spPr>
        <a:xfrm rot="5400000">
          <a:off x="8903693" y="2315309"/>
          <a:ext cx="255759" cy="2991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 rot="-5400000">
        <a:off x="8941816" y="2337024"/>
        <a:ext cx="179514" cy="179031"/>
      </dsp:txXfrm>
    </dsp:sp>
    <dsp:sp modelId="{6F48171A-6F1A-490F-A30B-4641101FE342}">
      <dsp:nvSpPr>
        <dsp:cNvPr id="0" name=""/>
        <dsp:cNvSpPr/>
      </dsp:nvSpPr>
      <dsp:spPr>
        <a:xfrm>
          <a:off x="7948267" y="2713426"/>
          <a:ext cx="2166612" cy="14605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Найм работников</a:t>
          </a:r>
        </a:p>
      </dsp:txBody>
      <dsp:txXfrm>
        <a:off x="7991046" y="2756205"/>
        <a:ext cx="2081054" cy="1375024"/>
      </dsp:txXfrm>
    </dsp:sp>
    <dsp:sp modelId="{42C25C0F-2921-4A53-9E4C-F3F1DE3E8A85}">
      <dsp:nvSpPr>
        <dsp:cNvPr id="0" name=""/>
        <dsp:cNvSpPr/>
      </dsp:nvSpPr>
      <dsp:spPr>
        <a:xfrm rot="10800000">
          <a:off x="7586342" y="3294121"/>
          <a:ext cx="255759" cy="2991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 rot="10800000">
        <a:off x="7663070" y="3353959"/>
        <a:ext cx="179031" cy="179514"/>
      </dsp:txXfrm>
    </dsp:sp>
    <dsp:sp modelId="{702C1784-02B4-40D0-BB6A-AB37D5D9CE91}">
      <dsp:nvSpPr>
        <dsp:cNvPr id="0" name=""/>
        <dsp:cNvSpPr/>
      </dsp:nvSpPr>
      <dsp:spPr>
        <a:xfrm>
          <a:off x="5299088" y="2713426"/>
          <a:ext cx="2166612" cy="14605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Запуск производства </a:t>
          </a:r>
        </a:p>
      </dsp:txBody>
      <dsp:txXfrm>
        <a:off x="5341867" y="2756205"/>
        <a:ext cx="2081054" cy="1375024"/>
      </dsp:txXfrm>
    </dsp:sp>
    <dsp:sp modelId="{20BCAADC-0D84-4D56-BE1D-6B18F27028B4}">
      <dsp:nvSpPr>
        <dsp:cNvPr id="0" name=""/>
        <dsp:cNvSpPr/>
      </dsp:nvSpPr>
      <dsp:spPr>
        <a:xfrm rot="10800000">
          <a:off x="4937163" y="3294121"/>
          <a:ext cx="255759" cy="2991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 rot="10800000">
        <a:off x="5013891" y="3353959"/>
        <a:ext cx="179031" cy="179514"/>
      </dsp:txXfrm>
    </dsp:sp>
    <dsp:sp modelId="{FA963679-4F82-4E73-A546-89D834D24E92}">
      <dsp:nvSpPr>
        <dsp:cNvPr id="0" name=""/>
        <dsp:cNvSpPr/>
      </dsp:nvSpPr>
      <dsp:spPr>
        <a:xfrm>
          <a:off x="2649909" y="2713426"/>
          <a:ext cx="2166612" cy="14605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Отгрузка продукции</a:t>
          </a:r>
        </a:p>
      </dsp:txBody>
      <dsp:txXfrm>
        <a:off x="2692688" y="2756205"/>
        <a:ext cx="2081054" cy="13750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F39CF-97FC-4453-8A09-74A68F4BFCDB}">
      <dsp:nvSpPr>
        <dsp:cNvPr id="0" name=""/>
        <dsp:cNvSpPr/>
      </dsp:nvSpPr>
      <dsp:spPr>
        <a:xfrm>
          <a:off x="4498317" y="2642835"/>
          <a:ext cx="3476246" cy="625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72"/>
              </a:lnTo>
              <a:lnTo>
                <a:pt x="3476246" y="422772"/>
              </a:lnTo>
              <a:lnTo>
                <a:pt x="3476246" y="625271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C1DCD9-5BA0-49A0-905B-F2F472F361CB}">
      <dsp:nvSpPr>
        <dsp:cNvPr id="0" name=""/>
        <dsp:cNvSpPr/>
      </dsp:nvSpPr>
      <dsp:spPr>
        <a:xfrm>
          <a:off x="4498317" y="2642835"/>
          <a:ext cx="1092537" cy="625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72"/>
              </a:lnTo>
              <a:lnTo>
                <a:pt x="1092537" y="422772"/>
              </a:lnTo>
              <a:lnTo>
                <a:pt x="1092537" y="625271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7FBA5-8A4F-4A1D-ADB6-019D275BA103}">
      <dsp:nvSpPr>
        <dsp:cNvPr id="0" name=""/>
        <dsp:cNvSpPr/>
      </dsp:nvSpPr>
      <dsp:spPr>
        <a:xfrm>
          <a:off x="3255058" y="2642835"/>
          <a:ext cx="1243258" cy="625271"/>
        </a:xfrm>
        <a:custGeom>
          <a:avLst/>
          <a:gdLst/>
          <a:ahLst/>
          <a:cxnLst/>
          <a:rect l="0" t="0" r="0" b="0"/>
          <a:pathLst>
            <a:path>
              <a:moveTo>
                <a:pt x="1243258" y="0"/>
              </a:moveTo>
              <a:lnTo>
                <a:pt x="1243258" y="422772"/>
              </a:lnTo>
              <a:lnTo>
                <a:pt x="0" y="422772"/>
              </a:lnTo>
              <a:lnTo>
                <a:pt x="0" y="625271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F53E6-10AC-43FE-8B3F-29536998F689}">
      <dsp:nvSpPr>
        <dsp:cNvPr id="0" name=""/>
        <dsp:cNvSpPr/>
      </dsp:nvSpPr>
      <dsp:spPr>
        <a:xfrm>
          <a:off x="929044" y="2642835"/>
          <a:ext cx="3569272" cy="625271"/>
        </a:xfrm>
        <a:custGeom>
          <a:avLst/>
          <a:gdLst/>
          <a:ahLst/>
          <a:cxnLst/>
          <a:rect l="0" t="0" r="0" b="0"/>
          <a:pathLst>
            <a:path>
              <a:moveTo>
                <a:pt x="3569272" y="0"/>
              </a:moveTo>
              <a:lnTo>
                <a:pt x="3569272" y="422772"/>
              </a:lnTo>
              <a:lnTo>
                <a:pt x="0" y="422772"/>
              </a:lnTo>
              <a:lnTo>
                <a:pt x="0" y="625271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3111A7-43D6-42A9-882D-250EC09ACD06}">
      <dsp:nvSpPr>
        <dsp:cNvPr id="0" name=""/>
        <dsp:cNvSpPr/>
      </dsp:nvSpPr>
      <dsp:spPr>
        <a:xfrm>
          <a:off x="3660223" y="1774980"/>
          <a:ext cx="1676187" cy="86785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2246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Руководитель проекта</a:t>
          </a:r>
        </a:p>
      </dsp:txBody>
      <dsp:txXfrm>
        <a:off x="3660223" y="1774980"/>
        <a:ext cx="1676187" cy="867855"/>
      </dsp:txXfrm>
    </dsp:sp>
    <dsp:sp modelId="{E002DDDB-BDBB-4676-AA5D-1BDE77FBA204}">
      <dsp:nvSpPr>
        <dsp:cNvPr id="0" name=""/>
        <dsp:cNvSpPr/>
      </dsp:nvSpPr>
      <dsp:spPr>
        <a:xfrm>
          <a:off x="4285264" y="2417571"/>
          <a:ext cx="1497540" cy="5369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Мелехов Н. А.</a:t>
          </a:r>
        </a:p>
      </dsp:txBody>
      <dsp:txXfrm>
        <a:off x="4285264" y="2417571"/>
        <a:ext cx="1497540" cy="536973"/>
      </dsp:txXfrm>
    </dsp:sp>
    <dsp:sp modelId="{D03C1B9A-374F-4EE8-9CF7-718205994153}">
      <dsp:nvSpPr>
        <dsp:cNvPr id="0" name=""/>
        <dsp:cNvSpPr/>
      </dsp:nvSpPr>
      <dsp:spPr>
        <a:xfrm>
          <a:off x="90951" y="3268107"/>
          <a:ext cx="1676187" cy="86785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2246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Руководитель финансового отдела</a:t>
          </a:r>
        </a:p>
      </dsp:txBody>
      <dsp:txXfrm>
        <a:off x="90951" y="3268107"/>
        <a:ext cx="1676187" cy="867855"/>
      </dsp:txXfrm>
    </dsp:sp>
    <dsp:sp modelId="{3606420C-6B2B-466A-B34A-18C5CCFC4ADF}">
      <dsp:nvSpPr>
        <dsp:cNvPr id="0" name=""/>
        <dsp:cNvSpPr/>
      </dsp:nvSpPr>
      <dsp:spPr>
        <a:xfrm>
          <a:off x="378352" y="4013741"/>
          <a:ext cx="1662985" cy="5512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Писчикова К.Г.</a:t>
          </a:r>
        </a:p>
      </dsp:txBody>
      <dsp:txXfrm>
        <a:off x="378352" y="4013741"/>
        <a:ext cx="1662985" cy="551209"/>
      </dsp:txXfrm>
    </dsp:sp>
    <dsp:sp modelId="{CE9B5D8E-DD67-4189-983E-6710911AA0AA}">
      <dsp:nvSpPr>
        <dsp:cNvPr id="0" name=""/>
        <dsp:cNvSpPr/>
      </dsp:nvSpPr>
      <dsp:spPr>
        <a:xfrm>
          <a:off x="2416964" y="3268107"/>
          <a:ext cx="1676187" cy="867855"/>
        </a:xfrm>
        <a:prstGeom prst="rect">
          <a:avLst/>
        </a:prstGeom>
        <a:gradFill rotWithShape="0">
          <a:gsLst>
            <a:gs pos="0">
              <a:schemeClr val="accent4">
                <a:hueOff val="886254"/>
                <a:satOff val="321"/>
                <a:lumOff val="-2614"/>
                <a:alphaOff val="0"/>
                <a:tint val="64000"/>
                <a:lumMod val="118000"/>
              </a:schemeClr>
            </a:gs>
            <a:gs pos="100000">
              <a:schemeClr val="accent4">
                <a:hueOff val="886254"/>
                <a:satOff val="321"/>
                <a:lumOff val="-2614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2246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Научный консультант</a:t>
          </a:r>
        </a:p>
      </dsp:txBody>
      <dsp:txXfrm>
        <a:off x="2416964" y="3268107"/>
        <a:ext cx="1676187" cy="867855"/>
      </dsp:txXfrm>
    </dsp:sp>
    <dsp:sp modelId="{97AAEE08-1AF9-48C8-82F6-CA2DDCE57F5D}">
      <dsp:nvSpPr>
        <dsp:cNvPr id="0" name=""/>
        <dsp:cNvSpPr/>
      </dsp:nvSpPr>
      <dsp:spPr>
        <a:xfrm>
          <a:off x="2745421" y="4014080"/>
          <a:ext cx="1682551" cy="531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886254"/>
              <a:satOff val="321"/>
              <a:lumOff val="-26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Суворов К. А., к.т.н., доцент</a:t>
          </a:r>
        </a:p>
      </dsp:txBody>
      <dsp:txXfrm>
        <a:off x="2745421" y="4014080"/>
        <a:ext cx="1682551" cy="531199"/>
      </dsp:txXfrm>
    </dsp:sp>
    <dsp:sp modelId="{2FE578D8-882C-4BE9-8FFE-AE95BD573023}">
      <dsp:nvSpPr>
        <dsp:cNvPr id="0" name=""/>
        <dsp:cNvSpPr/>
      </dsp:nvSpPr>
      <dsp:spPr>
        <a:xfrm>
          <a:off x="4752761" y="3268107"/>
          <a:ext cx="1676187" cy="867855"/>
        </a:xfrm>
        <a:prstGeom prst="rect">
          <a:avLst/>
        </a:prstGeom>
        <a:gradFill rotWithShape="0">
          <a:gsLst>
            <a:gs pos="0">
              <a:schemeClr val="accent4">
                <a:hueOff val="1772507"/>
                <a:satOff val="641"/>
                <a:lumOff val="-5229"/>
                <a:alphaOff val="0"/>
                <a:tint val="64000"/>
                <a:lumMod val="118000"/>
              </a:schemeClr>
            </a:gs>
            <a:gs pos="100000">
              <a:schemeClr val="accent4">
                <a:hueOff val="1772507"/>
                <a:satOff val="641"/>
                <a:lumOff val="-5229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2246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Руководитель отдела продаж</a:t>
          </a:r>
        </a:p>
      </dsp:txBody>
      <dsp:txXfrm>
        <a:off x="4752761" y="3268107"/>
        <a:ext cx="1676187" cy="867855"/>
      </dsp:txXfrm>
    </dsp:sp>
    <dsp:sp modelId="{95C66EBE-EE16-43DD-A03A-A495870CFFD0}">
      <dsp:nvSpPr>
        <dsp:cNvPr id="0" name=""/>
        <dsp:cNvSpPr/>
      </dsp:nvSpPr>
      <dsp:spPr>
        <a:xfrm>
          <a:off x="5041527" y="4013754"/>
          <a:ext cx="1778375" cy="5245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1772507"/>
              <a:satOff val="641"/>
              <a:lumOff val="-52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Боярун</a:t>
          </a:r>
          <a:r>
            <a:rPr lang="ru-RU" sz="1600" kern="1200" dirty="0"/>
            <a:t> В.З., к.т.н.</a:t>
          </a:r>
        </a:p>
      </dsp:txBody>
      <dsp:txXfrm>
        <a:off x="5041527" y="4013754"/>
        <a:ext cx="1778375" cy="524523"/>
      </dsp:txXfrm>
    </dsp:sp>
    <dsp:sp modelId="{A731484C-0D35-4BD4-ABFD-94FBBCD84669}">
      <dsp:nvSpPr>
        <dsp:cNvPr id="0" name=""/>
        <dsp:cNvSpPr/>
      </dsp:nvSpPr>
      <dsp:spPr>
        <a:xfrm>
          <a:off x="7136469" y="3268107"/>
          <a:ext cx="1676187" cy="867855"/>
        </a:xfrm>
        <a:prstGeom prst="rect">
          <a:avLst/>
        </a:prstGeom>
        <a:gradFill rotWithShape="0">
          <a:gsLst>
            <a:gs pos="0">
              <a:schemeClr val="accent4">
                <a:hueOff val="2658761"/>
                <a:satOff val="962"/>
                <a:lumOff val="-7843"/>
                <a:alphaOff val="0"/>
                <a:tint val="64000"/>
                <a:lumMod val="118000"/>
              </a:schemeClr>
            </a:gs>
            <a:gs pos="100000">
              <a:schemeClr val="accent4">
                <a:hueOff val="2658761"/>
                <a:satOff val="962"/>
                <a:lumOff val="-7843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2246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Помощник руководителя</a:t>
          </a:r>
        </a:p>
      </dsp:txBody>
      <dsp:txXfrm>
        <a:off x="7136469" y="3268107"/>
        <a:ext cx="1676187" cy="867855"/>
      </dsp:txXfrm>
    </dsp:sp>
    <dsp:sp modelId="{5BC70E37-102F-4B81-9310-897C4711EDDF}">
      <dsp:nvSpPr>
        <dsp:cNvPr id="0" name=""/>
        <dsp:cNvSpPr/>
      </dsp:nvSpPr>
      <dsp:spPr>
        <a:xfrm>
          <a:off x="7463168" y="3995474"/>
          <a:ext cx="1683592" cy="5424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2658761"/>
              <a:satOff val="962"/>
              <a:lumOff val="-78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Михайлов В.В., к.х.н.</a:t>
          </a:r>
        </a:p>
      </dsp:txBody>
      <dsp:txXfrm>
        <a:off x="7463168" y="3995474"/>
        <a:ext cx="1683592" cy="542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BAC6C-33E4-44A7-833E-5267DB34DE25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7406C-4B10-4C6E-9872-1C1A0EEDC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3099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1AF1-F558-4107-A2EB-8CC52AD1AB2C}" type="datetime1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7283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76E1-A85B-41F5-911D-161A8B92D728}" type="datetime1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173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644D-C31A-4EF6-BAF3-45287910109E}" type="datetime1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5326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94AD-4B5C-45F8-9FF4-933D35833546}" type="datetime1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491318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0681-7243-42FD-B123-A248F17DB986}" type="datetime1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6932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6DF93-C8A3-4280-ACAE-4BDF5F891BCA}" type="datetime1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21205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B981-D8E9-4DD0-BC65-1F94EEF17FA9}" type="datetime1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3867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640E-562C-4745-B03D-92CF9840AB80}" type="datetime1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3121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CB587-B187-4A1B-AE51-AA70CE7C1581}" type="datetime1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2535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AA32-104C-4121-84D6-F2EC4BB12424}" type="datetime1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8888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27E5-4A30-405A-9796-351A37F0D2BE}" type="datetime1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60014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2DBE-9BC0-4472-AEB4-75D6607D8196}" type="datetime1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7712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6586-BCBA-4D04-B351-39A1F0DE92E3}" type="datetime1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008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AD27-14B0-4477-A2F6-3CD88FF8F284}" type="datetime1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3843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A659-6936-441E-9EF9-F55CD8E741C1}" type="datetime1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895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2DC5-DDB5-40B4-8CDE-68CE867F29A3}" type="datetime1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750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8969-9192-4711-9B18-06EF9C1C9949}" type="datetime1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411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6953994-9317-47CF-B1CA-D0D1790A5C8F}" type="datetime1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543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5380B8-572A-4DAA-965F-5DE1FF03C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103" y="1057522"/>
            <a:ext cx="4741843" cy="2971014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44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44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44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44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4400" b="1" dirty="0" smtClean="0">
                <a:solidFill>
                  <a:schemeClr val="tx1"/>
                </a:solidFill>
                <a:latin typeface="+mn-lt"/>
              </a:rPr>
              <a:t>Разработка проекта производство медицинского пластиката</a:t>
            </a:r>
            <a:endParaRPr lang="ru-RU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FEFB59D-3981-452B-8034-3C0166C13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104" y="3751119"/>
            <a:ext cx="4797502" cy="1606163"/>
          </a:xfrm>
        </p:spPr>
        <p:txBody>
          <a:bodyPr anchor="t">
            <a:normAutofit/>
          </a:bodyPr>
          <a:lstStyle/>
          <a:p>
            <a:endParaRPr lang="ru-RU" sz="20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B91548B-1854-47BA-BBBB-AF20514E4A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38" r="17411"/>
          <a:stretch/>
        </p:blipFill>
        <p:spPr>
          <a:xfrm>
            <a:off x="6859936" y="-2"/>
            <a:ext cx="5332064" cy="68580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1FDA126-DA73-4FE9-96A1-96C92A512918}"/>
              </a:ext>
            </a:extLst>
          </p:cNvPr>
          <p:cNvSpPr txBox="1"/>
          <p:nvPr/>
        </p:nvSpPr>
        <p:spPr>
          <a:xfrm>
            <a:off x="3382109" y="5172616"/>
            <a:ext cx="3477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Мелехов Никита Андреевич</a:t>
            </a:r>
          </a:p>
        </p:txBody>
      </p:sp>
    </p:spTree>
    <p:extLst>
      <p:ext uri="{BB962C8B-B14F-4D97-AF65-F5344CB8AC3E}">
        <p14:creationId xmlns="" xmlns:p14="http://schemas.microsoft.com/office/powerpoint/2010/main" val="2890104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B9B04C-96BF-49F1-A849-D4EA16D1C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Финансы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FF9D6085-D0A2-4B7D-96B9-33AF4D661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A9186987-99D4-4BD6-84B9-A6959D44B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38716222"/>
              </p:ext>
            </p:extLst>
          </p:nvPr>
        </p:nvGraphicFramePr>
        <p:xfrm>
          <a:off x="292963" y="1853248"/>
          <a:ext cx="11868811" cy="36242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9651">
                  <a:extLst>
                    <a:ext uri="{9D8B030D-6E8A-4147-A177-3AD203B41FA5}">
                      <a16:colId xmlns="" xmlns:a16="http://schemas.microsoft.com/office/drawing/2014/main" val="227872650"/>
                    </a:ext>
                  </a:extLst>
                </a:gridCol>
                <a:gridCol w="534491">
                  <a:extLst>
                    <a:ext uri="{9D8B030D-6E8A-4147-A177-3AD203B41FA5}">
                      <a16:colId xmlns="" xmlns:a16="http://schemas.microsoft.com/office/drawing/2014/main" val="2211540104"/>
                    </a:ext>
                  </a:extLst>
                </a:gridCol>
                <a:gridCol w="518849">
                  <a:extLst>
                    <a:ext uri="{9D8B030D-6E8A-4147-A177-3AD203B41FA5}">
                      <a16:colId xmlns="" xmlns:a16="http://schemas.microsoft.com/office/drawing/2014/main" val="340689695"/>
                    </a:ext>
                  </a:extLst>
                </a:gridCol>
                <a:gridCol w="601865">
                  <a:extLst>
                    <a:ext uri="{9D8B030D-6E8A-4147-A177-3AD203B41FA5}">
                      <a16:colId xmlns="" xmlns:a16="http://schemas.microsoft.com/office/drawing/2014/main" val="2348528570"/>
                    </a:ext>
                  </a:extLst>
                </a:gridCol>
                <a:gridCol w="643372">
                  <a:extLst>
                    <a:ext uri="{9D8B030D-6E8A-4147-A177-3AD203B41FA5}">
                      <a16:colId xmlns="" xmlns:a16="http://schemas.microsoft.com/office/drawing/2014/main" val="2608734813"/>
                    </a:ext>
                  </a:extLst>
                </a:gridCol>
                <a:gridCol w="664343">
                  <a:extLst>
                    <a:ext uri="{9D8B030D-6E8A-4147-A177-3AD203B41FA5}">
                      <a16:colId xmlns="" xmlns:a16="http://schemas.microsoft.com/office/drawing/2014/main" val="1910949763"/>
                    </a:ext>
                  </a:extLst>
                </a:gridCol>
                <a:gridCol w="569346">
                  <a:extLst>
                    <a:ext uri="{9D8B030D-6E8A-4147-A177-3AD203B41FA5}">
                      <a16:colId xmlns="" xmlns:a16="http://schemas.microsoft.com/office/drawing/2014/main" val="1651030074"/>
                    </a:ext>
                  </a:extLst>
                </a:gridCol>
                <a:gridCol w="569346">
                  <a:extLst>
                    <a:ext uri="{9D8B030D-6E8A-4147-A177-3AD203B41FA5}">
                      <a16:colId xmlns="" xmlns:a16="http://schemas.microsoft.com/office/drawing/2014/main" val="3636785168"/>
                    </a:ext>
                  </a:extLst>
                </a:gridCol>
                <a:gridCol w="569346">
                  <a:extLst>
                    <a:ext uri="{9D8B030D-6E8A-4147-A177-3AD203B41FA5}">
                      <a16:colId xmlns="" xmlns:a16="http://schemas.microsoft.com/office/drawing/2014/main" val="2621101646"/>
                    </a:ext>
                  </a:extLst>
                </a:gridCol>
                <a:gridCol w="569346">
                  <a:extLst>
                    <a:ext uri="{9D8B030D-6E8A-4147-A177-3AD203B41FA5}">
                      <a16:colId xmlns="" xmlns:a16="http://schemas.microsoft.com/office/drawing/2014/main" val="2097059785"/>
                    </a:ext>
                  </a:extLst>
                </a:gridCol>
                <a:gridCol w="720396">
                  <a:extLst>
                    <a:ext uri="{9D8B030D-6E8A-4147-A177-3AD203B41FA5}">
                      <a16:colId xmlns="" xmlns:a16="http://schemas.microsoft.com/office/drawing/2014/main" val="519483222"/>
                    </a:ext>
                  </a:extLst>
                </a:gridCol>
                <a:gridCol w="778492">
                  <a:extLst>
                    <a:ext uri="{9D8B030D-6E8A-4147-A177-3AD203B41FA5}">
                      <a16:colId xmlns="" xmlns:a16="http://schemas.microsoft.com/office/drawing/2014/main" val="236723896"/>
                    </a:ext>
                  </a:extLst>
                </a:gridCol>
                <a:gridCol w="569346">
                  <a:extLst>
                    <a:ext uri="{9D8B030D-6E8A-4147-A177-3AD203B41FA5}">
                      <a16:colId xmlns="" xmlns:a16="http://schemas.microsoft.com/office/drawing/2014/main" val="995024760"/>
                    </a:ext>
                  </a:extLst>
                </a:gridCol>
                <a:gridCol w="569346">
                  <a:extLst>
                    <a:ext uri="{9D8B030D-6E8A-4147-A177-3AD203B41FA5}">
                      <a16:colId xmlns="" xmlns:a16="http://schemas.microsoft.com/office/drawing/2014/main" val="1801260425"/>
                    </a:ext>
                  </a:extLst>
                </a:gridCol>
                <a:gridCol w="569346">
                  <a:extLst>
                    <a:ext uri="{9D8B030D-6E8A-4147-A177-3AD203B41FA5}">
                      <a16:colId xmlns="" xmlns:a16="http://schemas.microsoft.com/office/drawing/2014/main" val="324362218"/>
                    </a:ext>
                  </a:extLst>
                </a:gridCol>
                <a:gridCol w="569346">
                  <a:extLst>
                    <a:ext uri="{9D8B030D-6E8A-4147-A177-3AD203B41FA5}">
                      <a16:colId xmlns="" xmlns:a16="http://schemas.microsoft.com/office/drawing/2014/main" val="4274240829"/>
                    </a:ext>
                  </a:extLst>
                </a:gridCol>
                <a:gridCol w="592584">
                  <a:extLst>
                    <a:ext uri="{9D8B030D-6E8A-4147-A177-3AD203B41FA5}">
                      <a16:colId xmlns="" xmlns:a16="http://schemas.microsoft.com/office/drawing/2014/main" val="4078496089"/>
                    </a:ext>
                  </a:extLst>
                </a:gridCol>
              </a:tblGrid>
              <a:tr h="254536"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Q0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Q1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Q2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Q3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Q4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Q5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Q6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Q7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Q8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Q9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Q10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Q11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Q12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Year 4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extLst>
                  <a:ext uri="{0D108BD9-81ED-4DB2-BD59-A6C34878D82A}">
                    <a16:rowId xmlns="" xmlns:a16="http://schemas.microsoft.com/office/drawing/2014/main" val="1570171203"/>
                  </a:ext>
                </a:extLst>
              </a:tr>
              <a:tr h="20537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Объем продаж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effectLst/>
                          <a:latin typeface="Arial" panose="020B0604020202020204" pitchFamily="34" charset="0"/>
                        </a:rPr>
                        <a:t>тонны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45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90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120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300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300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300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300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330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330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330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330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1452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extLst>
                  <a:ext uri="{0D108BD9-81ED-4DB2-BD59-A6C34878D82A}">
                    <a16:rowId xmlns="" xmlns:a16="http://schemas.microsoft.com/office/drawing/2014/main" val="3016976728"/>
                  </a:ext>
                </a:extLst>
              </a:tr>
              <a:tr h="205372"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extLst>
                  <a:ext uri="{0D108BD9-81ED-4DB2-BD59-A6C34878D82A}">
                    <a16:rowId xmlns="" xmlns:a16="http://schemas.microsoft.com/office/drawing/2014/main" val="2800511279"/>
                  </a:ext>
                </a:extLst>
              </a:tr>
              <a:tr h="205372"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extLst>
                  <a:ext uri="{0D108BD9-81ED-4DB2-BD59-A6C34878D82A}">
                    <a16:rowId xmlns="" xmlns:a16="http://schemas.microsoft.com/office/drawing/2014/main" val="3454206748"/>
                  </a:ext>
                </a:extLst>
              </a:tr>
              <a:tr h="402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Общий доход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T-₱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5 760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10 485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13 290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37 422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33 075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33 075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34 729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40 449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39 348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39 348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40 528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182 711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extLst>
                  <a:ext uri="{0D108BD9-81ED-4DB2-BD59-A6C34878D82A}">
                    <a16:rowId xmlns="" xmlns:a16="http://schemas.microsoft.com/office/drawing/2014/main" val="3121666424"/>
                  </a:ext>
                </a:extLst>
              </a:tr>
              <a:tr h="3678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Общие затраты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T-₱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(10 000)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(5 917)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(10 027)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(12 242)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(16 130)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(47 430)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(30 062)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(30 072)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(31 541)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(38 460)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(34 439)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(34 460)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(35 465)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(155 925)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extLst>
                  <a:ext uri="{0D108BD9-81ED-4DB2-BD59-A6C34878D82A}">
                    <a16:rowId xmlns="" xmlns:a16="http://schemas.microsoft.com/office/drawing/2014/main" val="3171961751"/>
                  </a:ext>
                </a:extLst>
              </a:tr>
              <a:tr h="3678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     </a:t>
                      </a:r>
                      <a:r>
                        <a:rPr lang="ru-RU" sz="1050" u="none" strike="noStrike" dirty="0">
                          <a:effectLst/>
                        </a:rPr>
                        <a:t>на сырье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T-₱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(3 105)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(6 210)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(8 280)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(21 321)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(21 321)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(21 321)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(21 321)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(24 626)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(24 626)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(24 626)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(24 626)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(108 353)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extLst>
                  <a:ext uri="{0D108BD9-81ED-4DB2-BD59-A6C34878D82A}">
                    <a16:rowId xmlns="" xmlns:a16="http://schemas.microsoft.com/office/drawing/2014/main" val="1310165226"/>
                  </a:ext>
                </a:extLst>
              </a:tr>
              <a:tr h="205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     </a:t>
                      </a:r>
                      <a:r>
                        <a:rPr lang="ru-RU" sz="1050" u="none" strike="noStrike" dirty="0">
                          <a:effectLst/>
                        </a:rPr>
                        <a:t>на персонал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T-₱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(1 000)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(2 000)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(4 000)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(6 000)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(6 000)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(6 000)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(6 000)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(6 300)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(6 300)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(6 300)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(6 300)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(26 460)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extLst>
                  <a:ext uri="{0D108BD9-81ED-4DB2-BD59-A6C34878D82A}">
                    <a16:rowId xmlns="" xmlns:a16="http://schemas.microsoft.com/office/drawing/2014/main" val="3889773132"/>
                  </a:ext>
                </a:extLst>
              </a:tr>
              <a:tr h="402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     </a:t>
                      </a:r>
                      <a:r>
                        <a:rPr lang="ru-RU" sz="1050" u="none" strike="noStrike" dirty="0">
                          <a:effectLst/>
                        </a:rPr>
                        <a:t>основные средства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T-₱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(10 000)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(5 500)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(800)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extLst>
                  <a:ext uri="{0D108BD9-81ED-4DB2-BD59-A6C34878D82A}">
                    <a16:rowId xmlns="" xmlns:a16="http://schemas.microsoft.com/office/drawing/2014/main" val="1565412760"/>
                  </a:ext>
                </a:extLst>
              </a:tr>
              <a:tr h="20537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Финансовый поток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T-₱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(10 000)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(5 917)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(4 267)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(1 757)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(2 840)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(10 008)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3 013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3 003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3 188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1 989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4 909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4 888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5 063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26 786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extLst>
                  <a:ext uri="{0D108BD9-81ED-4DB2-BD59-A6C34878D82A}">
                    <a16:rowId xmlns="" xmlns:a16="http://schemas.microsoft.com/office/drawing/2014/main" val="1434803205"/>
                  </a:ext>
                </a:extLst>
              </a:tr>
              <a:tr h="20537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Итого финансовые потребности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T-₱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(10 000)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(16 167)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(20 838)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(23 116)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(26 534)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(37 205)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(35 122)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(32 997)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(30 634)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(29 411)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(25 237)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(20 981)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(16 442)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8 700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extLst>
                  <a:ext uri="{0D108BD9-81ED-4DB2-BD59-A6C34878D82A}">
                    <a16:rowId xmlns="" xmlns:a16="http://schemas.microsoft.com/office/drawing/2014/main" val="2876437609"/>
                  </a:ext>
                </a:extLst>
              </a:tr>
              <a:tr h="20537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Чистая приведенная стоимость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T-₱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(10 000)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(15 786)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(19 868)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(21 521)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(24 121)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(33 026)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(30 443)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(27 928)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(25 317)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(23 734)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(19 887)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(16 143)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(12 353)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5 942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extLst>
                  <a:ext uri="{0D108BD9-81ED-4DB2-BD59-A6C34878D82A}">
                    <a16:rowId xmlns="" xmlns:a16="http://schemas.microsoft.com/office/drawing/2014/main" val="1185872759"/>
                  </a:ext>
                </a:extLst>
              </a:tr>
              <a:tr h="186982"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extLst>
                  <a:ext uri="{0D108BD9-81ED-4DB2-BD59-A6C34878D82A}">
                    <a16:rowId xmlns="" xmlns:a16="http://schemas.microsoft.com/office/drawing/2014/main" val="3910567641"/>
                  </a:ext>
                </a:extLst>
              </a:tr>
              <a:tr h="205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Arial" panose="020B0604020202020204" pitchFamily="34" charset="0"/>
                        </a:rPr>
                        <a:t>EBITDA</a:t>
                      </a: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T-₱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 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 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-90 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40 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-1280 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3454 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3454 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3454 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5008 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5872 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5872 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5872 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7052 </a:t>
                      </a:r>
                      <a:endParaRPr lang="ru-RU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36667 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1" marR="5401" marT="5401" marB="0" anchor="b"/>
                </a:tc>
                <a:extLst>
                  <a:ext uri="{0D108BD9-81ED-4DB2-BD59-A6C34878D82A}">
                    <a16:rowId xmlns="" xmlns:a16="http://schemas.microsoft.com/office/drawing/2014/main" val="2398689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67408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238301-DA12-479C-A415-030B843A0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991" y="452718"/>
            <a:ext cx="10103169" cy="1400530"/>
          </a:xfrm>
        </p:spPr>
        <p:txBody>
          <a:bodyPr/>
          <a:lstStyle/>
          <a:p>
            <a:r>
              <a:rPr lang="ru-RU" dirty="0"/>
              <a:t>Основные финансовые показатели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5BC8CBA-162F-4DEB-B236-D98B1BA18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71" y="2014664"/>
            <a:ext cx="3989291" cy="2240363"/>
          </a:xfrm>
          <a:prstGeom prst="rect">
            <a:avLst/>
          </a:prstGeom>
        </p:spPr>
      </p:pic>
      <p:graphicFrame>
        <p:nvGraphicFramePr>
          <p:cNvPr id="8" name="Chart 12">
            <a:extLst>
              <a:ext uri="{FF2B5EF4-FFF2-40B4-BE49-F238E27FC236}">
                <a16:creationId xmlns="" xmlns:a16="http://schemas.microsoft.com/office/drawing/2014/main" id="{00000000-0008-0000-0100-0000820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00923608"/>
              </p:ext>
            </p:extLst>
          </p:nvPr>
        </p:nvGraphicFramePr>
        <p:xfrm>
          <a:off x="6052022" y="2037914"/>
          <a:ext cx="2760166" cy="2058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D29ACA8-2F10-471E-9E4C-1789EAC5812D}"/>
              </a:ext>
            </a:extLst>
          </p:cNvPr>
          <p:cNvSpPr txBox="1"/>
          <p:nvPr/>
        </p:nvSpPr>
        <p:spPr>
          <a:xfrm>
            <a:off x="645172" y="1391583"/>
            <a:ext cx="438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Рис. 1</a:t>
            </a:r>
            <a:r>
              <a:rPr lang="ru-RU" dirty="0"/>
              <a:t>. Окупаемость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6DE186D-8C00-43C0-ABAC-95636B9A10C8}"/>
              </a:ext>
            </a:extLst>
          </p:cNvPr>
          <p:cNvSpPr txBox="1"/>
          <p:nvPr/>
        </p:nvSpPr>
        <p:spPr>
          <a:xfrm>
            <a:off x="5975857" y="1391583"/>
            <a:ext cx="3889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Рис. 2</a:t>
            </a:r>
            <a:r>
              <a:rPr lang="ru-RU" dirty="0"/>
              <a:t>. Внутренняя норма доходности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8B489AB9-B3D5-4286-B378-A140A030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0EA5253-EB95-438C-9C7F-1CC2F1BB3C7E}"/>
              </a:ext>
            </a:extLst>
          </p:cNvPr>
          <p:cNvSpPr txBox="1"/>
          <p:nvPr/>
        </p:nvSpPr>
        <p:spPr>
          <a:xfrm>
            <a:off x="757871" y="4254526"/>
            <a:ext cx="6078047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Первоначальные инвестиции ……	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20 000 000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Ежемесячная прибыль ……………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2 416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000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Срок окупаемости……………………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48 месяце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Точка безубыточности ……………….12 месяцев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Внутренняя норма доходности……..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51.5%</a:t>
            </a:r>
          </a:p>
          <a:p>
            <a:pPr marL="0" indent="0">
              <a:lnSpc>
                <a:spcPct val="150000"/>
              </a:lnSpc>
              <a:buClr>
                <a:srgbClr val="FF0000"/>
              </a:buClr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Примечание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цифры подлежат уточнению</a:t>
            </a:r>
            <a:endParaRPr lang="ru-R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9134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312B99-368A-448E-B7E0-BBA397257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Риски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704DA2DC-1D4B-40AA-BE76-4280B0CBB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336" y="1543894"/>
            <a:ext cx="10058399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Изменение рынка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Изменение курсов валют (влияющее на стоимость зап. частей для оборудования)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Неучтенные факторы при построении логистики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Высокие затраты на обучение кадров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Изменение в законодательстве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Форс-мажорные обстоятельства (стихийные бедствия и т.д.)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2DD8F6B-1A77-4D92-8AB0-FEB806B97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0516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BCD369-D9F7-4C4E-A0EF-5684F22F3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Команда проекта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8E8E044C-1A0E-4214-A2D6-AC9B9056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E9373A0F-C040-4B12-8C31-31D7D40CDEA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273185283"/>
              </p:ext>
            </p:extLst>
          </p:nvPr>
        </p:nvGraphicFramePr>
        <p:xfrm>
          <a:off x="1381759" y="89746"/>
          <a:ext cx="9158739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052600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75F5BB-BFBB-46FE-AD11-7398A01C5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71" y="1580478"/>
            <a:ext cx="9404723" cy="1400530"/>
          </a:xfrm>
        </p:spPr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D1D1135-BA15-494F-9F24-E130E06D6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CE13888-098D-4D90-AECD-0D7B7E663D2C}"/>
              </a:ext>
            </a:extLst>
          </p:cNvPr>
          <p:cNvSpPr txBox="1"/>
          <p:nvPr/>
        </p:nvSpPr>
        <p:spPr>
          <a:xfrm>
            <a:off x="629920" y="3850994"/>
            <a:ext cx="6309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Контакты:</a:t>
            </a:r>
            <a:endParaRPr lang="en-US" dirty="0"/>
          </a:p>
          <a:p>
            <a:endParaRPr lang="ru-RU" dirty="0"/>
          </a:p>
          <a:p>
            <a:r>
              <a:rPr lang="ru-RU" dirty="0"/>
              <a:t>Мелехов Никита Андреевич</a:t>
            </a:r>
          </a:p>
          <a:p>
            <a:r>
              <a:rPr lang="ru-RU" dirty="0"/>
              <a:t>Телефон: 8 911 992 66 25</a:t>
            </a:r>
          </a:p>
          <a:p>
            <a:r>
              <a:rPr lang="en-US" dirty="0"/>
              <a:t>E-mail: n.melekhov@mail.ru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2063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60CA4E-7C1C-4341-8342-809C7D9FD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Идея проекта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93159B7-1521-4781-9ABB-8D3ED603AB55}"/>
              </a:ext>
            </a:extLst>
          </p:cNvPr>
          <p:cNvSpPr txBox="1"/>
          <p:nvPr/>
        </p:nvSpPr>
        <p:spPr>
          <a:xfrm>
            <a:off x="646112" y="1853248"/>
            <a:ext cx="1077057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600" dirty="0"/>
              <a:t>«Удовлетворение потребности медицинской отрасли в качественных полимерных материалах»</a:t>
            </a:r>
          </a:p>
          <a:p>
            <a:pPr algn="just"/>
            <a:endParaRPr lang="ru-RU" sz="2400" dirty="0"/>
          </a:p>
        </p:txBody>
      </p:sp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FFF59E0D-C129-4166-B37B-5FDC91501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4549622"/>
            <a:ext cx="3045041" cy="18275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="" xmlns:a16="http://schemas.microsoft.com/office/drawing/2014/main" id="{BCF354EC-1B43-425F-A492-515B7E792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96" y="4549622"/>
            <a:ext cx="3111754" cy="1806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="" xmlns:a16="http://schemas.microsoft.com/office/drawing/2014/main" id="{5FF0EF67-3667-472D-BE70-6C20A5944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229" y="4539728"/>
            <a:ext cx="2956454" cy="18472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2FE4210-F5C6-4D0C-8CC6-90145E4AD25A}"/>
              </a:ext>
            </a:extLst>
          </p:cNvPr>
          <p:cNvSpPr txBox="1"/>
          <p:nvPr/>
        </p:nvSpPr>
        <p:spPr>
          <a:xfrm>
            <a:off x="834501" y="3586795"/>
            <a:ext cx="28563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Импортозамещение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9A38A23-A03B-4EFA-910F-6D23978663DB}"/>
              </a:ext>
            </a:extLst>
          </p:cNvPr>
          <p:cNvSpPr txBox="1"/>
          <p:nvPr/>
        </p:nvSpPr>
        <p:spPr>
          <a:xfrm>
            <a:off x="4547144" y="3586795"/>
            <a:ext cx="2920635" cy="611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/>
              <a:t>Национальный проект «Здравоохранение»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74D757E-ED17-473F-8326-E2EB560D8E17}"/>
              </a:ext>
            </a:extLst>
          </p:cNvPr>
          <p:cNvSpPr txBox="1"/>
          <p:nvPr/>
        </p:nvSpPr>
        <p:spPr>
          <a:xfrm>
            <a:off x="8324032" y="3586795"/>
            <a:ext cx="3453604" cy="88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/>
              <a:t>Возросшая потребность в изделиях медицинского назначения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FF7A73BD-3850-4F83-B7D6-9D213927D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9805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951D6D-0900-492F-B253-93ED4F530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Социально-экономическая потребность в реализации проекта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="" xmlns:a16="http://schemas.microsoft.com/office/drawing/2014/main" id="{C7F5D1DC-4DCF-4DAA-B8EA-F21B295A5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366" y="3574609"/>
            <a:ext cx="1653000" cy="1804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="" xmlns:a16="http://schemas.microsoft.com/office/drawing/2014/main" id="{C9B02B41-D359-4DD3-B820-1316C7CB3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843" y="3550335"/>
            <a:ext cx="3020468" cy="1828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8C2D25B-887C-46D6-BA90-7F6D66F26808}"/>
              </a:ext>
            </a:extLst>
          </p:cNvPr>
          <p:cNvSpPr txBox="1"/>
          <p:nvPr/>
        </p:nvSpPr>
        <p:spPr>
          <a:xfrm>
            <a:off x="3701843" y="2432829"/>
            <a:ext cx="33221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/>
              <a:t>Создание новых рабочих мест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8EBD2A0-7197-4610-97D7-DA62CD8292CC}"/>
              </a:ext>
            </a:extLst>
          </p:cNvPr>
          <p:cNvSpPr txBox="1"/>
          <p:nvPr/>
        </p:nvSpPr>
        <p:spPr>
          <a:xfrm>
            <a:off x="10115770" y="2432829"/>
            <a:ext cx="1732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Налоги</a:t>
            </a:r>
          </a:p>
        </p:txBody>
      </p:sp>
      <p:pic>
        <p:nvPicPr>
          <p:cNvPr id="3082" name="Picture 10">
            <a:extLst>
              <a:ext uri="{FF2B5EF4-FFF2-40B4-BE49-F238E27FC236}">
                <a16:creationId xmlns="" xmlns:a16="http://schemas.microsoft.com/office/drawing/2014/main" id="{AF0CFA28-F55E-4861-BFF3-840A09E46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9" y="3550335"/>
            <a:ext cx="2975673" cy="1828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63C46C9-59FD-40B7-BF0F-35CEEDB69605}"/>
              </a:ext>
            </a:extLst>
          </p:cNvPr>
          <p:cNvSpPr txBox="1"/>
          <p:nvPr/>
        </p:nvSpPr>
        <p:spPr>
          <a:xfrm>
            <a:off x="131779" y="2385108"/>
            <a:ext cx="33221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/>
              <a:t>Развитие технологического комплекса региона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/>
              <a:t>Внедрение современных технологий производства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9E97CCE-EF57-4059-B445-ABBEDD80CA79}"/>
              </a:ext>
            </a:extLst>
          </p:cNvPr>
          <p:cNvSpPr txBox="1"/>
          <p:nvPr/>
        </p:nvSpPr>
        <p:spPr>
          <a:xfrm>
            <a:off x="7042506" y="2432829"/>
            <a:ext cx="31308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/>
              <a:t>Экспортное развитие региона</a:t>
            </a:r>
          </a:p>
        </p:txBody>
      </p:sp>
      <p:pic>
        <p:nvPicPr>
          <p:cNvPr id="3084" name="Picture 12">
            <a:extLst>
              <a:ext uri="{FF2B5EF4-FFF2-40B4-BE49-F238E27FC236}">
                <a16:creationId xmlns="" xmlns:a16="http://schemas.microsoft.com/office/drawing/2014/main" id="{3A630F5F-9DED-40C6-B474-54342D2DF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3584" b="13474"/>
          <a:stretch/>
        </p:blipFill>
        <p:spPr bwMode="auto">
          <a:xfrm>
            <a:off x="7042506" y="3574609"/>
            <a:ext cx="2858610" cy="1804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438888D3-EC4B-4A6B-BE4D-41981F0D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9053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1A6FD7-23CE-40E4-97A2-57CD1B4F4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и задачи проекта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9A49CE8-21BA-46B9-B313-42D6B385CE7A}"/>
              </a:ext>
            </a:extLst>
          </p:cNvPr>
          <p:cNvSpPr txBox="1"/>
          <p:nvPr/>
        </p:nvSpPr>
        <p:spPr>
          <a:xfrm>
            <a:off x="961007" y="2702601"/>
            <a:ext cx="16934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Задачи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EFC96029-4FA6-4B3B-8F6E-DA05507F2901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228970752"/>
              </p:ext>
            </p:extLst>
          </p:nvPr>
        </p:nvGraphicFramePr>
        <p:xfrm>
          <a:off x="2654423" y="2591696"/>
          <a:ext cx="8503741" cy="3854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607184-0C76-4727-AACE-5C0ED48F6F27}"/>
              </a:ext>
            </a:extLst>
          </p:cNvPr>
          <p:cNvSpPr txBox="1"/>
          <p:nvPr/>
        </p:nvSpPr>
        <p:spPr>
          <a:xfrm>
            <a:off x="816746" y="1446514"/>
            <a:ext cx="1047565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600" dirty="0"/>
              <a:t>«Производство медицинского пластиката для изготовления изделий медицинского назначения»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66E7B4D-34D0-4C2B-8A24-F486063D9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7635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9D6C6A-9D12-4925-BF3E-4CC42CA65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Сведения об организации</a:t>
            </a:r>
          </a:p>
        </p:txBody>
      </p:sp>
      <p:sp>
        <p:nvSpPr>
          <p:cNvPr id="5" name="Волна 4">
            <a:extLst>
              <a:ext uri="{FF2B5EF4-FFF2-40B4-BE49-F238E27FC236}">
                <a16:creationId xmlns="" xmlns:a16="http://schemas.microsoft.com/office/drawing/2014/main" id="{448C1D15-554E-4778-A520-9D07BAB8B149}"/>
              </a:ext>
            </a:extLst>
          </p:cNvPr>
          <p:cNvSpPr/>
          <p:nvPr/>
        </p:nvSpPr>
        <p:spPr>
          <a:xfrm>
            <a:off x="531180" y="1420429"/>
            <a:ext cx="9917837" cy="5229232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97BE9B5-53BF-4C68-A43B-DC1E0492C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8104" y="2539972"/>
            <a:ext cx="10455414" cy="339031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2"/>
                </a:solidFill>
              </a:rPr>
              <a:t>ООО «</a:t>
            </a:r>
            <a:r>
              <a:rPr lang="ru-RU" sz="2800" dirty="0" err="1">
                <a:solidFill>
                  <a:schemeClr val="bg2"/>
                </a:solidFill>
              </a:rPr>
              <a:t>Пластферпак</a:t>
            </a:r>
            <a:r>
              <a:rPr lang="ru-RU" sz="2800" dirty="0">
                <a:solidFill>
                  <a:schemeClr val="bg2"/>
                </a:solidFill>
              </a:rPr>
              <a:t>»</a:t>
            </a:r>
          </a:p>
          <a:p>
            <a:r>
              <a:rPr lang="ru-RU" sz="2800" dirty="0">
                <a:solidFill>
                  <a:schemeClr val="bg2"/>
                </a:solidFill>
              </a:rPr>
              <a:t>Учредители – физические лица</a:t>
            </a:r>
          </a:p>
          <a:p>
            <a:r>
              <a:rPr lang="ru-RU" sz="2800" dirty="0">
                <a:solidFill>
                  <a:schemeClr val="bg2"/>
                </a:solidFill>
              </a:rPr>
              <a:t>ОКВЭД 2: 22.2</a:t>
            </a:r>
            <a:endParaRPr lang="en-US" sz="2800" dirty="0">
              <a:solidFill>
                <a:schemeClr val="bg2"/>
              </a:solidFill>
            </a:endParaRPr>
          </a:p>
          <a:p>
            <a:r>
              <a:rPr lang="ru-RU" sz="2800" dirty="0">
                <a:solidFill>
                  <a:schemeClr val="bg2"/>
                </a:solidFill>
              </a:rPr>
              <a:t>Место: </a:t>
            </a:r>
            <a:r>
              <a:rPr lang="ru-RU" sz="2800" dirty="0" err="1">
                <a:solidFill>
                  <a:schemeClr val="bg2"/>
                </a:solidFill>
              </a:rPr>
              <a:t>д.Селищи</a:t>
            </a:r>
            <a:r>
              <a:rPr lang="ru-RU" sz="2800" dirty="0">
                <a:solidFill>
                  <a:schemeClr val="bg2"/>
                </a:solidFill>
              </a:rPr>
              <a:t>, Новгородская область, РФ</a:t>
            </a:r>
          </a:p>
          <a:p>
            <a:r>
              <a:rPr lang="ru-RU" sz="2800" dirty="0">
                <a:solidFill>
                  <a:schemeClr val="bg2"/>
                </a:solidFill>
              </a:rPr>
              <a:t>Штат сотрудников : 46 человек</a:t>
            </a:r>
          </a:p>
          <a:p>
            <a:endParaRPr lang="ru-RU" sz="2800" dirty="0">
              <a:solidFill>
                <a:schemeClr val="bg2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9CD7B20-427F-48E1-8F0B-D60F155ED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0329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6A1AA5-4755-42AC-9CAE-D3DEFE6E1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Стадии проекта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EAA47885-04BD-4D26-993A-E464002C9AA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466458784"/>
              </p:ext>
            </p:extLst>
          </p:nvPr>
        </p:nvGraphicFramePr>
        <p:xfrm>
          <a:off x="848310" y="1398852"/>
          <a:ext cx="10115611" cy="4944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789A4E9-9956-4AA3-8122-6CF879B84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1480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B0C249-8675-4739-A48C-4587DD0F6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конкурентов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88DB03FA-A161-4D10-92FD-15415CE07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="" xmlns:a16="http://schemas.microsoft.com/office/drawing/2014/main" id="{987A1CC3-98C9-41B6-BC81-8321A641F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36957255"/>
              </p:ext>
            </p:extLst>
          </p:nvPr>
        </p:nvGraphicFramePr>
        <p:xfrm>
          <a:off x="646111" y="1998980"/>
          <a:ext cx="10276340" cy="3657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62282">
                  <a:extLst>
                    <a:ext uri="{9D8B030D-6E8A-4147-A177-3AD203B41FA5}">
                      <a16:colId xmlns="" xmlns:a16="http://schemas.microsoft.com/office/drawing/2014/main" val="1923448909"/>
                    </a:ext>
                  </a:extLst>
                </a:gridCol>
                <a:gridCol w="2671983">
                  <a:extLst>
                    <a:ext uri="{9D8B030D-6E8A-4147-A177-3AD203B41FA5}">
                      <a16:colId xmlns="" xmlns:a16="http://schemas.microsoft.com/office/drawing/2014/main" val="395775238"/>
                    </a:ext>
                  </a:extLst>
                </a:gridCol>
                <a:gridCol w="1155220">
                  <a:extLst>
                    <a:ext uri="{9D8B030D-6E8A-4147-A177-3AD203B41FA5}">
                      <a16:colId xmlns="" xmlns:a16="http://schemas.microsoft.com/office/drawing/2014/main" val="2159140820"/>
                    </a:ext>
                  </a:extLst>
                </a:gridCol>
                <a:gridCol w="1368884">
                  <a:extLst>
                    <a:ext uri="{9D8B030D-6E8A-4147-A177-3AD203B41FA5}">
                      <a16:colId xmlns="" xmlns:a16="http://schemas.microsoft.com/office/drawing/2014/main" val="58540138"/>
                    </a:ext>
                  </a:extLst>
                </a:gridCol>
                <a:gridCol w="1036320">
                  <a:extLst>
                    <a:ext uri="{9D8B030D-6E8A-4147-A177-3AD203B41FA5}">
                      <a16:colId xmlns="" xmlns:a16="http://schemas.microsoft.com/office/drawing/2014/main" val="3339282518"/>
                    </a:ext>
                  </a:extLst>
                </a:gridCol>
                <a:gridCol w="1981651">
                  <a:extLst>
                    <a:ext uri="{9D8B030D-6E8A-4147-A177-3AD203B41FA5}">
                      <a16:colId xmlns="" xmlns:a16="http://schemas.microsoft.com/office/drawing/2014/main" val="2220863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Наша компания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Биохим</a:t>
                      </a:r>
                      <a:endParaRPr lang="ru-RU" dirty="0"/>
                    </a:p>
                    <a:p>
                      <a:r>
                        <a:rPr lang="ru-RU" dirty="0"/>
                        <a:t>пласт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Уралхим</a:t>
                      </a:r>
                      <a:endParaRPr lang="ru-RU" dirty="0"/>
                    </a:p>
                    <a:p>
                      <a:r>
                        <a:rPr lang="ru-RU" dirty="0"/>
                        <a:t>пласт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ВХЗ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Henry Schein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24850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Основные ассоциации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Российский производитель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/>
                        <a:t>Российские производители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Иностранный производитель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47603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Восприятие цены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Узкая специализация позволяет сформировать более низкую цену</a:t>
                      </a:r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Производят широкий спектр товаров, что сказывается на цене и на качестве</a:t>
                      </a:r>
                    </a:p>
                    <a:p>
                      <a:pPr algn="l"/>
                      <a:endParaRPr lang="ru-RU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Высокая стоимость товара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00238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Восприятие качества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уникальный состав продукта обеспечивает лучшее качество</a:t>
                      </a:r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Хорошее качество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4943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80151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A4A652-7B4C-42E7-ABF0-47112B699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</a:t>
            </a:r>
            <a:r>
              <a:rPr lang="ru-RU" dirty="0"/>
              <a:t>анализ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="" xmlns:a16="http://schemas.microsoft.com/office/drawing/2014/main" id="{18ECB4FA-8847-42EC-B7DD-42DC70BB1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91151808"/>
              </p:ext>
            </p:extLst>
          </p:nvPr>
        </p:nvGraphicFramePr>
        <p:xfrm>
          <a:off x="646111" y="1505192"/>
          <a:ext cx="10544628" cy="5109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272314">
                  <a:extLst>
                    <a:ext uri="{9D8B030D-6E8A-4147-A177-3AD203B41FA5}">
                      <a16:colId xmlns="" xmlns:a16="http://schemas.microsoft.com/office/drawing/2014/main" val="2708708998"/>
                    </a:ext>
                  </a:extLst>
                </a:gridCol>
                <a:gridCol w="5272314">
                  <a:extLst>
                    <a:ext uri="{9D8B030D-6E8A-4147-A177-3AD203B41FA5}">
                      <a16:colId xmlns="" xmlns:a16="http://schemas.microsoft.com/office/drawing/2014/main" val="585997938"/>
                    </a:ext>
                  </a:extLst>
                </a:gridCol>
              </a:tblGrid>
              <a:tr h="485159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Сильные стороны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Слабые стороны проекта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8182911"/>
                  </a:ext>
                </a:extLst>
              </a:tr>
              <a:tr h="180158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375"/>
                        </a:spcAft>
                        <a:buClr>
                          <a:srgbClr val="FF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PT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 уникальный состав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375"/>
                        </a:spcAft>
                        <a:buClr>
                          <a:srgbClr val="FF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PT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Невысокая конкуренция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375"/>
                        </a:spcAft>
                        <a:buClr>
                          <a:srgbClr val="FF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PT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Профессиональная команда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375"/>
                        </a:spcAft>
                        <a:buClr>
                          <a:srgbClr val="FF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PT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Рост спроса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375"/>
                        </a:spcAft>
                        <a:buClr>
                          <a:srgbClr val="FF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PT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Высокие инвестиционные затраты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375"/>
                        </a:spcAft>
                        <a:buClr>
                          <a:srgbClr val="FF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PT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Повышенные экологические требования к производству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375"/>
                        </a:spcAft>
                        <a:buClr>
                          <a:srgbClr val="FF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PT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Отсутствие квалифицированного персонала на начальном этапе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67814"/>
                  </a:ext>
                </a:extLst>
              </a:tr>
              <a:tr h="48381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PT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Возможности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Угрозы проекта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52058788"/>
                  </a:ext>
                </a:extLst>
              </a:tr>
              <a:tr h="228651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375"/>
                        </a:spcAft>
                        <a:buClr>
                          <a:srgbClr val="FF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PT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Открытие заводов в соседних регионах – тиражирование производства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375"/>
                        </a:spcAft>
                        <a:buClr>
                          <a:srgbClr val="FF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PT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Заключение долгосрочных договоров с крупными заказчиками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375"/>
                        </a:spcAft>
                        <a:buClr>
                          <a:srgbClr val="FF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PT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Перспектива выхода на зарубежные рынки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PT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Заранее непредвиденные действия конкурентов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PT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глобального рынка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Font typeface="Symbol" panose="05050102010706020507" pitchFamily="18" charset="2"/>
                        <a:buChar char=""/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6267280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E08BC14-7B48-4168-9FF2-EE7FF74E2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1237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B704BC-0849-47C5-8512-42CB982B1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Ожидаемые 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A819269-9F05-4A98-BC62-82FD4645F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026" y="1756592"/>
            <a:ext cx="6828887" cy="44488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400" dirty="0"/>
              <a:t>Организовано современное конкурентноспособное технологичное предприятие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400" dirty="0"/>
              <a:t>Налажено производство востребованного продукта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400" dirty="0"/>
              <a:t>Созданы новые рабочие места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400" dirty="0"/>
              <a:t>Достигнуто устойчивое финансовое положение предприятия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8CC62A95-C81E-4CCC-BEE9-4B39C10E7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197" y="1726212"/>
            <a:ext cx="3895280" cy="2124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="" xmlns:a16="http://schemas.microsoft.com/office/drawing/2014/main" id="{13D28EDE-3A7B-41D7-BBA2-354D1C75C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931"/>
          <a:stretch/>
        </p:blipFill>
        <p:spPr bwMode="auto">
          <a:xfrm>
            <a:off x="7431163" y="4043323"/>
            <a:ext cx="3902149" cy="21620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37500A2-C0DD-4412-B6D3-9D48934D3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9121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Words>819</Words>
  <Application>Microsoft Office PowerPoint</Application>
  <PresentationFormat>Произвольный</PresentationFormat>
  <Paragraphs>302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Ион</vt:lpstr>
      <vt:lpstr>     Разработка проекта производство медицинского пластиката</vt:lpstr>
      <vt:lpstr>Идея проекта</vt:lpstr>
      <vt:lpstr>Социально-экономическая потребность в реализации проекта</vt:lpstr>
      <vt:lpstr>Цель и задачи проекта</vt:lpstr>
      <vt:lpstr>Сведения об организации</vt:lpstr>
      <vt:lpstr>Стадии проекта</vt:lpstr>
      <vt:lpstr>Анализ конкурентов</vt:lpstr>
      <vt:lpstr>SWOT анализ</vt:lpstr>
      <vt:lpstr>Ожидаемые результаты</vt:lpstr>
      <vt:lpstr>Финансы</vt:lpstr>
      <vt:lpstr>Основные финансовые показатели</vt:lpstr>
      <vt:lpstr>Риски</vt:lpstr>
      <vt:lpstr>Команда проекта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Nikita</dc:creator>
  <cp:lastModifiedBy>User</cp:lastModifiedBy>
  <cp:revision>48</cp:revision>
  <dcterms:created xsi:type="dcterms:W3CDTF">2020-10-28T18:32:32Z</dcterms:created>
  <dcterms:modified xsi:type="dcterms:W3CDTF">2020-12-10T07:00:34Z</dcterms:modified>
</cp:coreProperties>
</file>