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470" r:id="rId4"/>
    <p:sldId id="466" r:id="rId5"/>
    <p:sldId id="467" r:id="rId6"/>
    <p:sldId id="469" r:id="rId7"/>
    <p:sldId id="468" r:id="rId8"/>
    <p:sldId id="471" r:id="rId9"/>
    <p:sldId id="455" r:id="rId10"/>
    <p:sldId id="429" r:id="rId11"/>
    <p:sldId id="463" r:id="rId12"/>
    <p:sldId id="449" r:id="rId13"/>
    <p:sldId id="426" r:id="rId14"/>
    <p:sldId id="413" r:id="rId15"/>
    <p:sldId id="445" r:id="rId16"/>
  </p:sldIdLst>
  <p:sldSz cx="9144000" cy="6858000" type="screen4x3"/>
  <p:notesSz cx="7104063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760" autoAdjust="0"/>
    <p:restoredTop sz="93284" autoAdjust="0"/>
  </p:normalViewPr>
  <p:slideViewPr>
    <p:cSldViewPr>
      <p:cViewPr>
        <p:scale>
          <a:sx n="70" d="100"/>
          <a:sy n="70" d="100"/>
        </p:scale>
        <p:origin x="-8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0"/>
    </p:cViewPr>
  </p:sorterViewPr>
  <p:notesViewPr>
    <p:cSldViewPr>
      <p:cViewPr varScale="1">
        <p:scale>
          <a:sx n="44" d="100"/>
          <a:sy n="44" d="100"/>
        </p:scale>
        <p:origin x="-2740" y="-8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F8785-7BD4-442B-982F-928D7CC950E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749E5A-90C1-4261-A363-F5C740833928}">
      <dgm:prSet phldrT="[Текст]"/>
      <dgm:spPr/>
      <dgm:t>
        <a:bodyPr/>
        <a:lstStyle/>
        <a:p>
          <a:r>
            <a:rPr lang="ru-RU" dirty="0" smtClean="0"/>
            <a:t>ЗАО «НПП «МАШПРОМ»</a:t>
          </a:r>
          <a:endParaRPr lang="ru-RU" dirty="0"/>
        </a:p>
      </dgm:t>
    </dgm:pt>
    <dgm:pt modelId="{0914A4D4-E2B1-46C1-898B-5933A8DA9F78}" type="parTrans" cxnId="{9833CDC8-7196-4708-9E51-2CEBF867E217}">
      <dgm:prSet/>
      <dgm:spPr/>
      <dgm:t>
        <a:bodyPr/>
        <a:lstStyle/>
        <a:p>
          <a:endParaRPr lang="ru-RU"/>
        </a:p>
      </dgm:t>
    </dgm:pt>
    <dgm:pt modelId="{C62A689D-DA64-474B-801F-26DA49A6859D}" type="sibTrans" cxnId="{9833CDC8-7196-4708-9E51-2CEBF867E217}">
      <dgm:prSet/>
      <dgm:spPr/>
      <dgm:t>
        <a:bodyPr/>
        <a:lstStyle/>
        <a:p>
          <a:endParaRPr lang="ru-RU"/>
        </a:p>
      </dgm:t>
    </dgm:pt>
    <dgm:pt modelId="{2483C5D7-DF34-446A-9896-13E4937736AA}">
      <dgm:prSet phldrT="[Текст]" custT="1"/>
      <dgm:spPr/>
      <dgm:t>
        <a:bodyPr/>
        <a:lstStyle/>
        <a:p>
          <a:r>
            <a:rPr lang="ru-RU" sz="1800" dirty="0" smtClean="0"/>
            <a:t>Год основания - 1996                            Основной офис в г. Екатеринбург</a:t>
          </a:r>
          <a:endParaRPr lang="ru-RU" sz="1800" dirty="0"/>
        </a:p>
      </dgm:t>
    </dgm:pt>
    <dgm:pt modelId="{E341390C-E1D1-4CCF-A286-D8997F1CC5AB}" type="parTrans" cxnId="{B9489C9E-100B-4F34-B2CD-233865779DA8}">
      <dgm:prSet/>
      <dgm:spPr/>
      <dgm:t>
        <a:bodyPr/>
        <a:lstStyle/>
        <a:p>
          <a:endParaRPr lang="ru-RU"/>
        </a:p>
      </dgm:t>
    </dgm:pt>
    <dgm:pt modelId="{26FD134A-559E-4B7E-985C-E626B4248654}" type="sibTrans" cxnId="{B9489C9E-100B-4F34-B2CD-233865779DA8}">
      <dgm:prSet/>
      <dgm:spPr/>
      <dgm:t>
        <a:bodyPr/>
        <a:lstStyle/>
        <a:p>
          <a:endParaRPr lang="ru-RU"/>
        </a:p>
      </dgm:t>
    </dgm:pt>
    <dgm:pt modelId="{EFAC6888-A256-482B-95FB-5AA13DDC4011}">
      <dgm:prSet phldrT="[Текст]" custT="1"/>
      <dgm:spPr/>
      <dgm:t>
        <a:bodyPr/>
        <a:lstStyle/>
        <a:p>
          <a:r>
            <a:rPr lang="ru-RU" sz="1800" dirty="0" smtClean="0"/>
            <a:t>Собственное производство                        (ПК «НТМЗ», г. Н-Тагил)</a:t>
          </a:r>
          <a:endParaRPr lang="ru-RU" sz="1800" dirty="0"/>
        </a:p>
      </dgm:t>
    </dgm:pt>
    <dgm:pt modelId="{E705172E-2DDD-4861-B690-43B9B24E15BB}" type="parTrans" cxnId="{3B182CB4-2841-4024-ABBF-40A34EC60AD9}">
      <dgm:prSet/>
      <dgm:spPr/>
      <dgm:t>
        <a:bodyPr/>
        <a:lstStyle/>
        <a:p>
          <a:endParaRPr lang="ru-RU"/>
        </a:p>
      </dgm:t>
    </dgm:pt>
    <dgm:pt modelId="{8711E5E9-875D-4E19-BBFA-C29251E30F3E}" type="sibTrans" cxnId="{3B182CB4-2841-4024-ABBF-40A34EC60AD9}">
      <dgm:prSet/>
      <dgm:spPr/>
      <dgm:t>
        <a:bodyPr/>
        <a:lstStyle/>
        <a:p>
          <a:endParaRPr lang="ru-RU"/>
        </a:p>
      </dgm:t>
    </dgm:pt>
    <dgm:pt modelId="{184BF1F7-DE45-4111-8ACA-B60F0C4A1D47}">
      <dgm:prSet phldrT="[Текст]" custT="1"/>
      <dgm:spPr/>
      <dgm:t>
        <a:bodyPr/>
        <a:lstStyle/>
        <a:p>
          <a:r>
            <a:rPr lang="ru-RU" sz="1800" dirty="0" smtClean="0"/>
            <a:t>Размер уставного капитала:  165 млн. руб.</a:t>
          </a:r>
          <a:endParaRPr lang="ru-RU" sz="1800" dirty="0"/>
        </a:p>
      </dgm:t>
    </dgm:pt>
    <dgm:pt modelId="{01EA744A-E117-443B-BACA-0F53AA7B4E90}" type="parTrans" cxnId="{909627E5-E7E8-466E-B82E-CA3A4ACEB8B8}">
      <dgm:prSet/>
      <dgm:spPr/>
      <dgm:t>
        <a:bodyPr/>
        <a:lstStyle/>
        <a:p>
          <a:endParaRPr lang="ru-RU"/>
        </a:p>
      </dgm:t>
    </dgm:pt>
    <dgm:pt modelId="{3CDDB86D-F562-41DC-88E1-7C793AA947DC}" type="sibTrans" cxnId="{909627E5-E7E8-466E-B82E-CA3A4ACEB8B8}">
      <dgm:prSet/>
      <dgm:spPr/>
      <dgm:t>
        <a:bodyPr/>
        <a:lstStyle/>
        <a:p>
          <a:endParaRPr lang="ru-RU"/>
        </a:p>
      </dgm:t>
    </dgm:pt>
    <dgm:pt modelId="{E43805D2-44D1-473B-A454-B7CAA0F3FF42}">
      <dgm:prSet phldrT="[Текст]" custT="1"/>
      <dgm:spPr/>
      <dgm:t>
        <a:bodyPr/>
        <a:lstStyle/>
        <a:p>
          <a:r>
            <a:rPr lang="ru-RU" sz="1800" dirty="0" smtClean="0"/>
            <a:t>Общая численность - 300 человек, из них 75 конструкторов и 100 рабочих специальностей</a:t>
          </a:r>
          <a:endParaRPr lang="ru-RU" sz="1800" dirty="0"/>
        </a:p>
      </dgm:t>
    </dgm:pt>
    <dgm:pt modelId="{E2A9E4F2-4BB6-41F5-A69B-5F290C8FF43F}" type="parTrans" cxnId="{1B092CF7-DDED-4168-855F-27C333E5FBD8}">
      <dgm:prSet/>
      <dgm:spPr/>
      <dgm:t>
        <a:bodyPr/>
        <a:lstStyle/>
        <a:p>
          <a:endParaRPr lang="ru-RU"/>
        </a:p>
      </dgm:t>
    </dgm:pt>
    <dgm:pt modelId="{8AF2A5A0-CE96-4F4C-AD90-2E30572EF4D0}" type="sibTrans" cxnId="{1B092CF7-DDED-4168-855F-27C333E5FBD8}">
      <dgm:prSet/>
      <dgm:spPr/>
      <dgm:t>
        <a:bodyPr/>
        <a:lstStyle/>
        <a:p>
          <a:endParaRPr lang="ru-RU"/>
        </a:p>
      </dgm:t>
    </dgm:pt>
    <dgm:pt modelId="{E6F151AA-185D-4159-A3AC-6E85AB4BD686}" type="pres">
      <dgm:prSet presAssocID="{567F8785-7BD4-442B-982F-928D7CC950EA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481A4E5-08F3-44E3-BC9D-CAE2305AD9BC}" type="pres">
      <dgm:prSet presAssocID="{7A749E5A-90C1-4261-A363-F5C74083392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10C92A4B-30B2-4421-B2EA-E971E8518C3E}" type="pres">
      <dgm:prSet presAssocID="{2483C5D7-DF34-446A-9896-13E4937736AA}" presName="Accent" presStyleLbl="node1" presStyleIdx="1" presStyleCnt="2"/>
      <dgm:spPr/>
    </dgm:pt>
    <dgm:pt modelId="{CD43E676-B4EB-4295-BFA0-B40919EE572B}" type="pres">
      <dgm:prSet presAssocID="{2483C5D7-DF34-446A-9896-13E4937736AA}" presName="Image1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6992FEC-8A5E-4306-A960-AE0CA77EF3A8}" type="pres">
      <dgm:prSet presAssocID="{2483C5D7-DF34-446A-9896-13E4937736AA}" presName="Child1" presStyleLbl="revTx" presStyleIdx="0" presStyleCnt="4" custScaleX="226051" custScaleY="46843" custLinFactNeighborX="68239" custLinFactNeighborY="-15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0EEDB-9E27-41D8-871B-ECED12F6E844}" type="pres">
      <dgm:prSet presAssocID="{E43805D2-44D1-473B-A454-B7CAA0F3FF42}" presName="Image2" presStyleCnt="0"/>
      <dgm:spPr/>
    </dgm:pt>
    <dgm:pt modelId="{D0B4793A-D66E-4670-B45C-7E564FBFA42E}" type="pres">
      <dgm:prSet presAssocID="{E43805D2-44D1-473B-A454-B7CAA0F3FF42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A7923478-B6EF-43CC-9FB1-12BF4F5799C3}" type="pres">
      <dgm:prSet presAssocID="{E43805D2-44D1-473B-A454-B7CAA0F3FF42}" presName="Child2" presStyleLbl="revTx" presStyleIdx="1" presStyleCnt="4" custScaleX="175671" custLinFactNeighborX="37753" custLinFactNeighborY="14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CA896-8E8D-4447-BE5C-04FD5FA0364C}" type="pres">
      <dgm:prSet presAssocID="{EFAC6888-A256-482B-95FB-5AA13DDC4011}" presName="Image3" presStyleCnt="0"/>
      <dgm:spPr/>
    </dgm:pt>
    <dgm:pt modelId="{94A2D532-F4B1-49FA-967C-E0B14A30F3FD}" type="pres">
      <dgm:prSet presAssocID="{EFAC6888-A256-482B-95FB-5AA13DDC4011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ru-RU"/>
        </a:p>
      </dgm:t>
    </dgm:pt>
    <dgm:pt modelId="{2F9C657E-B4C3-4D2A-AFAF-8920A1C6E1BB}" type="pres">
      <dgm:prSet presAssocID="{EFAC6888-A256-482B-95FB-5AA13DDC4011}" presName="Child3" presStyleLbl="revTx" presStyleIdx="2" presStyleCnt="4" custScaleX="196940" custScaleY="96246" custLinFactNeighborX="48387" custLinFactNeighborY="-2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13114-D8AA-4F11-BEF4-A5D1EC1EF87D}" type="pres">
      <dgm:prSet presAssocID="{184BF1F7-DE45-4111-8ACA-B60F0C4A1D47}" presName="Image4" presStyleCnt="0"/>
      <dgm:spPr/>
    </dgm:pt>
    <dgm:pt modelId="{94293455-B654-49AC-9DB7-D5E5E4016532}" type="pres">
      <dgm:prSet presAssocID="{184BF1F7-DE45-4111-8ACA-B60F0C4A1D47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367E51D-B58A-4C74-BBFA-214AB861E1EB}" type="pres">
      <dgm:prSet presAssocID="{184BF1F7-DE45-4111-8ACA-B60F0C4A1D47}" presName="Child4" presStyleLbl="revTx" presStyleIdx="3" presStyleCnt="4" custScaleX="182776" custLinFactNeighborX="45606" custLinFactNeighborY="4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82CB4-2841-4024-ABBF-40A34EC60AD9}" srcId="{7A749E5A-90C1-4261-A363-F5C740833928}" destId="{EFAC6888-A256-482B-95FB-5AA13DDC4011}" srcOrd="2" destOrd="0" parTransId="{E705172E-2DDD-4861-B690-43B9B24E15BB}" sibTransId="{8711E5E9-875D-4E19-BBFA-C29251E30F3E}"/>
    <dgm:cxn modelId="{9833CDC8-7196-4708-9E51-2CEBF867E217}" srcId="{567F8785-7BD4-442B-982F-928D7CC950EA}" destId="{7A749E5A-90C1-4261-A363-F5C740833928}" srcOrd="0" destOrd="0" parTransId="{0914A4D4-E2B1-46C1-898B-5933A8DA9F78}" sibTransId="{C62A689D-DA64-474B-801F-26DA49A6859D}"/>
    <dgm:cxn modelId="{909627E5-E7E8-466E-B82E-CA3A4ACEB8B8}" srcId="{7A749E5A-90C1-4261-A363-F5C740833928}" destId="{184BF1F7-DE45-4111-8ACA-B60F0C4A1D47}" srcOrd="3" destOrd="0" parTransId="{01EA744A-E117-443B-BACA-0F53AA7B4E90}" sibTransId="{3CDDB86D-F562-41DC-88E1-7C793AA947DC}"/>
    <dgm:cxn modelId="{77F83043-2D47-42DD-ACDD-B7B0ED65FFD7}" type="presOf" srcId="{567F8785-7BD4-442B-982F-928D7CC950EA}" destId="{E6F151AA-185D-4159-A3AC-6E85AB4BD686}" srcOrd="0" destOrd="0" presId="urn:microsoft.com/office/officeart/2011/layout/RadialPictureList"/>
    <dgm:cxn modelId="{75573103-E9AB-4F44-A9F4-488F12BC5F99}" type="presOf" srcId="{EFAC6888-A256-482B-95FB-5AA13DDC4011}" destId="{2F9C657E-B4C3-4D2A-AFAF-8920A1C6E1BB}" srcOrd="0" destOrd="0" presId="urn:microsoft.com/office/officeart/2011/layout/RadialPictureList"/>
    <dgm:cxn modelId="{56734ECB-4E24-494A-82DC-38F87EB7C118}" type="presOf" srcId="{E43805D2-44D1-473B-A454-B7CAA0F3FF42}" destId="{A7923478-B6EF-43CC-9FB1-12BF4F5799C3}" srcOrd="0" destOrd="0" presId="urn:microsoft.com/office/officeart/2011/layout/RadialPictureList"/>
    <dgm:cxn modelId="{1B092CF7-DDED-4168-855F-27C333E5FBD8}" srcId="{7A749E5A-90C1-4261-A363-F5C740833928}" destId="{E43805D2-44D1-473B-A454-B7CAA0F3FF42}" srcOrd="1" destOrd="0" parTransId="{E2A9E4F2-4BB6-41F5-A69B-5F290C8FF43F}" sibTransId="{8AF2A5A0-CE96-4F4C-AD90-2E30572EF4D0}"/>
    <dgm:cxn modelId="{880016A9-7371-4672-ADF7-B80F25CDA897}" type="presOf" srcId="{2483C5D7-DF34-446A-9896-13E4937736AA}" destId="{36992FEC-8A5E-4306-A960-AE0CA77EF3A8}" srcOrd="0" destOrd="0" presId="urn:microsoft.com/office/officeart/2011/layout/RadialPictureList"/>
    <dgm:cxn modelId="{56C8C47F-7095-4EED-BB77-0FA0C1FA8D66}" type="presOf" srcId="{184BF1F7-DE45-4111-8ACA-B60F0C4A1D47}" destId="{A367E51D-B58A-4C74-BBFA-214AB861E1EB}" srcOrd="0" destOrd="0" presId="urn:microsoft.com/office/officeart/2011/layout/RadialPictureList"/>
    <dgm:cxn modelId="{B9489C9E-100B-4F34-B2CD-233865779DA8}" srcId="{7A749E5A-90C1-4261-A363-F5C740833928}" destId="{2483C5D7-DF34-446A-9896-13E4937736AA}" srcOrd="0" destOrd="0" parTransId="{E341390C-E1D1-4CCF-A286-D8997F1CC5AB}" sibTransId="{26FD134A-559E-4B7E-985C-E626B4248654}"/>
    <dgm:cxn modelId="{46284686-BD65-4A47-95D9-4BC26996EE5C}" type="presOf" srcId="{7A749E5A-90C1-4261-A363-F5C740833928}" destId="{7481A4E5-08F3-44E3-BC9D-CAE2305AD9BC}" srcOrd="0" destOrd="0" presId="urn:microsoft.com/office/officeart/2011/layout/RadialPictureList"/>
    <dgm:cxn modelId="{656F83DA-C5C3-4CCA-866A-7872B87C762B}" type="presParOf" srcId="{E6F151AA-185D-4159-A3AC-6E85AB4BD686}" destId="{7481A4E5-08F3-44E3-BC9D-CAE2305AD9BC}" srcOrd="0" destOrd="0" presId="urn:microsoft.com/office/officeart/2011/layout/RadialPictureList"/>
    <dgm:cxn modelId="{7469DF55-2DDB-447B-B7FC-6566480C40D5}" type="presParOf" srcId="{E6F151AA-185D-4159-A3AC-6E85AB4BD686}" destId="{10C92A4B-30B2-4421-B2EA-E971E8518C3E}" srcOrd="1" destOrd="0" presId="urn:microsoft.com/office/officeart/2011/layout/RadialPictureList"/>
    <dgm:cxn modelId="{BBB68B07-5259-4500-984E-BB71C91421FE}" type="presParOf" srcId="{E6F151AA-185D-4159-A3AC-6E85AB4BD686}" destId="{CD43E676-B4EB-4295-BFA0-B40919EE572B}" srcOrd="2" destOrd="0" presId="urn:microsoft.com/office/officeart/2011/layout/RadialPictureList"/>
    <dgm:cxn modelId="{CE2892FA-5701-442C-9E5B-EA647E811966}" type="presParOf" srcId="{E6F151AA-185D-4159-A3AC-6E85AB4BD686}" destId="{36992FEC-8A5E-4306-A960-AE0CA77EF3A8}" srcOrd="3" destOrd="0" presId="urn:microsoft.com/office/officeart/2011/layout/RadialPictureList"/>
    <dgm:cxn modelId="{011B7707-935A-4184-8375-F54AF2ED530D}" type="presParOf" srcId="{E6F151AA-185D-4159-A3AC-6E85AB4BD686}" destId="{5A30EEDB-9E27-41D8-871B-ECED12F6E844}" srcOrd="4" destOrd="0" presId="urn:microsoft.com/office/officeart/2011/layout/RadialPictureList"/>
    <dgm:cxn modelId="{4E05D18C-0380-44B6-AE68-87FEC1A4F88B}" type="presParOf" srcId="{5A30EEDB-9E27-41D8-871B-ECED12F6E844}" destId="{D0B4793A-D66E-4670-B45C-7E564FBFA42E}" srcOrd="0" destOrd="0" presId="urn:microsoft.com/office/officeart/2011/layout/RadialPictureList"/>
    <dgm:cxn modelId="{2A67D517-1829-45D4-BCDC-9D39E2F12DF8}" type="presParOf" srcId="{E6F151AA-185D-4159-A3AC-6E85AB4BD686}" destId="{A7923478-B6EF-43CC-9FB1-12BF4F5799C3}" srcOrd="5" destOrd="0" presId="urn:microsoft.com/office/officeart/2011/layout/RadialPictureList"/>
    <dgm:cxn modelId="{13B258D0-D7A0-46BF-93F5-45592308E6D7}" type="presParOf" srcId="{E6F151AA-185D-4159-A3AC-6E85AB4BD686}" destId="{32CCA896-8E8D-4447-BE5C-04FD5FA0364C}" srcOrd="6" destOrd="0" presId="urn:microsoft.com/office/officeart/2011/layout/RadialPictureList"/>
    <dgm:cxn modelId="{E3FFDDF1-6A3C-42A8-AF63-38C96DE3F474}" type="presParOf" srcId="{32CCA896-8E8D-4447-BE5C-04FD5FA0364C}" destId="{94A2D532-F4B1-49FA-967C-E0B14A30F3FD}" srcOrd="0" destOrd="0" presId="urn:microsoft.com/office/officeart/2011/layout/RadialPictureList"/>
    <dgm:cxn modelId="{CF3746FE-C3E2-4AB3-AD40-6E083CB849BB}" type="presParOf" srcId="{E6F151AA-185D-4159-A3AC-6E85AB4BD686}" destId="{2F9C657E-B4C3-4D2A-AFAF-8920A1C6E1BB}" srcOrd="7" destOrd="0" presId="urn:microsoft.com/office/officeart/2011/layout/RadialPictureList"/>
    <dgm:cxn modelId="{EDF936BA-EBF0-4EEB-B343-013F3CF44FDC}" type="presParOf" srcId="{E6F151AA-185D-4159-A3AC-6E85AB4BD686}" destId="{93A13114-D8AA-4F11-BEF4-A5D1EC1EF87D}" srcOrd="8" destOrd="0" presId="urn:microsoft.com/office/officeart/2011/layout/RadialPictureList"/>
    <dgm:cxn modelId="{72BB290E-0C99-4D93-9984-5C20EE99C578}" type="presParOf" srcId="{93A13114-D8AA-4F11-BEF4-A5D1EC1EF87D}" destId="{94293455-B654-49AC-9DB7-D5E5E4016532}" srcOrd="0" destOrd="0" presId="urn:microsoft.com/office/officeart/2011/layout/RadialPictureList"/>
    <dgm:cxn modelId="{4ECEBBC3-833F-4D5F-AE9A-A66030CB8BB8}" type="presParOf" srcId="{E6F151AA-185D-4159-A3AC-6E85AB4BD686}" destId="{A367E51D-B58A-4C74-BBFA-214AB861E1E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24DF0-25DF-4724-B1E5-0D6364D61CD8}" type="doc">
      <dgm:prSet loTypeId="urn:microsoft.com/office/officeart/2008/layout/AccentedPicture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E351A6-C841-46A9-A6D4-9FAD2126BCC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Цифровое конструирование и изготовления промышленных печей</a:t>
          </a:r>
          <a:endParaRPr lang="ru-RU" sz="2000" dirty="0">
            <a:solidFill>
              <a:srgbClr val="C00000"/>
            </a:solidFill>
          </a:endParaRPr>
        </a:p>
      </dgm:t>
    </dgm:pt>
    <dgm:pt modelId="{41743E6E-2C2F-44AA-8307-6BB32ADF457D}" type="parTrans" cxnId="{C7A15320-82D0-4F1D-997F-B517B79A16C9}">
      <dgm:prSet/>
      <dgm:spPr/>
      <dgm:t>
        <a:bodyPr/>
        <a:lstStyle/>
        <a:p>
          <a:endParaRPr lang="ru-RU"/>
        </a:p>
      </dgm:t>
    </dgm:pt>
    <dgm:pt modelId="{F87CEDF1-5168-446F-A963-235ACBC3E093}" type="sibTrans" cxnId="{C7A15320-82D0-4F1D-997F-B517B79A16C9}">
      <dgm:prSet/>
      <dgm:spPr/>
      <dgm:t>
        <a:bodyPr/>
        <a:lstStyle/>
        <a:p>
          <a:endParaRPr lang="ru-RU"/>
        </a:p>
      </dgm:t>
    </dgm:pt>
    <dgm:pt modelId="{F1679E8F-B1B4-419C-B69E-A63D8F90D1D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Математическое моделирование процесса термообработки</a:t>
          </a:r>
          <a:endParaRPr lang="ru-RU" sz="1800" dirty="0">
            <a:solidFill>
              <a:schemeClr val="tx1"/>
            </a:solidFill>
          </a:endParaRPr>
        </a:p>
      </dgm:t>
    </dgm:pt>
    <dgm:pt modelId="{5FA37BF2-61C7-47CB-8FFA-1A82FA617597}" type="parTrans" cxnId="{B4207CCC-5ED4-413F-9BC3-11EBD29ECCFE}">
      <dgm:prSet/>
      <dgm:spPr/>
      <dgm:t>
        <a:bodyPr/>
        <a:lstStyle/>
        <a:p>
          <a:endParaRPr lang="ru-RU"/>
        </a:p>
      </dgm:t>
    </dgm:pt>
    <dgm:pt modelId="{FF69140B-4E96-4374-91FC-996CA4E3E7C2}" type="sibTrans" cxnId="{B4207CCC-5ED4-413F-9BC3-11EBD29ECCFE}">
      <dgm:prSet/>
      <dgm:spPr/>
      <dgm:t>
        <a:bodyPr/>
        <a:lstStyle/>
        <a:p>
          <a:endParaRPr lang="ru-RU"/>
        </a:p>
      </dgm:t>
    </dgm:pt>
    <dgm:pt modelId="{FF2592EA-11A3-4683-BD6B-0DC1D4D3B8D7}">
      <dgm:prSet phldrT="[Текст]" custT="1"/>
      <dgm:spPr/>
      <dgm:t>
        <a:bodyPr/>
        <a:lstStyle/>
        <a:p>
          <a:r>
            <a:rPr lang="ru-RU" sz="1800" b="1" dirty="0" smtClean="0"/>
            <a:t>Инвестиционные показатели:</a:t>
          </a:r>
          <a:endParaRPr lang="ru-RU" sz="1800" b="1" dirty="0"/>
        </a:p>
      </dgm:t>
    </dgm:pt>
    <dgm:pt modelId="{BBAA4D2C-D65A-4154-BA52-226975DC6EDE}" type="parTrans" cxnId="{C88221A6-2F6E-4998-96DB-FE6DB70230CB}">
      <dgm:prSet/>
      <dgm:spPr/>
      <dgm:t>
        <a:bodyPr/>
        <a:lstStyle/>
        <a:p>
          <a:endParaRPr lang="ru-RU"/>
        </a:p>
      </dgm:t>
    </dgm:pt>
    <dgm:pt modelId="{7F16D784-09BE-4449-8CF0-AA8BBF63BCBC}" type="sibTrans" cxnId="{C88221A6-2F6E-4998-96DB-FE6DB70230CB}">
      <dgm:prSet/>
      <dgm:spPr/>
      <dgm:t>
        <a:bodyPr/>
        <a:lstStyle/>
        <a:p>
          <a:endParaRPr lang="ru-RU"/>
        </a:p>
      </dgm:t>
    </dgm:pt>
    <dgm:pt modelId="{0BA24677-DA05-4358-AECD-53D5B847E61A}">
      <dgm:prSet phldrT="[Текст]" custT="1"/>
      <dgm:spPr/>
      <dgm:t>
        <a:bodyPr/>
        <a:lstStyle/>
        <a:p>
          <a:r>
            <a:rPr lang="ru-RU" sz="2000" b="1" dirty="0" smtClean="0"/>
            <a:t>Финансовые показатели:</a:t>
          </a:r>
          <a:endParaRPr lang="ru-RU" sz="2000" b="1" dirty="0"/>
        </a:p>
      </dgm:t>
    </dgm:pt>
    <dgm:pt modelId="{0CF8D8B9-6761-4B60-9DA6-37B99776F481}" type="parTrans" cxnId="{5467E486-1307-439B-A0D2-A37F4C26364D}">
      <dgm:prSet/>
      <dgm:spPr/>
      <dgm:t>
        <a:bodyPr/>
        <a:lstStyle/>
        <a:p>
          <a:endParaRPr lang="ru-RU"/>
        </a:p>
      </dgm:t>
    </dgm:pt>
    <dgm:pt modelId="{0B8A75B4-CE94-4678-9F7D-BC54D0B371D6}" type="sibTrans" cxnId="{5467E486-1307-439B-A0D2-A37F4C26364D}">
      <dgm:prSet/>
      <dgm:spPr/>
      <dgm:t>
        <a:bodyPr/>
        <a:lstStyle/>
        <a:p>
          <a:endParaRPr lang="ru-RU"/>
        </a:p>
      </dgm:t>
    </dgm:pt>
    <dgm:pt modelId="{849F6310-41B1-4BC8-A040-896A5DDB7DE6}">
      <dgm:prSet phldrT="[Текст]" custT="1"/>
      <dgm:spPr/>
      <dgm:t>
        <a:bodyPr/>
        <a:lstStyle/>
        <a:p>
          <a:r>
            <a:rPr lang="ru-RU" sz="1600" dirty="0" smtClean="0"/>
            <a:t>Финансовое состояние предприятия</a:t>
          </a:r>
          <a:r>
            <a:rPr lang="en-US" sz="1600" dirty="0" smtClean="0"/>
            <a:t>            </a:t>
          </a:r>
          <a:r>
            <a:rPr lang="ru-RU" sz="1600" dirty="0" smtClean="0"/>
            <a:t>          </a:t>
          </a:r>
          <a:r>
            <a:rPr lang="en-US" sz="1600" dirty="0" smtClean="0"/>
            <a:t> </a:t>
          </a:r>
          <a:r>
            <a:rPr lang="ru-RU" sz="1600" dirty="0" smtClean="0"/>
            <a:t>2019 год _</a:t>
          </a:r>
          <a:r>
            <a:rPr lang="en-US" sz="1600" dirty="0" smtClean="0">
              <a:solidFill>
                <a:srgbClr val="CC0000"/>
              </a:solidFill>
            </a:rPr>
            <a:t>EBITDA</a:t>
          </a:r>
          <a:r>
            <a:rPr lang="ru-RU" sz="1600" dirty="0" smtClean="0">
              <a:solidFill>
                <a:srgbClr val="CC0000"/>
              </a:solidFill>
            </a:rPr>
            <a:t> = 143 млн. руб.</a:t>
          </a:r>
          <a:endParaRPr lang="ru-RU" sz="1600" dirty="0">
            <a:solidFill>
              <a:srgbClr val="CC0000"/>
            </a:solidFill>
          </a:endParaRPr>
        </a:p>
      </dgm:t>
    </dgm:pt>
    <dgm:pt modelId="{6EBC3CD1-04C2-417A-BF17-9A3055D5409B}" type="parTrans" cxnId="{1DD2DFC4-5EA7-4E2F-B01F-0E7BB8C175DD}">
      <dgm:prSet/>
      <dgm:spPr/>
      <dgm:t>
        <a:bodyPr/>
        <a:lstStyle/>
        <a:p>
          <a:endParaRPr lang="ru-RU"/>
        </a:p>
      </dgm:t>
    </dgm:pt>
    <dgm:pt modelId="{5626CA77-07BB-4896-B0EF-F929107816DE}" type="sibTrans" cxnId="{1DD2DFC4-5EA7-4E2F-B01F-0E7BB8C175DD}">
      <dgm:prSet/>
      <dgm:spPr/>
      <dgm:t>
        <a:bodyPr/>
        <a:lstStyle/>
        <a:p>
          <a:endParaRPr lang="ru-RU"/>
        </a:p>
      </dgm:t>
    </dgm:pt>
    <dgm:pt modelId="{6C71ECC2-AEAA-4113-A07A-E76DFB5359E1}">
      <dgm:prSet phldrT="[Текст]" custT="1"/>
      <dgm:spPr/>
      <dgm:t>
        <a:bodyPr/>
        <a:lstStyle/>
        <a:p>
          <a:r>
            <a:rPr lang="ru-RU" sz="1800" dirty="0" smtClean="0"/>
            <a:t>МИНПРОМТОРГ РОССИИ</a:t>
          </a:r>
          <a:endParaRPr lang="ru-RU" sz="1800" dirty="0"/>
        </a:p>
      </dgm:t>
    </dgm:pt>
    <dgm:pt modelId="{B108474B-1C6D-4D1A-A1A1-B72B58545D97}" type="parTrans" cxnId="{0B77DF9F-779E-4FF6-A815-5CF90803E541}">
      <dgm:prSet/>
      <dgm:spPr/>
      <dgm:t>
        <a:bodyPr/>
        <a:lstStyle/>
        <a:p>
          <a:endParaRPr lang="ru-RU"/>
        </a:p>
      </dgm:t>
    </dgm:pt>
    <dgm:pt modelId="{D7E34D55-887A-4A66-BA01-2826A6F8C056}" type="sibTrans" cxnId="{0B77DF9F-779E-4FF6-A815-5CF90803E541}">
      <dgm:prSet/>
      <dgm:spPr/>
      <dgm:t>
        <a:bodyPr/>
        <a:lstStyle/>
        <a:p>
          <a:endParaRPr lang="ru-RU"/>
        </a:p>
      </dgm:t>
    </dgm:pt>
    <dgm:pt modelId="{581F41B4-1C1E-48DE-9577-36CE3BD2070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0000"/>
              </a:solidFill>
            </a:rPr>
            <a:t>ГИСП положительное заключение и регистрация проекта в перечень современных технологий</a:t>
          </a:r>
          <a:endParaRPr lang="ru-RU" sz="1600" dirty="0">
            <a:solidFill>
              <a:srgbClr val="CC0000"/>
            </a:solidFill>
          </a:endParaRPr>
        </a:p>
      </dgm:t>
    </dgm:pt>
    <dgm:pt modelId="{55D49D1A-6582-411B-86AE-A437192A0602}" type="parTrans" cxnId="{53071D7A-D0B7-4DBA-9654-0810C48EB071}">
      <dgm:prSet/>
      <dgm:spPr/>
      <dgm:t>
        <a:bodyPr/>
        <a:lstStyle/>
        <a:p>
          <a:endParaRPr lang="ru-RU"/>
        </a:p>
      </dgm:t>
    </dgm:pt>
    <dgm:pt modelId="{E637CC48-C91A-485F-A876-CACDF73FCB8C}" type="sibTrans" cxnId="{53071D7A-D0B7-4DBA-9654-0810C48EB071}">
      <dgm:prSet/>
      <dgm:spPr/>
      <dgm:t>
        <a:bodyPr/>
        <a:lstStyle/>
        <a:p>
          <a:endParaRPr lang="ru-RU"/>
        </a:p>
      </dgm:t>
    </dgm:pt>
    <dgm:pt modelId="{810A5F1E-9A3D-40BF-898A-427FADED7688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0000"/>
              </a:solidFill>
            </a:rPr>
            <a:t>Период окупаемости </a:t>
          </a:r>
          <a:r>
            <a:rPr lang="en-US" sz="1600" dirty="0" smtClean="0">
              <a:solidFill>
                <a:srgbClr val="CC0000"/>
              </a:solidFill>
            </a:rPr>
            <a:t>PB =</a:t>
          </a:r>
          <a:r>
            <a:rPr lang="ru-RU" sz="1600" dirty="0" smtClean="0">
              <a:solidFill>
                <a:srgbClr val="CC0000"/>
              </a:solidFill>
            </a:rPr>
            <a:t> 58 мес. </a:t>
          </a:r>
          <a:endParaRPr lang="ru-RU" sz="1600" dirty="0">
            <a:solidFill>
              <a:srgbClr val="CC0000"/>
            </a:solidFill>
          </a:endParaRPr>
        </a:p>
      </dgm:t>
    </dgm:pt>
    <dgm:pt modelId="{3254A494-1FB4-4C93-A288-1C16AC1369C2}" type="sibTrans" cxnId="{2D95CF83-9522-4269-B577-4FE8220DED12}">
      <dgm:prSet/>
      <dgm:spPr/>
      <dgm:t>
        <a:bodyPr/>
        <a:lstStyle/>
        <a:p>
          <a:endParaRPr lang="ru-RU"/>
        </a:p>
      </dgm:t>
    </dgm:pt>
    <dgm:pt modelId="{3EA1BA1D-4639-4269-A954-46055B5F1EFA}" type="parTrans" cxnId="{2D95CF83-9522-4269-B577-4FE8220DED12}">
      <dgm:prSet/>
      <dgm:spPr/>
      <dgm:t>
        <a:bodyPr/>
        <a:lstStyle/>
        <a:p>
          <a:endParaRPr lang="ru-RU"/>
        </a:p>
      </dgm:t>
    </dgm:pt>
    <dgm:pt modelId="{3B735E51-D4BB-4B7B-982E-71391DD85FB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Технология беспламенного окисления топлива</a:t>
          </a:r>
          <a:endParaRPr lang="ru-RU" sz="1800" dirty="0">
            <a:solidFill>
              <a:schemeClr val="tx1"/>
            </a:solidFill>
          </a:endParaRPr>
        </a:p>
      </dgm:t>
    </dgm:pt>
    <dgm:pt modelId="{6309EE20-0CE5-45F8-934C-8CACDD3A254A}" type="parTrans" cxnId="{37396DC7-80CC-408C-8C0C-C7D01590E1F2}">
      <dgm:prSet/>
      <dgm:spPr/>
      <dgm:t>
        <a:bodyPr/>
        <a:lstStyle/>
        <a:p>
          <a:endParaRPr lang="ru-RU"/>
        </a:p>
      </dgm:t>
    </dgm:pt>
    <dgm:pt modelId="{9F698289-2F7B-496D-82BB-D61C394057BB}" type="sibTrans" cxnId="{37396DC7-80CC-408C-8C0C-C7D01590E1F2}">
      <dgm:prSet/>
      <dgm:spPr/>
      <dgm:t>
        <a:bodyPr/>
        <a:lstStyle/>
        <a:p>
          <a:endParaRPr lang="ru-RU"/>
        </a:p>
      </dgm:t>
    </dgm:pt>
    <dgm:pt modelId="{59C08BC7-8C4D-4C8E-8382-C2D3DA22336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0000"/>
              </a:solidFill>
            </a:rPr>
            <a:t>Размер инвестиций_ 110 млн. руб. </a:t>
          </a:r>
          <a:endParaRPr lang="ru-RU" sz="1600" dirty="0">
            <a:solidFill>
              <a:srgbClr val="CC0000"/>
            </a:solidFill>
          </a:endParaRPr>
        </a:p>
      </dgm:t>
    </dgm:pt>
    <dgm:pt modelId="{DA4599FF-2684-454F-80E6-A77CE30F7949}" type="parTrans" cxnId="{55C41DF8-8A9B-452E-AC76-94779C3471A2}">
      <dgm:prSet/>
      <dgm:spPr/>
      <dgm:t>
        <a:bodyPr/>
        <a:lstStyle/>
        <a:p>
          <a:endParaRPr lang="ru-RU"/>
        </a:p>
      </dgm:t>
    </dgm:pt>
    <dgm:pt modelId="{F4124812-EAF5-4C80-9A5F-F9520A2DB028}" type="sibTrans" cxnId="{55C41DF8-8A9B-452E-AC76-94779C3471A2}">
      <dgm:prSet/>
      <dgm:spPr/>
      <dgm:t>
        <a:bodyPr/>
        <a:lstStyle/>
        <a:p>
          <a:endParaRPr lang="ru-RU"/>
        </a:p>
      </dgm:t>
    </dgm:pt>
    <dgm:pt modelId="{B61E0DF4-D8D1-4CEF-9F44-A0D929314A47}">
      <dgm:prSet phldrT="[Текст]" custT="1"/>
      <dgm:spPr/>
      <dgm:t>
        <a:bodyPr/>
        <a:lstStyle/>
        <a:p>
          <a:r>
            <a:rPr lang="ru-RU" sz="1600" dirty="0" smtClean="0"/>
            <a:t>Индекс прибыльности </a:t>
          </a:r>
          <a:r>
            <a:rPr lang="en-US" sz="1600" dirty="0" smtClean="0"/>
            <a:t>PI</a:t>
          </a:r>
          <a:r>
            <a:rPr lang="ru-RU" sz="1600" dirty="0" smtClean="0"/>
            <a:t> = </a:t>
          </a:r>
          <a:r>
            <a:rPr lang="en-US" sz="1600" dirty="0" smtClean="0"/>
            <a:t>1</a:t>
          </a:r>
          <a:r>
            <a:rPr lang="ru-RU" sz="1600" dirty="0" smtClean="0"/>
            <a:t>,56</a:t>
          </a:r>
          <a:endParaRPr lang="ru-RU" sz="1600" dirty="0"/>
        </a:p>
      </dgm:t>
    </dgm:pt>
    <dgm:pt modelId="{7EABFCDE-94A0-48CC-8AFE-538CCFE392FA}" type="parTrans" cxnId="{1C231235-6B83-4A70-9475-63297C83436A}">
      <dgm:prSet/>
      <dgm:spPr/>
      <dgm:t>
        <a:bodyPr/>
        <a:lstStyle/>
        <a:p>
          <a:endParaRPr lang="ru-RU"/>
        </a:p>
      </dgm:t>
    </dgm:pt>
    <dgm:pt modelId="{E9D5C6B6-16F9-4E8F-A452-65056560A6BA}" type="sibTrans" cxnId="{1C231235-6B83-4A70-9475-63297C83436A}">
      <dgm:prSet/>
      <dgm:spPr/>
      <dgm:t>
        <a:bodyPr/>
        <a:lstStyle/>
        <a:p>
          <a:endParaRPr lang="ru-RU"/>
        </a:p>
      </dgm:t>
    </dgm:pt>
    <dgm:pt modelId="{75349FDF-2EBA-4366-85F1-EE49656335C2}">
      <dgm:prSet phldrT="[Текст]" custT="1"/>
      <dgm:spPr/>
      <dgm:t>
        <a:bodyPr/>
        <a:lstStyle/>
        <a:p>
          <a:r>
            <a:rPr lang="en-US" sz="1600" dirty="0" smtClean="0">
              <a:solidFill>
                <a:srgbClr val="CC0000"/>
              </a:solidFill>
            </a:rPr>
            <a:t>IRR = </a:t>
          </a:r>
          <a:r>
            <a:rPr lang="ru-RU" sz="1600" dirty="0" smtClean="0">
              <a:solidFill>
                <a:srgbClr val="CC0000"/>
              </a:solidFill>
            </a:rPr>
            <a:t>38,23%</a:t>
          </a:r>
          <a:endParaRPr lang="ru-RU" sz="1600" dirty="0">
            <a:solidFill>
              <a:srgbClr val="CC0000"/>
            </a:solidFill>
          </a:endParaRPr>
        </a:p>
      </dgm:t>
    </dgm:pt>
    <dgm:pt modelId="{B168D552-7F53-4143-BF32-1D6E9D35B237}" type="parTrans" cxnId="{032691EA-264D-4378-A6D2-6F10E8A15241}">
      <dgm:prSet/>
      <dgm:spPr/>
      <dgm:t>
        <a:bodyPr/>
        <a:lstStyle/>
        <a:p>
          <a:endParaRPr lang="ru-RU"/>
        </a:p>
      </dgm:t>
    </dgm:pt>
    <dgm:pt modelId="{9113CD36-1AAA-41DA-A099-1C05A9F79021}" type="sibTrans" cxnId="{032691EA-264D-4378-A6D2-6F10E8A15241}">
      <dgm:prSet/>
      <dgm:spPr/>
      <dgm:t>
        <a:bodyPr/>
        <a:lstStyle/>
        <a:p>
          <a:endParaRPr lang="ru-RU"/>
        </a:p>
      </dgm:t>
    </dgm:pt>
    <dgm:pt modelId="{CC01F061-F124-4FA0-8EF7-5E6C2FCB6DB6}" type="pres">
      <dgm:prSet presAssocID="{10424DF0-25DF-4724-B1E5-0D6364D61CD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5C5154E-A7EE-452A-8CB4-C90F7B8F62D6}" type="pres">
      <dgm:prSet presAssocID="{F87CEDF1-5168-446F-A963-235ACBC3E093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5142A01C-BE74-4CB0-B30D-76A35190EFB1}" type="pres">
      <dgm:prSet presAssocID="{29E351A6-C841-46A9-A6D4-9FAD2126BCC0}" presName="text_1" presStyleLbl="node1" presStyleIdx="0" presStyleCnt="0" custScaleY="183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84EB8-DC26-4EA6-ABC1-2F4B5C126078}" type="pres">
      <dgm:prSet presAssocID="{10424DF0-25DF-4724-B1E5-0D6364D61CD8}" presName="linV" presStyleCnt="0"/>
      <dgm:spPr/>
    </dgm:pt>
    <dgm:pt modelId="{C0BB02DD-4700-47A3-A8D1-6DE61E5CFF9E}" type="pres">
      <dgm:prSet presAssocID="{FF2592EA-11A3-4683-BD6B-0DC1D4D3B8D7}" presName="pair" presStyleCnt="0"/>
      <dgm:spPr/>
    </dgm:pt>
    <dgm:pt modelId="{5CC77E82-513D-4CC2-9E7B-9E971C71F2EA}" type="pres">
      <dgm:prSet presAssocID="{FF2592EA-11A3-4683-BD6B-0DC1D4D3B8D7}" presName="spaceH" presStyleLbl="node1" presStyleIdx="0" presStyleCnt="0"/>
      <dgm:spPr/>
    </dgm:pt>
    <dgm:pt modelId="{C302B2EE-DAB2-4696-BAD2-C8C818B344B0}" type="pres">
      <dgm:prSet presAssocID="{FF2592EA-11A3-4683-BD6B-0DC1D4D3B8D7}" presName="desPictures" presStyleLbl="align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44A77C13-7E62-470E-BE5C-921BD084ED63}" type="pres">
      <dgm:prSet presAssocID="{FF2592EA-11A3-4683-BD6B-0DC1D4D3B8D7}" presName="desTextWrapper" presStyleCnt="0"/>
      <dgm:spPr/>
    </dgm:pt>
    <dgm:pt modelId="{16FBFB2A-A1D7-4ECC-93DB-1768906BDCD6}" type="pres">
      <dgm:prSet presAssocID="{FF2592EA-11A3-4683-BD6B-0DC1D4D3B8D7}" presName="desText" presStyleLbl="revTx" presStyleIdx="0" presStyleCnt="3" custScaleX="126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5B3FE-6234-4934-8EF3-799443B18F9D}" type="pres">
      <dgm:prSet presAssocID="{7F16D784-09BE-4449-8CF0-AA8BBF63BCBC}" presName="spaceV" presStyleCnt="0"/>
      <dgm:spPr/>
    </dgm:pt>
    <dgm:pt modelId="{EB5A5B6A-D882-488E-A4B1-4843007E6A28}" type="pres">
      <dgm:prSet presAssocID="{0BA24677-DA05-4358-AECD-53D5B847E61A}" presName="pair" presStyleCnt="0"/>
      <dgm:spPr/>
    </dgm:pt>
    <dgm:pt modelId="{77DAF37F-4C27-4546-81D8-B6F397356EAF}" type="pres">
      <dgm:prSet presAssocID="{0BA24677-DA05-4358-AECD-53D5B847E61A}" presName="spaceH" presStyleLbl="node1" presStyleIdx="0" presStyleCnt="0"/>
      <dgm:spPr/>
    </dgm:pt>
    <dgm:pt modelId="{FB25EC62-988B-4FB9-AF52-78CD299CE614}" type="pres">
      <dgm:prSet presAssocID="{0BA24677-DA05-4358-AECD-53D5B847E61A}" presName="desPictures" presStyleLbl="align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ABA0CF9B-D816-43C9-8EC7-2211E93795A1}" type="pres">
      <dgm:prSet presAssocID="{0BA24677-DA05-4358-AECD-53D5B847E61A}" presName="desTextWrapper" presStyleCnt="0"/>
      <dgm:spPr/>
    </dgm:pt>
    <dgm:pt modelId="{35A35176-291A-48F3-AE29-CDD856EC3567}" type="pres">
      <dgm:prSet presAssocID="{0BA24677-DA05-4358-AECD-53D5B847E61A}" presName="desText" presStyleLbl="revTx" presStyleIdx="1" presStyleCnt="3" custScaleX="139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2575E-27CC-4BF8-BA17-D1A5A4E0AED2}" type="pres">
      <dgm:prSet presAssocID="{0B8A75B4-CE94-4678-9F7D-BC54D0B371D6}" presName="spaceV" presStyleCnt="0"/>
      <dgm:spPr/>
    </dgm:pt>
    <dgm:pt modelId="{37B67842-E464-4CFC-940C-2B17A54E7C90}" type="pres">
      <dgm:prSet presAssocID="{6C71ECC2-AEAA-4113-A07A-E76DFB5359E1}" presName="pair" presStyleCnt="0"/>
      <dgm:spPr/>
    </dgm:pt>
    <dgm:pt modelId="{A4C59E71-B310-40C8-AC9C-5BBBA3B9D237}" type="pres">
      <dgm:prSet presAssocID="{6C71ECC2-AEAA-4113-A07A-E76DFB5359E1}" presName="spaceH" presStyleLbl="node1" presStyleIdx="0" presStyleCnt="0"/>
      <dgm:spPr/>
    </dgm:pt>
    <dgm:pt modelId="{114070FD-E234-49AE-A737-D6B449794417}" type="pres">
      <dgm:prSet presAssocID="{6C71ECC2-AEAA-4113-A07A-E76DFB5359E1}" presName="desPictures" presStyleLbl="align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5A0F5972-DC29-4AB9-9293-D4C4DEB4B548}" type="pres">
      <dgm:prSet presAssocID="{6C71ECC2-AEAA-4113-A07A-E76DFB5359E1}" presName="desTextWrapper" presStyleCnt="0"/>
      <dgm:spPr/>
    </dgm:pt>
    <dgm:pt modelId="{C4FEB0E4-6FE7-4D4E-9A2F-769517EB791F}" type="pres">
      <dgm:prSet presAssocID="{6C71ECC2-AEAA-4113-A07A-E76DFB5359E1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BE9B2-BD56-45B1-BCA7-F83C28992AF1}" type="pres">
      <dgm:prSet presAssocID="{10424DF0-25DF-4724-B1E5-0D6364D61CD8}" presName="maxNode" presStyleCnt="0"/>
      <dgm:spPr/>
    </dgm:pt>
    <dgm:pt modelId="{2CDFCAF4-168E-423A-A102-92D2591E4B71}" type="pres">
      <dgm:prSet presAssocID="{10424DF0-25DF-4724-B1E5-0D6364D61CD8}" presName="Name33" presStyleCnt="0"/>
      <dgm:spPr/>
    </dgm:pt>
  </dgm:ptLst>
  <dgm:cxnLst>
    <dgm:cxn modelId="{C27689BB-E7C6-495E-A98A-6AC8122621F5}" type="presOf" srcId="{F1679E8F-B1B4-419C-B69E-A63D8F90D1D6}" destId="{5142A01C-BE74-4CB0-B30D-76A35190EFB1}" srcOrd="0" destOrd="1" presId="urn:microsoft.com/office/officeart/2008/layout/AccentedPicture"/>
    <dgm:cxn modelId="{6B2D8BA6-687A-43F1-B384-2DBAE396DBCE}" type="presOf" srcId="{810A5F1E-9A3D-40BF-898A-427FADED7688}" destId="{16FBFB2A-A1D7-4ECC-93DB-1768906BDCD6}" srcOrd="0" destOrd="1" presId="urn:microsoft.com/office/officeart/2008/layout/AccentedPicture"/>
    <dgm:cxn modelId="{A82B261C-FBEC-4E7E-B28E-907B122DF9B9}" type="presOf" srcId="{581F41B4-1C1E-48DE-9577-36CE3BD20700}" destId="{C4FEB0E4-6FE7-4D4E-9A2F-769517EB791F}" srcOrd="0" destOrd="1" presId="urn:microsoft.com/office/officeart/2008/layout/AccentedPicture"/>
    <dgm:cxn modelId="{C55EBAE4-6D82-4269-BCD3-B89E64544B73}" type="presOf" srcId="{B61E0DF4-D8D1-4CEF-9F44-A0D929314A47}" destId="{16FBFB2A-A1D7-4ECC-93DB-1768906BDCD6}" srcOrd="0" destOrd="2" presId="urn:microsoft.com/office/officeart/2008/layout/AccentedPicture"/>
    <dgm:cxn modelId="{5467E486-1307-439B-A0D2-A37F4C26364D}" srcId="{10424DF0-25DF-4724-B1E5-0D6364D61CD8}" destId="{0BA24677-DA05-4358-AECD-53D5B847E61A}" srcOrd="2" destOrd="0" parTransId="{0CF8D8B9-6761-4B60-9DA6-37B99776F481}" sibTransId="{0B8A75B4-CE94-4678-9F7D-BC54D0B371D6}"/>
    <dgm:cxn modelId="{2D95CF83-9522-4269-B577-4FE8220DED12}" srcId="{FF2592EA-11A3-4683-BD6B-0DC1D4D3B8D7}" destId="{810A5F1E-9A3D-40BF-898A-427FADED7688}" srcOrd="0" destOrd="0" parTransId="{3EA1BA1D-4639-4269-A954-46055B5F1EFA}" sibTransId="{3254A494-1FB4-4C93-A288-1C16AC1369C2}"/>
    <dgm:cxn modelId="{83F2DF57-B164-4C9E-99F7-319881115155}" type="presOf" srcId="{29E351A6-C841-46A9-A6D4-9FAD2126BCC0}" destId="{5142A01C-BE74-4CB0-B30D-76A35190EFB1}" srcOrd="0" destOrd="0" presId="urn:microsoft.com/office/officeart/2008/layout/AccentedPicture"/>
    <dgm:cxn modelId="{4BCD01D3-AC28-407D-B510-364B2972A653}" type="presOf" srcId="{3B735E51-D4BB-4B7B-982E-71391DD85FB8}" destId="{5142A01C-BE74-4CB0-B30D-76A35190EFB1}" srcOrd="0" destOrd="2" presId="urn:microsoft.com/office/officeart/2008/layout/AccentedPicture"/>
    <dgm:cxn modelId="{AA178889-B395-480C-9692-000DA6F756B7}" type="presOf" srcId="{10424DF0-25DF-4724-B1E5-0D6364D61CD8}" destId="{CC01F061-F124-4FA0-8EF7-5E6C2FCB6DB6}" srcOrd="0" destOrd="0" presId="urn:microsoft.com/office/officeart/2008/layout/AccentedPicture"/>
    <dgm:cxn modelId="{AED4087D-BFE3-42AA-8E82-F1E832CCD291}" type="presOf" srcId="{849F6310-41B1-4BC8-A040-896A5DDB7DE6}" destId="{35A35176-291A-48F3-AE29-CDD856EC3567}" srcOrd="0" destOrd="2" presId="urn:microsoft.com/office/officeart/2008/layout/AccentedPicture"/>
    <dgm:cxn modelId="{37396DC7-80CC-408C-8C0C-C7D01590E1F2}" srcId="{29E351A6-C841-46A9-A6D4-9FAD2126BCC0}" destId="{3B735E51-D4BB-4B7B-982E-71391DD85FB8}" srcOrd="1" destOrd="0" parTransId="{6309EE20-0CE5-45F8-934C-8CACDD3A254A}" sibTransId="{9F698289-2F7B-496D-82BB-D61C394057BB}"/>
    <dgm:cxn modelId="{0B77DF9F-779E-4FF6-A815-5CF90803E541}" srcId="{10424DF0-25DF-4724-B1E5-0D6364D61CD8}" destId="{6C71ECC2-AEAA-4113-A07A-E76DFB5359E1}" srcOrd="3" destOrd="0" parTransId="{B108474B-1C6D-4D1A-A1A1-B72B58545D97}" sibTransId="{D7E34D55-887A-4A66-BA01-2826A6F8C056}"/>
    <dgm:cxn modelId="{463062F4-5E66-4D4C-8F92-7A7C10D18026}" type="presOf" srcId="{6C71ECC2-AEAA-4113-A07A-E76DFB5359E1}" destId="{C4FEB0E4-6FE7-4D4E-9A2F-769517EB791F}" srcOrd="0" destOrd="0" presId="urn:microsoft.com/office/officeart/2008/layout/AccentedPicture"/>
    <dgm:cxn modelId="{1DD2DFC4-5EA7-4E2F-B01F-0E7BB8C175DD}" srcId="{0BA24677-DA05-4358-AECD-53D5B847E61A}" destId="{849F6310-41B1-4BC8-A040-896A5DDB7DE6}" srcOrd="1" destOrd="0" parTransId="{6EBC3CD1-04C2-417A-BF17-9A3055D5409B}" sibTransId="{5626CA77-07BB-4896-B0EF-F929107816DE}"/>
    <dgm:cxn modelId="{7DCF1769-5D35-4150-993A-823E3B4E0F49}" type="presOf" srcId="{59C08BC7-8C4D-4C8E-8382-C2D3DA223364}" destId="{35A35176-291A-48F3-AE29-CDD856EC3567}" srcOrd="0" destOrd="1" presId="urn:microsoft.com/office/officeart/2008/layout/AccentedPicture"/>
    <dgm:cxn modelId="{C8C50C9C-78BD-47D6-83D0-31F7389EC41A}" type="presOf" srcId="{75349FDF-2EBA-4366-85F1-EE49656335C2}" destId="{16FBFB2A-A1D7-4ECC-93DB-1768906BDCD6}" srcOrd="0" destOrd="3" presId="urn:microsoft.com/office/officeart/2008/layout/AccentedPicture"/>
    <dgm:cxn modelId="{C88221A6-2F6E-4998-96DB-FE6DB70230CB}" srcId="{10424DF0-25DF-4724-B1E5-0D6364D61CD8}" destId="{FF2592EA-11A3-4683-BD6B-0DC1D4D3B8D7}" srcOrd="1" destOrd="0" parTransId="{BBAA4D2C-D65A-4154-BA52-226975DC6EDE}" sibTransId="{7F16D784-09BE-4449-8CF0-AA8BBF63BCBC}"/>
    <dgm:cxn modelId="{55C41DF8-8A9B-452E-AC76-94779C3471A2}" srcId="{0BA24677-DA05-4358-AECD-53D5B847E61A}" destId="{59C08BC7-8C4D-4C8E-8382-C2D3DA223364}" srcOrd="0" destOrd="0" parTransId="{DA4599FF-2684-454F-80E6-A77CE30F7949}" sibTransId="{F4124812-EAF5-4C80-9A5F-F9520A2DB028}"/>
    <dgm:cxn modelId="{3554EEEE-4FE5-4F32-BA04-07C1A981C87B}" type="presOf" srcId="{FF2592EA-11A3-4683-BD6B-0DC1D4D3B8D7}" destId="{16FBFB2A-A1D7-4ECC-93DB-1768906BDCD6}" srcOrd="0" destOrd="0" presId="urn:microsoft.com/office/officeart/2008/layout/AccentedPicture"/>
    <dgm:cxn modelId="{B4207CCC-5ED4-413F-9BC3-11EBD29ECCFE}" srcId="{29E351A6-C841-46A9-A6D4-9FAD2126BCC0}" destId="{F1679E8F-B1B4-419C-B69E-A63D8F90D1D6}" srcOrd="0" destOrd="0" parTransId="{5FA37BF2-61C7-47CB-8FFA-1A82FA617597}" sibTransId="{FF69140B-4E96-4374-91FC-996CA4E3E7C2}"/>
    <dgm:cxn modelId="{53071D7A-D0B7-4DBA-9654-0810C48EB071}" srcId="{6C71ECC2-AEAA-4113-A07A-E76DFB5359E1}" destId="{581F41B4-1C1E-48DE-9577-36CE3BD20700}" srcOrd="0" destOrd="0" parTransId="{55D49D1A-6582-411B-86AE-A437192A0602}" sibTransId="{E637CC48-C91A-485F-A876-CACDF73FCB8C}"/>
    <dgm:cxn modelId="{C7A15320-82D0-4F1D-997F-B517B79A16C9}" srcId="{10424DF0-25DF-4724-B1E5-0D6364D61CD8}" destId="{29E351A6-C841-46A9-A6D4-9FAD2126BCC0}" srcOrd="0" destOrd="0" parTransId="{41743E6E-2C2F-44AA-8307-6BB32ADF457D}" sibTransId="{F87CEDF1-5168-446F-A963-235ACBC3E093}"/>
    <dgm:cxn modelId="{A626A1E4-7788-4C62-B8D1-6784DECF2887}" type="presOf" srcId="{0BA24677-DA05-4358-AECD-53D5B847E61A}" destId="{35A35176-291A-48F3-AE29-CDD856EC3567}" srcOrd="0" destOrd="0" presId="urn:microsoft.com/office/officeart/2008/layout/AccentedPicture"/>
    <dgm:cxn modelId="{032691EA-264D-4378-A6D2-6F10E8A15241}" srcId="{FF2592EA-11A3-4683-BD6B-0DC1D4D3B8D7}" destId="{75349FDF-2EBA-4366-85F1-EE49656335C2}" srcOrd="2" destOrd="0" parTransId="{B168D552-7F53-4143-BF32-1D6E9D35B237}" sibTransId="{9113CD36-1AAA-41DA-A099-1C05A9F79021}"/>
    <dgm:cxn modelId="{1C231235-6B83-4A70-9475-63297C83436A}" srcId="{FF2592EA-11A3-4683-BD6B-0DC1D4D3B8D7}" destId="{B61E0DF4-D8D1-4CEF-9F44-A0D929314A47}" srcOrd="1" destOrd="0" parTransId="{7EABFCDE-94A0-48CC-8AFE-538CCFE392FA}" sibTransId="{E9D5C6B6-16F9-4E8F-A452-65056560A6BA}"/>
    <dgm:cxn modelId="{40CBAE92-476E-4BD8-9C81-EF4C323051A0}" type="presOf" srcId="{F87CEDF1-5168-446F-A963-235ACBC3E093}" destId="{E5C5154E-A7EE-452A-8CB4-C90F7B8F62D6}" srcOrd="0" destOrd="0" presId="urn:microsoft.com/office/officeart/2008/layout/AccentedPicture"/>
    <dgm:cxn modelId="{B15F4CC7-3159-4362-9157-3B3A78D0FD66}" type="presParOf" srcId="{CC01F061-F124-4FA0-8EF7-5E6C2FCB6DB6}" destId="{E5C5154E-A7EE-452A-8CB4-C90F7B8F62D6}" srcOrd="0" destOrd="0" presId="urn:microsoft.com/office/officeart/2008/layout/AccentedPicture"/>
    <dgm:cxn modelId="{F0E72D7E-77FF-4CB0-AEEF-CA5574D61009}" type="presParOf" srcId="{CC01F061-F124-4FA0-8EF7-5E6C2FCB6DB6}" destId="{5142A01C-BE74-4CB0-B30D-76A35190EFB1}" srcOrd="1" destOrd="0" presId="urn:microsoft.com/office/officeart/2008/layout/AccentedPicture"/>
    <dgm:cxn modelId="{AA9101C2-CEEA-4ED1-927C-59385F582F06}" type="presParOf" srcId="{CC01F061-F124-4FA0-8EF7-5E6C2FCB6DB6}" destId="{EF084EB8-DC26-4EA6-ABC1-2F4B5C126078}" srcOrd="2" destOrd="0" presId="urn:microsoft.com/office/officeart/2008/layout/AccentedPicture"/>
    <dgm:cxn modelId="{F4577B11-71D0-4C92-8F3A-3410FF30FCE4}" type="presParOf" srcId="{EF084EB8-DC26-4EA6-ABC1-2F4B5C126078}" destId="{C0BB02DD-4700-47A3-A8D1-6DE61E5CFF9E}" srcOrd="0" destOrd="0" presId="urn:microsoft.com/office/officeart/2008/layout/AccentedPicture"/>
    <dgm:cxn modelId="{FA86FD4C-332D-4DAB-B372-8BAB08DFBC08}" type="presParOf" srcId="{C0BB02DD-4700-47A3-A8D1-6DE61E5CFF9E}" destId="{5CC77E82-513D-4CC2-9E7B-9E971C71F2EA}" srcOrd="0" destOrd="0" presId="urn:microsoft.com/office/officeart/2008/layout/AccentedPicture"/>
    <dgm:cxn modelId="{82874667-224D-418F-B505-AE8A0F5E4ABA}" type="presParOf" srcId="{C0BB02DD-4700-47A3-A8D1-6DE61E5CFF9E}" destId="{C302B2EE-DAB2-4696-BAD2-C8C818B344B0}" srcOrd="1" destOrd="0" presId="urn:microsoft.com/office/officeart/2008/layout/AccentedPicture"/>
    <dgm:cxn modelId="{8B642160-87D0-4652-A086-A236671A462A}" type="presParOf" srcId="{C0BB02DD-4700-47A3-A8D1-6DE61E5CFF9E}" destId="{44A77C13-7E62-470E-BE5C-921BD084ED63}" srcOrd="2" destOrd="0" presId="urn:microsoft.com/office/officeart/2008/layout/AccentedPicture"/>
    <dgm:cxn modelId="{59D1CBF3-9C54-4F02-BE6B-7ACEAC939589}" type="presParOf" srcId="{44A77C13-7E62-470E-BE5C-921BD084ED63}" destId="{16FBFB2A-A1D7-4ECC-93DB-1768906BDCD6}" srcOrd="0" destOrd="0" presId="urn:microsoft.com/office/officeart/2008/layout/AccentedPicture"/>
    <dgm:cxn modelId="{1E82F5CE-0846-437E-9199-F3602518EBFB}" type="presParOf" srcId="{EF084EB8-DC26-4EA6-ABC1-2F4B5C126078}" destId="{4685B3FE-6234-4934-8EF3-799443B18F9D}" srcOrd="1" destOrd="0" presId="urn:microsoft.com/office/officeart/2008/layout/AccentedPicture"/>
    <dgm:cxn modelId="{5DCD6454-3BE0-4037-9BE9-5EEE568EF426}" type="presParOf" srcId="{EF084EB8-DC26-4EA6-ABC1-2F4B5C126078}" destId="{EB5A5B6A-D882-488E-A4B1-4843007E6A28}" srcOrd="2" destOrd="0" presId="urn:microsoft.com/office/officeart/2008/layout/AccentedPicture"/>
    <dgm:cxn modelId="{B47CAC60-9947-4A77-9843-2E3870174414}" type="presParOf" srcId="{EB5A5B6A-D882-488E-A4B1-4843007E6A28}" destId="{77DAF37F-4C27-4546-81D8-B6F397356EAF}" srcOrd="0" destOrd="0" presId="urn:microsoft.com/office/officeart/2008/layout/AccentedPicture"/>
    <dgm:cxn modelId="{B9F6B8C5-68FB-4837-8662-E79FFA99B11C}" type="presParOf" srcId="{EB5A5B6A-D882-488E-A4B1-4843007E6A28}" destId="{FB25EC62-988B-4FB9-AF52-78CD299CE614}" srcOrd="1" destOrd="0" presId="urn:microsoft.com/office/officeart/2008/layout/AccentedPicture"/>
    <dgm:cxn modelId="{FB3628FE-06E6-45FB-BB72-9BA80B02A7BE}" type="presParOf" srcId="{EB5A5B6A-D882-488E-A4B1-4843007E6A28}" destId="{ABA0CF9B-D816-43C9-8EC7-2211E93795A1}" srcOrd="2" destOrd="0" presId="urn:microsoft.com/office/officeart/2008/layout/AccentedPicture"/>
    <dgm:cxn modelId="{D15D2F45-198E-42AA-B063-F5C67FCE7B85}" type="presParOf" srcId="{ABA0CF9B-D816-43C9-8EC7-2211E93795A1}" destId="{35A35176-291A-48F3-AE29-CDD856EC3567}" srcOrd="0" destOrd="0" presId="urn:microsoft.com/office/officeart/2008/layout/AccentedPicture"/>
    <dgm:cxn modelId="{013F3ADD-45CD-4142-B781-EFD849D6A013}" type="presParOf" srcId="{EF084EB8-DC26-4EA6-ABC1-2F4B5C126078}" destId="{3DB2575E-27CC-4BF8-BA17-D1A5A4E0AED2}" srcOrd="3" destOrd="0" presId="urn:microsoft.com/office/officeart/2008/layout/AccentedPicture"/>
    <dgm:cxn modelId="{98210F3B-0EDF-4216-A542-D73D9A68C06E}" type="presParOf" srcId="{EF084EB8-DC26-4EA6-ABC1-2F4B5C126078}" destId="{37B67842-E464-4CFC-940C-2B17A54E7C90}" srcOrd="4" destOrd="0" presId="urn:microsoft.com/office/officeart/2008/layout/AccentedPicture"/>
    <dgm:cxn modelId="{38A89DD6-CA85-4038-9AB4-A10F8387B10B}" type="presParOf" srcId="{37B67842-E464-4CFC-940C-2B17A54E7C90}" destId="{A4C59E71-B310-40C8-AC9C-5BBBA3B9D237}" srcOrd="0" destOrd="0" presId="urn:microsoft.com/office/officeart/2008/layout/AccentedPicture"/>
    <dgm:cxn modelId="{36CA2074-B1D1-45F4-9497-1A3BCB664F65}" type="presParOf" srcId="{37B67842-E464-4CFC-940C-2B17A54E7C90}" destId="{114070FD-E234-49AE-A737-D6B449794417}" srcOrd="1" destOrd="0" presId="urn:microsoft.com/office/officeart/2008/layout/AccentedPicture"/>
    <dgm:cxn modelId="{A7B99830-086C-43E9-8F3E-F9BCD798AE4F}" type="presParOf" srcId="{37B67842-E464-4CFC-940C-2B17A54E7C90}" destId="{5A0F5972-DC29-4AB9-9293-D4C4DEB4B548}" srcOrd="2" destOrd="0" presId="urn:microsoft.com/office/officeart/2008/layout/AccentedPicture"/>
    <dgm:cxn modelId="{804A5E6F-E7E5-4BAA-9863-28F625C15F5D}" type="presParOf" srcId="{5A0F5972-DC29-4AB9-9293-D4C4DEB4B548}" destId="{C4FEB0E4-6FE7-4D4E-9A2F-769517EB791F}" srcOrd="0" destOrd="0" presId="urn:microsoft.com/office/officeart/2008/layout/AccentedPicture"/>
    <dgm:cxn modelId="{7CDC4AE3-E156-4229-83D6-B048E2FC470D}" type="presParOf" srcId="{CC01F061-F124-4FA0-8EF7-5E6C2FCB6DB6}" destId="{55ABE9B2-BD56-45B1-BCA7-F83C28992AF1}" srcOrd="3" destOrd="0" presId="urn:microsoft.com/office/officeart/2008/layout/AccentedPicture"/>
    <dgm:cxn modelId="{22611C93-6311-42B4-9301-E65D2F3EC4E9}" type="presParOf" srcId="{55ABE9B2-BD56-45B1-BCA7-F83C28992AF1}" destId="{2CDFCAF4-168E-423A-A102-92D2591E4B7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A3FA2-8D05-45E3-A387-169B9262D53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BC538-8042-4F99-8ED0-10749E0FEBF3}">
      <dgm:prSet phldrT="[Текст]"/>
      <dgm:spPr/>
      <dgm:t>
        <a:bodyPr/>
        <a:lstStyle/>
        <a:p>
          <a:r>
            <a:rPr lang="ru-RU" dirty="0" smtClean="0"/>
            <a:t>Цифровой двойник</a:t>
          </a:r>
          <a:endParaRPr lang="ru-RU" dirty="0"/>
        </a:p>
      </dgm:t>
    </dgm:pt>
    <dgm:pt modelId="{003040E5-8800-4FC2-8BC8-B8114232E454}" type="parTrans" cxnId="{0E76C4FC-8C9A-4454-8C0D-021579AFE78C}">
      <dgm:prSet/>
      <dgm:spPr/>
      <dgm:t>
        <a:bodyPr/>
        <a:lstStyle/>
        <a:p>
          <a:endParaRPr lang="ru-RU"/>
        </a:p>
      </dgm:t>
    </dgm:pt>
    <dgm:pt modelId="{1BE7E9DF-7E7D-4F7F-A02A-E6A25EBD9214}" type="sibTrans" cxnId="{0E76C4FC-8C9A-4454-8C0D-021579AFE78C}">
      <dgm:prSet/>
      <dgm:spPr/>
      <dgm:t>
        <a:bodyPr/>
        <a:lstStyle/>
        <a:p>
          <a:endParaRPr lang="ru-RU"/>
        </a:p>
      </dgm:t>
    </dgm:pt>
    <dgm:pt modelId="{96329999-C94B-4376-B990-A7E130A1D1AF}">
      <dgm:prSet phldrT="[Текст]" custT="1"/>
      <dgm:spPr/>
      <dgm:t>
        <a:bodyPr/>
        <a:lstStyle/>
        <a:p>
          <a:r>
            <a:rPr lang="ru-RU" sz="800" dirty="0" smtClean="0"/>
            <a:t>КОНЦЕПТ</a:t>
          </a:r>
          <a:endParaRPr lang="ru-RU" sz="800" dirty="0"/>
        </a:p>
      </dgm:t>
    </dgm:pt>
    <dgm:pt modelId="{292945C2-5F7A-4A2B-A607-EFB2406F1A78}" type="parTrans" cxnId="{79B92681-51A4-447A-8F1C-C95DF081D8C4}">
      <dgm:prSet/>
      <dgm:spPr/>
      <dgm:t>
        <a:bodyPr/>
        <a:lstStyle/>
        <a:p>
          <a:endParaRPr lang="ru-RU"/>
        </a:p>
      </dgm:t>
    </dgm:pt>
    <dgm:pt modelId="{22929B41-7E2A-4442-91B4-5057CD45F409}" type="sibTrans" cxnId="{79B92681-51A4-447A-8F1C-C95DF081D8C4}">
      <dgm:prSet/>
      <dgm:spPr/>
      <dgm:t>
        <a:bodyPr/>
        <a:lstStyle/>
        <a:p>
          <a:endParaRPr lang="ru-RU"/>
        </a:p>
      </dgm:t>
    </dgm:pt>
    <dgm:pt modelId="{43237BFC-C9E4-43BE-BD58-55EF00E6102D}">
      <dgm:prSet phldrT="[Текст]" custT="1"/>
      <dgm:spPr/>
      <dgm:t>
        <a:bodyPr/>
        <a:lstStyle/>
        <a:p>
          <a:r>
            <a:rPr lang="ru-RU" sz="800" dirty="0" smtClean="0"/>
            <a:t>3</a:t>
          </a:r>
          <a:r>
            <a:rPr lang="en-US" sz="800" dirty="0" smtClean="0"/>
            <a:t>D</a:t>
          </a:r>
          <a:r>
            <a:rPr lang="ru-RU" sz="800" dirty="0" smtClean="0"/>
            <a:t> модель</a:t>
          </a:r>
          <a:endParaRPr lang="ru-RU" sz="800" dirty="0"/>
        </a:p>
      </dgm:t>
    </dgm:pt>
    <dgm:pt modelId="{D9E762F2-9BDF-4934-8547-FFDE7976BD31}" type="parTrans" cxnId="{5FF6CA62-015D-429C-9A22-A79544CC9C7E}">
      <dgm:prSet/>
      <dgm:spPr/>
      <dgm:t>
        <a:bodyPr/>
        <a:lstStyle/>
        <a:p>
          <a:endParaRPr lang="ru-RU"/>
        </a:p>
      </dgm:t>
    </dgm:pt>
    <dgm:pt modelId="{86E240F5-D04F-4052-80A4-D9CA8808A562}" type="sibTrans" cxnId="{5FF6CA62-015D-429C-9A22-A79544CC9C7E}">
      <dgm:prSet/>
      <dgm:spPr/>
      <dgm:t>
        <a:bodyPr/>
        <a:lstStyle/>
        <a:p>
          <a:endParaRPr lang="ru-RU"/>
        </a:p>
      </dgm:t>
    </dgm:pt>
    <dgm:pt modelId="{9EFAA645-EDF5-4A7E-881C-672E31C579EC}">
      <dgm:prSet phldrT="[Текст]" custT="1"/>
      <dgm:spPr/>
      <dgm:t>
        <a:bodyPr/>
        <a:lstStyle/>
        <a:p>
          <a:r>
            <a:rPr lang="ru-RU" sz="800" dirty="0" smtClean="0"/>
            <a:t>Оптимизация расчетов</a:t>
          </a:r>
          <a:endParaRPr lang="ru-RU" sz="800" dirty="0"/>
        </a:p>
      </dgm:t>
    </dgm:pt>
    <dgm:pt modelId="{5C00D81C-17BA-4C20-8590-73C7C5CC3D4C}" type="parTrans" cxnId="{18B594A1-697D-4461-BCC0-B22376783E94}">
      <dgm:prSet/>
      <dgm:spPr/>
      <dgm:t>
        <a:bodyPr/>
        <a:lstStyle/>
        <a:p>
          <a:endParaRPr lang="ru-RU"/>
        </a:p>
      </dgm:t>
    </dgm:pt>
    <dgm:pt modelId="{D49751B5-1325-4D0C-8220-0FF01A8AE62A}" type="sibTrans" cxnId="{18B594A1-697D-4461-BCC0-B22376783E94}">
      <dgm:prSet/>
      <dgm:spPr/>
      <dgm:t>
        <a:bodyPr/>
        <a:lstStyle/>
        <a:p>
          <a:endParaRPr lang="ru-RU"/>
        </a:p>
      </dgm:t>
    </dgm:pt>
    <dgm:pt modelId="{A2BEFF72-BB4B-4306-952D-58384FD136BD}">
      <dgm:prSet phldrT="[Текст]" custT="1"/>
      <dgm:spPr/>
      <dgm:t>
        <a:bodyPr/>
        <a:lstStyle/>
        <a:p>
          <a:r>
            <a:rPr lang="ru-RU" sz="800" dirty="0" smtClean="0"/>
            <a:t>Выпуск опытных образцов</a:t>
          </a:r>
          <a:endParaRPr lang="ru-RU" sz="800" dirty="0"/>
        </a:p>
      </dgm:t>
    </dgm:pt>
    <dgm:pt modelId="{175AA9D9-7F4F-4366-8A6D-66475E8BC83E}" type="parTrans" cxnId="{97DC5C5F-1740-4AC7-92C3-307C84CA9148}">
      <dgm:prSet/>
      <dgm:spPr/>
      <dgm:t>
        <a:bodyPr/>
        <a:lstStyle/>
        <a:p>
          <a:endParaRPr lang="ru-RU"/>
        </a:p>
      </dgm:t>
    </dgm:pt>
    <dgm:pt modelId="{DC06E240-E255-4D0B-9DA6-757027748F43}" type="sibTrans" cxnId="{97DC5C5F-1740-4AC7-92C3-307C84CA9148}">
      <dgm:prSet/>
      <dgm:spPr/>
      <dgm:t>
        <a:bodyPr/>
        <a:lstStyle/>
        <a:p>
          <a:endParaRPr lang="ru-RU"/>
        </a:p>
      </dgm:t>
    </dgm:pt>
    <dgm:pt modelId="{935BC82F-2CFF-4812-8657-7D429B243C54}">
      <dgm:prSet phldrT="[Текст]" custT="1"/>
      <dgm:spPr/>
      <dgm:t>
        <a:bodyPr/>
        <a:lstStyle/>
        <a:p>
          <a:r>
            <a:rPr lang="ru-RU" sz="800" dirty="0" smtClean="0"/>
            <a:t>Верификация и </a:t>
          </a:r>
          <a:r>
            <a:rPr lang="ru-RU" sz="800" dirty="0" err="1" smtClean="0"/>
            <a:t>валидация</a:t>
          </a:r>
          <a:r>
            <a:rPr lang="ru-RU" sz="800" dirty="0" smtClean="0"/>
            <a:t> моделей</a:t>
          </a:r>
          <a:endParaRPr lang="ru-RU" sz="800" dirty="0"/>
        </a:p>
      </dgm:t>
    </dgm:pt>
    <dgm:pt modelId="{70DD919C-1F93-4FA4-8D49-DCB5BA047C3F}" type="parTrans" cxnId="{04147D01-33FA-43DD-88C5-8F84E5938AD2}">
      <dgm:prSet/>
      <dgm:spPr/>
      <dgm:t>
        <a:bodyPr/>
        <a:lstStyle/>
        <a:p>
          <a:endParaRPr lang="ru-RU"/>
        </a:p>
      </dgm:t>
    </dgm:pt>
    <dgm:pt modelId="{04CC3938-0229-4DFD-8558-9B2134F86F15}" type="sibTrans" cxnId="{04147D01-33FA-43DD-88C5-8F84E5938AD2}">
      <dgm:prSet/>
      <dgm:spPr/>
      <dgm:t>
        <a:bodyPr/>
        <a:lstStyle/>
        <a:p>
          <a:endParaRPr lang="ru-RU"/>
        </a:p>
      </dgm:t>
    </dgm:pt>
    <dgm:pt modelId="{24D7B46E-BE9D-47FC-8ED6-F6D3902623B3}">
      <dgm:prSet phldrT="[Текст]" custT="1"/>
      <dgm:spPr/>
      <dgm:t>
        <a:bodyPr/>
        <a:lstStyle/>
        <a:p>
          <a:r>
            <a:rPr lang="ru-RU" sz="800" dirty="0" smtClean="0"/>
            <a:t>Интеграция в АСУ ТП</a:t>
          </a:r>
          <a:endParaRPr lang="ru-RU" sz="800" dirty="0"/>
        </a:p>
      </dgm:t>
    </dgm:pt>
    <dgm:pt modelId="{A46FB6BD-9F36-4E17-822E-949D99F59217}" type="parTrans" cxnId="{815F6452-D752-4DD2-BC9D-652D2BC39961}">
      <dgm:prSet/>
      <dgm:spPr/>
      <dgm:t>
        <a:bodyPr/>
        <a:lstStyle/>
        <a:p>
          <a:endParaRPr lang="ru-RU"/>
        </a:p>
      </dgm:t>
    </dgm:pt>
    <dgm:pt modelId="{664BD582-BD71-43CB-B1A0-55BA37B2EECB}" type="sibTrans" cxnId="{815F6452-D752-4DD2-BC9D-652D2BC39961}">
      <dgm:prSet/>
      <dgm:spPr/>
      <dgm:t>
        <a:bodyPr/>
        <a:lstStyle/>
        <a:p>
          <a:endParaRPr lang="ru-RU"/>
        </a:p>
      </dgm:t>
    </dgm:pt>
    <dgm:pt modelId="{5B8C919E-F262-4C5F-98FA-6E9AA69A965A}" type="pres">
      <dgm:prSet presAssocID="{B4BA3FA2-8D05-45E3-A387-169B9262D5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1532C-30D0-45C0-BA43-D550D266AB93}" type="pres">
      <dgm:prSet presAssocID="{2CFBC538-8042-4F99-8ED0-10749E0FEBF3}" presName="centerShape" presStyleLbl="node0" presStyleIdx="0" presStyleCnt="1"/>
      <dgm:spPr/>
      <dgm:t>
        <a:bodyPr/>
        <a:lstStyle/>
        <a:p>
          <a:endParaRPr lang="ru-RU"/>
        </a:p>
      </dgm:t>
    </dgm:pt>
    <dgm:pt modelId="{5981182D-86E4-41FD-B1BD-74A4B495EA87}" type="pres">
      <dgm:prSet presAssocID="{96329999-C94B-4376-B990-A7E130A1D1AF}" presName="node" presStyleLbl="node1" presStyleIdx="0" presStyleCnt="6" custScaleX="170584" custRadScaleRad="100026" custRadScaleInc="3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CDA08-4E13-4F4E-A025-69ECCB1A283B}" type="pres">
      <dgm:prSet presAssocID="{96329999-C94B-4376-B990-A7E130A1D1AF}" presName="dummy" presStyleCnt="0"/>
      <dgm:spPr/>
    </dgm:pt>
    <dgm:pt modelId="{9C6B1796-141A-4166-9B5E-274DC3633BF8}" type="pres">
      <dgm:prSet presAssocID="{22929B41-7E2A-4442-91B4-5057CD45F40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114644D-7C39-4A6B-9D02-119D65AD76DA}" type="pres">
      <dgm:prSet presAssocID="{43237BFC-C9E4-43BE-BD58-55EF00E6102D}" presName="node" presStyleLbl="node1" presStyleIdx="1" presStyleCnt="6" custScaleX="148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570D3-2108-40BD-ACEA-513363BAD4E7}" type="pres">
      <dgm:prSet presAssocID="{43237BFC-C9E4-43BE-BD58-55EF00E6102D}" presName="dummy" presStyleCnt="0"/>
      <dgm:spPr/>
    </dgm:pt>
    <dgm:pt modelId="{2F55A374-F11C-4E16-9883-5FE7A4DA73D6}" type="pres">
      <dgm:prSet presAssocID="{86E240F5-D04F-4052-80A4-D9CA8808A56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9F7E744-723F-4902-90AA-6BA2110D00BF}" type="pres">
      <dgm:prSet presAssocID="{9EFAA645-EDF5-4A7E-881C-672E31C579EC}" presName="node" presStyleLbl="node1" presStyleIdx="2" presStyleCnt="6" custScaleX="180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05C17-AE89-4238-B38E-173A00180469}" type="pres">
      <dgm:prSet presAssocID="{9EFAA645-EDF5-4A7E-881C-672E31C579EC}" presName="dummy" presStyleCnt="0"/>
      <dgm:spPr/>
    </dgm:pt>
    <dgm:pt modelId="{B42E0BC6-8CA2-4A61-BFFE-B412B04F3795}" type="pres">
      <dgm:prSet presAssocID="{D49751B5-1325-4D0C-8220-0FF01A8AE62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C0CD69B-B216-435A-A0E0-2A28318008A7}" type="pres">
      <dgm:prSet presAssocID="{A2BEFF72-BB4B-4306-952D-58384FD136BD}" presName="node" presStyleLbl="node1" presStyleIdx="3" presStyleCnt="6" custScaleX="157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7A7D3-4FBC-4245-B8D3-318CBB6F957A}" type="pres">
      <dgm:prSet presAssocID="{A2BEFF72-BB4B-4306-952D-58384FD136BD}" presName="dummy" presStyleCnt="0"/>
      <dgm:spPr/>
    </dgm:pt>
    <dgm:pt modelId="{EEFF3329-45D9-49EA-8792-A3D1CAB39BFF}" type="pres">
      <dgm:prSet presAssocID="{DC06E240-E255-4D0B-9DA6-757027748F4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1D09DD3-AEC3-4CE8-AEFC-AC9ED21F6B7C}" type="pres">
      <dgm:prSet presAssocID="{935BC82F-2CFF-4812-8657-7D429B243C54}" presName="node" presStyleLbl="node1" presStyleIdx="4" presStyleCnt="6" custScaleX="190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FCE9-8838-4DED-91AF-402964C1D072}" type="pres">
      <dgm:prSet presAssocID="{935BC82F-2CFF-4812-8657-7D429B243C54}" presName="dummy" presStyleCnt="0"/>
      <dgm:spPr/>
    </dgm:pt>
    <dgm:pt modelId="{B6CA5FD4-AA1A-4E1A-ADFB-E7E0BEDEC4E9}" type="pres">
      <dgm:prSet presAssocID="{04CC3938-0229-4DFD-8558-9B2134F86F1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6CBCCF2-FB69-40AF-AB35-AEF8CCF6236A}" type="pres">
      <dgm:prSet presAssocID="{24D7B46E-BE9D-47FC-8ED6-F6D3902623B3}" presName="node" presStyleLbl="node1" presStyleIdx="5" presStyleCnt="6" custScaleX="172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F4421-1546-4EB7-94C5-D50701541F3D}" type="pres">
      <dgm:prSet presAssocID="{24D7B46E-BE9D-47FC-8ED6-F6D3902623B3}" presName="dummy" presStyleCnt="0"/>
      <dgm:spPr/>
    </dgm:pt>
    <dgm:pt modelId="{BF4AF496-3541-4726-BB80-015E62060DBD}" type="pres">
      <dgm:prSet presAssocID="{664BD582-BD71-43CB-B1A0-55BA37B2EECB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1E72B75-89BB-47D3-BED8-AF9E29E6A0EA}" type="presOf" srcId="{B4BA3FA2-8D05-45E3-A387-169B9262D533}" destId="{5B8C919E-F262-4C5F-98FA-6E9AA69A965A}" srcOrd="0" destOrd="0" presId="urn:microsoft.com/office/officeart/2005/8/layout/radial6"/>
    <dgm:cxn modelId="{FCF8865A-44C6-4DAD-A026-5ADA742FB9A5}" type="presOf" srcId="{935BC82F-2CFF-4812-8657-7D429B243C54}" destId="{B1D09DD3-AEC3-4CE8-AEFC-AC9ED21F6B7C}" srcOrd="0" destOrd="0" presId="urn:microsoft.com/office/officeart/2005/8/layout/radial6"/>
    <dgm:cxn modelId="{5FF6CA62-015D-429C-9A22-A79544CC9C7E}" srcId="{2CFBC538-8042-4F99-8ED0-10749E0FEBF3}" destId="{43237BFC-C9E4-43BE-BD58-55EF00E6102D}" srcOrd="1" destOrd="0" parTransId="{D9E762F2-9BDF-4934-8547-FFDE7976BD31}" sibTransId="{86E240F5-D04F-4052-80A4-D9CA8808A562}"/>
    <dgm:cxn modelId="{815F6452-D752-4DD2-BC9D-652D2BC39961}" srcId="{2CFBC538-8042-4F99-8ED0-10749E0FEBF3}" destId="{24D7B46E-BE9D-47FC-8ED6-F6D3902623B3}" srcOrd="5" destOrd="0" parTransId="{A46FB6BD-9F36-4E17-822E-949D99F59217}" sibTransId="{664BD582-BD71-43CB-B1A0-55BA37B2EECB}"/>
    <dgm:cxn modelId="{B3DABE80-42F3-4E22-8600-89EC2CFBCF92}" type="presOf" srcId="{22929B41-7E2A-4442-91B4-5057CD45F409}" destId="{9C6B1796-141A-4166-9B5E-274DC3633BF8}" srcOrd="0" destOrd="0" presId="urn:microsoft.com/office/officeart/2005/8/layout/radial6"/>
    <dgm:cxn modelId="{0E76C4FC-8C9A-4454-8C0D-021579AFE78C}" srcId="{B4BA3FA2-8D05-45E3-A387-169B9262D533}" destId="{2CFBC538-8042-4F99-8ED0-10749E0FEBF3}" srcOrd="0" destOrd="0" parTransId="{003040E5-8800-4FC2-8BC8-B8114232E454}" sibTransId="{1BE7E9DF-7E7D-4F7F-A02A-E6A25EBD9214}"/>
    <dgm:cxn modelId="{4D4B9339-9D3D-4E3D-8D44-463AA710F89F}" type="presOf" srcId="{A2BEFF72-BB4B-4306-952D-58384FD136BD}" destId="{3C0CD69B-B216-435A-A0E0-2A28318008A7}" srcOrd="0" destOrd="0" presId="urn:microsoft.com/office/officeart/2005/8/layout/radial6"/>
    <dgm:cxn modelId="{8CCB3BDA-0D1E-4693-A1DB-F6B6E593761F}" type="presOf" srcId="{86E240F5-D04F-4052-80A4-D9CA8808A562}" destId="{2F55A374-F11C-4E16-9883-5FE7A4DA73D6}" srcOrd="0" destOrd="0" presId="urn:microsoft.com/office/officeart/2005/8/layout/radial6"/>
    <dgm:cxn modelId="{520B3FE7-9215-41FF-9BB7-4D15507C07AB}" type="presOf" srcId="{DC06E240-E255-4D0B-9DA6-757027748F43}" destId="{EEFF3329-45D9-49EA-8792-A3D1CAB39BFF}" srcOrd="0" destOrd="0" presId="urn:microsoft.com/office/officeart/2005/8/layout/radial6"/>
    <dgm:cxn modelId="{18B594A1-697D-4461-BCC0-B22376783E94}" srcId="{2CFBC538-8042-4F99-8ED0-10749E0FEBF3}" destId="{9EFAA645-EDF5-4A7E-881C-672E31C579EC}" srcOrd="2" destOrd="0" parTransId="{5C00D81C-17BA-4C20-8590-73C7C5CC3D4C}" sibTransId="{D49751B5-1325-4D0C-8220-0FF01A8AE62A}"/>
    <dgm:cxn modelId="{894F8A4E-6953-4B2F-BE61-137203F2F95F}" type="presOf" srcId="{D49751B5-1325-4D0C-8220-0FF01A8AE62A}" destId="{B42E0BC6-8CA2-4A61-BFFE-B412B04F3795}" srcOrd="0" destOrd="0" presId="urn:microsoft.com/office/officeart/2005/8/layout/radial6"/>
    <dgm:cxn modelId="{97DC5C5F-1740-4AC7-92C3-307C84CA9148}" srcId="{2CFBC538-8042-4F99-8ED0-10749E0FEBF3}" destId="{A2BEFF72-BB4B-4306-952D-58384FD136BD}" srcOrd="3" destOrd="0" parTransId="{175AA9D9-7F4F-4366-8A6D-66475E8BC83E}" sibTransId="{DC06E240-E255-4D0B-9DA6-757027748F43}"/>
    <dgm:cxn modelId="{B5DCF120-484D-49B5-846D-51B947B29D0F}" type="presOf" srcId="{43237BFC-C9E4-43BE-BD58-55EF00E6102D}" destId="{1114644D-7C39-4A6B-9D02-119D65AD76DA}" srcOrd="0" destOrd="0" presId="urn:microsoft.com/office/officeart/2005/8/layout/radial6"/>
    <dgm:cxn modelId="{04147D01-33FA-43DD-88C5-8F84E5938AD2}" srcId="{2CFBC538-8042-4F99-8ED0-10749E0FEBF3}" destId="{935BC82F-2CFF-4812-8657-7D429B243C54}" srcOrd="4" destOrd="0" parTransId="{70DD919C-1F93-4FA4-8D49-DCB5BA047C3F}" sibTransId="{04CC3938-0229-4DFD-8558-9B2134F86F15}"/>
    <dgm:cxn modelId="{5446BEBD-8DE8-4CDB-81EE-7F70CB3FFACD}" type="presOf" srcId="{9EFAA645-EDF5-4A7E-881C-672E31C579EC}" destId="{A9F7E744-723F-4902-90AA-6BA2110D00BF}" srcOrd="0" destOrd="0" presId="urn:microsoft.com/office/officeart/2005/8/layout/radial6"/>
    <dgm:cxn modelId="{6330C7A2-50DE-4B91-B029-E73C566159A0}" type="presOf" srcId="{2CFBC538-8042-4F99-8ED0-10749E0FEBF3}" destId="{02E1532C-30D0-45C0-BA43-D550D266AB93}" srcOrd="0" destOrd="0" presId="urn:microsoft.com/office/officeart/2005/8/layout/radial6"/>
    <dgm:cxn modelId="{CB6CA0CE-0394-4DA1-B91E-E20E1E8A690B}" type="presOf" srcId="{96329999-C94B-4376-B990-A7E130A1D1AF}" destId="{5981182D-86E4-41FD-B1BD-74A4B495EA87}" srcOrd="0" destOrd="0" presId="urn:microsoft.com/office/officeart/2005/8/layout/radial6"/>
    <dgm:cxn modelId="{362DC0EC-7502-450B-9AA8-99D4A10D27E1}" type="presOf" srcId="{04CC3938-0229-4DFD-8558-9B2134F86F15}" destId="{B6CA5FD4-AA1A-4E1A-ADFB-E7E0BEDEC4E9}" srcOrd="0" destOrd="0" presId="urn:microsoft.com/office/officeart/2005/8/layout/radial6"/>
    <dgm:cxn modelId="{BCE6515B-E15D-4D10-BB29-6FD7B2C6B858}" type="presOf" srcId="{664BD582-BD71-43CB-B1A0-55BA37B2EECB}" destId="{BF4AF496-3541-4726-BB80-015E62060DBD}" srcOrd="0" destOrd="0" presId="urn:microsoft.com/office/officeart/2005/8/layout/radial6"/>
    <dgm:cxn modelId="{79B92681-51A4-447A-8F1C-C95DF081D8C4}" srcId="{2CFBC538-8042-4F99-8ED0-10749E0FEBF3}" destId="{96329999-C94B-4376-B990-A7E130A1D1AF}" srcOrd="0" destOrd="0" parTransId="{292945C2-5F7A-4A2B-A607-EFB2406F1A78}" sibTransId="{22929B41-7E2A-4442-91B4-5057CD45F409}"/>
    <dgm:cxn modelId="{49C45DF2-6EE9-4F43-BF7F-3452F4D75722}" type="presOf" srcId="{24D7B46E-BE9D-47FC-8ED6-F6D3902623B3}" destId="{86CBCCF2-FB69-40AF-AB35-AEF8CCF6236A}" srcOrd="0" destOrd="0" presId="urn:microsoft.com/office/officeart/2005/8/layout/radial6"/>
    <dgm:cxn modelId="{7759AA4D-0073-471F-AADF-240E43C2618E}" type="presParOf" srcId="{5B8C919E-F262-4C5F-98FA-6E9AA69A965A}" destId="{02E1532C-30D0-45C0-BA43-D550D266AB93}" srcOrd="0" destOrd="0" presId="urn:microsoft.com/office/officeart/2005/8/layout/radial6"/>
    <dgm:cxn modelId="{D19C7423-79E8-4EF0-A7F5-93E00F3279D3}" type="presParOf" srcId="{5B8C919E-F262-4C5F-98FA-6E9AA69A965A}" destId="{5981182D-86E4-41FD-B1BD-74A4B495EA87}" srcOrd="1" destOrd="0" presId="urn:microsoft.com/office/officeart/2005/8/layout/radial6"/>
    <dgm:cxn modelId="{3A6C4182-1BFE-40B8-B1FA-277D25A81A7E}" type="presParOf" srcId="{5B8C919E-F262-4C5F-98FA-6E9AA69A965A}" destId="{7DFCDA08-4E13-4F4E-A025-69ECCB1A283B}" srcOrd="2" destOrd="0" presId="urn:microsoft.com/office/officeart/2005/8/layout/radial6"/>
    <dgm:cxn modelId="{35BD62EC-6C46-4453-B6DC-78D34CF90493}" type="presParOf" srcId="{5B8C919E-F262-4C5F-98FA-6E9AA69A965A}" destId="{9C6B1796-141A-4166-9B5E-274DC3633BF8}" srcOrd="3" destOrd="0" presId="urn:microsoft.com/office/officeart/2005/8/layout/radial6"/>
    <dgm:cxn modelId="{BDCDB8A5-CB16-4D7C-82D8-2E34EEB32868}" type="presParOf" srcId="{5B8C919E-F262-4C5F-98FA-6E9AA69A965A}" destId="{1114644D-7C39-4A6B-9D02-119D65AD76DA}" srcOrd="4" destOrd="0" presId="urn:microsoft.com/office/officeart/2005/8/layout/radial6"/>
    <dgm:cxn modelId="{0858BA42-189E-4130-8EAE-F2C8A76108CC}" type="presParOf" srcId="{5B8C919E-F262-4C5F-98FA-6E9AA69A965A}" destId="{70B570D3-2108-40BD-ACEA-513363BAD4E7}" srcOrd="5" destOrd="0" presId="urn:microsoft.com/office/officeart/2005/8/layout/radial6"/>
    <dgm:cxn modelId="{3596DAEC-AB25-4D9E-BC3E-88E5D8120B34}" type="presParOf" srcId="{5B8C919E-F262-4C5F-98FA-6E9AA69A965A}" destId="{2F55A374-F11C-4E16-9883-5FE7A4DA73D6}" srcOrd="6" destOrd="0" presId="urn:microsoft.com/office/officeart/2005/8/layout/radial6"/>
    <dgm:cxn modelId="{B42FEC36-068D-4121-A02C-1CF515BB3FB3}" type="presParOf" srcId="{5B8C919E-F262-4C5F-98FA-6E9AA69A965A}" destId="{A9F7E744-723F-4902-90AA-6BA2110D00BF}" srcOrd="7" destOrd="0" presId="urn:microsoft.com/office/officeart/2005/8/layout/radial6"/>
    <dgm:cxn modelId="{4FCC7D31-44B7-4DE5-8C1D-0595FDE1CD6B}" type="presParOf" srcId="{5B8C919E-F262-4C5F-98FA-6E9AA69A965A}" destId="{6DD05C17-AE89-4238-B38E-173A00180469}" srcOrd="8" destOrd="0" presId="urn:microsoft.com/office/officeart/2005/8/layout/radial6"/>
    <dgm:cxn modelId="{A7157663-E9B6-40D9-9835-DF873AB40DC1}" type="presParOf" srcId="{5B8C919E-F262-4C5F-98FA-6E9AA69A965A}" destId="{B42E0BC6-8CA2-4A61-BFFE-B412B04F3795}" srcOrd="9" destOrd="0" presId="urn:microsoft.com/office/officeart/2005/8/layout/radial6"/>
    <dgm:cxn modelId="{F18A8D03-E0AD-45CE-9B09-D75C17A17024}" type="presParOf" srcId="{5B8C919E-F262-4C5F-98FA-6E9AA69A965A}" destId="{3C0CD69B-B216-435A-A0E0-2A28318008A7}" srcOrd="10" destOrd="0" presId="urn:microsoft.com/office/officeart/2005/8/layout/radial6"/>
    <dgm:cxn modelId="{8F905088-C8C4-4BDF-8848-5F8EE354B5CD}" type="presParOf" srcId="{5B8C919E-F262-4C5F-98FA-6E9AA69A965A}" destId="{3BC7A7D3-4FBC-4245-B8D3-318CBB6F957A}" srcOrd="11" destOrd="0" presId="urn:microsoft.com/office/officeart/2005/8/layout/radial6"/>
    <dgm:cxn modelId="{B6B843C4-EA71-4D34-A21D-6FAFD82E1A07}" type="presParOf" srcId="{5B8C919E-F262-4C5F-98FA-6E9AA69A965A}" destId="{EEFF3329-45D9-49EA-8792-A3D1CAB39BFF}" srcOrd="12" destOrd="0" presId="urn:microsoft.com/office/officeart/2005/8/layout/radial6"/>
    <dgm:cxn modelId="{3E52A88C-0A23-4C73-98AD-7AD9918A9E23}" type="presParOf" srcId="{5B8C919E-F262-4C5F-98FA-6E9AA69A965A}" destId="{B1D09DD3-AEC3-4CE8-AEFC-AC9ED21F6B7C}" srcOrd="13" destOrd="0" presId="urn:microsoft.com/office/officeart/2005/8/layout/radial6"/>
    <dgm:cxn modelId="{22C04783-3108-4829-BDA2-05585F0E9255}" type="presParOf" srcId="{5B8C919E-F262-4C5F-98FA-6E9AA69A965A}" destId="{FA3BFCE9-8838-4DED-91AF-402964C1D072}" srcOrd="14" destOrd="0" presId="urn:microsoft.com/office/officeart/2005/8/layout/radial6"/>
    <dgm:cxn modelId="{675EE9BD-D0D0-46C2-829B-E1B521B3397E}" type="presParOf" srcId="{5B8C919E-F262-4C5F-98FA-6E9AA69A965A}" destId="{B6CA5FD4-AA1A-4E1A-ADFB-E7E0BEDEC4E9}" srcOrd="15" destOrd="0" presId="urn:microsoft.com/office/officeart/2005/8/layout/radial6"/>
    <dgm:cxn modelId="{5399AFCA-9884-404B-9C69-45DC32D96859}" type="presParOf" srcId="{5B8C919E-F262-4C5F-98FA-6E9AA69A965A}" destId="{86CBCCF2-FB69-40AF-AB35-AEF8CCF6236A}" srcOrd="16" destOrd="0" presId="urn:microsoft.com/office/officeart/2005/8/layout/radial6"/>
    <dgm:cxn modelId="{106F6537-A5FE-4129-A76B-D58A530100C9}" type="presParOf" srcId="{5B8C919E-F262-4C5F-98FA-6E9AA69A965A}" destId="{5C3F4421-1546-4EB7-94C5-D50701541F3D}" srcOrd="17" destOrd="0" presId="urn:microsoft.com/office/officeart/2005/8/layout/radial6"/>
    <dgm:cxn modelId="{F005F120-7F22-46C9-8076-DCF0DEFACE04}" type="presParOf" srcId="{5B8C919E-F262-4C5F-98FA-6E9AA69A965A}" destId="{BF4AF496-3541-4726-BB80-015E62060DB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57F70E-44D7-4818-A668-F07BF87A017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8AD0D2-FB53-4744-A8BF-CD44566B9C01}">
      <dgm:prSet phldrT="[Текст]"/>
      <dgm:spPr/>
      <dgm:t>
        <a:bodyPr/>
        <a:lstStyle/>
        <a:p>
          <a:r>
            <a:rPr lang="ru-RU" dirty="0" smtClean="0"/>
            <a:t>Обследование действующих печей</a:t>
          </a:r>
          <a:endParaRPr lang="ru-RU" dirty="0"/>
        </a:p>
      </dgm:t>
    </dgm:pt>
    <dgm:pt modelId="{E1541A6F-5406-43F2-83AE-340F206C2970}" type="parTrans" cxnId="{06C0C13A-E298-4D86-9FCF-76B8810E613E}">
      <dgm:prSet/>
      <dgm:spPr/>
      <dgm:t>
        <a:bodyPr/>
        <a:lstStyle/>
        <a:p>
          <a:endParaRPr lang="ru-RU"/>
        </a:p>
      </dgm:t>
    </dgm:pt>
    <dgm:pt modelId="{8A707DA8-B2E5-4DDA-94CE-0D4F95999B17}" type="sibTrans" cxnId="{06C0C13A-E298-4D86-9FCF-76B8810E613E}">
      <dgm:prSet/>
      <dgm:spPr/>
      <dgm:t>
        <a:bodyPr/>
        <a:lstStyle/>
        <a:p>
          <a:endParaRPr lang="ru-RU"/>
        </a:p>
      </dgm:t>
    </dgm:pt>
    <dgm:pt modelId="{7D2D3A38-2590-4126-8531-848BAF7907F3}">
      <dgm:prSet phldrT="[Текст]"/>
      <dgm:spPr/>
      <dgm:t>
        <a:bodyPr/>
        <a:lstStyle/>
        <a:p>
          <a:r>
            <a:rPr lang="ru-RU" dirty="0" smtClean="0"/>
            <a:t>Обследование</a:t>
          </a:r>
          <a:endParaRPr lang="ru-RU" dirty="0"/>
        </a:p>
      </dgm:t>
    </dgm:pt>
    <dgm:pt modelId="{22F94534-01B9-4195-B140-40BE8B1C172F}" type="parTrans" cxnId="{F7C70E1D-3947-4C66-8BF3-33241D687381}">
      <dgm:prSet/>
      <dgm:spPr/>
      <dgm:t>
        <a:bodyPr/>
        <a:lstStyle/>
        <a:p>
          <a:endParaRPr lang="ru-RU"/>
        </a:p>
      </dgm:t>
    </dgm:pt>
    <dgm:pt modelId="{F0BC1C8F-BBC8-4955-9C2E-FAB8177CDC69}" type="sibTrans" cxnId="{F7C70E1D-3947-4C66-8BF3-33241D687381}">
      <dgm:prSet/>
      <dgm:spPr/>
      <dgm:t>
        <a:bodyPr/>
        <a:lstStyle/>
        <a:p>
          <a:endParaRPr lang="ru-RU"/>
        </a:p>
      </dgm:t>
    </dgm:pt>
    <dgm:pt modelId="{74F208BD-E703-4519-BA07-C85F89E71036}">
      <dgm:prSet phldrT="[Текст]"/>
      <dgm:spPr/>
      <dgm:t>
        <a:bodyPr/>
        <a:lstStyle/>
        <a:p>
          <a:r>
            <a:rPr lang="ru-RU" dirty="0" smtClean="0"/>
            <a:t>Математическая модель</a:t>
          </a:r>
          <a:endParaRPr lang="ru-RU" dirty="0"/>
        </a:p>
      </dgm:t>
    </dgm:pt>
    <dgm:pt modelId="{CD0E693D-AF9D-4E31-8EA9-C4C59F0421A2}" type="parTrans" cxnId="{E74DE7E0-8F2E-4D04-8CF6-938B0B9AD01C}">
      <dgm:prSet/>
      <dgm:spPr/>
      <dgm:t>
        <a:bodyPr/>
        <a:lstStyle/>
        <a:p>
          <a:endParaRPr lang="ru-RU"/>
        </a:p>
      </dgm:t>
    </dgm:pt>
    <dgm:pt modelId="{F78F85AD-0BBB-4A2D-A926-7AECA4659644}" type="sibTrans" cxnId="{E74DE7E0-8F2E-4D04-8CF6-938B0B9AD01C}">
      <dgm:prSet/>
      <dgm:spPr/>
      <dgm:t>
        <a:bodyPr/>
        <a:lstStyle/>
        <a:p>
          <a:endParaRPr lang="ru-RU"/>
        </a:p>
      </dgm:t>
    </dgm:pt>
    <dgm:pt modelId="{6806B254-FAB6-4B36-BA9A-C16C10A86E70}">
      <dgm:prSet phldrT="[Текст]"/>
      <dgm:spPr/>
      <dgm:t>
        <a:bodyPr/>
        <a:lstStyle/>
        <a:p>
          <a:r>
            <a:rPr lang="ru-RU" dirty="0" smtClean="0"/>
            <a:t>Модернизация печи</a:t>
          </a:r>
          <a:endParaRPr lang="ru-RU" dirty="0"/>
        </a:p>
      </dgm:t>
    </dgm:pt>
    <dgm:pt modelId="{C7D170E6-D4BE-41A7-98F9-DE8123F6AD43}" type="parTrans" cxnId="{992D1825-CDF9-476B-9639-EB2F04ED2F32}">
      <dgm:prSet/>
      <dgm:spPr/>
      <dgm:t>
        <a:bodyPr/>
        <a:lstStyle/>
        <a:p>
          <a:endParaRPr lang="ru-RU"/>
        </a:p>
      </dgm:t>
    </dgm:pt>
    <dgm:pt modelId="{C583870F-E1FA-4BD0-B7D5-511CB9972D8C}" type="sibTrans" cxnId="{992D1825-CDF9-476B-9639-EB2F04ED2F32}">
      <dgm:prSet/>
      <dgm:spPr/>
      <dgm:t>
        <a:bodyPr/>
        <a:lstStyle/>
        <a:p>
          <a:endParaRPr lang="ru-RU"/>
        </a:p>
      </dgm:t>
    </dgm:pt>
    <dgm:pt modelId="{09A2DCB9-6EEB-4CF9-8062-DDFB97CD5868}">
      <dgm:prSet phldrT="[Текст]"/>
      <dgm:spPr/>
      <dgm:t>
        <a:bodyPr/>
        <a:lstStyle/>
        <a:p>
          <a:r>
            <a:rPr lang="ru-RU" dirty="0" smtClean="0"/>
            <a:t>Цифровое конструирование печей</a:t>
          </a:r>
          <a:endParaRPr lang="ru-RU" dirty="0"/>
        </a:p>
      </dgm:t>
    </dgm:pt>
    <dgm:pt modelId="{B2A0A1C9-1B48-489C-AF3A-85E02CA1A29D}" type="parTrans" cxnId="{603918F7-3BF5-42B6-82A8-D7385FB604C3}">
      <dgm:prSet/>
      <dgm:spPr/>
      <dgm:t>
        <a:bodyPr/>
        <a:lstStyle/>
        <a:p>
          <a:endParaRPr lang="ru-RU"/>
        </a:p>
      </dgm:t>
    </dgm:pt>
    <dgm:pt modelId="{CE82DDB0-38AF-4EE6-8890-1FAFE72DA10C}" type="sibTrans" cxnId="{603918F7-3BF5-42B6-82A8-D7385FB604C3}">
      <dgm:prSet/>
      <dgm:spPr/>
      <dgm:t>
        <a:bodyPr/>
        <a:lstStyle/>
        <a:p>
          <a:endParaRPr lang="ru-RU"/>
        </a:p>
      </dgm:t>
    </dgm:pt>
    <dgm:pt modelId="{69FA49CB-9821-4A92-B3B5-121806337A9A}">
      <dgm:prSet phldrT="[Текст]"/>
      <dgm:spPr/>
      <dgm:t>
        <a:bodyPr/>
        <a:lstStyle/>
        <a:p>
          <a:r>
            <a:rPr lang="ru-RU" dirty="0" smtClean="0"/>
            <a:t>Математическая модель</a:t>
          </a:r>
          <a:endParaRPr lang="ru-RU" dirty="0"/>
        </a:p>
      </dgm:t>
    </dgm:pt>
    <dgm:pt modelId="{31C3FC54-A03D-41ED-9040-43159B4CB65E}" type="parTrans" cxnId="{C1FBD994-B0EA-4D07-BF0A-5AFA9A346F34}">
      <dgm:prSet/>
      <dgm:spPr/>
      <dgm:t>
        <a:bodyPr/>
        <a:lstStyle/>
        <a:p>
          <a:endParaRPr lang="ru-RU"/>
        </a:p>
      </dgm:t>
    </dgm:pt>
    <dgm:pt modelId="{8F5193BE-6788-4D8C-9211-4DADBCF5CE8A}" type="sibTrans" cxnId="{C1FBD994-B0EA-4D07-BF0A-5AFA9A346F34}">
      <dgm:prSet/>
      <dgm:spPr/>
      <dgm:t>
        <a:bodyPr/>
        <a:lstStyle/>
        <a:p>
          <a:endParaRPr lang="ru-RU"/>
        </a:p>
      </dgm:t>
    </dgm:pt>
    <dgm:pt modelId="{5ACA95C7-82FA-44ED-8522-84BE98414335}">
      <dgm:prSet phldrT="[Текст]"/>
      <dgm:spPr/>
      <dgm:t>
        <a:bodyPr/>
        <a:lstStyle/>
        <a:p>
          <a:r>
            <a:rPr lang="ru-RU" dirty="0" smtClean="0"/>
            <a:t>Цифровой двойник ТР</a:t>
          </a:r>
          <a:endParaRPr lang="ru-RU" dirty="0"/>
        </a:p>
      </dgm:t>
    </dgm:pt>
    <dgm:pt modelId="{F6B89412-342C-4E8A-94A1-6F677D2BFF82}" type="parTrans" cxnId="{F02B8136-D138-4FB7-87DD-A1C525B61FB9}">
      <dgm:prSet/>
      <dgm:spPr/>
      <dgm:t>
        <a:bodyPr/>
        <a:lstStyle/>
        <a:p>
          <a:endParaRPr lang="ru-RU"/>
        </a:p>
      </dgm:t>
    </dgm:pt>
    <dgm:pt modelId="{F8601C78-3383-4332-8217-FF42552C2560}" type="sibTrans" cxnId="{F02B8136-D138-4FB7-87DD-A1C525B61FB9}">
      <dgm:prSet/>
      <dgm:spPr/>
      <dgm:t>
        <a:bodyPr/>
        <a:lstStyle/>
        <a:p>
          <a:endParaRPr lang="ru-RU"/>
        </a:p>
      </dgm:t>
    </dgm:pt>
    <dgm:pt modelId="{D12F40E3-5C2E-44D9-A6E4-09927F584B48}">
      <dgm:prSet phldrT="[Текст]"/>
      <dgm:spPr/>
      <dgm:t>
        <a:bodyPr/>
        <a:lstStyle/>
        <a:p>
          <a:r>
            <a:rPr lang="ru-RU" dirty="0" smtClean="0"/>
            <a:t>Отработка модели</a:t>
          </a:r>
          <a:endParaRPr lang="ru-RU" dirty="0"/>
        </a:p>
      </dgm:t>
    </dgm:pt>
    <dgm:pt modelId="{46E0E2BA-E801-406E-A141-0C40E991FAFD}" type="parTrans" cxnId="{F17B5484-4C93-4348-B4AE-0B11690F85FD}">
      <dgm:prSet/>
      <dgm:spPr/>
      <dgm:t>
        <a:bodyPr/>
        <a:lstStyle/>
        <a:p>
          <a:endParaRPr lang="ru-RU"/>
        </a:p>
      </dgm:t>
    </dgm:pt>
    <dgm:pt modelId="{30550159-635A-4009-B1E1-2E5E3FD058F3}" type="sibTrans" cxnId="{F17B5484-4C93-4348-B4AE-0B11690F85FD}">
      <dgm:prSet/>
      <dgm:spPr/>
      <dgm:t>
        <a:bodyPr/>
        <a:lstStyle/>
        <a:p>
          <a:endParaRPr lang="ru-RU"/>
        </a:p>
      </dgm:t>
    </dgm:pt>
    <dgm:pt modelId="{3E76529F-E5F1-4F80-93C3-84EB863BE88C}">
      <dgm:prSet phldrT="[Текст]"/>
      <dgm:spPr/>
      <dgm:t>
        <a:bodyPr/>
        <a:lstStyle/>
        <a:p>
          <a:r>
            <a:rPr lang="ru-RU" dirty="0" smtClean="0"/>
            <a:t>Интеграция в  АСУ ТП</a:t>
          </a:r>
          <a:endParaRPr lang="ru-RU" dirty="0"/>
        </a:p>
      </dgm:t>
    </dgm:pt>
    <dgm:pt modelId="{6D4AF748-32B6-43F9-81B3-5F17F1303BD4}" type="parTrans" cxnId="{67CEAD7F-5E22-4E34-8BCB-ED615DEAE317}">
      <dgm:prSet/>
      <dgm:spPr/>
      <dgm:t>
        <a:bodyPr/>
        <a:lstStyle/>
        <a:p>
          <a:endParaRPr lang="ru-RU"/>
        </a:p>
      </dgm:t>
    </dgm:pt>
    <dgm:pt modelId="{2338B640-BF83-4BD7-9584-D057B461202E}" type="sibTrans" cxnId="{67CEAD7F-5E22-4E34-8BCB-ED615DEAE317}">
      <dgm:prSet/>
      <dgm:spPr/>
      <dgm:t>
        <a:bodyPr/>
        <a:lstStyle/>
        <a:p>
          <a:endParaRPr lang="ru-RU"/>
        </a:p>
      </dgm:t>
    </dgm:pt>
    <dgm:pt modelId="{21DC3981-A4FF-49AD-A150-ACD6BEED41B4}" type="pres">
      <dgm:prSet presAssocID="{DD57F70E-44D7-4818-A668-F07BF87A017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478A1FC-DB82-4BCA-8B2A-7CCF8EA6EA46}" type="pres">
      <dgm:prSet presAssocID="{AB8AD0D2-FB53-4744-A8BF-CD44566B9C01}" presName="root" presStyleCnt="0">
        <dgm:presLayoutVars>
          <dgm:chMax/>
          <dgm:chPref/>
        </dgm:presLayoutVars>
      </dgm:prSet>
      <dgm:spPr/>
    </dgm:pt>
    <dgm:pt modelId="{D6456B41-1E46-4101-8986-5724686B30B0}" type="pres">
      <dgm:prSet presAssocID="{AB8AD0D2-FB53-4744-A8BF-CD44566B9C01}" presName="rootComposite" presStyleCnt="0">
        <dgm:presLayoutVars/>
      </dgm:prSet>
      <dgm:spPr/>
    </dgm:pt>
    <dgm:pt modelId="{03859C16-DB3A-4F3F-8977-7102D795CBE2}" type="pres">
      <dgm:prSet presAssocID="{AB8AD0D2-FB53-4744-A8BF-CD44566B9C01}" presName="ParentAccent" presStyleLbl="alignNode1" presStyleIdx="0" presStyleCnt="2"/>
      <dgm:spPr/>
    </dgm:pt>
    <dgm:pt modelId="{E78C1721-EE10-4634-B360-E90E48307E78}" type="pres">
      <dgm:prSet presAssocID="{AB8AD0D2-FB53-4744-A8BF-CD44566B9C01}" presName="ParentSmallAccent" presStyleLbl="fgAcc1" presStyleIdx="0" presStyleCnt="2"/>
      <dgm:spPr/>
    </dgm:pt>
    <dgm:pt modelId="{7F1842BE-A8B5-4B80-B026-C3AB39B414E3}" type="pres">
      <dgm:prSet presAssocID="{AB8AD0D2-FB53-4744-A8BF-CD44566B9C01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96BE3-9DEC-4339-BD59-73822E5FFE86}" type="pres">
      <dgm:prSet presAssocID="{AB8AD0D2-FB53-4744-A8BF-CD44566B9C01}" presName="childShape" presStyleCnt="0">
        <dgm:presLayoutVars>
          <dgm:chMax val="0"/>
          <dgm:chPref val="0"/>
        </dgm:presLayoutVars>
      </dgm:prSet>
      <dgm:spPr/>
    </dgm:pt>
    <dgm:pt modelId="{ABC7CF18-F52F-4261-BF90-2ABBE6A6DDE9}" type="pres">
      <dgm:prSet presAssocID="{7D2D3A38-2590-4126-8531-848BAF7907F3}" presName="childComposite" presStyleCnt="0">
        <dgm:presLayoutVars>
          <dgm:chMax val="0"/>
          <dgm:chPref val="0"/>
        </dgm:presLayoutVars>
      </dgm:prSet>
      <dgm:spPr/>
    </dgm:pt>
    <dgm:pt modelId="{7C75E728-6F89-4D8E-AD0D-707A89A516C2}" type="pres">
      <dgm:prSet presAssocID="{7D2D3A38-2590-4126-8531-848BAF7907F3}" presName="ChildAccent" presStyleLbl="solidFgAcc1" presStyleIdx="0" presStyleCnt="7"/>
      <dgm:spPr/>
    </dgm:pt>
    <dgm:pt modelId="{E45BB19E-5804-4775-ACD8-CB104AA1AF6F}" type="pres">
      <dgm:prSet presAssocID="{7D2D3A38-2590-4126-8531-848BAF7907F3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226CB-CA27-43D3-BB69-36F22B5295F0}" type="pres">
      <dgm:prSet presAssocID="{74F208BD-E703-4519-BA07-C85F89E71036}" presName="childComposite" presStyleCnt="0">
        <dgm:presLayoutVars>
          <dgm:chMax val="0"/>
          <dgm:chPref val="0"/>
        </dgm:presLayoutVars>
      </dgm:prSet>
      <dgm:spPr/>
    </dgm:pt>
    <dgm:pt modelId="{257E7982-1B00-44CC-9D80-48087554278D}" type="pres">
      <dgm:prSet presAssocID="{74F208BD-E703-4519-BA07-C85F89E71036}" presName="ChildAccent" presStyleLbl="solidFgAcc1" presStyleIdx="1" presStyleCnt="7"/>
      <dgm:spPr/>
    </dgm:pt>
    <dgm:pt modelId="{A1579DB8-C18E-499F-A47A-7D41EB07B9E2}" type="pres">
      <dgm:prSet presAssocID="{74F208BD-E703-4519-BA07-C85F89E71036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F3E5F-9348-4B9F-8E14-56523A9B5D4B}" type="pres">
      <dgm:prSet presAssocID="{6806B254-FAB6-4B36-BA9A-C16C10A86E70}" presName="childComposite" presStyleCnt="0">
        <dgm:presLayoutVars>
          <dgm:chMax val="0"/>
          <dgm:chPref val="0"/>
        </dgm:presLayoutVars>
      </dgm:prSet>
      <dgm:spPr/>
    </dgm:pt>
    <dgm:pt modelId="{4F5EB369-3B32-4A23-B39A-7F52E8EF9CA0}" type="pres">
      <dgm:prSet presAssocID="{6806B254-FAB6-4B36-BA9A-C16C10A86E70}" presName="ChildAccent" presStyleLbl="solidFgAcc1" presStyleIdx="2" presStyleCnt="7"/>
      <dgm:spPr/>
    </dgm:pt>
    <dgm:pt modelId="{97E56FE8-F3D1-4DBD-AE5F-21912F9EC208}" type="pres">
      <dgm:prSet presAssocID="{6806B254-FAB6-4B36-BA9A-C16C10A86E70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48072-0E41-4645-92B4-34105E962B6E}" type="pres">
      <dgm:prSet presAssocID="{09A2DCB9-6EEB-4CF9-8062-DDFB97CD5868}" presName="root" presStyleCnt="0">
        <dgm:presLayoutVars>
          <dgm:chMax/>
          <dgm:chPref/>
        </dgm:presLayoutVars>
      </dgm:prSet>
      <dgm:spPr/>
    </dgm:pt>
    <dgm:pt modelId="{0F64A9C3-410A-443B-BBA4-D1121ECF75FC}" type="pres">
      <dgm:prSet presAssocID="{09A2DCB9-6EEB-4CF9-8062-DDFB97CD5868}" presName="rootComposite" presStyleCnt="0">
        <dgm:presLayoutVars/>
      </dgm:prSet>
      <dgm:spPr/>
    </dgm:pt>
    <dgm:pt modelId="{71CD208C-970F-4738-9B29-46A1C87A05BA}" type="pres">
      <dgm:prSet presAssocID="{09A2DCB9-6EEB-4CF9-8062-DDFB97CD5868}" presName="ParentAccent" presStyleLbl="alignNode1" presStyleIdx="1" presStyleCnt="2"/>
      <dgm:spPr/>
    </dgm:pt>
    <dgm:pt modelId="{A4E34AFE-9C26-4475-9DA4-9576A16092B7}" type="pres">
      <dgm:prSet presAssocID="{09A2DCB9-6EEB-4CF9-8062-DDFB97CD5868}" presName="ParentSmallAccent" presStyleLbl="fgAcc1" presStyleIdx="1" presStyleCnt="2"/>
      <dgm:spPr/>
    </dgm:pt>
    <dgm:pt modelId="{FAD495D0-6487-4C21-A050-34E035494962}" type="pres">
      <dgm:prSet presAssocID="{09A2DCB9-6EEB-4CF9-8062-DDFB97CD5868}" presName="Parent" presStyleLbl="revTx" presStyleIdx="4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FF98A-088F-4615-B3D4-332493351B99}" type="pres">
      <dgm:prSet presAssocID="{09A2DCB9-6EEB-4CF9-8062-DDFB97CD5868}" presName="childShape" presStyleCnt="0">
        <dgm:presLayoutVars>
          <dgm:chMax val="0"/>
          <dgm:chPref val="0"/>
        </dgm:presLayoutVars>
      </dgm:prSet>
      <dgm:spPr/>
    </dgm:pt>
    <dgm:pt modelId="{FD9493A4-48A0-4DE7-9C13-93C9F717C3E7}" type="pres">
      <dgm:prSet presAssocID="{69FA49CB-9821-4A92-B3B5-121806337A9A}" presName="childComposite" presStyleCnt="0">
        <dgm:presLayoutVars>
          <dgm:chMax val="0"/>
          <dgm:chPref val="0"/>
        </dgm:presLayoutVars>
      </dgm:prSet>
      <dgm:spPr/>
    </dgm:pt>
    <dgm:pt modelId="{B7FFB825-A070-4BBC-880A-4FB05C78E259}" type="pres">
      <dgm:prSet presAssocID="{69FA49CB-9821-4A92-B3B5-121806337A9A}" presName="ChildAccent" presStyleLbl="solidFgAcc1" presStyleIdx="3" presStyleCnt="7"/>
      <dgm:spPr/>
    </dgm:pt>
    <dgm:pt modelId="{2D5F3C7E-CAC6-477A-8723-8B29F0CE1285}" type="pres">
      <dgm:prSet presAssocID="{69FA49CB-9821-4A92-B3B5-121806337A9A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8E595-4A87-4CC6-8DFE-B6673EAD828B}" type="pres">
      <dgm:prSet presAssocID="{D12F40E3-5C2E-44D9-A6E4-09927F584B48}" presName="childComposite" presStyleCnt="0">
        <dgm:presLayoutVars>
          <dgm:chMax val="0"/>
          <dgm:chPref val="0"/>
        </dgm:presLayoutVars>
      </dgm:prSet>
      <dgm:spPr/>
    </dgm:pt>
    <dgm:pt modelId="{B04DF997-E182-4E8A-91F6-AA32AD5F092C}" type="pres">
      <dgm:prSet presAssocID="{D12F40E3-5C2E-44D9-A6E4-09927F584B48}" presName="ChildAccent" presStyleLbl="solidFgAcc1" presStyleIdx="4" presStyleCnt="7"/>
      <dgm:spPr/>
    </dgm:pt>
    <dgm:pt modelId="{C0BFD783-3DD3-4D21-B5AB-7C178CEF279C}" type="pres">
      <dgm:prSet presAssocID="{D12F40E3-5C2E-44D9-A6E4-09927F584B48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F11C9-6B55-443E-BB44-1392D7F70B0B}" type="pres">
      <dgm:prSet presAssocID="{3E76529F-E5F1-4F80-93C3-84EB863BE88C}" presName="childComposite" presStyleCnt="0">
        <dgm:presLayoutVars>
          <dgm:chMax val="0"/>
          <dgm:chPref val="0"/>
        </dgm:presLayoutVars>
      </dgm:prSet>
      <dgm:spPr/>
    </dgm:pt>
    <dgm:pt modelId="{3A36FE77-EA29-43B9-8A46-5A0716CF7CAF}" type="pres">
      <dgm:prSet presAssocID="{3E76529F-E5F1-4F80-93C3-84EB863BE88C}" presName="ChildAccent" presStyleLbl="solidFgAcc1" presStyleIdx="5" presStyleCnt="7"/>
      <dgm:spPr/>
    </dgm:pt>
    <dgm:pt modelId="{65CF7E83-302A-46BC-A3D7-47E2AB131B0C}" type="pres">
      <dgm:prSet presAssocID="{3E76529F-E5F1-4F80-93C3-84EB863BE88C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43283-D116-4340-A52B-54166CABCF61}" type="pres">
      <dgm:prSet presAssocID="{5ACA95C7-82FA-44ED-8522-84BE98414335}" presName="childComposite" presStyleCnt="0">
        <dgm:presLayoutVars>
          <dgm:chMax val="0"/>
          <dgm:chPref val="0"/>
        </dgm:presLayoutVars>
      </dgm:prSet>
      <dgm:spPr/>
    </dgm:pt>
    <dgm:pt modelId="{A8FE1531-C2D4-49EA-82E9-0542B82C57B4}" type="pres">
      <dgm:prSet presAssocID="{5ACA95C7-82FA-44ED-8522-84BE98414335}" presName="ChildAccent" presStyleLbl="solidFgAcc1" presStyleIdx="6" presStyleCnt="7"/>
      <dgm:spPr/>
    </dgm:pt>
    <dgm:pt modelId="{3C4BC7B1-129B-48BA-AA49-36018E779DB4}" type="pres">
      <dgm:prSet presAssocID="{5ACA95C7-82FA-44ED-8522-84BE98414335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389F4-538B-461F-8FD6-337F13E6CBD8}" type="presOf" srcId="{DD57F70E-44D7-4818-A668-F07BF87A017B}" destId="{21DC3981-A4FF-49AD-A150-ACD6BEED41B4}" srcOrd="0" destOrd="0" presId="urn:microsoft.com/office/officeart/2008/layout/SquareAccentList"/>
    <dgm:cxn modelId="{A8C51444-E234-4D32-A4D4-28252A37E640}" type="presOf" srcId="{3E76529F-E5F1-4F80-93C3-84EB863BE88C}" destId="{65CF7E83-302A-46BC-A3D7-47E2AB131B0C}" srcOrd="0" destOrd="0" presId="urn:microsoft.com/office/officeart/2008/layout/SquareAccentList"/>
    <dgm:cxn modelId="{67603463-CBDD-4641-986B-FB2BA2AB3B00}" type="presOf" srcId="{6806B254-FAB6-4B36-BA9A-C16C10A86E70}" destId="{97E56FE8-F3D1-4DBD-AE5F-21912F9EC208}" srcOrd="0" destOrd="0" presId="urn:microsoft.com/office/officeart/2008/layout/SquareAccentList"/>
    <dgm:cxn modelId="{F17B5484-4C93-4348-B4AE-0B11690F85FD}" srcId="{09A2DCB9-6EEB-4CF9-8062-DDFB97CD5868}" destId="{D12F40E3-5C2E-44D9-A6E4-09927F584B48}" srcOrd="1" destOrd="0" parTransId="{46E0E2BA-E801-406E-A141-0C40E991FAFD}" sibTransId="{30550159-635A-4009-B1E1-2E5E3FD058F3}"/>
    <dgm:cxn modelId="{67CEAD7F-5E22-4E34-8BCB-ED615DEAE317}" srcId="{09A2DCB9-6EEB-4CF9-8062-DDFB97CD5868}" destId="{3E76529F-E5F1-4F80-93C3-84EB863BE88C}" srcOrd="2" destOrd="0" parTransId="{6D4AF748-32B6-43F9-81B3-5F17F1303BD4}" sibTransId="{2338B640-BF83-4BD7-9584-D057B461202E}"/>
    <dgm:cxn modelId="{E74DE7E0-8F2E-4D04-8CF6-938B0B9AD01C}" srcId="{AB8AD0D2-FB53-4744-A8BF-CD44566B9C01}" destId="{74F208BD-E703-4519-BA07-C85F89E71036}" srcOrd="1" destOrd="0" parTransId="{CD0E693D-AF9D-4E31-8EA9-C4C59F0421A2}" sibTransId="{F78F85AD-0BBB-4A2D-A926-7AECA4659644}"/>
    <dgm:cxn modelId="{D3521371-6A65-4545-915F-24EF8E65193D}" type="presOf" srcId="{69FA49CB-9821-4A92-B3B5-121806337A9A}" destId="{2D5F3C7E-CAC6-477A-8723-8B29F0CE1285}" srcOrd="0" destOrd="0" presId="urn:microsoft.com/office/officeart/2008/layout/SquareAccentList"/>
    <dgm:cxn modelId="{F7C70E1D-3947-4C66-8BF3-33241D687381}" srcId="{AB8AD0D2-FB53-4744-A8BF-CD44566B9C01}" destId="{7D2D3A38-2590-4126-8531-848BAF7907F3}" srcOrd="0" destOrd="0" parTransId="{22F94534-01B9-4195-B140-40BE8B1C172F}" sibTransId="{F0BC1C8F-BBC8-4955-9C2E-FAB8177CDC69}"/>
    <dgm:cxn modelId="{52E37571-AD2F-4D6D-BCFA-68E5A29E0BFC}" type="presOf" srcId="{09A2DCB9-6EEB-4CF9-8062-DDFB97CD5868}" destId="{FAD495D0-6487-4C21-A050-34E035494962}" srcOrd="0" destOrd="0" presId="urn:microsoft.com/office/officeart/2008/layout/SquareAccentList"/>
    <dgm:cxn modelId="{603918F7-3BF5-42B6-82A8-D7385FB604C3}" srcId="{DD57F70E-44D7-4818-A668-F07BF87A017B}" destId="{09A2DCB9-6EEB-4CF9-8062-DDFB97CD5868}" srcOrd="1" destOrd="0" parTransId="{B2A0A1C9-1B48-489C-AF3A-85E02CA1A29D}" sibTransId="{CE82DDB0-38AF-4EE6-8890-1FAFE72DA10C}"/>
    <dgm:cxn modelId="{030E369D-A038-4747-A044-E53C5CB06C10}" type="presOf" srcId="{AB8AD0D2-FB53-4744-A8BF-CD44566B9C01}" destId="{7F1842BE-A8B5-4B80-B026-C3AB39B414E3}" srcOrd="0" destOrd="0" presId="urn:microsoft.com/office/officeart/2008/layout/SquareAccentList"/>
    <dgm:cxn modelId="{06C0C13A-E298-4D86-9FCF-76B8810E613E}" srcId="{DD57F70E-44D7-4818-A668-F07BF87A017B}" destId="{AB8AD0D2-FB53-4744-A8BF-CD44566B9C01}" srcOrd="0" destOrd="0" parTransId="{E1541A6F-5406-43F2-83AE-340F206C2970}" sibTransId="{8A707DA8-B2E5-4DDA-94CE-0D4F95999B17}"/>
    <dgm:cxn modelId="{813F6E57-9253-44C1-86E5-EF0640D38160}" type="presOf" srcId="{D12F40E3-5C2E-44D9-A6E4-09927F584B48}" destId="{C0BFD783-3DD3-4D21-B5AB-7C178CEF279C}" srcOrd="0" destOrd="0" presId="urn:microsoft.com/office/officeart/2008/layout/SquareAccentList"/>
    <dgm:cxn modelId="{F02B8136-D138-4FB7-87DD-A1C525B61FB9}" srcId="{09A2DCB9-6EEB-4CF9-8062-DDFB97CD5868}" destId="{5ACA95C7-82FA-44ED-8522-84BE98414335}" srcOrd="3" destOrd="0" parTransId="{F6B89412-342C-4E8A-94A1-6F677D2BFF82}" sibTransId="{F8601C78-3383-4332-8217-FF42552C2560}"/>
    <dgm:cxn modelId="{54CB3A04-330B-42E0-AA07-D046B00DCCCC}" type="presOf" srcId="{74F208BD-E703-4519-BA07-C85F89E71036}" destId="{A1579DB8-C18E-499F-A47A-7D41EB07B9E2}" srcOrd="0" destOrd="0" presId="urn:microsoft.com/office/officeart/2008/layout/SquareAccentList"/>
    <dgm:cxn modelId="{992D1825-CDF9-476B-9639-EB2F04ED2F32}" srcId="{AB8AD0D2-FB53-4744-A8BF-CD44566B9C01}" destId="{6806B254-FAB6-4B36-BA9A-C16C10A86E70}" srcOrd="2" destOrd="0" parTransId="{C7D170E6-D4BE-41A7-98F9-DE8123F6AD43}" sibTransId="{C583870F-E1FA-4BD0-B7D5-511CB9972D8C}"/>
    <dgm:cxn modelId="{59DC67C2-A5E1-41BD-B3C6-6DF38EAB5AB4}" type="presOf" srcId="{7D2D3A38-2590-4126-8531-848BAF7907F3}" destId="{E45BB19E-5804-4775-ACD8-CB104AA1AF6F}" srcOrd="0" destOrd="0" presId="urn:microsoft.com/office/officeart/2008/layout/SquareAccentList"/>
    <dgm:cxn modelId="{60DCFC93-35AA-4EE9-A63C-ED24E45013F1}" type="presOf" srcId="{5ACA95C7-82FA-44ED-8522-84BE98414335}" destId="{3C4BC7B1-129B-48BA-AA49-36018E779DB4}" srcOrd="0" destOrd="0" presId="urn:microsoft.com/office/officeart/2008/layout/SquareAccentList"/>
    <dgm:cxn modelId="{C1FBD994-B0EA-4D07-BF0A-5AFA9A346F34}" srcId="{09A2DCB9-6EEB-4CF9-8062-DDFB97CD5868}" destId="{69FA49CB-9821-4A92-B3B5-121806337A9A}" srcOrd="0" destOrd="0" parTransId="{31C3FC54-A03D-41ED-9040-43159B4CB65E}" sibTransId="{8F5193BE-6788-4D8C-9211-4DADBCF5CE8A}"/>
    <dgm:cxn modelId="{690082EF-A70C-4A60-A5B2-5184E2288983}" type="presParOf" srcId="{21DC3981-A4FF-49AD-A150-ACD6BEED41B4}" destId="{2478A1FC-DB82-4BCA-8B2A-7CCF8EA6EA46}" srcOrd="0" destOrd="0" presId="urn:microsoft.com/office/officeart/2008/layout/SquareAccentList"/>
    <dgm:cxn modelId="{DCF38383-D911-4C26-804F-E6F08A65BE1F}" type="presParOf" srcId="{2478A1FC-DB82-4BCA-8B2A-7CCF8EA6EA46}" destId="{D6456B41-1E46-4101-8986-5724686B30B0}" srcOrd="0" destOrd="0" presId="urn:microsoft.com/office/officeart/2008/layout/SquareAccentList"/>
    <dgm:cxn modelId="{D913C27A-EF86-4FDF-B8D2-6658B90D4A6C}" type="presParOf" srcId="{D6456B41-1E46-4101-8986-5724686B30B0}" destId="{03859C16-DB3A-4F3F-8977-7102D795CBE2}" srcOrd="0" destOrd="0" presId="urn:microsoft.com/office/officeart/2008/layout/SquareAccentList"/>
    <dgm:cxn modelId="{C94E5DB4-DCF3-4541-AACA-E3D4277AEAD6}" type="presParOf" srcId="{D6456B41-1E46-4101-8986-5724686B30B0}" destId="{E78C1721-EE10-4634-B360-E90E48307E78}" srcOrd="1" destOrd="0" presId="urn:microsoft.com/office/officeart/2008/layout/SquareAccentList"/>
    <dgm:cxn modelId="{7ADA634A-6CFC-4235-B3BF-34B48981BB7D}" type="presParOf" srcId="{D6456B41-1E46-4101-8986-5724686B30B0}" destId="{7F1842BE-A8B5-4B80-B026-C3AB39B414E3}" srcOrd="2" destOrd="0" presId="urn:microsoft.com/office/officeart/2008/layout/SquareAccentList"/>
    <dgm:cxn modelId="{9E1E5019-3862-4EF1-9E2A-1DDDE003D322}" type="presParOf" srcId="{2478A1FC-DB82-4BCA-8B2A-7CCF8EA6EA46}" destId="{8E096BE3-9DEC-4339-BD59-73822E5FFE86}" srcOrd="1" destOrd="0" presId="urn:microsoft.com/office/officeart/2008/layout/SquareAccentList"/>
    <dgm:cxn modelId="{49973B55-47EA-4C8B-A419-F2041986E90B}" type="presParOf" srcId="{8E096BE3-9DEC-4339-BD59-73822E5FFE86}" destId="{ABC7CF18-F52F-4261-BF90-2ABBE6A6DDE9}" srcOrd="0" destOrd="0" presId="urn:microsoft.com/office/officeart/2008/layout/SquareAccentList"/>
    <dgm:cxn modelId="{B3B0E849-864A-40E2-8039-DB876796F0ED}" type="presParOf" srcId="{ABC7CF18-F52F-4261-BF90-2ABBE6A6DDE9}" destId="{7C75E728-6F89-4D8E-AD0D-707A89A516C2}" srcOrd="0" destOrd="0" presId="urn:microsoft.com/office/officeart/2008/layout/SquareAccentList"/>
    <dgm:cxn modelId="{F60FE491-587B-44CE-8930-5E6E22A2A35C}" type="presParOf" srcId="{ABC7CF18-F52F-4261-BF90-2ABBE6A6DDE9}" destId="{E45BB19E-5804-4775-ACD8-CB104AA1AF6F}" srcOrd="1" destOrd="0" presId="urn:microsoft.com/office/officeart/2008/layout/SquareAccentList"/>
    <dgm:cxn modelId="{88CE7E7B-CAA4-42F6-AC8F-D9433EE3DBB6}" type="presParOf" srcId="{8E096BE3-9DEC-4339-BD59-73822E5FFE86}" destId="{F77226CB-CA27-43D3-BB69-36F22B5295F0}" srcOrd="1" destOrd="0" presId="urn:microsoft.com/office/officeart/2008/layout/SquareAccentList"/>
    <dgm:cxn modelId="{296F2CB8-53FB-46A5-BA65-0EB3653B5C89}" type="presParOf" srcId="{F77226CB-CA27-43D3-BB69-36F22B5295F0}" destId="{257E7982-1B00-44CC-9D80-48087554278D}" srcOrd="0" destOrd="0" presId="urn:microsoft.com/office/officeart/2008/layout/SquareAccentList"/>
    <dgm:cxn modelId="{6CE542D9-508F-49EA-9390-693589FEFC4A}" type="presParOf" srcId="{F77226CB-CA27-43D3-BB69-36F22B5295F0}" destId="{A1579DB8-C18E-499F-A47A-7D41EB07B9E2}" srcOrd="1" destOrd="0" presId="urn:microsoft.com/office/officeart/2008/layout/SquareAccentList"/>
    <dgm:cxn modelId="{06E6433B-711B-4890-8BE5-935B275A539E}" type="presParOf" srcId="{8E096BE3-9DEC-4339-BD59-73822E5FFE86}" destId="{AABF3E5F-9348-4B9F-8E14-56523A9B5D4B}" srcOrd="2" destOrd="0" presId="urn:microsoft.com/office/officeart/2008/layout/SquareAccentList"/>
    <dgm:cxn modelId="{A1645A74-96F6-4405-8201-B8BB10EA7285}" type="presParOf" srcId="{AABF3E5F-9348-4B9F-8E14-56523A9B5D4B}" destId="{4F5EB369-3B32-4A23-B39A-7F52E8EF9CA0}" srcOrd="0" destOrd="0" presId="urn:microsoft.com/office/officeart/2008/layout/SquareAccentList"/>
    <dgm:cxn modelId="{5DEFB400-01F3-476B-BA38-74492D77326A}" type="presParOf" srcId="{AABF3E5F-9348-4B9F-8E14-56523A9B5D4B}" destId="{97E56FE8-F3D1-4DBD-AE5F-21912F9EC208}" srcOrd="1" destOrd="0" presId="urn:microsoft.com/office/officeart/2008/layout/SquareAccentList"/>
    <dgm:cxn modelId="{2E1895CA-F8DC-4383-9286-678E3BB6589A}" type="presParOf" srcId="{21DC3981-A4FF-49AD-A150-ACD6BEED41B4}" destId="{23648072-0E41-4645-92B4-34105E962B6E}" srcOrd="1" destOrd="0" presId="urn:microsoft.com/office/officeart/2008/layout/SquareAccentList"/>
    <dgm:cxn modelId="{6AC3DD73-3C8E-40B2-BD32-D8CB7E3C19C5}" type="presParOf" srcId="{23648072-0E41-4645-92B4-34105E962B6E}" destId="{0F64A9C3-410A-443B-BBA4-D1121ECF75FC}" srcOrd="0" destOrd="0" presId="urn:microsoft.com/office/officeart/2008/layout/SquareAccentList"/>
    <dgm:cxn modelId="{D2FA0C60-D0A7-4761-B021-34811C0D8BFA}" type="presParOf" srcId="{0F64A9C3-410A-443B-BBA4-D1121ECF75FC}" destId="{71CD208C-970F-4738-9B29-46A1C87A05BA}" srcOrd="0" destOrd="0" presId="urn:microsoft.com/office/officeart/2008/layout/SquareAccentList"/>
    <dgm:cxn modelId="{B1BDA921-D988-471B-88DD-27C224A0074C}" type="presParOf" srcId="{0F64A9C3-410A-443B-BBA4-D1121ECF75FC}" destId="{A4E34AFE-9C26-4475-9DA4-9576A16092B7}" srcOrd="1" destOrd="0" presId="urn:microsoft.com/office/officeart/2008/layout/SquareAccentList"/>
    <dgm:cxn modelId="{CA73E297-8BAE-4C90-99AF-F45D8B574EDA}" type="presParOf" srcId="{0F64A9C3-410A-443B-BBA4-D1121ECF75FC}" destId="{FAD495D0-6487-4C21-A050-34E035494962}" srcOrd="2" destOrd="0" presId="urn:microsoft.com/office/officeart/2008/layout/SquareAccentList"/>
    <dgm:cxn modelId="{461E8DF7-51C2-49BA-90AE-1450E30292E3}" type="presParOf" srcId="{23648072-0E41-4645-92B4-34105E962B6E}" destId="{E79FF98A-088F-4615-B3D4-332493351B99}" srcOrd="1" destOrd="0" presId="urn:microsoft.com/office/officeart/2008/layout/SquareAccentList"/>
    <dgm:cxn modelId="{9A3A12FA-4E90-4C0F-8B8D-FA8B8FEFC47E}" type="presParOf" srcId="{E79FF98A-088F-4615-B3D4-332493351B99}" destId="{FD9493A4-48A0-4DE7-9C13-93C9F717C3E7}" srcOrd="0" destOrd="0" presId="urn:microsoft.com/office/officeart/2008/layout/SquareAccentList"/>
    <dgm:cxn modelId="{923FD7FA-8864-42FD-A10C-CA8A2B578DB0}" type="presParOf" srcId="{FD9493A4-48A0-4DE7-9C13-93C9F717C3E7}" destId="{B7FFB825-A070-4BBC-880A-4FB05C78E259}" srcOrd="0" destOrd="0" presId="urn:microsoft.com/office/officeart/2008/layout/SquareAccentList"/>
    <dgm:cxn modelId="{E49FCE81-17EF-4DA2-A37A-D3291F624F17}" type="presParOf" srcId="{FD9493A4-48A0-4DE7-9C13-93C9F717C3E7}" destId="{2D5F3C7E-CAC6-477A-8723-8B29F0CE1285}" srcOrd="1" destOrd="0" presId="urn:microsoft.com/office/officeart/2008/layout/SquareAccentList"/>
    <dgm:cxn modelId="{9E2FED5E-12A1-488E-909F-CA13FC18BA52}" type="presParOf" srcId="{E79FF98A-088F-4615-B3D4-332493351B99}" destId="{9118E595-4A87-4CC6-8DFE-B6673EAD828B}" srcOrd="1" destOrd="0" presId="urn:microsoft.com/office/officeart/2008/layout/SquareAccentList"/>
    <dgm:cxn modelId="{9B9F6EA6-359A-4085-97E7-E08463C55161}" type="presParOf" srcId="{9118E595-4A87-4CC6-8DFE-B6673EAD828B}" destId="{B04DF997-E182-4E8A-91F6-AA32AD5F092C}" srcOrd="0" destOrd="0" presId="urn:microsoft.com/office/officeart/2008/layout/SquareAccentList"/>
    <dgm:cxn modelId="{44F0A4A3-1D69-4760-83F6-995ECCF26D9A}" type="presParOf" srcId="{9118E595-4A87-4CC6-8DFE-B6673EAD828B}" destId="{C0BFD783-3DD3-4D21-B5AB-7C178CEF279C}" srcOrd="1" destOrd="0" presId="urn:microsoft.com/office/officeart/2008/layout/SquareAccentList"/>
    <dgm:cxn modelId="{7F6B5BA0-A9F2-42F3-827A-5D8A10194273}" type="presParOf" srcId="{E79FF98A-088F-4615-B3D4-332493351B99}" destId="{5B2F11C9-6B55-443E-BB44-1392D7F70B0B}" srcOrd="2" destOrd="0" presId="urn:microsoft.com/office/officeart/2008/layout/SquareAccentList"/>
    <dgm:cxn modelId="{F0822465-06F4-42F4-8694-2BC5C55B37C1}" type="presParOf" srcId="{5B2F11C9-6B55-443E-BB44-1392D7F70B0B}" destId="{3A36FE77-EA29-43B9-8A46-5A0716CF7CAF}" srcOrd="0" destOrd="0" presId="urn:microsoft.com/office/officeart/2008/layout/SquareAccentList"/>
    <dgm:cxn modelId="{87FA81C9-9B78-4C38-BD5F-94CC02E4E179}" type="presParOf" srcId="{5B2F11C9-6B55-443E-BB44-1392D7F70B0B}" destId="{65CF7E83-302A-46BC-A3D7-47E2AB131B0C}" srcOrd="1" destOrd="0" presId="urn:microsoft.com/office/officeart/2008/layout/SquareAccentList"/>
    <dgm:cxn modelId="{2D51EED9-60E1-44D3-B334-8CFDD20A9885}" type="presParOf" srcId="{E79FF98A-088F-4615-B3D4-332493351B99}" destId="{6E843283-D116-4340-A52B-54166CABCF61}" srcOrd="3" destOrd="0" presId="urn:microsoft.com/office/officeart/2008/layout/SquareAccentList"/>
    <dgm:cxn modelId="{8A5B503B-A0CA-4DE7-AD7C-BCB77DDB3C15}" type="presParOf" srcId="{6E843283-D116-4340-A52B-54166CABCF61}" destId="{A8FE1531-C2D4-49EA-82E9-0542B82C57B4}" srcOrd="0" destOrd="0" presId="urn:microsoft.com/office/officeart/2008/layout/SquareAccentList"/>
    <dgm:cxn modelId="{BCB22CCC-91FC-459E-B794-CC7ED8E6D444}" type="presParOf" srcId="{6E843283-D116-4340-A52B-54166CABCF61}" destId="{3C4BC7B1-129B-48BA-AA49-36018E779DB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1A4E5-08F3-44E3-BC9D-CAE2305AD9BC}">
      <dsp:nvSpPr>
        <dsp:cNvPr id="0" name=""/>
        <dsp:cNvSpPr/>
      </dsp:nvSpPr>
      <dsp:spPr>
        <a:xfrm>
          <a:off x="1872441" y="1449088"/>
          <a:ext cx="2269491" cy="2269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ЗАО «НПП «МАШПРОМ»</a:t>
          </a:r>
          <a:endParaRPr lang="ru-RU" sz="2000" kern="1200" dirty="0"/>
        </a:p>
      </dsp:txBody>
      <dsp:txXfrm>
        <a:off x="2204800" y="1781418"/>
        <a:ext cx="1604773" cy="1604628"/>
      </dsp:txXfrm>
    </dsp:sp>
    <dsp:sp modelId="{10C92A4B-30B2-4421-B2EA-E971E8518C3E}">
      <dsp:nvSpPr>
        <dsp:cNvPr id="0" name=""/>
        <dsp:cNvSpPr/>
      </dsp:nvSpPr>
      <dsp:spPr>
        <a:xfrm>
          <a:off x="702380" y="187163"/>
          <a:ext cx="4574298" cy="476825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3E676-B4EB-4295-BFA0-B40919EE572B}">
      <dsp:nvSpPr>
        <dsp:cNvPr id="0" name=""/>
        <dsp:cNvSpPr/>
      </dsp:nvSpPr>
      <dsp:spPr>
        <a:xfrm>
          <a:off x="3534247" y="0"/>
          <a:ext cx="1216037" cy="12157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92FEC-8A5E-4306-A960-AE0CA77EF3A8}">
      <dsp:nvSpPr>
        <dsp:cNvPr id="0" name=""/>
        <dsp:cNvSpPr/>
      </dsp:nvSpPr>
      <dsp:spPr>
        <a:xfrm>
          <a:off x="4927770" y="140510"/>
          <a:ext cx="3679712" cy="55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800" kern="1200" dirty="0" smtClean="0"/>
            <a:t>Год основания - 1996                            Основной офис в г. Екатеринбург</a:t>
          </a:r>
          <a:endParaRPr lang="ru-RU" sz="1800" kern="1200" dirty="0"/>
        </a:p>
      </dsp:txBody>
      <dsp:txXfrm>
        <a:off x="4927770" y="140510"/>
        <a:ext cx="3679712" cy="551294"/>
      </dsp:txXfrm>
    </dsp:sp>
    <dsp:sp modelId="{D0B4793A-D66E-4670-B45C-7E564FBFA42E}">
      <dsp:nvSpPr>
        <dsp:cNvPr id="0" name=""/>
        <dsp:cNvSpPr/>
      </dsp:nvSpPr>
      <dsp:spPr>
        <a:xfrm>
          <a:off x="4432449" y="1132311"/>
          <a:ext cx="1216037" cy="12157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23478-B6EF-43CC-9FB1-12BF4F5799C3}">
      <dsp:nvSpPr>
        <dsp:cNvPr id="0" name=""/>
        <dsp:cNvSpPr/>
      </dsp:nvSpPr>
      <dsp:spPr>
        <a:xfrm>
          <a:off x="5736430" y="1325642"/>
          <a:ext cx="2859614" cy="117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800" kern="1200" dirty="0" smtClean="0"/>
            <a:t>Общая численность - 300 человек, из них 75 конструкторов и 100 рабочих специальностей</a:t>
          </a:r>
          <a:endParaRPr lang="ru-RU" sz="1800" kern="1200" dirty="0"/>
        </a:p>
      </dsp:txBody>
      <dsp:txXfrm>
        <a:off x="5736430" y="1325642"/>
        <a:ext cx="2859614" cy="1176898"/>
      </dsp:txXfrm>
    </dsp:sp>
    <dsp:sp modelId="{94A2D532-F4B1-49FA-967C-E0B14A30F3FD}">
      <dsp:nvSpPr>
        <dsp:cNvPr id="0" name=""/>
        <dsp:cNvSpPr/>
      </dsp:nvSpPr>
      <dsp:spPr>
        <a:xfrm>
          <a:off x="4427784" y="2797078"/>
          <a:ext cx="1216037" cy="12157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C657E-B4C3-4D2A-AFAF-8920A1C6E1BB}">
      <dsp:nvSpPr>
        <dsp:cNvPr id="0" name=""/>
        <dsp:cNvSpPr/>
      </dsp:nvSpPr>
      <dsp:spPr>
        <a:xfrm>
          <a:off x="5651147" y="2810401"/>
          <a:ext cx="3205836" cy="1132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800" kern="1200" dirty="0" smtClean="0"/>
            <a:t>Собственное производство                        (ПК «НТМЗ», г. Н-Тагил)</a:t>
          </a:r>
          <a:endParaRPr lang="ru-RU" sz="1800" kern="1200" dirty="0"/>
        </a:p>
      </dsp:txBody>
      <dsp:txXfrm>
        <a:off x="5651147" y="2810401"/>
        <a:ext cx="3205836" cy="1132717"/>
      </dsp:txXfrm>
    </dsp:sp>
    <dsp:sp modelId="{94293455-B654-49AC-9DB7-D5E5E4016532}">
      <dsp:nvSpPr>
        <dsp:cNvPr id="0" name=""/>
        <dsp:cNvSpPr/>
      </dsp:nvSpPr>
      <dsp:spPr>
        <a:xfrm>
          <a:off x="3534247" y="3968792"/>
          <a:ext cx="1216037" cy="12157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E51D-B58A-4C74-BBFA-214AB861E1EB}">
      <dsp:nvSpPr>
        <dsp:cNvPr id="0" name=""/>
        <dsp:cNvSpPr/>
      </dsp:nvSpPr>
      <dsp:spPr>
        <a:xfrm>
          <a:off x="4911565" y="4007677"/>
          <a:ext cx="2975271" cy="1176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800" kern="1200" dirty="0" smtClean="0"/>
            <a:t>Размер уставного капитала:  165 млн. руб.</a:t>
          </a:r>
          <a:endParaRPr lang="ru-RU" sz="1800" kern="1200" dirty="0"/>
        </a:p>
      </dsp:txBody>
      <dsp:txXfrm>
        <a:off x="4911565" y="4007677"/>
        <a:ext cx="2975271" cy="1176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5154E-A7EE-452A-8CB4-C90F7B8F62D6}">
      <dsp:nvSpPr>
        <dsp:cNvPr id="0" name=""/>
        <dsp:cNvSpPr/>
      </dsp:nvSpPr>
      <dsp:spPr>
        <a:xfrm>
          <a:off x="907" y="-136586"/>
          <a:ext cx="3572669" cy="4556976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42A01C-BE74-4CB0-B30D-76A35190EFB1}">
      <dsp:nvSpPr>
        <dsp:cNvPr id="0" name=""/>
        <dsp:cNvSpPr/>
      </dsp:nvSpPr>
      <dsp:spPr>
        <a:xfrm>
          <a:off x="143813" y="364426"/>
          <a:ext cx="2750955" cy="5013185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Цифровое конструирование и изготовления промышленных печей</a:t>
          </a:r>
          <a:endParaRPr lang="ru-RU" sz="20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Математическое моделирование процесса термообработки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Технология беспламенного окисления топлива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43813" y="364426"/>
        <a:ext cx="2750955" cy="5013185"/>
      </dsp:txXfrm>
    </dsp:sp>
    <dsp:sp modelId="{C302B2EE-DAB2-4696-BAD2-C8C818B344B0}">
      <dsp:nvSpPr>
        <dsp:cNvPr id="0" name=""/>
        <dsp:cNvSpPr/>
      </dsp:nvSpPr>
      <dsp:spPr>
        <a:xfrm>
          <a:off x="2958385" y="-364435"/>
          <a:ext cx="1230383" cy="12303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FBFB2A-A1D7-4ECC-93DB-1768906BDCD6}">
      <dsp:nvSpPr>
        <dsp:cNvPr id="0" name=""/>
        <dsp:cNvSpPr/>
      </dsp:nvSpPr>
      <dsp:spPr>
        <a:xfrm>
          <a:off x="4188769" y="-364435"/>
          <a:ext cx="4116070" cy="123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Инвестиционные показатели: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C0000"/>
              </a:solidFill>
            </a:rPr>
            <a:t>Период окупаемости </a:t>
          </a:r>
          <a:r>
            <a:rPr lang="en-US" sz="1600" kern="1200" dirty="0" smtClean="0">
              <a:solidFill>
                <a:srgbClr val="CC0000"/>
              </a:solidFill>
            </a:rPr>
            <a:t>PB =</a:t>
          </a:r>
          <a:r>
            <a:rPr lang="ru-RU" sz="1600" kern="1200" dirty="0" smtClean="0">
              <a:solidFill>
                <a:srgbClr val="CC0000"/>
              </a:solidFill>
            </a:rPr>
            <a:t> 58 мес. </a:t>
          </a:r>
          <a:endParaRPr lang="ru-RU" sz="1600" kern="1200" dirty="0">
            <a:solidFill>
              <a:srgbClr val="CC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Индекс прибыльности </a:t>
          </a:r>
          <a:r>
            <a:rPr lang="en-US" sz="1600" kern="1200" dirty="0" smtClean="0"/>
            <a:t>PI</a:t>
          </a:r>
          <a:r>
            <a:rPr lang="ru-RU" sz="1600" kern="1200" dirty="0" smtClean="0"/>
            <a:t> = </a:t>
          </a:r>
          <a:r>
            <a:rPr lang="en-US" sz="1600" kern="1200" dirty="0" smtClean="0"/>
            <a:t>1</a:t>
          </a:r>
          <a:r>
            <a:rPr lang="ru-RU" sz="1600" kern="1200" dirty="0" smtClean="0"/>
            <a:t>,56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C0000"/>
              </a:solidFill>
            </a:rPr>
            <a:t>IRR = </a:t>
          </a:r>
          <a:r>
            <a:rPr lang="ru-RU" sz="1600" kern="1200" dirty="0" smtClean="0">
              <a:solidFill>
                <a:srgbClr val="CC0000"/>
              </a:solidFill>
            </a:rPr>
            <a:t>38,23%</a:t>
          </a:r>
          <a:endParaRPr lang="ru-RU" sz="1600" kern="1200" dirty="0">
            <a:solidFill>
              <a:srgbClr val="CC0000"/>
            </a:solidFill>
          </a:endParaRPr>
        </a:p>
      </dsp:txBody>
      <dsp:txXfrm>
        <a:off x="4188769" y="-364435"/>
        <a:ext cx="4116070" cy="1230383"/>
      </dsp:txXfrm>
    </dsp:sp>
    <dsp:sp modelId="{FB25EC62-988B-4FB9-AF52-78CD299CE614}">
      <dsp:nvSpPr>
        <dsp:cNvPr id="0" name=""/>
        <dsp:cNvSpPr/>
      </dsp:nvSpPr>
      <dsp:spPr>
        <a:xfrm>
          <a:off x="2958385" y="1087417"/>
          <a:ext cx="1230383" cy="12303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35176-291A-48F3-AE29-CDD856EC3567}">
      <dsp:nvSpPr>
        <dsp:cNvPr id="0" name=""/>
        <dsp:cNvSpPr/>
      </dsp:nvSpPr>
      <dsp:spPr>
        <a:xfrm>
          <a:off x="4188769" y="1087417"/>
          <a:ext cx="4558787" cy="123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Финансовые показатели: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C0000"/>
              </a:solidFill>
            </a:rPr>
            <a:t>Размер инвестиций_ 110 млн. руб. </a:t>
          </a:r>
          <a:endParaRPr lang="ru-RU" sz="1600" kern="1200" dirty="0">
            <a:solidFill>
              <a:srgbClr val="CC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Финансовое состояние предприятия</a:t>
          </a:r>
          <a:r>
            <a:rPr lang="en-US" sz="1600" kern="1200" dirty="0" smtClean="0"/>
            <a:t>            </a:t>
          </a:r>
          <a:r>
            <a:rPr lang="ru-RU" sz="1600" kern="1200" dirty="0" smtClean="0"/>
            <a:t>          </a:t>
          </a:r>
          <a:r>
            <a:rPr lang="en-US" sz="1600" kern="1200" dirty="0" smtClean="0"/>
            <a:t> </a:t>
          </a:r>
          <a:r>
            <a:rPr lang="ru-RU" sz="1600" kern="1200" dirty="0" smtClean="0"/>
            <a:t>2019 год _</a:t>
          </a:r>
          <a:r>
            <a:rPr lang="en-US" sz="1600" kern="1200" dirty="0" smtClean="0">
              <a:solidFill>
                <a:srgbClr val="CC0000"/>
              </a:solidFill>
            </a:rPr>
            <a:t>EBITDA</a:t>
          </a:r>
          <a:r>
            <a:rPr lang="ru-RU" sz="1600" kern="1200" dirty="0" smtClean="0">
              <a:solidFill>
                <a:srgbClr val="CC0000"/>
              </a:solidFill>
            </a:rPr>
            <a:t> = 143 млн. руб.</a:t>
          </a:r>
          <a:endParaRPr lang="ru-RU" sz="1600" kern="1200" dirty="0">
            <a:solidFill>
              <a:srgbClr val="CC0000"/>
            </a:solidFill>
          </a:endParaRPr>
        </a:p>
      </dsp:txBody>
      <dsp:txXfrm>
        <a:off x="4188769" y="1087417"/>
        <a:ext cx="4558787" cy="1230383"/>
      </dsp:txXfrm>
    </dsp:sp>
    <dsp:sp modelId="{114070FD-E234-49AE-A737-D6B449794417}">
      <dsp:nvSpPr>
        <dsp:cNvPr id="0" name=""/>
        <dsp:cNvSpPr/>
      </dsp:nvSpPr>
      <dsp:spPr>
        <a:xfrm>
          <a:off x="2958385" y="2539270"/>
          <a:ext cx="1230383" cy="12303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FEB0E4-6FE7-4D4E-9A2F-769517EB791F}">
      <dsp:nvSpPr>
        <dsp:cNvPr id="0" name=""/>
        <dsp:cNvSpPr/>
      </dsp:nvSpPr>
      <dsp:spPr>
        <a:xfrm>
          <a:off x="4188769" y="2539270"/>
          <a:ext cx="3256951" cy="123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МИНПРОМТОРГ РОССИИ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C0000"/>
              </a:solidFill>
            </a:rPr>
            <a:t>ГИСП положительное заключение и регистрация проекта в перечень современных технологий</a:t>
          </a:r>
          <a:endParaRPr lang="ru-RU" sz="1600" kern="1200" dirty="0">
            <a:solidFill>
              <a:srgbClr val="CC0000"/>
            </a:solidFill>
          </a:endParaRPr>
        </a:p>
      </dsp:txBody>
      <dsp:txXfrm>
        <a:off x="4188769" y="2539270"/>
        <a:ext cx="3256951" cy="1230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AF496-3541-4726-BB80-015E62060DBD}">
      <dsp:nvSpPr>
        <dsp:cNvPr id="0" name=""/>
        <dsp:cNvSpPr/>
      </dsp:nvSpPr>
      <dsp:spPr>
        <a:xfrm>
          <a:off x="1096684" y="241553"/>
          <a:ext cx="1669587" cy="1669587"/>
        </a:xfrm>
        <a:prstGeom prst="blockArc">
          <a:avLst>
            <a:gd name="adj1" fmla="val 12598982"/>
            <a:gd name="adj2" fmla="val 16239773"/>
            <a:gd name="adj3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5FD4-AA1A-4E1A-ADFB-E7E0BEDEC4E9}">
      <dsp:nvSpPr>
        <dsp:cNvPr id="0" name=""/>
        <dsp:cNvSpPr/>
      </dsp:nvSpPr>
      <dsp:spPr>
        <a:xfrm>
          <a:off x="1096563" y="241763"/>
          <a:ext cx="1669587" cy="1669587"/>
        </a:xfrm>
        <a:prstGeom prst="blockArc">
          <a:avLst>
            <a:gd name="adj1" fmla="val 9000000"/>
            <a:gd name="adj2" fmla="val 12600000"/>
            <a:gd name="adj3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F3329-45D9-49EA-8792-A3D1CAB39BFF}">
      <dsp:nvSpPr>
        <dsp:cNvPr id="0" name=""/>
        <dsp:cNvSpPr/>
      </dsp:nvSpPr>
      <dsp:spPr>
        <a:xfrm>
          <a:off x="1096563" y="241763"/>
          <a:ext cx="1669587" cy="1669587"/>
        </a:xfrm>
        <a:prstGeom prst="blockArc">
          <a:avLst>
            <a:gd name="adj1" fmla="val 5400000"/>
            <a:gd name="adj2" fmla="val 9000000"/>
            <a:gd name="adj3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E0BC6-8CA2-4A61-BFFE-B412B04F3795}">
      <dsp:nvSpPr>
        <dsp:cNvPr id="0" name=""/>
        <dsp:cNvSpPr/>
      </dsp:nvSpPr>
      <dsp:spPr>
        <a:xfrm>
          <a:off x="1096563" y="241763"/>
          <a:ext cx="1669587" cy="1669587"/>
        </a:xfrm>
        <a:prstGeom prst="blockArc">
          <a:avLst>
            <a:gd name="adj1" fmla="val 1800000"/>
            <a:gd name="adj2" fmla="val 5400000"/>
            <a:gd name="adj3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5A374-F11C-4E16-9883-5FE7A4DA73D6}">
      <dsp:nvSpPr>
        <dsp:cNvPr id="0" name=""/>
        <dsp:cNvSpPr/>
      </dsp:nvSpPr>
      <dsp:spPr>
        <a:xfrm>
          <a:off x="1096563" y="241763"/>
          <a:ext cx="1669587" cy="1669587"/>
        </a:xfrm>
        <a:prstGeom prst="blockArc">
          <a:avLst>
            <a:gd name="adj1" fmla="val 19800000"/>
            <a:gd name="adj2" fmla="val 1800000"/>
            <a:gd name="adj3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B1796-141A-4166-9B5E-274DC3633BF8}">
      <dsp:nvSpPr>
        <dsp:cNvPr id="0" name=""/>
        <dsp:cNvSpPr/>
      </dsp:nvSpPr>
      <dsp:spPr>
        <a:xfrm>
          <a:off x="1096440" y="241551"/>
          <a:ext cx="1669587" cy="1669587"/>
        </a:xfrm>
        <a:prstGeom prst="blockArc">
          <a:avLst>
            <a:gd name="adj1" fmla="val 16240798"/>
            <a:gd name="adj2" fmla="val 19801032"/>
            <a:gd name="adj3" fmla="val 44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1532C-30D0-45C0-BA43-D550D266AB93}">
      <dsp:nvSpPr>
        <dsp:cNvPr id="0" name=""/>
        <dsp:cNvSpPr/>
      </dsp:nvSpPr>
      <dsp:spPr>
        <a:xfrm>
          <a:off x="1559422" y="704622"/>
          <a:ext cx="743868" cy="743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Цифровой двойник</a:t>
          </a:r>
          <a:endParaRPr lang="ru-RU" sz="800" kern="1200" dirty="0"/>
        </a:p>
      </dsp:txBody>
      <dsp:txXfrm>
        <a:off x="1668359" y="813559"/>
        <a:ext cx="525994" cy="525994"/>
      </dsp:txXfrm>
    </dsp:sp>
    <dsp:sp modelId="{5981182D-86E4-41FD-B1BD-74A4B495EA87}">
      <dsp:nvSpPr>
        <dsp:cNvPr id="0" name=""/>
        <dsp:cNvSpPr/>
      </dsp:nvSpPr>
      <dsp:spPr>
        <a:xfrm>
          <a:off x="1496796" y="0"/>
          <a:ext cx="888244" cy="52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КОНЦЕПТ</a:t>
          </a:r>
          <a:endParaRPr lang="ru-RU" sz="800" kern="1200" dirty="0"/>
        </a:p>
      </dsp:txBody>
      <dsp:txXfrm>
        <a:off x="1626876" y="76256"/>
        <a:ext cx="628084" cy="368195"/>
      </dsp:txXfrm>
    </dsp:sp>
    <dsp:sp modelId="{1114644D-7C39-4A6B-9D02-119D65AD76DA}">
      <dsp:nvSpPr>
        <dsp:cNvPr id="0" name=""/>
        <dsp:cNvSpPr/>
      </dsp:nvSpPr>
      <dsp:spPr>
        <a:xfrm>
          <a:off x="2252353" y="408178"/>
          <a:ext cx="771444" cy="52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</a:t>
          </a:r>
          <a:r>
            <a:rPr lang="en-US" sz="800" kern="1200" dirty="0" smtClean="0"/>
            <a:t>D</a:t>
          </a:r>
          <a:r>
            <a:rPr lang="ru-RU" sz="800" kern="1200" dirty="0" smtClean="0"/>
            <a:t> модель</a:t>
          </a:r>
          <a:endParaRPr lang="ru-RU" sz="800" kern="1200" dirty="0"/>
        </a:p>
      </dsp:txBody>
      <dsp:txXfrm>
        <a:off x="2365328" y="484434"/>
        <a:ext cx="545494" cy="368195"/>
      </dsp:txXfrm>
    </dsp:sp>
    <dsp:sp modelId="{A9F7E744-723F-4902-90AA-6BA2110D00BF}">
      <dsp:nvSpPr>
        <dsp:cNvPr id="0" name=""/>
        <dsp:cNvSpPr/>
      </dsp:nvSpPr>
      <dsp:spPr>
        <a:xfrm>
          <a:off x="2168358" y="1224227"/>
          <a:ext cx="939435" cy="52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Оптимизация расчетов</a:t>
          </a:r>
          <a:endParaRPr lang="ru-RU" sz="800" kern="1200" dirty="0"/>
        </a:p>
      </dsp:txBody>
      <dsp:txXfrm>
        <a:off x="2305935" y="1300483"/>
        <a:ext cx="664281" cy="368195"/>
      </dsp:txXfrm>
    </dsp:sp>
    <dsp:sp modelId="{3C0CD69B-B216-435A-A0E0-2A28318008A7}">
      <dsp:nvSpPr>
        <dsp:cNvPr id="0" name=""/>
        <dsp:cNvSpPr/>
      </dsp:nvSpPr>
      <dsp:spPr>
        <a:xfrm>
          <a:off x="1521822" y="1632251"/>
          <a:ext cx="819068" cy="52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Выпуск опытных образцов</a:t>
          </a:r>
          <a:endParaRPr lang="ru-RU" sz="800" kern="1200" dirty="0"/>
        </a:p>
      </dsp:txBody>
      <dsp:txXfrm>
        <a:off x="1641772" y="1708507"/>
        <a:ext cx="579168" cy="368195"/>
      </dsp:txXfrm>
    </dsp:sp>
    <dsp:sp modelId="{B1D09DD3-AEC3-4CE8-AEFC-AC9ED21F6B7C}">
      <dsp:nvSpPr>
        <dsp:cNvPr id="0" name=""/>
        <dsp:cNvSpPr/>
      </dsp:nvSpPr>
      <dsp:spPr>
        <a:xfrm>
          <a:off x="729593" y="1224227"/>
          <a:ext cx="990089" cy="52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Верификация и </a:t>
          </a:r>
          <a:r>
            <a:rPr lang="ru-RU" sz="800" kern="1200" dirty="0" err="1" smtClean="0"/>
            <a:t>валидация</a:t>
          </a:r>
          <a:r>
            <a:rPr lang="ru-RU" sz="800" kern="1200" dirty="0" smtClean="0"/>
            <a:t> моделей</a:t>
          </a:r>
          <a:endParaRPr lang="ru-RU" sz="800" kern="1200" dirty="0"/>
        </a:p>
      </dsp:txBody>
      <dsp:txXfrm>
        <a:off x="874588" y="1300483"/>
        <a:ext cx="700099" cy="368195"/>
      </dsp:txXfrm>
    </dsp:sp>
    <dsp:sp modelId="{86CBCCF2-FB69-40AF-AB35-AEF8CCF6236A}">
      <dsp:nvSpPr>
        <dsp:cNvPr id="0" name=""/>
        <dsp:cNvSpPr/>
      </dsp:nvSpPr>
      <dsp:spPr>
        <a:xfrm>
          <a:off x="774874" y="408178"/>
          <a:ext cx="899528" cy="520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Интеграция в АСУ ТП</a:t>
          </a:r>
          <a:endParaRPr lang="ru-RU" sz="800" kern="1200" dirty="0"/>
        </a:p>
      </dsp:txBody>
      <dsp:txXfrm>
        <a:off x="906607" y="484434"/>
        <a:ext cx="636062" cy="368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59C16-DB3A-4F3F-8977-7102D795CBE2}">
      <dsp:nvSpPr>
        <dsp:cNvPr id="0" name=""/>
        <dsp:cNvSpPr/>
      </dsp:nvSpPr>
      <dsp:spPr>
        <a:xfrm>
          <a:off x="1484" y="382242"/>
          <a:ext cx="1808629" cy="212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C1721-EE10-4634-B360-E90E48307E78}">
      <dsp:nvSpPr>
        <dsp:cNvPr id="0" name=""/>
        <dsp:cNvSpPr/>
      </dsp:nvSpPr>
      <dsp:spPr>
        <a:xfrm>
          <a:off x="1484" y="462153"/>
          <a:ext cx="132868" cy="132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842BE-A8B5-4B80-B026-C3AB39B414E3}">
      <dsp:nvSpPr>
        <dsp:cNvPr id="0" name=""/>
        <dsp:cNvSpPr/>
      </dsp:nvSpPr>
      <dsp:spPr>
        <a:xfrm>
          <a:off x="1484" y="0"/>
          <a:ext cx="1808629" cy="38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Обследование действующих печей</a:t>
          </a:r>
          <a:endParaRPr lang="ru-RU" sz="1200" kern="1200" dirty="0"/>
        </a:p>
      </dsp:txBody>
      <dsp:txXfrm>
        <a:off x="1484" y="0"/>
        <a:ext cx="1808629" cy="382242"/>
      </dsp:txXfrm>
    </dsp:sp>
    <dsp:sp modelId="{7C75E728-6F89-4D8E-AD0D-707A89A516C2}">
      <dsp:nvSpPr>
        <dsp:cNvPr id="0" name=""/>
        <dsp:cNvSpPr/>
      </dsp:nvSpPr>
      <dsp:spPr>
        <a:xfrm>
          <a:off x="1484" y="771866"/>
          <a:ext cx="132865" cy="132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BB19E-5804-4775-ACD8-CB104AA1AF6F}">
      <dsp:nvSpPr>
        <dsp:cNvPr id="0" name=""/>
        <dsp:cNvSpPr/>
      </dsp:nvSpPr>
      <dsp:spPr>
        <a:xfrm>
          <a:off x="128088" y="683444"/>
          <a:ext cx="1682025" cy="30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Обследование</a:t>
          </a:r>
          <a:endParaRPr lang="ru-RU" sz="1000" kern="1200" dirty="0"/>
        </a:p>
      </dsp:txBody>
      <dsp:txXfrm>
        <a:off x="128088" y="683444"/>
        <a:ext cx="1682025" cy="309709"/>
      </dsp:txXfrm>
    </dsp:sp>
    <dsp:sp modelId="{257E7982-1B00-44CC-9D80-48087554278D}">
      <dsp:nvSpPr>
        <dsp:cNvPr id="0" name=""/>
        <dsp:cNvSpPr/>
      </dsp:nvSpPr>
      <dsp:spPr>
        <a:xfrm>
          <a:off x="1484" y="1081575"/>
          <a:ext cx="132865" cy="132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79DB8-C18E-499F-A47A-7D41EB07B9E2}">
      <dsp:nvSpPr>
        <dsp:cNvPr id="0" name=""/>
        <dsp:cNvSpPr/>
      </dsp:nvSpPr>
      <dsp:spPr>
        <a:xfrm>
          <a:off x="128088" y="993153"/>
          <a:ext cx="1682025" cy="30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Математическая модель</a:t>
          </a:r>
          <a:endParaRPr lang="ru-RU" sz="1000" kern="1200" dirty="0"/>
        </a:p>
      </dsp:txBody>
      <dsp:txXfrm>
        <a:off x="128088" y="993153"/>
        <a:ext cx="1682025" cy="309709"/>
      </dsp:txXfrm>
    </dsp:sp>
    <dsp:sp modelId="{4F5EB369-3B32-4A23-B39A-7F52E8EF9CA0}">
      <dsp:nvSpPr>
        <dsp:cNvPr id="0" name=""/>
        <dsp:cNvSpPr/>
      </dsp:nvSpPr>
      <dsp:spPr>
        <a:xfrm>
          <a:off x="1484" y="1391284"/>
          <a:ext cx="132865" cy="132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56FE8-F3D1-4DBD-AE5F-21912F9EC208}">
      <dsp:nvSpPr>
        <dsp:cNvPr id="0" name=""/>
        <dsp:cNvSpPr/>
      </dsp:nvSpPr>
      <dsp:spPr>
        <a:xfrm>
          <a:off x="128088" y="1302862"/>
          <a:ext cx="1682025" cy="30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Модернизация печи</a:t>
          </a:r>
          <a:endParaRPr lang="ru-RU" sz="1000" kern="1200" dirty="0"/>
        </a:p>
      </dsp:txBody>
      <dsp:txXfrm>
        <a:off x="128088" y="1302862"/>
        <a:ext cx="1682025" cy="309709"/>
      </dsp:txXfrm>
    </dsp:sp>
    <dsp:sp modelId="{71CD208C-970F-4738-9B29-46A1C87A05BA}">
      <dsp:nvSpPr>
        <dsp:cNvPr id="0" name=""/>
        <dsp:cNvSpPr/>
      </dsp:nvSpPr>
      <dsp:spPr>
        <a:xfrm>
          <a:off x="1900545" y="382242"/>
          <a:ext cx="1808629" cy="212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34AFE-9C26-4475-9DA4-9576A16092B7}">
      <dsp:nvSpPr>
        <dsp:cNvPr id="0" name=""/>
        <dsp:cNvSpPr/>
      </dsp:nvSpPr>
      <dsp:spPr>
        <a:xfrm>
          <a:off x="1900545" y="462153"/>
          <a:ext cx="132868" cy="132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495D0-6487-4C21-A050-34E035494962}">
      <dsp:nvSpPr>
        <dsp:cNvPr id="0" name=""/>
        <dsp:cNvSpPr/>
      </dsp:nvSpPr>
      <dsp:spPr>
        <a:xfrm>
          <a:off x="1900545" y="0"/>
          <a:ext cx="1808629" cy="38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Цифровое конструирование печей</a:t>
          </a:r>
          <a:endParaRPr lang="ru-RU" sz="1200" kern="1200" dirty="0"/>
        </a:p>
      </dsp:txBody>
      <dsp:txXfrm>
        <a:off x="1900545" y="0"/>
        <a:ext cx="1808629" cy="382242"/>
      </dsp:txXfrm>
    </dsp:sp>
    <dsp:sp modelId="{B7FFB825-A070-4BBC-880A-4FB05C78E259}">
      <dsp:nvSpPr>
        <dsp:cNvPr id="0" name=""/>
        <dsp:cNvSpPr/>
      </dsp:nvSpPr>
      <dsp:spPr>
        <a:xfrm>
          <a:off x="1900545" y="771866"/>
          <a:ext cx="132865" cy="132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F3C7E-CAC6-477A-8723-8B29F0CE1285}">
      <dsp:nvSpPr>
        <dsp:cNvPr id="0" name=""/>
        <dsp:cNvSpPr/>
      </dsp:nvSpPr>
      <dsp:spPr>
        <a:xfrm>
          <a:off x="2027149" y="683444"/>
          <a:ext cx="1682025" cy="30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Математическая модель</a:t>
          </a:r>
          <a:endParaRPr lang="ru-RU" sz="1000" kern="1200" dirty="0"/>
        </a:p>
      </dsp:txBody>
      <dsp:txXfrm>
        <a:off x="2027149" y="683444"/>
        <a:ext cx="1682025" cy="309709"/>
      </dsp:txXfrm>
    </dsp:sp>
    <dsp:sp modelId="{B04DF997-E182-4E8A-91F6-AA32AD5F092C}">
      <dsp:nvSpPr>
        <dsp:cNvPr id="0" name=""/>
        <dsp:cNvSpPr/>
      </dsp:nvSpPr>
      <dsp:spPr>
        <a:xfrm>
          <a:off x="1900545" y="1081575"/>
          <a:ext cx="132865" cy="132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FD783-3DD3-4D21-B5AB-7C178CEF279C}">
      <dsp:nvSpPr>
        <dsp:cNvPr id="0" name=""/>
        <dsp:cNvSpPr/>
      </dsp:nvSpPr>
      <dsp:spPr>
        <a:xfrm>
          <a:off x="2027149" y="993153"/>
          <a:ext cx="1682025" cy="30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Отработка модели</a:t>
          </a:r>
          <a:endParaRPr lang="ru-RU" sz="1000" kern="1200" dirty="0"/>
        </a:p>
      </dsp:txBody>
      <dsp:txXfrm>
        <a:off x="2027149" y="993153"/>
        <a:ext cx="1682025" cy="309709"/>
      </dsp:txXfrm>
    </dsp:sp>
    <dsp:sp modelId="{3A36FE77-EA29-43B9-8A46-5A0716CF7CAF}">
      <dsp:nvSpPr>
        <dsp:cNvPr id="0" name=""/>
        <dsp:cNvSpPr/>
      </dsp:nvSpPr>
      <dsp:spPr>
        <a:xfrm>
          <a:off x="1900545" y="1391284"/>
          <a:ext cx="132865" cy="132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F7E83-302A-46BC-A3D7-47E2AB131B0C}">
      <dsp:nvSpPr>
        <dsp:cNvPr id="0" name=""/>
        <dsp:cNvSpPr/>
      </dsp:nvSpPr>
      <dsp:spPr>
        <a:xfrm>
          <a:off x="2027149" y="1302862"/>
          <a:ext cx="1682025" cy="30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Интеграция в  АСУ ТП</a:t>
          </a:r>
          <a:endParaRPr lang="ru-RU" sz="1000" kern="1200" dirty="0"/>
        </a:p>
      </dsp:txBody>
      <dsp:txXfrm>
        <a:off x="2027149" y="1302862"/>
        <a:ext cx="1682025" cy="309709"/>
      </dsp:txXfrm>
    </dsp:sp>
    <dsp:sp modelId="{A8FE1531-C2D4-49EA-82E9-0542B82C57B4}">
      <dsp:nvSpPr>
        <dsp:cNvPr id="0" name=""/>
        <dsp:cNvSpPr/>
      </dsp:nvSpPr>
      <dsp:spPr>
        <a:xfrm>
          <a:off x="1900545" y="1700993"/>
          <a:ext cx="132865" cy="132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BC7B1-129B-48BA-AA49-36018E779DB4}">
      <dsp:nvSpPr>
        <dsp:cNvPr id="0" name=""/>
        <dsp:cNvSpPr/>
      </dsp:nvSpPr>
      <dsp:spPr>
        <a:xfrm>
          <a:off x="2027149" y="1612571"/>
          <a:ext cx="1682025" cy="30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Цифровой двойник ТР</a:t>
          </a:r>
          <a:endParaRPr lang="ru-RU" sz="1000" kern="1200" dirty="0"/>
        </a:p>
      </dsp:txBody>
      <dsp:txXfrm>
        <a:off x="2027149" y="1612571"/>
        <a:ext cx="1682025" cy="30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5B38D2D-B82E-4777-B22B-3ADDED1E6B26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B23064E-2AEC-41B7-A0AC-852138306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69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064E-2AEC-41B7-A0AC-852138306B5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90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064E-2AEC-41B7-A0AC-852138306B5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2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77A6-E81F-4DB8-BFF4-C6697E8128B0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2511-9A22-45AE-BC02-E2DB22481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9E09-54F0-4784-930C-B25F04F86364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29FE-4099-466F-9E2E-4D65B86A6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1B01-9C5C-4EE5-8C53-4EA4CFC3AF9D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3CE2-2D28-42DE-B91F-417F1091B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58817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50" y="6215063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61592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5522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1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5909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12853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7403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5146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9541-1978-44A3-92DE-B3CDAC83F097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FBDE-643E-4933-9567-875B24C01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06293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4722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4099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6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5125" y="6286500"/>
            <a:ext cx="1905000" cy="27146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04978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41824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36786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0970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9947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5988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CFDA-78C6-4253-A356-416E3270A8AB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11CC-E983-46B5-9071-14B08DC5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338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9778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056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1938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5158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31496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56841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13237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50780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9378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562E-3C71-49E1-8A0C-403E89EFDF09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A514-EF29-476A-9384-C8963DCA5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1921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10160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29465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1327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4041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4252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6450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39578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8256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807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2206-0C90-437B-90AC-1DD197ECA00C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683D-D689-4249-905F-9E46BD93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2186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81181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275" y="6500813"/>
            <a:ext cx="154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27.10.2020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28875" y="6500813"/>
            <a:ext cx="40894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6075" y="6500813"/>
            <a:ext cx="1905000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5683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BE81-FAA7-4435-B88E-A0890E110159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24A6-7AEE-431A-B81A-0DFE56E8B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6989-4B73-4664-AEB1-172113CAA7C8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34D5-CADC-406D-B4BA-AD843CCE8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CFE4-3E3A-4050-B288-3F265E068EFE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2F8F-F9AF-41D8-9B88-1A3905C22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F7CA-F459-4028-A564-6A40D60084C2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567F-BB47-4848-BFF4-00C87E11C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1A6E6-9169-447B-BBBF-EBC526E556FD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EABD4-F849-4E83-8B1B-C18B5FB53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27.10.2020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21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22.png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9.png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sp.gov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140968"/>
            <a:ext cx="8928992" cy="2592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СТРАТЕГИЯ РАЗВИТИЯ НАПРАВЛЕНИЯ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«ПРОМЫШЛЕННЫЕ ПЕЧИ И ЛИНИИ ТЕРМООБРАБОТКИ»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 РЕШЕНИИ ЗАДАЧ НАЦИОНАЛЬНЫХ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ПРОЕКТОВ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 ИМПОРТОЗАМЕЩЕНИЮ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CC0000"/>
                </a:solidFill>
              </a:rPr>
              <a:t>Руководитель, д.э.н., профессор: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CC0000"/>
                </a:solidFill>
              </a:rPr>
              <a:t>Малышева Лариса Анатольевна</a:t>
            </a:r>
          </a:p>
          <a:p>
            <a:pPr algn="l" eaLnBrk="1" hangingPunct="1">
              <a:lnSpc>
                <a:spcPct val="80000"/>
              </a:lnSpc>
            </a:pPr>
            <a:endParaRPr lang="ru-RU" sz="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Слушатель группы БШ-049 ПП-02:</a:t>
            </a:r>
            <a:endParaRPr lang="ru-RU" sz="16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Барышников Сергей Александрович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88424" y="115887"/>
            <a:ext cx="57606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10</a:t>
            </a:fld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11188" y="836613"/>
            <a:ext cx="39590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C0000"/>
                </a:solidFill>
              </a:rPr>
              <a:t>ИНВЕСТИЦИОННЫЙ ПЛАН</a:t>
            </a:r>
            <a:endParaRPr lang="ru-RU" sz="2200" b="1" dirty="0">
              <a:solidFill>
                <a:srgbClr val="CC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8" y="1412776"/>
            <a:ext cx="8296894" cy="529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3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88424" y="115887"/>
            <a:ext cx="57606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11</a:t>
            </a:fld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3251" y="720374"/>
            <a:ext cx="48054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CC0000"/>
                </a:solidFill>
              </a:rPr>
              <a:t>ПОКАЗАТЕЛИ ЭФФЕКТИВНОСТИ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0" y="1151261"/>
            <a:ext cx="2980002" cy="190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21" y="1151260"/>
            <a:ext cx="5137135" cy="559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19" y="4847018"/>
            <a:ext cx="2938790" cy="188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2" y="3015117"/>
            <a:ext cx="2971478" cy="18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1" y="4823353"/>
            <a:ext cx="2988989" cy="190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88424" y="115888"/>
            <a:ext cx="5460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latin typeface="+mn-lt"/>
              </a:rPr>
              <a:pPr algn="r">
                <a:defRPr/>
              </a:pPr>
              <a:t>12</a:t>
            </a:fld>
            <a:endParaRPr lang="ru-RU" b="1" dirty="0">
              <a:latin typeface="+mn-lt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8584"/>
              </p:ext>
            </p:extLst>
          </p:nvPr>
        </p:nvGraphicFramePr>
        <p:xfrm>
          <a:off x="516739" y="1412776"/>
          <a:ext cx="8136904" cy="495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077"/>
                <a:gridCol w="573782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Вовлеченная сторона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Социально-экономическая значимость</a:t>
                      </a:r>
                      <a:endParaRPr lang="ru-RU" sz="1800" dirty="0"/>
                    </a:p>
                  </a:txBody>
                  <a:tcPr anchor="ctr"/>
                </a:tc>
              </a:tr>
              <a:tr h="920214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Промышленные предприятия (Заказчики)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Энергоэффективные</a:t>
                      </a:r>
                      <a:r>
                        <a:rPr lang="ru-RU" sz="1600" dirty="0" smtClean="0"/>
                        <a:t> технологии в системе нагрева (низкие удельные расходы условного топлива, улучшение технологии,</a:t>
                      </a:r>
                      <a:r>
                        <a:rPr lang="ru-RU" sz="1600" baseline="0" dirty="0" smtClean="0"/>
                        <a:t> со</a:t>
                      </a:r>
                      <a:r>
                        <a:rPr lang="ru-RU" sz="1600" dirty="0" smtClean="0"/>
                        <a:t>кращение вредных выбросов СО2 и </a:t>
                      </a:r>
                      <a:r>
                        <a:rPr lang="ru-RU" sz="1600" dirty="0" err="1" smtClean="0"/>
                        <a:t>NОx</a:t>
                      </a:r>
                      <a:r>
                        <a:rPr lang="ru-RU" sz="1600" dirty="0" smtClean="0"/>
                        <a:t>)</a:t>
                      </a:r>
                    </a:p>
                  </a:txBody>
                  <a:tcPr anchor="ctr"/>
                </a:tc>
              </a:tr>
              <a:tr h="400100">
                <a:tc rowSpan="3"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Собственное производство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Увеличение прибыльности предприятия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узнаваемости и развития компетенции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Увеличение доли внутреннего рынка и выход на зарубежный рынок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5954">
                <a:tc rowSpan="2">
                  <a:txBody>
                    <a:bodyPr/>
                    <a:lstStyle/>
                    <a:p>
                      <a:r>
                        <a:rPr lang="ru-RU" sz="1600" b="1" dirty="0" smtClean="0"/>
                        <a:t>Свердловская область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овышение налогооблагаемой базы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Реализация программы "ЭКОЛОГИЯ"</a:t>
                      </a:r>
                      <a:r>
                        <a:rPr lang="ru-RU" sz="1600" dirty="0" smtClean="0"/>
                        <a:t> (промышленные печи) в</a:t>
                      </a:r>
                      <a:r>
                        <a:rPr lang="ru-RU" sz="1600" baseline="0" dirty="0" smtClean="0"/>
                        <a:t> плане мероприятий по 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модернизации магистральной инфраструктуры РФ до 2024</a:t>
                      </a:r>
                      <a:endParaRPr lang="ru-RU" sz="16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4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Российская Федерация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 промышленности РФ и повышение её конкурентоспособности и </a:t>
                      </a:r>
                      <a:r>
                        <a:rPr lang="ru-RU" sz="1600" dirty="0" err="1" smtClean="0"/>
                        <a:t>импортозамещение</a:t>
                      </a:r>
                      <a:endParaRPr lang="ru-RU" sz="16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1188" y="836613"/>
            <a:ext cx="51394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C0000"/>
                </a:solidFill>
              </a:rPr>
              <a:t>ЭФФЕКТЫ РЕАЛИЗАЦИИ ПРОЕКТА</a:t>
            </a:r>
            <a:endParaRPr lang="ru-RU" sz="2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0" y="1258815"/>
            <a:ext cx="2286448" cy="222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2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16416" y="115888"/>
            <a:ext cx="618034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1C8D1-ED10-410F-A133-F1891CC0717F}" type="slidenum">
              <a:rPr lang="ru-RU" sz="1800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7411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9" name="Группа 12"/>
          <p:cNvGrpSpPr>
            <a:grpSpLocks/>
          </p:cNvGrpSpPr>
          <p:nvPr/>
        </p:nvGrpSpPr>
        <p:grpSpPr bwMode="auto">
          <a:xfrm>
            <a:off x="327458" y="853174"/>
            <a:ext cx="8259675" cy="318805"/>
            <a:chOff x="0" y="-26"/>
            <a:chExt cx="7245374" cy="5114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7245374" cy="5114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240" y="-26"/>
              <a:ext cx="7196188" cy="462579"/>
            </a:xfrm>
            <a:prstGeom prst="rect">
              <a:avLst/>
            </a:prstGeom>
            <a:grpFill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I. </a:t>
              </a:r>
              <a:r>
                <a:rPr lang="ru-RU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Принцип </a:t>
              </a:r>
              <a:r>
                <a:rPr lang="ru-RU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беспламенного окисления топлива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63" y="1217753"/>
            <a:ext cx="2254551" cy="232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22826" y="1506622"/>
            <a:ext cx="485198" cy="4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55651" y="1342215"/>
            <a:ext cx="8508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800" dirty="0" err="1">
                <a:solidFill>
                  <a:srgbClr val="FFFFFF"/>
                </a:solidFill>
                <a:latin typeface="Comic Sans MS" pitchFamily="64" charset="0"/>
              </a:rPr>
              <a:t>воздух</a:t>
            </a:r>
            <a:endParaRPr lang="en-US" altLang="ru-RU" sz="1800" dirty="0">
              <a:solidFill>
                <a:srgbClr val="FFFFFF"/>
              </a:solidFill>
              <a:latin typeface="Comic Sans MS" pitchFamily="6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82191" y="1660900"/>
            <a:ext cx="512406" cy="32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50010" y="1333891"/>
            <a:ext cx="484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800" dirty="0" err="1">
                <a:solidFill>
                  <a:srgbClr val="FFFFFF"/>
                </a:solidFill>
                <a:latin typeface="Comic Sans MS" pitchFamily="64" charset="0"/>
              </a:rPr>
              <a:t>газ</a:t>
            </a:r>
            <a:endParaRPr lang="en-US" altLang="ru-RU" sz="1800" dirty="0">
              <a:solidFill>
                <a:srgbClr val="FFFFFF"/>
              </a:solidFill>
              <a:latin typeface="Comic Sans MS" pitchFamily="6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76101" y="1122035"/>
            <a:ext cx="24812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222847" y="1306216"/>
            <a:ext cx="13609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1800" dirty="0" err="1">
                <a:solidFill>
                  <a:srgbClr val="FFFFFF"/>
                </a:solidFill>
                <a:latin typeface="Comic Sans MS" pitchFamily="64" charset="0"/>
              </a:rPr>
              <a:t>газ</a:t>
            </a:r>
            <a:r>
              <a:rPr lang="en-US" altLang="ru-RU" sz="1800" dirty="0">
                <a:solidFill>
                  <a:srgbClr val="FFFFFF"/>
                </a:solidFill>
                <a:latin typeface="Comic Sans MS" pitchFamily="64" charset="0"/>
              </a:rPr>
              <a:t> и </a:t>
            </a:r>
            <a:r>
              <a:rPr lang="en-US" altLang="ru-RU" sz="1800" dirty="0" err="1">
                <a:solidFill>
                  <a:srgbClr val="FFFFFF"/>
                </a:solidFill>
                <a:latin typeface="Comic Sans MS" pitchFamily="64" charset="0"/>
              </a:rPr>
              <a:t>воздух</a:t>
            </a:r>
            <a:endParaRPr lang="en-US" altLang="ru-RU" sz="1800" dirty="0">
              <a:solidFill>
                <a:srgbClr val="FFFFFF"/>
              </a:solidFill>
              <a:latin typeface="Comic Sans MS" pitchFamily="64" charset="0"/>
            </a:endParaRPr>
          </a:p>
        </p:txBody>
      </p:sp>
      <p:sp>
        <p:nvSpPr>
          <p:cNvPr id="24" name="Freeform 10"/>
          <p:cNvSpPr>
            <a:spLocks noChangeArrowheads="1"/>
          </p:cNvSpPr>
          <p:nvPr/>
        </p:nvSpPr>
        <p:spPr bwMode="auto">
          <a:xfrm>
            <a:off x="4874620" y="1648989"/>
            <a:ext cx="1019977" cy="891988"/>
          </a:xfrm>
          <a:custGeom>
            <a:avLst/>
            <a:gdLst>
              <a:gd name="T0" fmla="*/ 587 w 587"/>
              <a:gd name="T1" fmla="*/ 536 h 545"/>
              <a:gd name="T2" fmla="*/ 14 w 587"/>
              <a:gd name="T3" fmla="*/ 0 h 545"/>
              <a:gd name="T4" fmla="*/ 0 w 587"/>
              <a:gd name="T5" fmla="*/ 9 h 545"/>
              <a:gd name="T6" fmla="*/ 578 w 587"/>
              <a:gd name="T7" fmla="*/ 545 h 545"/>
              <a:gd name="T8" fmla="*/ 587 w 587"/>
              <a:gd name="T9" fmla="*/ 53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7" h="545">
                <a:moveTo>
                  <a:pt x="587" y="536"/>
                </a:moveTo>
                <a:lnTo>
                  <a:pt x="14" y="0"/>
                </a:lnTo>
                <a:lnTo>
                  <a:pt x="0" y="9"/>
                </a:lnTo>
                <a:lnTo>
                  <a:pt x="578" y="545"/>
                </a:lnTo>
                <a:lnTo>
                  <a:pt x="587" y="5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1"/>
          <p:cNvSpPr>
            <a:spLocks noChangeArrowheads="1"/>
          </p:cNvSpPr>
          <p:nvPr/>
        </p:nvSpPr>
        <p:spPr bwMode="auto">
          <a:xfrm flipH="1">
            <a:off x="1559472" y="1640255"/>
            <a:ext cx="360040" cy="707628"/>
          </a:xfrm>
          <a:custGeom>
            <a:avLst/>
            <a:gdLst>
              <a:gd name="T0" fmla="*/ 486 w 486"/>
              <a:gd name="T1" fmla="*/ 723 h 732"/>
              <a:gd name="T2" fmla="*/ 10 w 486"/>
              <a:gd name="T3" fmla="*/ 0 h 732"/>
              <a:gd name="T4" fmla="*/ 0 w 486"/>
              <a:gd name="T5" fmla="*/ 9 h 732"/>
              <a:gd name="T6" fmla="*/ 477 w 486"/>
              <a:gd name="T7" fmla="*/ 732 h 732"/>
              <a:gd name="T8" fmla="*/ 486 w 486"/>
              <a:gd name="T9" fmla="*/ 723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732">
                <a:moveTo>
                  <a:pt x="486" y="723"/>
                </a:moveTo>
                <a:lnTo>
                  <a:pt x="10" y="0"/>
                </a:lnTo>
                <a:lnTo>
                  <a:pt x="0" y="9"/>
                </a:lnTo>
                <a:lnTo>
                  <a:pt x="477" y="732"/>
                </a:lnTo>
                <a:lnTo>
                  <a:pt x="486" y="7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2"/>
          <p:cNvSpPr>
            <a:spLocks noChangeArrowheads="1"/>
          </p:cNvSpPr>
          <p:nvPr/>
        </p:nvSpPr>
        <p:spPr bwMode="auto">
          <a:xfrm>
            <a:off x="6026748" y="1656927"/>
            <a:ext cx="130108" cy="597694"/>
          </a:xfrm>
          <a:custGeom>
            <a:avLst/>
            <a:gdLst>
              <a:gd name="T0" fmla="*/ 13 w 160"/>
              <a:gd name="T1" fmla="*/ 311 h 311"/>
              <a:gd name="T2" fmla="*/ 160 w 160"/>
              <a:gd name="T3" fmla="*/ 5 h 311"/>
              <a:gd name="T4" fmla="*/ 146 w 160"/>
              <a:gd name="T5" fmla="*/ 0 h 311"/>
              <a:gd name="T6" fmla="*/ 0 w 160"/>
              <a:gd name="T7" fmla="*/ 307 h 311"/>
              <a:gd name="T8" fmla="*/ 13 w 160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311">
                <a:moveTo>
                  <a:pt x="13" y="311"/>
                </a:moveTo>
                <a:lnTo>
                  <a:pt x="160" y="5"/>
                </a:lnTo>
                <a:lnTo>
                  <a:pt x="146" y="0"/>
                </a:lnTo>
                <a:lnTo>
                  <a:pt x="0" y="307"/>
                </a:lnTo>
                <a:lnTo>
                  <a:pt x="13" y="3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3"/>
          <p:cNvSpPr>
            <a:spLocks noChangeArrowheads="1"/>
          </p:cNvSpPr>
          <p:nvPr/>
        </p:nvSpPr>
        <p:spPr bwMode="auto">
          <a:xfrm>
            <a:off x="6156856" y="1648989"/>
            <a:ext cx="371058" cy="789867"/>
          </a:xfrm>
          <a:custGeom>
            <a:avLst/>
            <a:gdLst>
              <a:gd name="T0" fmla="*/ 4 w 348"/>
              <a:gd name="T1" fmla="*/ 202 h 202"/>
              <a:gd name="T2" fmla="*/ 348 w 348"/>
              <a:gd name="T3" fmla="*/ 14 h 202"/>
              <a:gd name="T4" fmla="*/ 339 w 348"/>
              <a:gd name="T5" fmla="*/ 0 h 202"/>
              <a:gd name="T6" fmla="*/ 0 w 348"/>
              <a:gd name="T7" fmla="*/ 192 h 202"/>
              <a:gd name="T8" fmla="*/ 4 w 348"/>
              <a:gd name="T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202">
                <a:moveTo>
                  <a:pt x="4" y="202"/>
                </a:moveTo>
                <a:lnTo>
                  <a:pt x="348" y="14"/>
                </a:lnTo>
                <a:lnTo>
                  <a:pt x="339" y="0"/>
                </a:lnTo>
                <a:lnTo>
                  <a:pt x="0" y="192"/>
                </a:lnTo>
                <a:lnTo>
                  <a:pt x="4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02888" y="2883140"/>
            <a:ext cx="128064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0" hangingPunct="0">
              <a:spcBef>
                <a:spcPts val="2250"/>
              </a:spcBef>
              <a:buClrTx/>
              <a:buFontTx/>
              <a:buNone/>
            </a:pPr>
            <a:r>
              <a:rPr lang="de-DE" altLang="ru-RU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Пламя</a:t>
            </a:r>
            <a:endParaRPr lang="de-DE" alt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183"/>
          <p:cNvSpPr>
            <a:spLocks noChangeArrowheads="1"/>
          </p:cNvSpPr>
          <p:nvPr/>
        </p:nvSpPr>
        <p:spPr bwMode="auto">
          <a:xfrm>
            <a:off x="4254786" y="2783441"/>
            <a:ext cx="269027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Rectangle 184"/>
          <p:cNvSpPr>
            <a:spLocks noChangeArrowheads="1"/>
          </p:cNvSpPr>
          <p:nvPr/>
        </p:nvSpPr>
        <p:spPr bwMode="auto">
          <a:xfrm>
            <a:off x="4342840" y="2797145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63" name="Rectangle 185"/>
          <p:cNvSpPr>
            <a:spLocks noChangeArrowheads="1"/>
          </p:cNvSpPr>
          <p:nvPr/>
        </p:nvSpPr>
        <p:spPr bwMode="auto">
          <a:xfrm>
            <a:off x="4314580" y="2783441"/>
            <a:ext cx="285433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Rectangle 186"/>
          <p:cNvSpPr>
            <a:spLocks noChangeArrowheads="1"/>
          </p:cNvSpPr>
          <p:nvPr/>
        </p:nvSpPr>
        <p:spPr bwMode="auto">
          <a:xfrm>
            <a:off x="4411100" y="2797145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66" name="Rectangle 188"/>
          <p:cNvSpPr>
            <a:spLocks noChangeArrowheads="1"/>
          </p:cNvSpPr>
          <p:nvPr/>
        </p:nvSpPr>
        <p:spPr bwMode="auto">
          <a:xfrm>
            <a:off x="4488890" y="2797145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67" name="Rectangle 189"/>
          <p:cNvSpPr>
            <a:spLocks noChangeArrowheads="1"/>
          </p:cNvSpPr>
          <p:nvPr/>
        </p:nvSpPr>
        <p:spPr bwMode="auto">
          <a:xfrm>
            <a:off x="4254786" y="2281342"/>
            <a:ext cx="269027" cy="1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Rectangle 190"/>
          <p:cNvSpPr>
            <a:spLocks noChangeArrowheads="1"/>
          </p:cNvSpPr>
          <p:nvPr/>
        </p:nvSpPr>
        <p:spPr bwMode="auto">
          <a:xfrm>
            <a:off x="4342840" y="2293907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69" name="Rectangle 191"/>
          <p:cNvSpPr>
            <a:spLocks noChangeArrowheads="1"/>
          </p:cNvSpPr>
          <p:nvPr/>
        </p:nvSpPr>
        <p:spPr bwMode="auto">
          <a:xfrm>
            <a:off x="4314580" y="2281342"/>
            <a:ext cx="285433" cy="1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Rectangle 192"/>
          <p:cNvSpPr>
            <a:spLocks noChangeArrowheads="1"/>
          </p:cNvSpPr>
          <p:nvPr/>
        </p:nvSpPr>
        <p:spPr bwMode="auto">
          <a:xfrm>
            <a:off x="4411100" y="2293907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1" name="Rectangle 193"/>
          <p:cNvSpPr>
            <a:spLocks noChangeArrowheads="1"/>
          </p:cNvSpPr>
          <p:nvPr/>
        </p:nvSpPr>
        <p:spPr bwMode="auto">
          <a:xfrm>
            <a:off x="4402530" y="2281342"/>
            <a:ext cx="265746" cy="1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Rectangle 194"/>
          <p:cNvSpPr>
            <a:spLocks noChangeArrowheads="1"/>
          </p:cNvSpPr>
          <p:nvPr/>
        </p:nvSpPr>
        <p:spPr bwMode="auto">
          <a:xfrm>
            <a:off x="4488890" y="2293907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3" name="Rectangle 195"/>
          <p:cNvSpPr>
            <a:spLocks noChangeArrowheads="1"/>
          </p:cNvSpPr>
          <p:nvPr/>
        </p:nvSpPr>
        <p:spPr bwMode="auto">
          <a:xfrm>
            <a:off x="4216686" y="1778479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Rectangle 196"/>
          <p:cNvSpPr>
            <a:spLocks noChangeArrowheads="1"/>
          </p:cNvSpPr>
          <p:nvPr/>
        </p:nvSpPr>
        <p:spPr bwMode="auto">
          <a:xfrm>
            <a:off x="4304740" y="1790670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75" name="Rectangle 197"/>
          <p:cNvSpPr>
            <a:spLocks noChangeArrowheads="1"/>
          </p:cNvSpPr>
          <p:nvPr/>
        </p:nvSpPr>
        <p:spPr bwMode="auto">
          <a:xfrm>
            <a:off x="4284948" y="1778479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Rectangle 198"/>
          <p:cNvSpPr>
            <a:spLocks noChangeArrowheads="1"/>
          </p:cNvSpPr>
          <p:nvPr/>
        </p:nvSpPr>
        <p:spPr bwMode="auto">
          <a:xfrm>
            <a:off x="4373000" y="1790670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77" name="Rectangle 199"/>
          <p:cNvSpPr>
            <a:spLocks noChangeArrowheads="1"/>
          </p:cNvSpPr>
          <p:nvPr/>
        </p:nvSpPr>
        <p:spPr bwMode="auto">
          <a:xfrm>
            <a:off x="4348024" y="1778479"/>
            <a:ext cx="282151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Rectangle 200"/>
          <p:cNvSpPr>
            <a:spLocks noChangeArrowheads="1"/>
          </p:cNvSpPr>
          <p:nvPr/>
        </p:nvSpPr>
        <p:spPr bwMode="auto">
          <a:xfrm>
            <a:off x="4442850" y="1790670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9" name="Rectangle 201"/>
          <p:cNvSpPr>
            <a:spLocks noChangeArrowheads="1"/>
          </p:cNvSpPr>
          <p:nvPr/>
        </p:nvSpPr>
        <p:spPr bwMode="auto">
          <a:xfrm>
            <a:off x="4432690" y="1778479"/>
            <a:ext cx="265748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Rectangle 202"/>
          <p:cNvSpPr>
            <a:spLocks noChangeArrowheads="1"/>
          </p:cNvSpPr>
          <p:nvPr/>
        </p:nvSpPr>
        <p:spPr bwMode="auto">
          <a:xfrm>
            <a:off x="4519050" y="1790670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1" name="Rectangle 203"/>
          <p:cNvSpPr>
            <a:spLocks noChangeArrowheads="1"/>
          </p:cNvSpPr>
          <p:nvPr/>
        </p:nvSpPr>
        <p:spPr bwMode="auto">
          <a:xfrm>
            <a:off x="4242086" y="1526141"/>
            <a:ext cx="219814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Rectangle 204"/>
          <p:cNvSpPr>
            <a:spLocks noChangeArrowheads="1"/>
          </p:cNvSpPr>
          <p:nvPr/>
        </p:nvSpPr>
        <p:spPr bwMode="auto">
          <a:xfrm>
            <a:off x="4330138" y="1539845"/>
            <a:ext cx="9842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83" name="Rectangle 205"/>
          <p:cNvSpPr>
            <a:spLocks noChangeArrowheads="1"/>
          </p:cNvSpPr>
          <p:nvPr/>
        </p:nvSpPr>
        <p:spPr bwMode="auto">
          <a:xfrm>
            <a:off x="4230549" y="1526141"/>
            <a:ext cx="331364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Rectangle 206"/>
          <p:cNvSpPr>
            <a:spLocks noChangeArrowheads="1"/>
          </p:cNvSpPr>
          <p:nvPr/>
        </p:nvSpPr>
        <p:spPr bwMode="auto">
          <a:xfrm>
            <a:off x="4316909" y="1539845"/>
            <a:ext cx="213254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K</a:t>
            </a:r>
          </a:p>
        </p:txBody>
      </p:sp>
      <p:sp>
        <p:nvSpPr>
          <p:cNvPr id="85" name="Rectangle 207"/>
          <p:cNvSpPr>
            <a:spLocks noChangeArrowheads="1"/>
          </p:cNvSpPr>
          <p:nvPr/>
        </p:nvSpPr>
        <p:spPr bwMode="auto">
          <a:xfrm>
            <a:off x="4384854" y="1526141"/>
            <a:ext cx="223096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Rectangle 208"/>
          <p:cNvSpPr>
            <a:spLocks noChangeArrowheads="1"/>
          </p:cNvSpPr>
          <p:nvPr/>
        </p:nvSpPr>
        <p:spPr bwMode="auto">
          <a:xfrm>
            <a:off x="4474600" y="1539845"/>
            <a:ext cx="9842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87" name="Rectangle 209"/>
          <p:cNvSpPr>
            <a:spLocks noChangeArrowheads="1"/>
          </p:cNvSpPr>
          <p:nvPr/>
        </p:nvSpPr>
        <p:spPr bwMode="auto">
          <a:xfrm>
            <a:off x="4216686" y="1275242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Rectangle 210"/>
          <p:cNvSpPr>
            <a:spLocks noChangeArrowheads="1"/>
          </p:cNvSpPr>
          <p:nvPr/>
        </p:nvSpPr>
        <p:spPr bwMode="auto">
          <a:xfrm>
            <a:off x="4304740" y="1287432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89" name="Rectangle 211"/>
          <p:cNvSpPr>
            <a:spLocks noChangeArrowheads="1"/>
          </p:cNvSpPr>
          <p:nvPr/>
        </p:nvSpPr>
        <p:spPr bwMode="auto">
          <a:xfrm>
            <a:off x="4284948" y="1275242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Rectangle 212"/>
          <p:cNvSpPr>
            <a:spLocks noChangeArrowheads="1"/>
          </p:cNvSpPr>
          <p:nvPr/>
        </p:nvSpPr>
        <p:spPr bwMode="auto">
          <a:xfrm>
            <a:off x="4373000" y="1287432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1" name="Rectangle 213"/>
          <p:cNvSpPr>
            <a:spLocks noChangeArrowheads="1"/>
          </p:cNvSpPr>
          <p:nvPr/>
        </p:nvSpPr>
        <p:spPr bwMode="auto">
          <a:xfrm>
            <a:off x="4348024" y="1275242"/>
            <a:ext cx="282151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Rectangle 214"/>
          <p:cNvSpPr>
            <a:spLocks noChangeArrowheads="1"/>
          </p:cNvSpPr>
          <p:nvPr/>
        </p:nvSpPr>
        <p:spPr bwMode="auto">
          <a:xfrm>
            <a:off x="4442850" y="1287432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93" name="Rectangle 215"/>
          <p:cNvSpPr>
            <a:spLocks noChangeArrowheads="1"/>
          </p:cNvSpPr>
          <p:nvPr/>
        </p:nvSpPr>
        <p:spPr bwMode="auto">
          <a:xfrm>
            <a:off x="4432690" y="1275242"/>
            <a:ext cx="265748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Rectangle 216"/>
          <p:cNvSpPr>
            <a:spLocks noChangeArrowheads="1"/>
          </p:cNvSpPr>
          <p:nvPr/>
        </p:nvSpPr>
        <p:spPr bwMode="auto">
          <a:xfrm>
            <a:off x="4519050" y="1287432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25" name="Rectangle 402"/>
          <p:cNvSpPr>
            <a:spLocks noChangeArrowheads="1"/>
          </p:cNvSpPr>
          <p:nvPr/>
        </p:nvSpPr>
        <p:spPr bwMode="auto">
          <a:xfrm>
            <a:off x="4254786" y="2783441"/>
            <a:ext cx="269027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Rectangle 403"/>
          <p:cNvSpPr>
            <a:spLocks noChangeArrowheads="1"/>
          </p:cNvSpPr>
          <p:nvPr/>
        </p:nvSpPr>
        <p:spPr bwMode="auto">
          <a:xfrm>
            <a:off x="4342840" y="2797145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127" name="Rectangle 404"/>
          <p:cNvSpPr>
            <a:spLocks noChangeArrowheads="1"/>
          </p:cNvSpPr>
          <p:nvPr/>
        </p:nvSpPr>
        <p:spPr bwMode="auto">
          <a:xfrm>
            <a:off x="4314580" y="2783441"/>
            <a:ext cx="285433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Rectangle 405"/>
          <p:cNvSpPr>
            <a:spLocks noChangeArrowheads="1"/>
          </p:cNvSpPr>
          <p:nvPr/>
        </p:nvSpPr>
        <p:spPr bwMode="auto">
          <a:xfrm>
            <a:off x="4411100" y="2797145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29" name="Rectangle 406"/>
          <p:cNvSpPr>
            <a:spLocks noChangeArrowheads="1"/>
          </p:cNvSpPr>
          <p:nvPr/>
        </p:nvSpPr>
        <p:spPr bwMode="auto">
          <a:xfrm>
            <a:off x="4402530" y="2783441"/>
            <a:ext cx="265746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Rectangle 407"/>
          <p:cNvSpPr>
            <a:spLocks noChangeArrowheads="1"/>
          </p:cNvSpPr>
          <p:nvPr/>
        </p:nvSpPr>
        <p:spPr bwMode="auto">
          <a:xfrm>
            <a:off x="4488890" y="2797145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31" name="Rectangle 408"/>
          <p:cNvSpPr>
            <a:spLocks noChangeArrowheads="1"/>
          </p:cNvSpPr>
          <p:nvPr/>
        </p:nvSpPr>
        <p:spPr bwMode="auto">
          <a:xfrm>
            <a:off x="4254786" y="2281342"/>
            <a:ext cx="269027" cy="1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Rectangle 409"/>
          <p:cNvSpPr>
            <a:spLocks noChangeArrowheads="1"/>
          </p:cNvSpPr>
          <p:nvPr/>
        </p:nvSpPr>
        <p:spPr bwMode="auto">
          <a:xfrm>
            <a:off x="4342840" y="2293907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133" name="Rectangle 410"/>
          <p:cNvSpPr>
            <a:spLocks noChangeArrowheads="1"/>
          </p:cNvSpPr>
          <p:nvPr/>
        </p:nvSpPr>
        <p:spPr bwMode="auto">
          <a:xfrm>
            <a:off x="4314580" y="2281342"/>
            <a:ext cx="285433" cy="1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Rectangle 411"/>
          <p:cNvSpPr>
            <a:spLocks noChangeArrowheads="1"/>
          </p:cNvSpPr>
          <p:nvPr/>
        </p:nvSpPr>
        <p:spPr bwMode="auto">
          <a:xfrm>
            <a:off x="4411100" y="2293907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35" name="Rectangle 412"/>
          <p:cNvSpPr>
            <a:spLocks noChangeArrowheads="1"/>
          </p:cNvSpPr>
          <p:nvPr/>
        </p:nvSpPr>
        <p:spPr bwMode="auto">
          <a:xfrm>
            <a:off x="4402530" y="2281342"/>
            <a:ext cx="265746" cy="1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Rectangle 413"/>
          <p:cNvSpPr>
            <a:spLocks noChangeArrowheads="1"/>
          </p:cNvSpPr>
          <p:nvPr/>
        </p:nvSpPr>
        <p:spPr bwMode="auto">
          <a:xfrm>
            <a:off x="4488890" y="2293907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37" name="Rectangle 414"/>
          <p:cNvSpPr>
            <a:spLocks noChangeArrowheads="1"/>
          </p:cNvSpPr>
          <p:nvPr/>
        </p:nvSpPr>
        <p:spPr bwMode="auto">
          <a:xfrm>
            <a:off x="4216686" y="1778479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Rectangle 415"/>
          <p:cNvSpPr>
            <a:spLocks noChangeArrowheads="1"/>
          </p:cNvSpPr>
          <p:nvPr/>
        </p:nvSpPr>
        <p:spPr bwMode="auto">
          <a:xfrm>
            <a:off x="4304740" y="1790670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139" name="Rectangle 416"/>
          <p:cNvSpPr>
            <a:spLocks noChangeArrowheads="1"/>
          </p:cNvSpPr>
          <p:nvPr/>
        </p:nvSpPr>
        <p:spPr bwMode="auto">
          <a:xfrm>
            <a:off x="4284948" y="1778479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Rectangle 417"/>
          <p:cNvSpPr>
            <a:spLocks noChangeArrowheads="1"/>
          </p:cNvSpPr>
          <p:nvPr/>
        </p:nvSpPr>
        <p:spPr bwMode="auto">
          <a:xfrm>
            <a:off x="4373000" y="1790670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141" name="Rectangle 418"/>
          <p:cNvSpPr>
            <a:spLocks noChangeArrowheads="1"/>
          </p:cNvSpPr>
          <p:nvPr/>
        </p:nvSpPr>
        <p:spPr bwMode="auto">
          <a:xfrm>
            <a:off x="4348024" y="1778479"/>
            <a:ext cx="282151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Rectangle 419"/>
          <p:cNvSpPr>
            <a:spLocks noChangeArrowheads="1"/>
          </p:cNvSpPr>
          <p:nvPr/>
        </p:nvSpPr>
        <p:spPr bwMode="auto">
          <a:xfrm>
            <a:off x="4442850" y="1790670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43" name="Rectangle 420"/>
          <p:cNvSpPr>
            <a:spLocks noChangeArrowheads="1"/>
          </p:cNvSpPr>
          <p:nvPr/>
        </p:nvSpPr>
        <p:spPr bwMode="auto">
          <a:xfrm>
            <a:off x="4432690" y="1778479"/>
            <a:ext cx="265748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Rectangle 421"/>
          <p:cNvSpPr>
            <a:spLocks noChangeArrowheads="1"/>
          </p:cNvSpPr>
          <p:nvPr/>
        </p:nvSpPr>
        <p:spPr bwMode="auto">
          <a:xfrm>
            <a:off x="4519050" y="1790670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45" name="Rectangle 422"/>
          <p:cNvSpPr>
            <a:spLocks noChangeArrowheads="1"/>
          </p:cNvSpPr>
          <p:nvPr/>
        </p:nvSpPr>
        <p:spPr bwMode="auto">
          <a:xfrm>
            <a:off x="4242086" y="1526141"/>
            <a:ext cx="219814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Rectangle 423"/>
          <p:cNvSpPr>
            <a:spLocks noChangeArrowheads="1"/>
          </p:cNvSpPr>
          <p:nvPr/>
        </p:nvSpPr>
        <p:spPr bwMode="auto">
          <a:xfrm>
            <a:off x="4330138" y="1539845"/>
            <a:ext cx="9842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147" name="Rectangle 424"/>
          <p:cNvSpPr>
            <a:spLocks noChangeArrowheads="1"/>
          </p:cNvSpPr>
          <p:nvPr/>
        </p:nvSpPr>
        <p:spPr bwMode="auto">
          <a:xfrm>
            <a:off x="4230549" y="1526141"/>
            <a:ext cx="331364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Rectangle 425"/>
          <p:cNvSpPr>
            <a:spLocks noChangeArrowheads="1"/>
          </p:cNvSpPr>
          <p:nvPr/>
        </p:nvSpPr>
        <p:spPr bwMode="auto">
          <a:xfrm>
            <a:off x="4316909" y="1539845"/>
            <a:ext cx="213254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K</a:t>
            </a:r>
          </a:p>
        </p:txBody>
      </p:sp>
      <p:sp>
        <p:nvSpPr>
          <p:cNvPr id="149" name="Rectangle 426"/>
          <p:cNvSpPr>
            <a:spLocks noChangeArrowheads="1"/>
          </p:cNvSpPr>
          <p:nvPr/>
        </p:nvSpPr>
        <p:spPr bwMode="auto">
          <a:xfrm>
            <a:off x="4331302" y="1536369"/>
            <a:ext cx="223096" cy="2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Rectangle 427"/>
          <p:cNvSpPr>
            <a:spLocks noChangeArrowheads="1"/>
          </p:cNvSpPr>
          <p:nvPr/>
        </p:nvSpPr>
        <p:spPr bwMode="auto">
          <a:xfrm>
            <a:off x="4474600" y="1539845"/>
            <a:ext cx="9842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151" name="Rectangle 428"/>
          <p:cNvSpPr>
            <a:spLocks noChangeArrowheads="1"/>
          </p:cNvSpPr>
          <p:nvPr/>
        </p:nvSpPr>
        <p:spPr bwMode="auto">
          <a:xfrm>
            <a:off x="4216686" y="1275242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Rectangle 429"/>
          <p:cNvSpPr>
            <a:spLocks noChangeArrowheads="1"/>
          </p:cNvSpPr>
          <p:nvPr/>
        </p:nvSpPr>
        <p:spPr bwMode="auto">
          <a:xfrm>
            <a:off x="4304740" y="1287432"/>
            <a:ext cx="14763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153" name="Rectangle 430"/>
          <p:cNvSpPr>
            <a:spLocks noChangeArrowheads="1"/>
          </p:cNvSpPr>
          <p:nvPr/>
        </p:nvSpPr>
        <p:spPr bwMode="auto">
          <a:xfrm>
            <a:off x="4284948" y="1275242"/>
            <a:ext cx="269027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Rectangle 431"/>
          <p:cNvSpPr>
            <a:spLocks noChangeArrowheads="1"/>
          </p:cNvSpPr>
          <p:nvPr/>
        </p:nvSpPr>
        <p:spPr bwMode="auto">
          <a:xfrm>
            <a:off x="4373000" y="1287432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155" name="Rectangle 432"/>
          <p:cNvSpPr>
            <a:spLocks noChangeArrowheads="1"/>
          </p:cNvSpPr>
          <p:nvPr/>
        </p:nvSpPr>
        <p:spPr bwMode="auto">
          <a:xfrm>
            <a:off x="4348024" y="1275242"/>
            <a:ext cx="282151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Rectangle 433"/>
          <p:cNvSpPr>
            <a:spLocks noChangeArrowheads="1"/>
          </p:cNvSpPr>
          <p:nvPr/>
        </p:nvSpPr>
        <p:spPr bwMode="auto">
          <a:xfrm>
            <a:off x="4442850" y="1287432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57" name="Rectangle 434"/>
          <p:cNvSpPr>
            <a:spLocks noChangeArrowheads="1"/>
          </p:cNvSpPr>
          <p:nvPr/>
        </p:nvSpPr>
        <p:spPr bwMode="auto">
          <a:xfrm>
            <a:off x="4432690" y="1275242"/>
            <a:ext cx="265748" cy="2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Rectangle 435"/>
          <p:cNvSpPr>
            <a:spLocks noChangeArrowheads="1"/>
          </p:cNvSpPr>
          <p:nvPr/>
        </p:nvSpPr>
        <p:spPr bwMode="auto">
          <a:xfrm>
            <a:off x="4519050" y="1287432"/>
            <a:ext cx="1476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59" name="Rectangle 480"/>
          <p:cNvSpPr>
            <a:spLocks noChangeArrowheads="1"/>
          </p:cNvSpPr>
          <p:nvPr/>
        </p:nvSpPr>
        <p:spPr bwMode="auto">
          <a:xfrm>
            <a:off x="4630175" y="2887633"/>
            <a:ext cx="130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0" name="Picture 6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13" y="1333470"/>
            <a:ext cx="1074737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" name="Rectangle 603"/>
          <p:cNvSpPr>
            <a:spLocks noChangeArrowheads="1"/>
          </p:cNvSpPr>
          <p:nvPr/>
        </p:nvSpPr>
        <p:spPr bwMode="auto">
          <a:xfrm>
            <a:off x="2983938" y="2925733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Rectangle 604"/>
          <p:cNvSpPr>
            <a:spLocks noChangeArrowheads="1"/>
          </p:cNvSpPr>
          <p:nvPr/>
        </p:nvSpPr>
        <p:spPr bwMode="auto">
          <a:xfrm>
            <a:off x="3009338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73" name="Rectangle 605"/>
          <p:cNvSpPr>
            <a:spLocks noChangeArrowheads="1"/>
          </p:cNvSpPr>
          <p:nvPr/>
        </p:nvSpPr>
        <p:spPr bwMode="auto">
          <a:xfrm>
            <a:off x="3052200" y="2925733"/>
            <a:ext cx="92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Rectangle 606"/>
          <p:cNvSpPr>
            <a:spLocks noChangeArrowheads="1"/>
          </p:cNvSpPr>
          <p:nvPr/>
        </p:nvSpPr>
        <p:spPr bwMode="auto">
          <a:xfrm>
            <a:off x="3079188" y="2941608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175" name="Rectangle 607"/>
          <p:cNvSpPr>
            <a:spLocks noChangeArrowheads="1"/>
          </p:cNvSpPr>
          <p:nvPr/>
        </p:nvSpPr>
        <p:spPr bwMode="auto">
          <a:xfrm>
            <a:off x="3090300" y="2925733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" name="Rectangle 608"/>
          <p:cNvSpPr>
            <a:spLocks noChangeArrowheads="1"/>
          </p:cNvSpPr>
          <p:nvPr/>
        </p:nvSpPr>
        <p:spPr bwMode="auto">
          <a:xfrm>
            <a:off x="3115700" y="2941608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77" name="Rectangle 609"/>
          <p:cNvSpPr>
            <a:spLocks noChangeArrowheads="1"/>
          </p:cNvSpPr>
          <p:nvPr/>
        </p:nvSpPr>
        <p:spPr bwMode="auto">
          <a:xfrm>
            <a:off x="3479238" y="2925733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" name="Rectangle 610"/>
          <p:cNvSpPr>
            <a:spLocks noChangeArrowheads="1"/>
          </p:cNvSpPr>
          <p:nvPr/>
        </p:nvSpPr>
        <p:spPr bwMode="auto">
          <a:xfrm>
            <a:off x="3504638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179" name="Rectangle 611"/>
          <p:cNvSpPr>
            <a:spLocks noChangeArrowheads="1"/>
          </p:cNvSpPr>
          <p:nvPr/>
        </p:nvSpPr>
        <p:spPr bwMode="auto">
          <a:xfrm>
            <a:off x="3547500" y="2925733"/>
            <a:ext cx="92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0" name="Rectangle 612"/>
          <p:cNvSpPr>
            <a:spLocks noChangeArrowheads="1"/>
          </p:cNvSpPr>
          <p:nvPr/>
        </p:nvSpPr>
        <p:spPr bwMode="auto">
          <a:xfrm>
            <a:off x="3574488" y="2941608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181" name="Rectangle 613"/>
          <p:cNvSpPr>
            <a:spLocks noChangeArrowheads="1"/>
          </p:cNvSpPr>
          <p:nvPr/>
        </p:nvSpPr>
        <p:spPr bwMode="auto">
          <a:xfrm>
            <a:off x="3585600" y="2925733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" name="Rectangle 614"/>
          <p:cNvSpPr>
            <a:spLocks noChangeArrowheads="1"/>
          </p:cNvSpPr>
          <p:nvPr/>
        </p:nvSpPr>
        <p:spPr bwMode="auto">
          <a:xfrm>
            <a:off x="3611000" y="2941608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83" name="Rectangle 615"/>
          <p:cNvSpPr>
            <a:spLocks noChangeArrowheads="1"/>
          </p:cNvSpPr>
          <p:nvPr/>
        </p:nvSpPr>
        <p:spPr bwMode="auto">
          <a:xfrm>
            <a:off x="3952313" y="2925733"/>
            <a:ext cx="1285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" name="Rectangle 616"/>
          <p:cNvSpPr>
            <a:spLocks noChangeArrowheads="1"/>
          </p:cNvSpPr>
          <p:nvPr/>
        </p:nvSpPr>
        <p:spPr bwMode="auto">
          <a:xfrm>
            <a:off x="3977713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185" name="Rectangle 617"/>
          <p:cNvSpPr>
            <a:spLocks noChangeArrowheads="1"/>
          </p:cNvSpPr>
          <p:nvPr/>
        </p:nvSpPr>
        <p:spPr bwMode="auto">
          <a:xfrm>
            <a:off x="4020575" y="2925733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6" name="Rectangle 618"/>
          <p:cNvSpPr>
            <a:spLocks noChangeArrowheads="1"/>
          </p:cNvSpPr>
          <p:nvPr/>
        </p:nvSpPr>
        <p:spPr bwMode="auto">
          <a:xfrm>
            <a:off x="4045975" y="2941608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187" name="Rectangle 619"/>
          <p:cNvSpPr>
            <a:spLocks noChangeArrowheads="1"/>
          </p:cNvSpPr>
          <p:nvPr/>
        </p:nvSpPr>
        <p:spPr bwMode="auto">
          <a:xfrm>
            <a:off x="4088838" y="2925733"/>
            <a:ext cx="92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8" name="Rectangle 620"/>
          <p:cNvSpPr>
            <a:spLocks noChangeArrowheads="1"/>
          </p:cNvSpPr>
          <p:nvPr/>
        </p:nvSpPr>
        <p:spPr bwMode="auto">
          <a:xfrm>
            <a:off x="4115825" y="2941608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189" name="Rectangle 621"/>
          <p:cNvSpPr>
            <a:spLocks noChangeArrowheads="1"/>
          </p:cNvSpPr>
          <p:nvPr/>
        </p:nvSpPr>
        <p:spPr bwMode="auto">
          <a:xfrm>
            <a:off x="4126938" y="2925733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0" name="Rectangle 622"/>
          <p:cNvSpPr>
            <a:spLocks noChangeArrowheads="1"/>
          </p:cNvSpPr>
          <p:nvPr/>
        </p:nvSpPr>
        <p:spPr bwMode="auto">
          <a:xfrm>
            <a:off x="4152338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91" name="Rectangle 623"/>
          <p:cNvSpPr>
            <a:spLocks noChangeArrowheads="1"/>
          </p:cNvSpPr>
          <p:nvPr/>
        </p:nvSpPr>
        <p:spPr bwMode="auto">
          <a:xfrm>
            <a:off x="2725175" y="1279495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Rectangle 624"/>
          <p:cNvSpPr>
            <a:spLocks noChangeArrowheads="1"/>
          </p:cNvSpPr>
          <p:nvPr/>
        </p:nvSpPr>
        <p:spPr bwMode="auto">
          <a:xfrm>
            <a:off x="2750575" y="12953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193" name="Rectangle 625"/>
          <p:cNvSpPr>
            <a:spLocks noChangeArrowheads="1"/>
          </p:cNvSpPr>
          <p:nvPr/>
        </p:nvSpPr>
        <p:spPr bwMode="auto">
          <a:xfrm>
            <a:off x="2793438" y="1279495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Rectangle 626"/>
          <p:cNvSpPr>
            <a:spLocks noChangeArrowheads="1"/>
          </p:cNvSpPr>
          <p:nvPr/>
        </p:nvSpPr>
        <p:spPr bwMode="auto">
          <a:xfrm>
            <a:off x="2818838" y="12953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195" name="Rectangle 627"/>
          <p:cNvSpPr>
            <a:spLocks noChangeArrowheads="1"/>
          </p:cNvSpPr>
          <p:nvPr/>
        </p:nvSpPr>
        <p:spPr bwMode="auto">
          <a:xfrm>
            <a:off x="2855350" y="1279495"/>
            <a:ext cx="904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Rectangle 628"/>
          <p:cNvSpPr>
            <a:spLocks noChangeArrowheads="1"/>
          </p:cNvSpPr>
          <p:nvPr/>
        </p:nvSpPr>
        <p:spPr bwMode="auto">
          <a:xfrm>
            <a:off x="2882338" y="12953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197" name="Rectangle 629"/>
          <p:cNvSpPr>
            <a:spLocks noChangeArrowheads="1"/>
          </p:cNvSpPr>
          <p:nvPr/>
        </p:nvSpPr>
        <p:spPr bwMode="auto">
          <a:xfrm>
            <a:off x="2899800" y="1279495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Rectangle 630"/>
          <p:cNvSpPr>
            <a:spLocks noChangeArrowheads="1"/>
          </p:cNvSpPr>
          <p:nvPr/>
        </p:nvSpPr>
        <p:spPr bwMode="auto">
          <a:xfrm>
            <a:off x="2925200" y="12953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199" name="Rectangle 631"/>
          <p:cNvSpPr>
            <a:spLocks noChangeArrowheads="1"/>
          </p:cNvSpPr>
          <p:nvPr/>
        </p:nvSpPr>
        <p:spPr bwMode="auto">
          <a:xfrm>
            <a:off x="2725175" y="1776383"/>
            <a:ext cx="1301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Rectangle 632"/>
          <p:cNvSpPr>
            <a:spLocks noChangeArrowheads="1"/>
          </p:cNvSpPr>
          <p:nvPr/>
        </p:nvSpPr>
        <p:spPr bwMode="auto">
          <a:xfrm>
            <a:off x="2750575" y="17906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201" name="Rectangle 633"/>
          <p:cNvSpPr>
            <a:spLocks noChangeArrowheads="1"/>
          </p:cNvSpPr>
          <p:nvPr/>
        </p:nvSpPr>
        <p:spPr bwMode="auto">
          <a:xfrm>
            <a:off x="2793438" y="1776383"/>
            <a:ext cx="1301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Rectangle 634"/>
          <p:cNvSpPr>
            <a:spLocks noChangeArrowheads="1"/>
          </p:cNvSpPr>
          <p:nvPr/>
        </p:nvSpPr>
        <p:spPr bwMode="auto">
          <a:xfrm>
            <a:off x="2818838" y="17906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203" name="Rectangle 635"/>
          <p:cNvSpPr>
            <a:spLocks noChangeArrowheads="1"/>
          </p:cNvSpPr>
          <p:nvPr/>
        </p:nvSpPr>
        <p:spPr bwMode="auto">
          <a:xfrm>
            <a:off x="2855350" y="1776383"/>
            <a:ext cx="904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" name="Rectangle 636"/>
          <p:cNvSpPr>
            <a:spLocks noChangeArrowheads="1"/>
          </p:cNvSpPr>
          <p:nvPr/>
        </p:nvSpPr>
        <p:spPr bwMode="auto">
          <a:xfrm>
            <a:off x="2882338" y="17906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05" name="Rectangle 637"/>
          <p:cNvSpPr>
            <a:spLocks noChangeArrowheads="1"/>
          </p:cNvSpPr>
          <p:nvPr/>
        </p:nvSpPr>
        <p:spPr bwMode="auto">
          <a:xfrm>
            <a:off x="2899800" y="1776383"/>
            <a:ext cx="1222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6" name="Rectangle 638"/>
          <p:cNvSpPr>
            <a:spLocks noChangeArrowheads="1"/>
          </p:cNvSpPr>
          <p:nvPr/>
        </p:nvSpPr>
        <p:spPr bwMode="auto">
          <a:xfrm>
            <a:off x="2925200" y="17906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07" name="Rectangle 639"/>
          <p:cNvSpPr>
            <a:spLocks noChangeArrowheads="1"/>
          </p:cNvSpPr>
          <p:nvPr/>
        </p:nvSpPr>
        <p:spPr bwMode="auto">
          <a:xfrm>
            <a:off x="2771213" y="22716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8" name="Rectangle 640"/>
          <p:cNvSpPr>
            <a:spLocks noChangeArrowheads="1"/>
          </p:cNvSpPr>
          <p:nvPr/>
        </p:nvSpPr>
        <p:spPr bwMode="auto">
          <a:xfrm>
            <a:off x="2796613" y="22859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209" name="Rectangle 641"/>
          <p:cNvSpPr>
            <a:spLocks noChangeArrowheads="1"/>
          </p:cNvSpPr>
          <p:nvPr/>
        </p:nvSpPr>
        <p:spPr bwMode="auto">
          <a:xfrm>
            <a:off x="2839475" y="2271683"/>
            <a:ext cx="920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642"/>
          <p:cNvSpPr>
            <a:spLocks noChangeArrowheads="1"/>
          </p:cNvSpPr>
          <p:nvPr/>
        </p:nvSpPr>
        <p:spPr bwMode="auto">
          <a:xfrm>
            <a:off x="2866463" y="22859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11" name="Rectangle 643"/>
          <p:cNvSpPr>
            <a:spLocks noChangeArrowheads="1"/>
          </p:cNvSpPr>
          <p:nvPr/>
        </p:nvSpPr>
        <p:spPr bwMode="auto">
          <a:xfrm>
            <a:off x="2869638" y="22716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2" name="Rectangle 644"/>
          <p:cNvSpPr>
            <a:spLocks noChangeArrowheads="1"/>
          </p:cNvSpPr>
          <p:nvPr/>
        </p:nvSpPr>
        <p:spPr bwMode="auto">
          <a:xfrm>
            <a:off x="2895038" y="22859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13" name="Rectangle 645"/>
          <p:cNvSpPr>
            <a:spLocks noChangeArrowheads="1"/>
          </p:cNvSpPr>
          <p:nvPr/>
        </p:nvSpPr>
        <p:spPr bwMode="auto">
          <a:xfrm>
            <a:off x="2771213" y="27669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Rectangle 646"/>
          <p:cNvSpPr>
            <a:spLocks noChangeArrowheads="1"/>
          </p:cNvSpPr>
          <p:nvPr/>
        </p:nvSpPr>
        <p:spPr bwMode="auto">
          <a:xfrm>
            <a:off x="2796613" y="27812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15" name="Rectangle 647"/>
          <p:cNvSpPr>
            <a:spLocks noChangeArrowheads="1"/>
          </p:cNvSpPr>
          <p:nvPr/>
        </p:nvSpPr>
        <p:spPr bwMode="auto">
          <a:xfrm>
            <a:off x="2839475" y="2766983"/>
            <a:ext cx="920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Rectangle 648"/>
          <p:cNvSpPr>
            <a:spLocks noChangeArrowheads="1"/>
          </p:cNvSpPr>
          <p:nvPr/>
        </p:nvSpPr>
        <p:spPr bwMode="auto">
          <a:xfrm>
            <a:off x="2866463" y="27812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17" name="Rectangle 649"/>
          <p:cNvSpPr>
            <a:spLocks noChangeArrowheads="1"/>
          </p:cNvSpPr>
          <p:nvPr/>
        </p:nvSpPr>
        <p:spPr bwMode="auto">
          <a:xfrm>
            <a:off x="2869638" y="27669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8" name="Rectangle 650"/>
          <p:cNvSpPr>
            <a:spLocks noChangeArrowheads="1"/>
          </p:cNvSpPr>
          <p:nvPr/>
        </p:nvSpPr>
        <p:spPr bwMode="auto">
          <a:xfrm>
            <a:off x="2895038" y="27812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19" name="Rectangle 651"/>
          <p:cNvSpPr>
            <a:spLocks noChangeArrowheads="1"/>
          </p:cNvSpPr>
          <p:nvPr/>
        </p:nvSpPr>
        <p:spPr bwMode="auto">
          <a:xfrm>
            <a:off x="3410975" y="3063845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0" name="Rectangle 652"/>
          <p:cNvSpPr>
            <a:spLocks noChangeArrowheads="1"/>
          </p:cNvSpPr>
          <p:nvPr/>
        </p:nvSpPr>
        <p:spPr bwMode="auto">
          <a:xfrm>
            <a:off x="3436375" y="30781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221" name="Rectangle 653"/>
          <p:cNvSpPr>
            <a:spLocks noChangeArrowheads="1"/>
          </p:cNvSpPr>
          <p:nvPr/>
        </p:nvSpPr>
        <p:spPr bwMode="auto">
          <a:xfrm>
            <a:off x="3457013" y="30638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2" name="Rectangle 654"/>
          <p:cNvSpPr>
            <a:spLocks noChangeArrowheads="1"/>
          </p:cNvSpPr>
          <p:nvPr/>
        </p:nvSpPr>
        <p:spPr bwMode="auto">
          <a:xfrm>
            <a:off x="3484000" y="30781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223" name="Rectangle 655"/>
          <p:cNvSpPr>
            <a:spLocks noChangeArrowheads="1"/>
          </p:cNvSpPr>
          <p:nvPr/>
        </p:nvSpPr>
        <p:spPr bwMode="auto">
          <a:xfrm>
            <a:off x="3563375" y="30638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4" name="Rectangle 656"/>
          <p:cNvSpPr>
            <a:spLocks noChangeArrowheads="1"/>
          </p:cNvSpPr>
          <p:nvPr/>
        </p:nvSpPr>
        <p:spPr bwMode="auto">
          <a:xfrm>
            <a:off x="3590363" y="30781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225" name="Rectangle 657"/>
          <p:cNvSpPr>
            <a:spLocks noChangeArrowheads="1"/>
          </p:cNvSpPr>
          <p:nvPr/>
        </p:nvSpPr>
        <p:spPr bwMode="auto">
          <a:xfrm>
            <a:off x="3661800" y="3063845"/>
            <a:ext cx="1000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6" name="Rectangle 658"/>
          <p:cNvSpPr>
            <a:spLocks noChangeArrowheads="1"/>
          </p:cNvSpPr>
          <p:nvPr/>
        </p:nvSpPr>
        <p:spPr bwMode="auto">
          <a:xfrm>
            <a:off x="3687200" y="30781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227" name="Rectangle 659"/>
          <p:cNvSpPr>
            <a:spLocks noChangeArrowheads="1"/>
          </p:cNvSpPr>
          <p:nvPr/>
        </p:nvSpPr>
        <p:spPr bwMode="auto">
          <a:xfrm>
            <a:off x="2671200" y="1501745"/>
            <a:ext cx="1000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8" name="Rectangle 660"/>
          <p:cNvSpPr>
            <a:spLocks noChangeArrowheads="1"/>
          </p:cNvSpPr>
          <p:nvPr/>
        </p:nvSpPr>
        <p:spPr bwMode="auto">
          <a:xfrm>
            <a:off x="2696600" y="15160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229" name="Rectangle 661"/>
          <p:cNvSpPr>
            <a:spLocks noChangeArrowheads="1"/>
          </p:cNvSpPr>
          <p:nvPr/>
        </p:nvSpPr>
        <p:spPr bwMode="auto">
          <a:xfrm>
            <a:off x="2717238" y="15017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0" name="Rectangle 662"/>
          <p:cNvSpPr>
            <a:spLocks noChangeArrowheads="1"/>
          </p:cNvSpPr>
          <p:nvPr/>
        </p:nvSpPr>
        <p:spPr bwMode="auto">
          <a:xfrm>
            <a:off x="2744225" y="15160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231" name="Rectangle 663"/>
          <p:cNvSpPr>
            <a:spLocks noChangeArrowheads="1"/>
          </p:cNvSpPr>
          <p:nvPr/>
        </p:nvSpPr>
        <p:spPr bwMode="auto">
          <a:xfrm>
            <a:off x="2823600" y="15017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2" name="Rectangle 664"/>
          <p:cNvSpPr>
            <a:spLocks noChangeArrowheads="1"/>
          </p:cNvSpPr>
          <p:nvPr/>
        </p:nvSpPr>
        <p:spPr bwMode="auto">
          <a:xfrm>
            <a:off x="2850588" y="15160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233" name="Rectangle 665"/>
          <p:cNvSpPr>
            <a:spLocks noChangeArrowheads="1"/>
          </p:cNvSpPr>
          <p:nvPr/>
        </p:nvSpPr>
        <p:spPr bwMode="auto">
          <a:xfrm>
            <a:off x="2923613" y="1501745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4" name="Rectangle 666"/>
          <p:cNvSpPr>
            <a:spLocks noChangeArrowheads="1"/>
          </p:cNvSpPr>
          <p:nvPr/>
        </p:nvSpPr>
        <p:spPr bwMode="auto">
          <a:xfrm>
            <a:off x="2949013" y="15160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235" name="Rectangle 667"/>
          <p:cNvSpPr>
            <a:spLocks noChangeArrowheads="1"/>
          </p:cNvSpPr>
          <p:nvPr/>
        </p:nvSpPr>
        <p:spPr bwMode="auto">
          <a:xfrm>
            <a:off x="3029975" y="1325533"/>
            <a:ext cx="1089025" cy="1539875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6" name="Picture 8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73" y="1322837"/>
            <a:ext cx="107473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7" name="Rectangle 827"/>
          <p:cNvSpPr>
            <a:spLocks noChangeArrowheads="1"/>
          </p:cNvSpPr>
          <p:nvPr/>
        </p:nvSpPr>
        <p:spPr bwMode="auto">
          <a:xfrm>
            <a:off x="7364686" y="2930974"/>
            <a:ext cx="1285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8" name="Rectangle 828"/>
          <p:cNvSpPr>
            <a:spLocks noChangeArrowheads="1"/>
          </p:cNvSpPr>
          <p:nvPr/>
        </p:nvSpPr>
        <p:spPr bwMode="auto">
          <a:xfrm>
            <a:off x="7390086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39" name="Rectangle 869"/>
          <p:cNvSpPr>
            <a:spLocks noChangeArrowheads="1"/>
          </p:cNvSpPr>
          <p:nvPr/>
        </p:nvSpPr>
        <p:spPr bwMode="auto">
          <a:xfrm>
            <a:off x="4630175" y="2887633"/>
            <a:ext cx="1301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0" name="Picture 9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13" y="1333470"/>
            <a:ext cx="1074737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1" name="Rectangle 992"/>
          <p:cNvSpPr>
            <a:spLocks noChangeArrowheads="1"/>
          </p:cNvSpPr>
          <p:nvPr/>
        </p:nvSpPr>
        <p:spPr bwMode="auto">
          <a:xfrm>
            <a:off x="2983938" y="2925733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2" name="Rectangle 993"/>
          <p:cNvSpPr>
            <a:spLocks noChangeArrowheads="1"/>
          </p:cNvSpPr>
          <p:nvPr/>
        </p:nvSpPr>
        <p:spPr bwMode="auto">
          <a:xfrm>
            <a:off x="3009338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53" name="Rectangle 994"/>
          <p:cNvSpPr>
            <a:spLocks noChangeArrowheads="1"/>
          </p:cNvSpPr>
          <p:nvPr/>
        </p:nvSpPr>
        <p:spPr bwMode="auto">
          <a:xfrm>
            <a:off x="3052200" y="2925733"/>
            <a:ext cx="92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4" name="Rectangle 995"/>
          <p:cNvSpPr>
            <a:spLocks noChangeArrowheads="1"/>
          </p:cNvSpPr>
          <p:nvPr/>
        </p:nvSpPr>
        <p:spPr bwMode="auto">
          <a:xfrm>
            <a:off x="3079188" y="2941608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55" name="Rectangle 996"/>
          <p:cNvSpPr>
            <a:spLocks noChangeArrowheads="1"/>
          </p:cNvSpPr>
          <p:nvPr/>
        </p:nvSpPr>
        <p:spPr bwMode="auto">
          <a:xfrm>
            <a:off x="3090300" y="2925733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" name="Rectangle 997"/>
          <p:cNvSpPr>
            <a:spLocks noChangeArrowheads="1"/>
          </p:cNvSpPr>
          <p:nvPr/>
        </p:nvSpPr>
        <p:spPr bwMode="auto">
          <a:xfrm>
            <a:off x="3115700" y="2941608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57" name="Rectangle 998"/>
          <p:cNvSpPr>
            <a:spLocks noChangeArrowheads="1"/>
          </p:cNvSpPr>
          <p:nvPr/>
        </p:nvSpPr>
        <p:spPr bwMode="auto">
          <a:xfrm>
            <a:off x="3479238" y="2925733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8" name="Rectangle 999"/>
          <p:cNvSpPr>
            <a:spLocks noChangeArrowheads="1"/>
          </p:cNvSpPr>
          <p:nvPr/>
        </p:nvSpPr>
        <p:spPr bwMode="auto">
          <a:xfrm>
            <a:off x="3504638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259" name="Rectangle 1000"/>
          <p:cNvSpPr>
            <a:spLocks noChangeArrowheads="1"/>
          </p:cNvSpPr>
          <p:nvPr/>
        </p:nvSpPr>
        <p:spPr bwMode="auto">
          <a:xfrm>
            <a:off x="3547500" y="2925733"/>
            <a:ext cx="92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Rectangle 1001"/>
          <p:cNvSpPr>
            <a:spLocks noChangeArrowheads="1"/>
          </p:cNvSpPr>
          <p:nvPr/>
        </p:nvSpPr>
        <p:spPr bwMode="auto">
          <a:xfrm>
            <a:off x="3574488" y="2941608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61" name="Rectangle 1002"/>
          <p:cNvSpPr>
            <a:spLocks noChangeArrowheads="1"/>
          </p:cNvSpPr>
          <p:nvPr/>
        </p:nvSpPr>
        <p:spPr bwMode="auto">
          <a:xfrm>
            <a:off x="3585600" y="2925733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2" name="Rectangle 1003"/>
          <p:cNvSpPr>
            <a:spLocks noChangeArrowheads="1"/>
          </p:cNvSpPr>
          <p:nvPr/>
        </p:nvSpPr>
        <p:spPr bwMode="auto">
          <a:xfrm>
            <a:off x="3611000" y="2941608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63" name="Rectangle 1004"/>
          <p:cNvSpPr>
            <a:spLocks noChangeArrowheads="1"/>
          </p:cNvSpPr>
          <p:nvPr/>
        </p:nvSpPr>
        <p:spPr bwMode="auto">
          <a:xfrm>
            <a:off x="3952313" y="2925733"/>
            <a:ext cx="1285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4" name="Rectangle 1005"/>
          <p:cNvSpPr>
            <a:spLocks noChangeArrowheads="1"/>
          </p:cNvSpPr>
          <p:nvPr/>
        </p:nvSpPr>
        <p:spPr bwMode="auto">
          <a:xfrm>
            <a:off x="3977713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265" name="Rectangle 1006"/>
          <p:cNvSpPr>
            <a:spLocks noChangeArrowheads="1"/>
          </p:cNvSpPr>
          <p:nvPr/>
        </p:nvSpPr>
        <p:spPr bwMode="auto">
          <a:xfrm>
            <a:off x="4020575" y="2925733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" name="Rectangle 1007"/>
          <p:cNvSpPr>
            <a:spLocks noChangeArrowheads="1"/>
          </p:cNvSpPr>
          <p:nvPr/>
        </p:nvSpPr>
        <p:spPr bwMode="auto">
          <a:xfrm>
            <a:off x="4045975" y="2941608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267" name="Rectangle 1008"/>
          <p:cNvSpPr>
            <a:spLocks noChangeArrowheads="1"/>
          </p:cNvSpPr>
          <p:nvPr/>
        </p:nvSpPr>
        <p:spPr bwMode="auto">
          <a:xfrm>
            <a:off x="4088838" y="2925733"/>
            <a:ext cx="92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8" name="Rectangle 1009"/>
          <p:cNvSpPr>
            <a:spLocks noChangeArrowheads="1"/>
          </p:cNvSpPr>
          <p:nvPr/>
        </p:nvSpPr>
        <p:spPr bwMode="auto">
          <a:xfrm>
            <a:off x="4115825" y="2941608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69" name="Rectangle 1010"/>
          <p:cNvSpPr>
            <a:spLocks noChangeArrowheads="1"/>
          </p:cNvSpPr>
          <p:nvPr/>
        </p:nvSpPr>
        <p:spPr bwMode="auto">
          <a:xfrm>
            <a:off x="4126938" y="2925733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0" name="Rectangle 1011"/>
          <p:cNvSpPr>
            <a:spLocks noChangeArrowheads="1"/>
          </p:cNvSpPr>
          <p:nvPr/>
        </p:nvSpPr>
        <p:spPr bwMode="auto">
          <a:xfrm>
            <a:off x="4152338" y="2941608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71" name="Rectangle 1012"/>
          <p:cNvSpPr>
            <a:spLocks noChangeArrowheads="1"/>
          </p:cNvSpPr>
          <p:nvPr/>
        </p:nvSpPr>
        <p:spPr bwMode="auto">
          <a:xfrm>
            <a:off x="2725175" y="1279495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2" name="Rectangle 1013"/>
          <p:cNvSpPr>
            <a:spLocks noChangeArrowheads="1"/>
          </p:cNvSpPr>
          <p:nvPr/>
        </p:nvSpPr>
        <p:spPr bwMode="auto">
          <a:xfrm>
            <a:off x="2750575" y="12953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273" name="Rectangle 1014"/>
          <p:cNvSpPr>
            <a:spLocks noChangeArrowheads="1"/>
          </p:cNvSpPr>
          <p:nvPr/>
        </p:nvSpPr>
        <p:spPr bwMode="auto">
          <a:xfrm>
            <a:off x="2793438" y="1279495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4" name="Rectangle 1015"/>
          <p:cNvSpPr>
            <a:spLocks noChangeArrowheads="1"/>
          </p:cNvSpPr>
          <p:nvPr/>
        </p:nvSpPr>
        <p:spPr bwMode="auto">
          <a:xfrm>
            <a:off x="2818838" y="12953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275" name="Rectangle 1016"/>
          <p:cNvSpPr>
            <a:spLocks noChangeArrowheads="1"/>
          </p:cNvSpPr>
          <p:nvPr/>
        </p:nvSpPr>
        <p:spPr bwMode="auto">
          <a:xfrm>
            <a:off x="2855350" y="1279495"/>
            <a:ext cx="904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6" name="Rectangle 1017"/>
          <p:cNvSpPr>
            <a:spLocks noChangeArrowheads="1"/>
          </p:cNvSpPr>
          <p:nvPr/>
        </p:nvSpPr>
        <p:spPr bwMode="auto">
          <a:xfrm>
            <a:off x="2882338" y="12953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77" name="Rectangle 1018"/>
          <p:cNvSpPr>
            <a:spLocks noChangeArrowheads="1"/>
          </p:cNvSpPr>
          <p:nvPr/>
        </p:nvSpPr>
        <p:spPr bwMode="auto">
          <a:xfrm>
            <a:off x="2899800" y="1279495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8" name="Rectangle 1019"/>
          <p:cNvSpPr>
            <a:spLocks noChangeArrowheads="1"/>
          </p:cNvSpPr>
          <p:nvPr/>
        </p:nvSpPr>
        <p:spPr bwMode="auto">
          <a:xfrm>
            <a:off x="2925200" y="12953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79" name="Rectangle 1020"/>
          <p:cNvSpPr>
            <a:spLocks noChangeArrowheads="1"/>
          </p:cNvSpPr>
          <p:nvPr/>
        </p:nvSpPr>
        <p:spPr bwMode="auto">
          <a:xfrm>
            <a:off x="2725175" y="1776383"/>
            <a:ext cx="1301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0" name="Rectangle 1021"/>
          <p:cNvSpPr>
            <a:spLocks noChangeArrowheads="1"/>
          </p:cNvSpPr>
          <p:nvPr/>
        </p:nvSpPr>
        <p:spPr bwMode="auto">
          <a:xfrm>
            <a:off x="2750575" y="17906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281" name="Rectangle 1022"/>
          <p:cNvSpPr>
            <a:spLocks noChangeArrowheads="1"/>
          </p:cNvSpPr>
          <p:nvPr/>
        </p:nvSpPr>
        <p:spPr bwMode="auto">
          <a:xfrm>
            <a:off x="2793438" y="1776383"/>
            <a:ext cx="1301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2" name="Rectangle 1023"/>
          <p:cNvSpPr>
            <a:spLocks noChangeArrowheads="1"/>
          </p:cNvSpPr>
          <p:nvPr/>
        </p:nvSpPr>
        <p:spPr bwMode="auto">
          <a:xfrm>
            <a:off x="2818838" y="17906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283" name="Rectangle 1024"/>
          <p:cNvSpPr>
            <a:spLocks noChangeArrowheads="1"/>
          </p:cNvSpPr>
          <p:nvPr/>
        </p:nvSpPr>
        <p:spPr bwMode="auto">
          <a:xfrm>
            <a:off x="2855350" y="1776383"/>
            <a:ext cx="904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4" name="Rectangle 1025"/>
          <p:cNvSpPr>
            <a:spLocks noChangeArrowheads="1"/>
          </p:cNvSpPr>
          <p:nvPr/>
        </p:nvSpPr>
        <p:spPr bwMode="auto">
          <a:xfrm>
            <a:off x="2882338" y="17906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85" name="Rectangle 1026"/>
          <p:cNvSpPr>
            <a:spLocks noChangeArrowheads="1"/>
          </p:cNvSpPr>
          <p:nvPr/>
        </p:nvSpPr>
        <p:spPr bwMode="auto">
          <a:xfrm>
            <a:off x="2899800" y="1776383"/>
            <a:ext cx="1222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" name="Rectangle 1027"/>
          <p:cNvSpPr>
            <a:spLocks noChangeArrowheads="1"/>
          </p:cNvSpPr>
          <p:nvPr/>
        </p:nvSpPr>
        <p:spPr bwMode="auto">
          <a:xfrm>
            <a:off x="2925200" y="1790670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87" name="Rectangle 1028"/>
          <p:cNvSpPr>
            <a:spLocks noChangeArrowheads="1"/>
          </p:cNvSpPr>
          <p:nvPr/>
        </p:nvSpPr>
        <p:spPr bwMode="auto">
          <a:xfrm>
            <a:off x="2771213" y="22716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8" name="Rectangle 1029"/>
          <p:cNvSpPr>
            <a:spLocks noChangeArrowheads="1"/>
          </p:cNvSpPr>
          <p:nvPr/>
        </p:nvSpPr>
        <p:spPr bwMode="auto">
          <a:xfrm>
            <a:off x="2796613" y="22859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289" name="Rectangle 1030"/>
          <p:cNvSpPr>
            <a:spLocks noChangeArrowheads="1"/>
          </p:cNvSpPr>
          <p:nvPr/>
        </p:nvSpPr>
        <p:spPr bwMode="auto">
          <a:xfrm>
            <a:off x="2839475" y="2271683"/>
            <a:ext cx="920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0" name="Rectangle 1031"/>
          <p:cNvSpPr>
            <a:spLocks noChangeArrowheads="1"/>
          </p:cNvSpPr>
          <p:nvPr/>
        </p:nvSpPr>
        <p:spPr bwMode="auto">
          <a:xfrm>
            <a:off x="2866463" y="22859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91" name="Rectangle 1032"/>
          <p:cNvSpPr>
            <a:spLocks noChangeArrowheads="1"/>
          </p:cNvSpPr>
          <p:nvPr/>
        </p:nvSpPr>
        <p:spPr bwMode="auto">
          <a:xfrm>
            <a:off x="2869638" y="22716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2" name="Rectangle 1033"/>
          <p:cNvSpPr>
            <a:spLocks noChangeArrowheads="1"/>
          </p:cNvSpPr>
          <p:nvPr/>
        </p:nvSpPr>
        <p:spPr bwMode="auto">
          <a:xfrm>
            <a:off x="2895038" y="22859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93" name="Rectangle 1034"/>
          <p:cNvSpPr>
            <a:spLocks noChangeArrowheads="1"/>
          </p:cNvSpPr>
          <p:nvPr/>
        </p:nvSpPr>
        <p:spPr bwMode="auto">
          <a:xfrm>
            <a:off x="2771213" y="27669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4" name="Rectangle 1035"/>
          <p:cNvSpPr>
            <a:spLocks noChangeArrowheads="1"/>
          </p:cNvSpPr>
          <p:nvPr/>
        </p:nvSpPr>
        <p:spPr bwMode="auto">
          <a:xfrm>
            <a:off x="2796613" y="27812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95" name="Rectangle 1036"/>
          <p:cNvSpPr>
            <a:spLocks noChangeArrowheads="1"/>
          </p:cNvSpPr>
          <p:nvPr/>
        </p:nvSpPr>
        <p:spPr bwMode="auto">
          <a:xfrm>
            <a:off x="2839475" y="2766983"/>
            <a:ext cx="920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6" name="Rectangle 1037"/>
          <p:cNvSpPr>
            <a:spLocks noChangeArrowheads="1"/>
          </p:cNvSpPr>
          <p:nvPr/>
        </p:nvSpPr>
        <p:spPr bwMode="auto">
          <a:xfrm>
            <a:off x="2866463" y="2781270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297" name="Rectangle 1038"/>
          <p:cNvSpPr>
            <a:spLocks noChangeArrowheads="1"/>
          </p:cNvSpPr>
          <p:nvPr/>
        </p:nvSpPr>
        <p:spPr bwMode="auto">
          <a:xfrm>
            <a:off x="2869638" y="2766983"/>
            <a:ext cx="1222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8" name="Rectangle 1039"/>
          <p:cNvSpPr>
            <a:spLocks noChangeArrowheads="1"/>
          </p:cNvSpPr>
          <p:nvPr/>
        </p:nvSpPr>
        <p:spPr bwMode="auto">
          <a:xfrm>
            <a:off x="2895038" y="2781270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299" name="Rectangle 1040"/>
          <p:cNvSpPr>
            <a:spLocks noChangeArrowheads="1"/>
          </p:cNvSpPr>
          <p:nvPr/>
        </p:nvSpPr>
        <p:spPr bwMode="auto">
          <a:xfrm>
            <a:off x="3410975" y="3063845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0" name="Rectangle 1041"/>
          <p:cNvSpPr>
            <a:spLocks noChangeArrowheads="1"/>
          </p:cNvSpPr>
          <p:nvPr/>
        </p:nvSpPr>
        <p:spPr bwMode="auto">
          <a:xfrm>
            <a:off x="3436375" y="30781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301" name="Rectangle 1042"/>
          <p:cNvSpPr>
            <a:spLocks noChangeArrowheads="1"/>
          </p:cNvSpPr>
          <p:nvPr/>
        </p:nvSpPr>
        <p:spPr bwMode="auto">
          <a:xfrm>
            <a:off x="3457013" y="30638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2" name="Rectangle 1043"/>
          <p:cNvSpPr>
            <a:spLocks noChangeArrowheads="1"/>
          </p:cNvSpPr>
          <p:nvPr/>
        </p:nvSpPr>
        <p:spPr bwMode="auto">
          <a:xfrm>
            <a:off x="3484000" y="30781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03" name="Rectangle 1044"/>
          <p:cNvSpPr>
            <a:spLocks noChangeArrowheads="1"/>
          </p:cNvSpPr>
          <p:nvPr/>
        </p:nvSpPr>
        <p:spPr bwMode="auto">
          <a:xfrm>
            <a:off x="3563375" y="30638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4" name="Rectangle 1045"/>
          <p:cNvSpPr>
            <a:spLocks noChangeArrowheads="1"/>
          </p:cNvSpPr>
          <p:nvPr/>
        </p:nvSpPr>
        <p:spPr bwMode="auto">
          <a:xfrm>
            <a:off x="3590363" y="30781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05" name="Rectangle 1046"/>
          <p:cNvSpPr>
            <a:spLocks noChangeArrowheads="1"/>
          </p:cNvSpPr>
          <p:nvPr/>
        </p:nvSpPr>
        <p:spPr bwMode="auto">
          <a:xfrm>
            <a:off x="3661800" y="3063845"/>
            <a:ext cx="1000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6" name="Rectangle 1047"/>
          <p:cNvSpPr>
            <a:spLocks noChangeArrowheads="1"/>
          </p:cNvSpPr>
          <p:nvPr/>
        </p:nvSpPr>
        <p:spPr bwMode="auto">
          <a:xfrm>
            <a:off x="3687200" y="30781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307" name="Rectangle 1048"/>
          <p:cNvSpPr>
            <a:spLocks noChangeArrowheads="1"/>
          </p:cNvSpPr>
          <p:nvPr/>
        </p:nvSpPr>
        <p:spPr bwMode="auto">
          <a:xfrm>
            <a:off x="2671200" y="1501745"/>
            <a:ext cx="1000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8" name="Rectangle 1049"/>
          <p:cNvSpPr>
            <a:spLocks noChangeArrowheads="1"/>
          </p:cNvSpPr>
          <p:nvPr/>
        </p:nvSpPr>
        <p:spPr bwMode="auto">
          <a:xfrm>
            <a:off x="2696600" y="15160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309" name="Rectangle 1050"/>
          <p:cNvSpPr>
            <a:spLocks noChangeArrowheads="1"/>
          </p:cNvSpPr>
          <p:nvPr/>
        </p:nvSpPr>
        <p:spPr bwMode="auto">
          <a:xfrm>
            <a:off x="2717238" y="15017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0" name="Rectangle 1051"/>
          <p:cNvSpPr>
            <a:spLocks noChangeArrowheads="1"/>
          </p:cNvSpPr>
          <p:nvPr/>
        </p:nvSpPr>
        <p:spPr bwMode="auto">
          <a:xfrm>
            <a:off x="2744225" y="15160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11" name="Rectangle 1052"/>
          <p:cNvSpPr>
            <a:spLocks noChangeArrowheads="1"/>
          </p:cNvSpPr>
          <p:nvPr/>
        </p:nvSpPr>
        <p:spPr bwMode="auto">
          <a:xfrm>
            <a:off x="2823600" y="1501745"/>
            <a:ext cx="152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" name="Rectangle 1053"/>
          <p:cNvSpPr>
            <a:spLocks noChangeArrowheads="1"/>
          </p:cNvSpPr>
          <p:nvPr/>
        </p:nvSpPr>
        <p:spPr bwMode="auto">
          <a:xfrm>
            <a:off x="2850588" y="1516033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13" name="Rectangle 1054"/>
          <p:cNvSpPr>
            <a:spLocks noChangeArrowheads="1"/>
          </p:cNvSpPr>
          <p:nvPr/>
        </p:nvSpPr>
        <p:spPr bwMode="auto">
          <a:xfrm>
            <a:off x="2923613" y="1501745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" name="Rectangle 1055"/>
          <p:cNvSpPr>
            <a:spLocks noChangeArrowheads="1"/>
          </p:cNvSpPr>
          <p:nvPr/>
        </p:nvSpPr>
        <p:spPr bwMode="auto">
          <a:xfrm>
            <a:off x="2949013" y="151603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315" name="Rectangle 1056"/>
          <p:cNvSpPr>
            <a:spLocks noChangeArrowheads="1"/>
          </p:cNvSpPr>
          <p:nvPr/>
        </p:nvSpPr>
        <p:spPr bwMode="auto">
          <a:xfrm>
            <a:off x="3029975" y="1325533"/>
            <a:ext cx="1089025" cy="1539875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6" name="Picture 12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73" y="1322837"/>
            <a:ext cx="107473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" name="Rectangle 1216"/>
          <p:cNvSpPr>
            <a:spLocks noChangeArrowheads="1"/>
          </p:cNvSpPr>
          <p:nvPr/>
        </p:nvSpPr>
        <p:spPr bwMode="auto">
          <a:xfrm>
            <a:off x="7364686" y="2930974"/>
            <a:ext cx="1285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8" name="Rectangle 1217"/>
          <p:cNvSpPr>
            <a:spLocks noChangeArrowheads="1"/>
          </p:cNvSpPr>
          <p:nvPr/>
        </p:nvSpPr>
        <p:spPr bwMode="auto">
          <a:xfrm>
            <a:off x="7390086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19" name="Rectangle 1218"/>
          <p:cNvSpPr>
            <a:spLocks noChangeArrowheads="1"/>
          </p:cNvSpPr>
          <p:nvPr/>
        </p:nvSpPr>
        <p:spPr bwMode="auto">
          <a:xfrm>
            <a:off x="7432948" y="2930974"/>
            <a:ext cx="92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0" name="Rectangle 1219"/>
          <p:cNvSpPr>
            <a:spLocks noChangeArrowheads="1"/>
          </p:cNvSpPr>
          <p:nvPr/>
        </p:nvSpPr>
        <p:spPr bwMode="auto">
          <a:xfrm>
            <a:off x="7459936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321" name="Rectangle 1220"/>
          <p:cNvSpPr>
            <a:spLocks noChangeArrowheads="1"/>
          </p:cNvSpPr>
          <p:nvPr/>
        </p:nvSpPr>
        <p:spPr bwMode="auto">
          <a:xfrm>
            <a:off x="7471048" y="293097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2" name="Rectangle 1221"/>
          <p:cNvSpPr>
            <a:spLocks noChangeArrowheads="1"/>
          </p:cNvSpPr>
          <p:nvPr/>
        </p:nvSpPr>
        <p:spPr bwMode="auto">
          <a:xfrm>
            <a:off x="7496448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23" name="Rectangle 1222"/>
          <p:cNvSpPr>
            <a:spLocks noChangeArrowheads="1"/>
          </p:cNvSpPr>
          <p:nvPr/>
        </p:nvSpPr>
        <p:spPr bwMode="auto">
          <a:xfrm>
            <a:off x="7615511" y="293097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4" name="Rectangle 1223"/>
          <p:cNvSpPr>
            <a:spLocks noChangeArrowheads="1"/>
          </p:cNvSpPr>
          <p:nvPr/>
        </p:nvSpPr>
        <p:spPr bwMode="auto">
          <a:xfrm>
            <a:off x="7640911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325" name="Rectangle 1224"/>
          <p:cNvSpPr>
            <a:spLocks noChangeArrowheads="1"/>
          </p:cNvSpPr>
          <p:nvPr/>
        </p:nvSpPr>
        <p:spPr bwMode="auto">
          <a:xfrm>
            <a:off x="7683773" y="2930974"/>
            <a:ext cx="92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" name="Rectangle 1225"/>
          <p:cNvSpPr>
            <a:spLocks noChangeArrowheads="1"/>
          </p:cNvSpPr>
          <p:nvPr/>
        </p:nvSpPr>
        <p:spPr bwMode="auto">
          <a:xfrm>
            <a:off x="7710761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327" name="Rectangle 1226"/>
          <p:cNvSpPr>
            <a:spLocks noChangeArrowheads="1"/>
          </p:cNvSpPr>
          <p:nvPr/>
        </p:nvSpPr>
        <p:spPr bwMode="auto">
          <a:xfrm>
            <a:off x="7721873" y="293097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8" name="Rectangle 1227"/>
          <p:cNvSpPr>
            <a:spLocks noChangeArrowheads="1"/>
          </p:cNvSpPr>
          <p:nvPr/>
        </p:nvSpPr>
        <p:spPr bwMode="auto">
          <a:xfrm>
            <a:off x="774727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29" name="Rectangle 1228"/>
          <p:cNvSpPr>
            <a:spLocks noChangeArrowheads="1"/>
          </p:cNvSpPr>
          <p:nvPr/>
        </p:nvSpPr>
        <p:spPr bwMode="auto">
          <a:xfrm>
            <a:off x="7867923" y="293097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0" name="Rectangle 1229"/>
          <p:cNvSpPr>
            <a:spLocks noChangeArrowheads="1"/>
          </p:cNvSpPr>
          <p:nvPr/>
        </p:nvSpPr>
        <p:spPr bwMode="auto">
          <a:xfrm>
            <a:off x="789332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331" name="Rectangle 1230"/>
          <p:cNvSpPr>
            <a:spLocks noChangeArrowheads="1"/>
          </p:cNvSpPr>
          <p:nvPr/>
        </p:nvSpPr>
        <p:spPr bwMode="auto">
          <a:xfrm>
            <a:off x="7936186" y="2930974"/>
            <a:ext cx="904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2" name="Rectangle 1231"/>
          <p:cNvSpPr>
            <a:spLocks noChangeArrowheads="1"/>
          </p:cNvSpPr>
          <p:nvPr/>
        </p:nvSpPr>
        <p:spPr bwMode="auto">
          <a:xfrm>
            <a:off x="7963173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333" name="Rectangle 1232"/>
          <p:cNvSpPr>
            <a:spLocks noChangeArrowheads="1"/>
          </p:cNvSpPr>
          <p:nvPr/>
        </p:nvSpPr>
        <p:spPr bwMode="auto">
          <a:xfrm>
            <a:off x="7966348" y="293097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4" name="Rectangle 1233"/>
          <p:cNvSpPr>
            <a:spLocks noChangeArrowheads="1"/>
          </p:cNvSpPr>
          <p:nvPr/>
        </p:nvSpPr>
        <p:spPr bwMode="auto">
          <a:xfrm>
            <a:off x="7991748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35" name="Rectangle 1234"/>
          <p:cNvSpPr>
            <a:spLocks noChangeArrowheads="1"/>
          </p:cNvSpPr>
          <p:nvPr/>
        </p:nvSpPr>
        <p:spPr bwMode="auto">
          <a:xfrm>
            <a:off x="8110811" y="2930974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6" name="Rectangle 1235"/>
          <p:cNvSpPr>
            <a:spLocks noChangeArrowheads="1"/>
          </p:cNvSpPr>
          <p:nvPr/>
        </p:nvSpPr>
        <p:spPr bwMode="auto">
          <a:xfrm>
            <a:off x="8136211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337" name="Rectangle 1236"/>
          <p:cNvSpPr>
            <a:spLocks noChangeArrowheads="1"/>
          </p:cNvSpPr>
          <p:nvPr/>
        </p:nvSpPr>
        <p:spPr bwMode="auto">
          <a:xfrm>
            <a:off x="8179073" y="2930974"/>
            <a:ext cx="92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8" name="Rectangle 1237"/>
          <p:cNvSpPr>
            <a:spLocks noChangeArrowheads="1"/>
          </p:cNvSpPr>
          <p:nvPr/>
        </p:nvSpPr>
        <p:spPr bwMode="auto">
          <a:xfrm>
            <a:off x="8206061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339" name="Rectangle 1238"/>
          <p:cNvSpPr>
            <a:spLocks noChangeArrowheads="1"/>
          </p:cNvSpPr>
          <p:nvPr/>
        </p:nvSpPr>
        <p:spPr bwMode="auto">
          <a:xfrm>
            <a:off x="8210823" y="293097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0" name="Rectangle 1239"/>
          <p:cNvSpPr>
            <a:spLocks noChangeArrowheads="1"/>
          </p:cNvSpPr>
          <p:nvPr/>
        </p:nvSpPr>
        <p:spPr bwMode="auto">
          <a:xfrm>
            <a:off x="823622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41" name="Rectangle 1240"/>
          <p:cNvSpPr>
            <a:spLocks noChangeArrowheads="1"/>
          </p:cNvSpPr>
          <p:nvPr/>
        </p:nvSpPr>
        <p:spPr bwMode="auto">
          <a:xfrm>
            <a:off x="8347348" y="293097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2" name="Rectangle 1241"/>
          <p:cNvSpPr>
            <a:spLocks noChangeArrowheads="1"/>
          </p:cNvSpPr>
          <p:nvPr/>
        </p:nvSpPr>
        <p:spPr bwMode="auto">
          <a:xfrm>
            <a:off x="8372748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343" name="Rectangle 1242"/>
          <p:cNvSpPr>
            <a:spLocks noChangeArrowheads="1"/>
          </p:cNvSpPr>
          <p:nvPr/>
        </p:nvSpPr>
        <p:spPr bwMode="auto">
          <a:xfrm>
            <a:off x="8415611" y="2930974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4" name="Rectangle 1243"/>
          <p:cNvSpPr>
            <a:spLocks noChangeArrowheads="1"/>
          </p:cNvSpPr>
          <p:nvPr/>
        </p:nvSpPr>
        <p:spPr bwMode="auto">
          <a:xfrm>
            <a:off x="8441011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345" name="Rectangle 1244"/>
          <p:cNvSpPr>
            <a:spLocks noChangeArrowheads="1"/>
          </p:cNvSpPr>
          <p:nvPr/>
        </p:nvSpPr>
        <p:spPr bwMode="auto">
          <a:xfrm>
            <a:off x="8477523" y="2930974"/>
            <a:ext cx="904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6" name="Rectangle 1245"/>
          <p:cNvSpPr>
            <a:spLocks noChangeArrowheads="1"/>
          </p:cNvSpPr>
          <p:nvPr/>
        </p:nvSpPr>
        <p:spPr bwMode="auto">
          <a:xfrm>
            <a:off x="8504511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347" name="Rectangle 1246"/>
          <p:cNvSpPr>
            <a:spLocks noChangeArrowheads="1"/>
          </p:cNvSpPr>
          <p:nvPr/>
        </p:nvSpPr>
        <p:spPr bwMode="auto">
          <a:xfrm>
            <a:off x="8515623" y="293097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" name="Rectangle 1247"/>
          <p:cNvSpPr>
            <a:spLocks noChangeArrowheads="1"/>
          </p:cNvSpPr>
          <p:nvPr/>
        </p:nvSpPr>
        <p:spPr bwMode="auto">
          <a:xfrm>
            <a:off x="854102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49" name="Rectangle 1248"/>
          <p:cNvSpPr>
            <a:spLocks noChangeArrowheads="1"/>
          </p:cNvSpPr>
          <p:nvPr/>
        </p:nvSpPr>
        <p:spPr bwMode="auto">
          <a:xfrm>
            <a:off x="7036073" y="2268987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0" name="Rectangle 1249"/>
          <p:cNvSpPr>
            <a:spLocks noChangeArrowheads="1"/>
          </p:cNvSpPr>
          <p:nvPr/>
        </p:nvSpPr>
        <p:spPr bwMode="auto">
          <a:xfrm>
            <a:off x="7061473" y="2283274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351" name="Rectangle 1250"/>
          <p:cNvSpPr>
            <a:spLocks noChangeArrowheads="1"/>
          </p:cNvSpPr>
          <p:nvPr/>
        </p:nvSpPr>
        <p:spPr bwMode="auto">
          <a:xfrm>
            <a:off x="7105923" y="2268987"/>
            <a:ext cx="904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2" name="Rectangle 1251"/>
          <p:cNvSpPr>
            <a:spLocks noChangeArrowheads="1"/>
          </p:cNvSpPr>
          <p:nvPr/>
        </p:nvSpPr>
        <p:spPr bwMode="auto">
          <a:xfrm>
            <a:off x="7132911" y="2283274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353" name="Rectangle 1252"/>
          <p:cNvSpPr>
            <a:spLocks noChangeArrowheads="1"/>
          </p:cNvSpPr>
          <p:nvPr/>
        </p:nvSpPr>
        <p:spPr bwMode="auto">
          <a:xfrm>
            <a:off x="7136086" y="2268987"/>
            <a:ext cx="1285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4" name="Rectangle 1253"/>
          <p:cNvSpPr>
            <a:spLocks noChangeArrowheads="1"/>
          </p:cNvSpPr>
          <p:nvPr/>
        </p:nvSpPr>
        <p:spPr bwMode="auto">
          <a:xfrm>
            <a:off x="7161486" y="2283274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55" name="Rectangle 1254"/>
          <p:cNvSpPr>
            <a:spLocks noChangeArrowheads="1"/>
          </p:cNvSpPr>
          <p:nvPr/>
        </p:nvSpPr>
        <p:spPr bwMode="auto">
          <a:xfrm>
            <a:off x="7036073" y="2764287"/>
            <a:ext cx="122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6" name="Rectangle 1255"/>
          <p:cNvSpPr>
            <a:spLocks noChangeArrowheads="1"/>
          </p:cNvSpPr>
          <p:nvPr/>
        </p:nvSpPr>
        <p:spPr bwMode="auto">
          <a:xfrm>
            <a:off x="7061473" y="2778574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57" name="Rectangle 1256"/>
          <p:cNvSpPr>
            <a:spLocks noChangeArrowheads="1"/>
          </p:cNvSpPr>
          <p:nvPr/>
        </p:nvSpPr>
        <p:spPr bwMode="auto">
          <a:xfrm>
            <a:off x="7105923" y="2764287"/>
            <a:ext cx="904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" name="Rectangle 1257"/>
          <p:cNvSpPr>
            <a:spLocks noChangeArrowheads="1"/>
          </p:cNvSpPr>
          <p:nvPr/>
        </p:nvSpPr>
        <p:spPr bwMode="auto">
          <a:xfrm>
            <a:off x="7132911" y="2778574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359" name="Rectangle 1258"/>
          <p:cNvSpPr>
            <a:spLocks noChangeArrowheads="1"/>
          </p:cNvSpPr>
          <p:nvPr/>
        </p:nvSpPr>
        <p:spPr bwMode="auto">
          <a:xfrm>
            <a:off x="7136086" y="2764287"/>
            <a:ext cx="12858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0" name="Rectangle 1259"/>
          <p:cNvSpPr>
            <a:spLocks noChangeArrowheads="1"/>
          </p:cNvSpPr>
          <p:nvPr/>
        </p:nvSpPr>
        <p:spPr bwMode="auto">
          <a:xfrm>
            <a:off x="7161486" y="2778574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61" name="Rectangle 1260"/>
          <p:cNvSpPr>
            <a:spLocks noChangeArrowheads="1"/>
          </p:cNvSpPr>
          <p:nvPr/>
        </p:nvSpPr>
        <p:spPr bwMode="auto">
          <a:xfrm>
            <a:off x="7791723" y="3091312"/>
            <a:ext cx="984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2" name="Rectangle 1261"/>
          <p:cNvSpPr>
            <a:spLocks noChangeArrowheads="1"/>
          </p:cNvSpPr>
          <p:nvPr/>
        </p:nvSpPr>
        <p:spPr bwMode="auto">
          <a:xfrm>
            <a:off x="7817123" y="310718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363" name="Rectangle 1262"/>
          <p:cNvSpPr>
            <a:spLocks noChangeArrowheads="1"/>
          </p:cNvSpPr>
          <p:nvPr/>
        </p:nvSpPr>
        <p:spPr bwMode="auto">
          <a:xfrm>
            <a:off x="7836173" y="3091312"/>
            <a:ext cx="1603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4" name="Rectangle 1263"/>
          <p:cNvSpPr>
            <a:spLocks noChangeArrowheads="1"/>
          </p:cNvSpPr>
          <p:nvPr/>
        </p:nvSpPr>
        <p:spPr bwMode="auto">
          <a:xfrm>
            <a:off x="7863161" y="310718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65" name="Rectangle 1264"/>
          <p:cNvSpPr>
            <a:spLocks noChangeArrowheads="1"/>
          </p:cNvSpPr>
          <p:nvPr/>
        </p:nvSpPr>
        <p:spPr bwMode="auto">
          <a:xfrm>
            <a:off x="7944123" y="3091312"/>
            <a:ext cx="1587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6" name="Rectangle 1265"/>
          <p:cNvSpPr>
            <a:spLocks noChangeArrowheads="1"/>
          </p:cNvSpPr>
          <p:nvPr/>
        </p:nvSpPr>
        <p:spPr bwMode="auto">
          <a:xfrm>
            <a:off x="7971111" y="310718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67" name="Rectangle 1266"/>
          <p:cNvSpPr>
            <a:spLocks noChangeArrowheads="1"/>
          </p:cNvSpPr>
          <p:nvPr/>
        </p:nvSpPr>
        <p:spPr bwMode="auto">
          <a:xfrm>
            <a:off x="8050486" y="3091312"/>
            <a:ext cx="984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8" name="Rectangle 1267"/>
          <p:cNvSpPr>
            <a:spLocks noChangeArrowheads="1"/>
          </p:cNvSpPr>
          <p:nvPr/>
        </p:nvSpPr>
        <p:spPr bwMode="auto">
          <a:xfrm>
            <a:off x="8075886" y="310718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369" name="Rectangle 1268"/>
          <p:cNvSpPr>
            <a:spLocks noChangeArrowheads="1"/>
          </p:cNvSpPr>
          <p:nvPr/>
        </p:nvSpPr>
        <p:spPr bwMode="auto">
          <a:xfrm>
            <a:off x="7036073" y="1529212"/>
            <a:ext cx="1000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0" name="Rectangle 1269"/>
          <p:cNvSpPr>
            <a:spLocks noChangeArrowheads="1"/>
          </p:cNvSpPr>
          <p:nvPr/>
        </p:nvSpPr>
        <p:spPr bwMode="auto">
          <a:xfrm>
            <a:off x="7061473" y="155143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371" name="Rectangle 1270"/>
          <p:cNvSpPr>
            <a:spLocks noChangeArrowheads="1"/>
          </p:cNvSpPr>
          <p:nvPr/>
        </p:nvSpPr>
        <p:spPr bwMode="auto">
          <a:xfrm>
            <a:off x="7082111" y="1529212"/>
            <a:ext cx="152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2" name="Rectangle 1271"/>
          <p:cNvSpPr>
            <a:spLocks noChangeArrowheads="1"/>
          </p:cNvSpPr>
          <p:nvPr/>
        </p:nvSpPr>
        <p:spPr bwMode="auto">
          <a:xfrm>
            <a:off x="7109098" y="155143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73" name="Rectangle 1272"/>
          <p:cNvSpPr>
            <a:spLocks noChangeArrowheads="1"/>
          </p:cNvSpPr>
          <p:nvPr/>
        </p:nvSpPr>
        <p:spPr bwMode="auto">
          <a:xfrm>
            <a:off x="7188473" y="1529212"/>
            <a:ext cx="152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4" name="Rectangle 1273"/>
          <p:cNvSpPr>
            <a:spLocks noChangeArrowheads="1"/>
          </p:cNvSpPr>
          <p:nvPr/>
        </p:nvSpPr>
        <p:spPr bwMode="auto">
          <a:xfrm>
            <a:off x="7215461" y="155143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375" name="Rectangle 1274"/>
          <p:cNvSpPr>
            <a:spLocks noChangeArrowheads="1"/>
          </p:cNvSpPr>
          <p:nvPr/>
        </p:nvSpPr>
        <p:spPr bwMode="auto">
          <a:xfrm>
            <a:off x="7288486" y="1529212"/>
            <a:ext cx="1063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6" name="Rectangle 1275"/>
          <p:cNvSpPr>
            <a:spLocks noChangeArrowheads="1"/>
          </p:cNvSpPr>
          <p:nvPr/>
        </p:nvSpPr>
        <p:spPr bwMode="auto">
          <a:xfrm>
            <a:off x="7313886" y="155143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pic>
        <p:nvPicPr>
          <p:cNvPr id="377" name="Picture 12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1" y="3343724"/>
            <a:ext cx="1439862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" name="Rectangle 1277"/>
          <p:cNvSpPr>
            <a:spLocks noChangeArrowheads="1"/>
          </p:cNvSpPr>
          <p:nvPr/>
        </p:nvSpPr>
        <p:spPr bwMode="auto">
          <a:xfrm>
            <a:off x="7234511" y="3335787"/>
            <a:ext cx="1447800" cy="98425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Rectangle 1278"/>
          <p:cNvSpPr>
            <a:spLocks noChangeArrowheads="1"/>
          </p:cNvSpPr>
          <p:nvPr/>
        </p:nvSpPr>
        <p:spPr bwMode="auto">
          <a:xfrm>
            <a:off x="7150373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0" name="Rectangle 1279"/>
          <p:cNvSpPr>
            <a:spLocks noChangeArrowheads="1"/>
          </p:cNvSpPr>
          <p:nvPr/>
        </p:nvSpPr>
        <p:spPr bwMode="auto">
          <a:xfrm>
            <a:off x="71757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381" name="Rectangle 1280"/>
          <p:cNvSpPr>
            <a:spLocks noChangeArrowheads="1"/>
          </p:cNvSpPr>
          <p:nvPr/>
        </p:nvSpPr>
        <p:spPr bwMode="auto">
          <a:xfrm>
            <a:off x="7220223" y="3496124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Rectangle 1281"/>
          <p:cNvSpPr>
            <a:spLocks noChangeArrowheads="1"/>
          </p:cNvSpPr>
          <p:nvPr/>
        </p:nvSpPr>
        <p:spPr bwMode="auto">
          <a:xfrm>
            <a:off x="724562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83" name="Rectangle 1282"/>
          <p:cNvSpPr>
            <a:spLocks noChangeArrowheads="1"/>
          </p:cNvSpPr>
          <p:nvPr/>
        </p:nvSpPr>
        <p:spPr bwMode="auto">
          <a:xfrm>
            <a:off x="72805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4" name="Rectangle 1283"/>
          <p:cNvSpPr>
            <a:spLocks noChangeArrowheads="1"/>
          </p:cNvSpPr>
          <p:nvPr/>
        </p:nvSpPr>
        <p:spPr bwMode="auto">
          <a:xfrm>
            <a:off x="73059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85" name="Rectangle 1284"/>
          <p:cNvSpPr>
            <a:spLocks noChangeArrowheads="1"/>
          </p:cNvSpPr>
          <p:nvPr/>
        </p:nvSpPr>
        <p:spPr bwMode="auto">
          <a:xfrm>
            <a:off x="76234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6" name="Rectangle 1285"/>
          <p:cNvSpPr>
            <a:spLocks noChangeArrowheads="1"/>
          </p:cNvSpPr>
          <p:nvPr/>
        </p:nvSpPr>
        <p:spPr bwMode="auto">
          <a:xfrm>
            <a:off x="76488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387" name="Rectangle 1286"/>
          <p:cNvSpPr>
            <a:spLocks noChangeArrowheads="1"/>
          </p:cNvSpPr>
          <p:nvPr/>
        </p:nvSpPr>
        <p:spPr bwMode="auto">
          <a:xfrm>
            <a:off x="7699648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8" name="Rectangle 1287"/>
          <p:cNvSpPr>
            <a:spLocks noChangeArrowheads="1"/>
          </p:cNvSpPr>
          <p:nvPr/>
        </p:nvSpPr>
        <p:spPr bwMode="auto">
          <a:xfrm>
            <a:off x="77250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89" name="Rectangle 1288"/>
          <p:cNvSpPr>
            <a:spLocks noChangeArrowheads="1"/>
          </p:cNvSpPr>
          <p:nvPr/>
        </p:nvSpPr>
        <p:spPr bwMode="auto">
          <a:xfrm>
            <a:off x="7759973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0" name="Rectangle 1289"/>
          <p:cNvSpPr>
            <a:spLocks noChangeArrowheads="1"/>
          </p:cNvSpPr>
          <p:nvPr/>
        </p:nvSpPr>
        <p:spPr bwMode="auto">
          <a:xfrm>
            <a:off x="77853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91" name="Rectangle 1290"/>
          <p:cNvSpPr>
            <a:spLocks noChangeArrowheads="1"/>
          </p:cNvSpPr>
          <p:nvPr/>
        </p:nvSpPr>
        <p:spPr bwMode="auto">
          <a:xfrm>
            <a:off x="80806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2" name="Rectangle 1291"/>
          <p:cNvSpPr>
            <a:spLocks noChangeArrowheads="1"/>
          </p:cNvSpPr>
          <p:nvPr/>
        </p:nvSpPr>
        <p:spPr bwMode="auto">
          <a:xfrm>
            <a:off x="81060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393" name="Rectangle 1292"/>
          <p:cNvSpPr>
            <a:spLocks noChangeArrowheads="1"/>
          </p:cNvSpPr>
          <p:nvPr/>
        </p:nvSpPr>
        <p:spPr bwMode="auto">
          <a:xfrm>
            <a:off x="8156848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4" name="Rectangle 1293"/>
          <p:cNvSpPr>
            <a:spLocks noChangeArrowheads="1"/>
          </p:cNvSpPr>
          <p:nvPr/>
        </p:nvSpPr>
        <p:spPr bwMode="auto">
          <a:xfrm>
            <a:off x="81822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395" name="Rectangle 1294"/>
          <p:cNvSpPr>
            <a:spLocks noChangeArrowheads="1"/>
          </p:cNvSpPr>
          <p:nvPr/>
        </p:nvSpPr>
        <p:spPr bwMode="auto">
          <a:xfrm>
            <a:off x="8217173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6" name="Rectangle 1295"/>
          <p:cNvSpPr>
            <a:spLocks noChangeArrowheads="1"/>
          </p:cNvSpPr>
          <p:nvPr/>
        </p:nvSpPr>
        <p:spPr bwMode="auto">
          <a:xfrm>
            <a:off x="82425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97" name="Rectangle 1296"/>
          <p:cNvSpPr>
            <a:spLocks noChangeArrowheads="1"/>
          </p:cNvSpPr>
          <p:nvPr/>
        </p:nvSpPr>
        <p:spPr bwMode="auto">
          <a:xfrm>
            <a:off x="8287023" y="349612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8" name="Rectangle 1297"/>
          <p:cNvSpPr>
            <a:spLocks noChangeArrowheads="1"/>
          </p:cNvSpPr>
          <p:nvPr/>
        </p:nvSpPr>
        <p:spPr bwMode="auto">
          <a:xfrm>
            <a:off x="831242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399" name="Rectangle 1298"/>
          <p:cNvSpPr>
            <a:spLocks noChangeArrowheads="1"/>
          </p:cNvSpPr>
          <p:nvPr/>
        </p:nvSpPr>
        <p:spPr bwMode="auto">
          <a:xfrm>
            <a:off x="8568011" y="3496124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0" name="Rectangle 1299"/>
          <p:cNvSpPr>
            <a:spLocks noChangeArrowheads="1"/>
          </p:cNvSpPr>
          <p:nvPr/>
        </p:nvSpPr>
        <p:spPr bwMode="auto">
          <a:xfrm>
            <a:off x="8593411" y="3510412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401" name="Rectangle 1300"/>
          <p:cNvSpPr>
            <a:spLocks noChangeArrowheads="1"/>
          </p:cNvSpPr>
          <p:nvPr/>
        </p:nvSpPr>
        <p:spPr bwMode="auto">
          <a:xfrm>
            <a:off x="8636273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2" name="Rectangle 1301"/>
          <p:cNvSpPr>
            <a:spLocks noChangeArrowheads="1"/>
          </p:cNvSpPr>
          <p:nvPr/>
        </p:nvSpPr>
        <p:spPr bwMode="auto">
          <a:xfrm>
            <a:off x="86616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403" name="Rectangle 1302"/>
          <p:cNvSpPr>
            <a:spLocks noChangeArrowheads="1"/>
          </p:cNvSpPr>
          <p:nvPr/>
        </p:nvSpPr>
        <p:spPr bwMode="auto">
          <a:xfrm>
            <a:off x="8706123" y="3496124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4" name="Rectangle 1303"/>
          <p:cNvSpPr>
            <a:spLocks noChangeArrowheads="1"/>
          </p:cNvSpPr>
          <p:nvPr/>
        </p:nvSpPr>
        <p:spPr bwMode="auto">
          <a:xfrm>
            <a:off x="873152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405" name="Rectangle 1304"/>
          <p:cNvSpPr>
            <a:spLocks noChangeArrowheads="1"/>
          </p:cNvSpPr>
          <p:nvPr/>
        </p:nvSpPr>
        <p:spPr bwMode="auto">
          <a:xfrm>
            <a:off x="87664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6" name="Rectangle 1305"/>
          <p:cNvSpPr>
            <a:spLocks noChangeArrowheads="1"/>
          </p:cNvSpPr>
          <p:nvPr/>
        </p:nvSpPr>
        <p:spPr bwMode="auto">
          <a:xfrm>
            <a:off x="87918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435" name="Rectangle 1334"/>
          <p:cNvSpPr>
            <a:spLocks noChangeArrowheads="1"/>
          </p:cNvSpPr>
          <p:nvPr/>
        </p:nvSpPr>
        <p:spPr bwMode="auto">
          <a:xfrm>
            <a:off x="7417073" y="1316487"/>
            <a:ext cx="1090613" cy="1554162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6" name="Rectangle 1335"/>
          <p:cNvSpPr>
            <a:spLocks noChangeArrowheads="1"/>
          </p:cNvSpPr>
          <p:nvPr/>
        </p:nvSpPr>
        <p:spPr bwMode="auto">
          <a:xfrm>
            <a:off x="7036073" y="1300612"/>
            <a:ext cx="122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Rectangle 1336"/>
          <p:cNvSpPr>
            <a:spLocks noChangeArrowheads="1"/>
          </p:cNvSpPr>
          <p:nvPr/>
        </p:nvSpPr>
        <p:spPr bwMode="auto">
          <a:xfrm>
            <a:off x="7061473" y="131648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438" name="Rectangle 1337"/>
          <p:cNvSpPr>
            <a:spLocks noChangeArrowheads="1"/>
          </p:cNvSpPr>
          <p:nvPr/>
        </p:nvSpPr>
        <p:spPr bwMode="auto">
          <a:xfrm>
            <a:off x="7105923" y="1300612"/>
            <a:ext cx="1285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" name="Rectangle 1338"/>
          <p:cNvSpPr>
            <a:spLocks noChangeArrowheads="1"/>
          </p:cNvSpPr>
          <p:nvPr/>
        </p:nvSpPr>
        <p:spPr bwMode="auto">
          <a:xfrm>
            <a:off x="7131323" y="131648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440" name="Rectangle 1339"/>
          <p:cNvSpPr>
            <a:spLocks noChangeArrowheads="1"/>
          </p:cNvSpPr>
          <p:nvPr/>
        </p:nvSpPr>
        <p:spPr bwMode="auto">
          <a:xfrm>
            <a:off x="7166248" y="1300612"/>
            <a:ext cx="984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1" name="Rectangle 1340"/>
          <p:cNvSpPr>
            <a:spLocks noChangeArrowheads="1"/>
          </p:cNvSpPr>
          <p:nvPr/>
        </p:nvSpPr>
        <p:spPr bwMode="auto">
          <a:xfrm>
            <a:off x="7193236" y="1316487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442" name="Rectangle 1341"/>
          <p:cNvSpPr>
            <a:spLocks noChangeArrowheads="1"/>
          </p:cNvSpPr>
          <p:nvPr/>
        </p:nvSpPr>
        <p:spPr bwMode="auto">
          <a:xfrm>
            <a:off x="7204348" y="1300612"/>
            <a:ext cx="1301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3" name="Rectangle 1342"/>
          <p:cNvSpPr>
            <a:spLocks noChangeArrowheads="1"/>
          </p:cNvSpPr>
          <p:nvPr/>
        </p:nvSpPr>
        <p:spPr bwMode="auto">
          <a:xfrm>
            <a:off x="7229748" y="131648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444" name="Rectangle 1343"/>
          <p:cNvSpPr>
            <a:spLocks noChangeArrowheads="1"/>
          </p:cNvSpPr>
          <p:nvPr/>
        </p:nvSpPr>
        <p:spPr bwMode="auto">
          <a:xfrm>
            <a:off x="7036073" y="1765749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5" name="Rectangle 1344"/>
          <p:cNvSpPr>
            <a:spLocks noChangeArrowheads="1"/>
          </p:cNvSpPr>
          <p:nvPr/>
        </p:nvSpPr>
        <p:spPr bwMode="auto">
          <a:xfrm>
            <a:off x="7061473" y="178003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446" name="Rectangle 1345"/>
          <p:cNvSpPr>
            <a:spLocks noChangeArrowheads="1"/>
          </p:cNvSpPr>
          <p:nvPr/>
        </p:nvSpPr>
        <p:spPr bwMode="auto">
          <a:xfrm>
            <a:off x="7105923" y="1765749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7" name="Rectangle 1346"/>
          <p:cNvSpPr>
            <a:spLocks noChangeArrowheads="1"/>
          </p:cNvSpPr>
          <p:nvPr/>
        </p:nvSpPr>
        <p:spPr bwMode="auto">
          <a:xfrm>
            <a:off x="7131323" y="178003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448" name="Rectangle 1347"/>
          <p:cNvSpPr>
            <a:spLocks noChangeArrowheads="1"/>
          </p:cNvSpPr>
          <p:nvPr/>
        </p:nvSpPr>
        <p:spPr bwMode="auto">
          <a:xfrm>
            <a:off x="7166248" y="1765749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9" name="Rectangle 1348"/>
          <p:cNvSpPr>
            <a:spLocks noChangeArrowheads="1"/>
          </p:cNvSpPr>
          <p:nvPr/>
        </p:nvSpPr>
        <p:spPr bwMode="auto">
          <a:xfrm>
            <a:off x="7193236" y="1780037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450" name="Rectangle 1349"/>
          <p:cNvSpPr>
            <a:spLocks noChangeArrowheads="1"/>
          </p:cNvSpPr>
          <p:nvPr/>
        </p:nvSpPr>
        <p:spPr bwMode="auto">
          <a:xfrm>
            <a:off x="7204348" y="1765749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1" name="Rectangle 1350"/>
          <p:cNvSpPr>
            <a:spLocks noChangeArrowheads="1"/>
          </p:cNvSpPr>
          <p:nvPr/>
        </p:nvSpPr>
        <p:spPr bwMode="auto">
          <a:xfrm>
            <a:off x="7229748" y="178003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18" name="Rectangle 1483"/>
          <p:cNvSpPr>
            <a:spLocks noChangeArrowheads="1"/>
          </p:cNvSpPr>
          <p:nvPr/>
        </p:nvSpPr>
        <p:spPr bwMode="auto">
          <a:xfrm>
            <a:off x="7432948" y="2930974"/>
            <a:ext cx="92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9" name="Rectangle 1484"/>
          <p:cNvSpPr>
            <a:spLocks noChangeArrowheads="1"/>
          </p:cNvSpPr>
          <p:nvPr/>
        </p:nvSpPr>
        <p:spPr bwMode="auto">
          <a:xfrm>
            <a:off x="7459936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520" name="Rectangle 1485"/>
          <p:cNvSpPr>
            <a:spLocks noChangeArrowheads="1"/>
          </p:cNvSpPr>
          <p:nvPr/>
        </p:nvSpPr>
        <p:spPr bwMode="auto">
          <a:xfrm>
            <a:off x="7471048" y="293097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1" name="Rectangle 1486"/>
          <p:cNvSpPr>
            <a:spLocks noChangeArrowheads="1"/>
          </p:cNvSpPr>
          <p:nvPr/>
        </p:nvSpPr>
        <p:spPr bwMode="auto">
          <a:xfrm>
            <a:off x="7496448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22" name="Rectangle 1487"/>
          <p:cNvSpPr>
            <a:spLocks noChangeArrowheads="1"/>
          </p:cNvSpPr>
          <p:nvPr/>
        </p:nvSpPr>
        <p:spPr bwMode="auto">
          <a:xfrm>
            <a:off x="7615511" y="293097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3" name="Rectangle 1488"/>
          <p:cNvSpPr>
            <a:spLocks noChangeArrowheads="1"/>
          </p:cNvSpPr>
          <p:nvPr/>
        </p:nvSpPr>
        <p:spPr bwMode="auto">
          <a:xfrm>
            <a:off x="7640911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524" name="Rectangle 1489"/>
          <p:cNvSpPr>
            <a:spLocks noChangeArrowheads="1"/>
          </p:cNvSpPr>
          <p:nvPr/>
        </p:nvSpPr>
        <p:spPr bwMode="auto">
          <a:xfrm>
            <a:off x="7683773" y="2930974"/>
            <a:ext cx="92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5" name="Rectangle 1490"/>
          <p:cNvSpPr>
            <a:spLocks noChangeArrowheads="1"/>
          </p:cNvSpPr>
          <p:nvPr/>
        </p:nvSpPr>
        <p:spPr bwMode="auto">
          <a:xfrm>
            <a:off x="7710761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526" name="Rectangle 1491"/>
          <p:cNvSpPr>
            <a:spLocks noChangeArrowheads="1"/>
          </p:cNvSpPr>
          <p:nvPr/>
        </p:nvSpPr>
        <p:spPr bwMode="auto">
          <a:xfrm>
            <a:off x="7721873" y="293097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7" name="Rectangle 1492"/>
          <p:cNvSpPr>
            <a:spLocks noChangeArrowheads="1"/>
          </p:cNvSpPr>
          <p:nvPr/>
        </p:nvSpPr>
        <p:spPr bwMode="auto">
          <a:xfrm>
            <a:off x="774727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28" name="Rectangle 1493"/>
          <p:cNvSpPr>
            <a:spLocks noChangeArrowheads="1"/>
          </p:cNvSpPr>
          <p:nvPr/>
        </p:nvSpPr>
        <p:spPr bwMode="auto">
          <a:xfrm>
            <a:off x="7867923" y="293097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9" name="Rectangle 1494"/>
          <p:cNvSpPr>
            <a:spLocks noChangeArrowheads="1"/>
          </p:cNvSpPr>
          <p:nvPr/>
        </p:nvSpPr>
        <p:spPr bwMode="auto">
          <a:xfrm>
            <a:off x="789332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530" name="Rectangle 1495"/>
          <p:cNvSpPr>
            <a:spLocks noChangeArrowheads="1"/>
          </p:cNvSpPr>
          <p:nvPr/>
        </p:nvSpPr>
        <p:spPr bwMode="auto">
          <a:xfrm>
            <a:off x="7936186" y="2930974"/>
            <a:ext cx="904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1" name="Rectangle 1496"/>
          <p:cNvSpPr>
            <a:spLocks noChangeArrowheads="1"/>
          </p:cNvSpPr>
          <p:nvPr/>
        </p:nvSpPr>
        <p:spPr bwMode="auto">
          <a:xfrm>
            <a:off x="7963173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532" name="Rectangle 1497"/>
          <p:cNvSpPr>
            <a:spLocks noChangeArrowheads="1"/>
          </p:cNvSpPr>
          <p:nvPr/>
        </p:nvSpPr>
        <p:spPr bwMode="auto">
          <a:xfrm>
            <a:off x="7966348" y="293097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3" name="Rectangle 1498"/>
          <p:cNvSpPr>
            <a:spLocks noChangeArrowheads="1"/>
          </p:cNvSpPr>
          <p:nvPr/>
        </p:nvSpPr>
        <p:spPr bwMode="auto">
          <a:xfrm>
            <a:off x="7991748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34" name="Rectangle 1499"/>
          <p:cNvSpPr>
            <a:spLocks noChangeArrowheads="1"/>
          </p:cNvSpPr>
          <p:nvPr/>
        </p:nvSpPr>
        <p:spPr bwMode="auto">
          <a:xfrm>
            <a:off x="8110811" y="2930974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5" name="Rectangle 1500"/>
          <p:cNvSpPr>
            <a:spLocks noChangeArrowheads="1"/>
          </p:cNvSpPr>
          <p:nvPr/>
        </p:nvSpPr>
        <p:spPr bwMode="auto">
          <a:xfrm>
            <a:off x="8136211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536" name="Rectangle 1501"/>
          <p:cNvSpPr>
            <a:spLocks noChangeArrowheads="1"/>
          </p:cNvSpPr>
          <p:nvPr/>
        </p:nvSpPr>
        <p:spPr bwMode="auto">
          <a:xfrm>
            <a:off x="8179073" y="2930974"/>
            <a:ext cx="920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7" name="Rectangle 1502"/>
          <p:cNvSpPr>
            <a:spLocks noChangeArrowheads="1"/>
          </p:cNvSpPr>
          <p:nvPr/>
        </p:nvSpPr>
        <p:spPr bwMode="auto">
          <a:xfrm>
            <a:off x="8206061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538" name="Rectangle 1503"/>
          <p:cNvSpPr>
            <a:spLocks noChangeArrowheads="1"/>
          </p:cNvSpPr>
          <p:nvPr/>
        </p:nvSpPr>
        <p:spPr bwMode="auto">
          <a:xfrm>
            <a:off x="8210823" y="293097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9" name="Rectangle 1504"/>
          <p:cNvSpPr>
            <a:spLocks noChangeArrowheads="1"/>
          </p:cNvSpPr>
          <p:nvPr/>
        </p:nvSpPr>
        <p:spPr bwMode="auto">
          <a:xfrm>
            <a:off x="823622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40" name="Rectangle 1505"/>
          <p:cNvSpPr>
            <a:spLocks noChangeArrowheads="1"/>
          </p:cNvSpPr>
          <p:nvPr/>
        </p:nvSpPr>
        <p:spPr bwMode="auto">
          <a:xfrm>
            <a:off x="8347348" y="293097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1" name="Rectangle 1506"/>
          <p:cNvSpPr>
            <a:spLocks noChangeArrowheads="1"/>
          </p:cNvSpPr>
          <p:nvPr/>
        </p:nvSpPr>
        <p:spPr bwMode="auto">
          <a:xfrm>
            <a:off x="8372748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542" name="Rectangle 1507"/>
          <p:cNvSpPr>
            <a:spLocks noChangeArrowheads="1"/>
          </p:cNvSpPr>
          <p:nvPr/>
        </p:nvSpPr>
        <p:spPr bwMode="auto">
          <a:xfrm>
            <a:off x="8415611" y="2930974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" name="Rectangle 1508"/>
          <p:cNvSpPr>
            <a:spLocks noChangeArrowheads="1"/>
          </p:cNvSpPr>
          <p:nvPr/>
        </p:nvSpPr>
        <p:spPr bwMode="auto">
          <a:xfrm>
            <a:off x="8441011" y="2946849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544" name="Rectangle 1509"/>
          <p:cNvSpPr>
            <a:spLocks noChangeArrowheads="1"/>
          </p:cNvSpPr>
          <p:nvPr/>
        </p:nvSpPr>
        <p:spPr bwMode="auto">
          <a:xfrm>
            <a:off x="8477523" y="2930974"/>
            <a:ext cx="904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5" name="Rectangle 1510"/>
          <p:cNvSpPr>
            <a:spLocks noChangeArrowheads="1"/>
          </p:cNvSpPr>
          <p:nvPr/>
        </p:nvSpPr>
        <p:spPr bwMode="auto">
          <a:xfrm>
            <a:off x="8504511" y="2946849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546" name="Rectangle 1511"/>
          <p:cNvSpPr>
            <a:spLocks noChangeArrowheads="1"/>
          </p:cNvSpPr>
          <p:nvPr/>
        </p:nvSpPr>
        <p:spPr bwMode="auto">
          <a:xfrm>
            <a:off x="8515623" y="293097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7" name="Rectangle 1512"/>
          <p:cNvSpPr>
            <a:spLocks noChangeArrowheads="1"/>
          </p:cNvSpPr>
          <p:nvPr/>
        </p:nvSpPr>
        <p:spPr bwMode="auto">
          <a:xfrm>
            <a:off x="8541023" y="2946849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48" name="Rectangle 1513"/>
          <p:cNvSpPr>
            <a:spLocks noChangeArrowheads="1"/>
          </p:cNvSpPr>
          <p:nvPr/>
        </p:nvSpPr>
        <p:spPr bwMode="auto">
          <a:xfrm>
            <a:off x="7036073" y="2268987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9" name="Rectangle 1514"/>
          <p:cNvSpPr>
            <a:spLocks noChangeArrowheads="1"/>
          </p:cNvSpPr>
          <p:nvPr/>
        </p:nvSpPr>
        <p:spPr bwMode="auto">
          <a:xfrm>
            <a:off x="7061473" y="2283274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550" name="Rectangle 1515"/>
          <p:cNvSpPr>
            <a:spLocks noChangeArrowheads="1"/>
          </p:cNvSpPr>
          <p:nvPr/>
        </p:nvSpPr>
        <p:spPr bwMode="auto">
          <a:xfrm>
            <a:off x="7105923" y="2268987"/>
            <a:ext cx="904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1" name="Rectangle 1516"/>
          <p:cNvSpPr>
            <a:spLocks noChangeArrowheads="1"/>
          </p:cNvSpPr>
          <p:nvPr/>
        </p:nvSpPr>
        <p:spPr bwMode="auto">
          <a:xfrm>
            <a:off x="7132911" y="2283274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552" name="Rectangle 1517"/>
          <p:cNvSpPr>
            <a:spLocks noChangeArrowheads="1"/>
          </p:cNvSpPr>
          <p:nvPr/>
        </p:nvSpPr>
        <p:spPr bwMode="auto">
          <a:xfrm>
            <a:off x="7136086" y="2268987"/>
            <a:ext cx="1285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3" name="Rectangle 1518"/>
          <p:cNvSpPr>
            <a:spLocks noChangeArrowheads="1"/>
          </p:cNvSpPr>
          <p:nvPr/>
        </p:nvSpPr>
        <p:spPr bwMode="auto">
          <a:xfrm>
            <a:off x="7161486" y="2283274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54" name="Rectangle 1519"/>
          <p:cNvSpPr>
            <a:spLocks noChangeArrowheads="1"/>
          </p:cNvSpPr>
          <p:nvPr/>
        </p:nvSpPr>
        <p:spPr bwMode="auto">
          <a:xfrm>
            <a:off x="7036073" y="2764287"/>
            <a:ext cx="122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5" name="Rectangle 1520"/>
          <p:cNvSpPr>
            <a:spLocks noChangeArrowheads="1"/>
          </p:cNvSpPr>
          <p:nvPr/>
        </p:nvSpPr>
        <p:spPr bwMode="auto">
          <a:xfrm>
            <a:off x="7061473" y="2778574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56" name="Rectangle 1521"/>
          <p:cNvSpPr>
            <a:spLocks noChangeArrowheads="1"/>
          </p:cNvSpPr>
          <p:nvPr/>
        </p:nvSpPr>
        <p:spPr bwMode="auto">
          <a:xfrm>
            <a:off x="7105923" y="2764287"/>
            <a:ext cx="904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7" name="Rectangle 1522"/>
          <p:cNvSpPr>
            <a:spLocks noChangeArrowheads="1"/>
          </p:cNvSpPr>
          <p:nvPr/>
        </p:nvSpPr>
        <p:spPr bwMode="auto">
          <a:xfrm>
            <a:off x="7132911" y="2778574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558" name="Rectangle 1523"/>
          <p:cNvSpPr>
            <a:spLocks noChangeArrowheads="1"/>
          </p:cNvSpPr>
          <p:nvPr/>
        </p:nvSpPr>
        <p:spPr bwMode="auto">
          <a:xfrm>
            <a:off x="7136086" y="2764287"/>
            <a:ext cx="12858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9" name="Rectangle 1524"/>
          <p:cNvSpPr>
            <a:spLocks noChangeArrowheads="1"/>
          </p:cNvSpPr>
          <p:nvPr/>
        </p:nvSpPr>
        <p:spPr bwMode="auto">
          <a:xfrm>
            <a:off x="7161486" y="2778574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60" name="Rectangle 1525"/>
          <p:cNvSpPr>
            <a:spLocks noChangeArrowheads="1"/>
          </p:cNvSpPr>
          <p:nvPr/>
        </p:nvSpPr>
        <p:spPr bwMode="auto">
          <a:xfrm>
            <a:off x="7791723" y="3091312"/>
            <a:ext cx="984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1" name="Rectangle 1526"/>
          <p:cNvSpPr>
            <a:spLocks noChangeArrowheads="1"/>
          </p:cNvSpPr>
          <p:nvPr/>
        </p:nvSpPr>
        <p:spPr bwMode="auto">
          <a:xfrm>
            <a:off x="7817123" y="310718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562" name="Rectangle 1527"/>
          <p:cNvSpPr>
            <a:spLocks noChangeArrowheads="1"/>
          </p:cNvSpPr>
          <p:nvPr/>
        </p:nvSpPr>
        <p:spPr bwMode="auto">
          <a:xfrm>
            <a:off x="7836173" y="3091312"/>
            <a:ext cx="1603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3" name="Rectangle 1528"/>
          <p:cNvSpPr>
            <a:spLocks noChangeArrowheads="1"/>
          </p:cNvSpPr>
          <p:nvPr/>
        </p:nvSpPr>
        <p:spPr bwMode="auto">
          <a:xfrm>
            <a:off x="7863161" y="310718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564" name="Rectangle 1529"/>
          <p:cNvSpPr>
            <a:spLocks noChangeArrowheads="1"/>
          </p:cNvSpPr>
          <p:nvPr/>
        </p:nvSpPr>
        <p:spPr bwMode="auto">
          <a:xfrm>
            <a:off x="7944123" y="3091312"/>
            <a:ext cx="1587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5" name="Rectangle 1530"/>
          <p:cNvSpPr>
            <a:spLocks noChangeArrowheads="1"/>
          </p:cNvSpPr>
          <p:nvPr/>
        </p:nvSpPr>
        <p:spPr bwMode="auto">
          <a:xfrm>
            <a:off x="7971111" y="310718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566" name="Rectangle 1531"/>
          <p:cNvSpPr>
            <a:spLocks noChangeArrowheads="1"/>
          </p:cNvSpPr>
          <p:nvPr/>
        </p:nvSpPr>
        <p:spPr bwMode="auto">
          <a:xfrm>
            <a:off x="8050486" y="3091312"/>
            <a:ext cx="984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7" name="Rectangle 1532"/>
          <p:cNvSpPr>
            <a:spLocks noChangeArrowheads="1"/>
          </p:cNvSpPr>
          <p:nvPr/>
        </p:nvSpPr>
        <p:spPr bwMode="auto">
          <a:xfrm>
            <a:off x="8075886" y="310718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568" name="Rectangle 1533"/>
          <p:cNvSpPr>
            <a:spLocks noChangeArrowheads="1"/>
          </p:cNvSpPr>
          <p:nvPr/>
        </p:nvSpPr>
        <p:spPr bwMode="auto">
          <a:xfrm>
            <a:off x="7036073" y="1529212"/>
            <a:ext cx="1000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9" name="Rectangle 1534"/>
          <p:cNvSpPr>
            <a:spLocks noChangeArrowheads="1"/>
          </p:cNvSpPr>
          <p:nvPr/>
        </p:nvSpPr>
        <p:spPr bwMode="auto">
          <a:xfrm>
            <a:off x="7061473" y="155143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570" name="Rectangle 1535"/>
          <p:cNvSpPr>
            <a:spLocks noChangeArrowheads="1"/>
          </p:cNvSpPr>
          <p:nvPr/>
        </p:nvSpPr>
        <p:spPr bwMode="auto">
          <a:xfrm>
            <a:off x="7082111" y="1529212"/>
            <a:ext cx="152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1" name="Rectangle 1536"/>
          <p:cNvSpPr>
            <a:spLocks noChangeArrowheads="1"/>
          </p:cNvSpPr>
          <p:nvPr/>
        </p:nvSpPr>
        <p:spPr bwMode="auto">
          <a:xfrm>
            <a:off x="7109098" y="155143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572" name="Rectangle 1537"/>
          <p:cNvSpPr>
            <a:spLocks noChangeArrowheads="1"/>
          </p:cNvSpPr>
          <p:nvPr/>
        </p:nvSpPr>
        <p:spPr bwMode="auto">
          <a:xfrm>
            <a:off x="7188473" y="1529212"/>
            <a:ext cx="1524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3" name="Rectangle 1538"/>
          <p:cNvSpPr>
            <a:spLocks noChangeArrowheads="1"/>
          </p:cNvSpPr>
          <p:nvPr/>
        </p:nvSpPr>
        <p:spPr bwMode="auto">
          <a:xfrm>
            <a:off x="7215461" y="1551437"/>
            <a:ext cx="1079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m</a:t>
            </a:r>
          </a:p>
        </p:txBody>
      </p:sp>
      <p:sp>
        <p:nvSpPr>
          <p:cNvPr id="574" name="Rectangle 1539"/>
          <p:cNvSpPr>
            <a:spLocks noChangeArrowheads="1"/>
          </p:cNvSpPr>
          <p:nvPr/>
        </p:nvSpPr>
        <p:spPr bwMode="auto">
          <a:xfrm>
            <a:off x="7288486" y="1529212"/>
            <a:ext cx="1063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5" name="Rectangle 1540"/>
          <p:cNvSpPr>
            <a:spLocks noChangeArrowheads="1"/>
          </p:cNvSpPr>
          <p:nvPr/>
        </p:nvSpPr>
        <p:spPr bwMode="auto">
          <a:xfrm>
            <a:off x="7313886" y="1551437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pic>
        <p:nvPicPr>
          <p:cNvPr id="576" name="Picture 15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1" y="3343724"/>
            <a:ext cx="1439862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7" name="Rectangle 1542"/>
          <p:cNvSpPr>
            <a:spLocks noChangeArrowheads="1"/>
          </p:cNvSpPr>
          <p:nvPr/>
        </p:nvSpPr>
        <p:spPr bwMode="auto">
          <a:xfrm>
            <a:off x="7234511" y="3335787"/>
            <a:ext cx="1447800" cy="98425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8" name="Rectangle 1543"/>
          <p:cNvSpPr>
            <a:spLocks noChangeArrowheads="1"/>
          </p:cNvSpPr>
          <p:nvPr/>
        </p:nvSpPr>
        <p:spPr bwMode="auto">
          <a:xfrm>
            <a:off x="7150373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9" name="Rectangle 1544"/>
          <p:cNvSpPr>
            <a:spLocks noChangeArrowheads="1"/>
          </p:cNvSpPr>
          <p:nvPr/>
        </p:nvSpPr>
        <p:spPr bwMode="auto">
          <a:xfrm>
            <a:off x="71757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580" name="Rectangle 1545"/>
          <p:cNvSpPr>
            <a:spLocks noChangeArrowheads="1"/>
          </p:cNvSpPr>
          <p:nvPr/>
        </p:nvSpPr>
        <p:spPr bwMode="auto">
          <a:xfrm>
            <a:off x="7220223" y="3496124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1" name="Rectangle 1546"/>
          <p:cNvSpPr>
            <a:spLocks noChangeArrowheads="1"/>
          </p:cNvSpPr>
          <p:nvPr/>
        </p:nvSpPr>
        <p:spPr bwMode="auto">
          <a:xfrm>
            <a:off x="724562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82" name="Rectangle 1547"/>
          <p:cNvSpPr>
            <a:spLocks noChangeArrowheads="1"/>
          </p:cNvSpPr>
          <p:nvPr/>
        </p:nvSpPr>
        <p:spPr bwMode="auto">
          <a:xfrm>
            <a:off x="72805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3" name="Rectangle 1548"/>
          <p:cNvSpPr>
            <a:spLocks noChangeArrowheads="1"/>
          </p:cNvSpPr>
          <p:nvPr/>
        </p:nvSpPr>
        <p:spPr bwMode="auto">
          <a:xfrm>
            <a:off x="73059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84" name="Rectangle 1549"/>
          <p:cNvSpPr>
            <a:spLocks noChangeArrowheads="1"/>
          </p:cNvSpPr>
          <p:nvPr/>
        </p:nvSpPr>
        <p:spPr bwMode="auto">
          <a:xfrm>
            <a:off x="76234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5" name="Rectangle 1550"/>
          <p:cNvSpPr>
            <a:spLocks noChangeArrowheads="1"/>
          </p:cNvSpPr>
          <p:nvPr/>
        </p:nvSpPr>
        <p:spPr bwMode="auto">
          <a:xfrm>
            <a:off x="76488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586" name="Rectangle 1551"/>
          <p:cNvSpPr>
            <a:spLocks noChangeArrowheads="1"/>
          </p:cNvSpPr>
          <p:nvPr/>
        </p:nvSpPr>
        <p:spPr bwMode="auto">
          <a:xfrm>
            <a:off x="7699648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7" name="Rectangle 1552"/>
          <p:cNvSpPr>
            <a:spLocks noChangeArrowheads="1"/>
          </p:cNvSpPr>
          <p:nvPr/>
        </p:nvSpPr>
        <p:spPr bwMode="auto">
          <a:xfrm>
            <a:off x="77250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88" name="Rectangle 1553"/>
          <p:cNvSpPr>
            <a:spLocks noChangeArrowheads="1"/>
          </p:cNvSpPr>
          <p:nvPr/>
        </p:nvSpPr>
        <p:spPr bwMode="auto">
          <a:xfrm>
            <a:off x="7759973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9" name="Rectangle 1554"/>
          <p:cNvSpPr>
            <a:spLocks noChangeArrowheads="1"/>
          </p:cNvSpPr>
          <p:nvPr/>
        </p:nvSpPr>
        <p:spPr bwMode="auto">
          <a:xfrm>
            <a:off x="77853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90" name="Rectangle 1555"/>
          <p:cNvSpPr>
            <a:spLocks noChangeArrowheads="1"/>
          </p:cNvSpPr>
          <p:nvPr/>
        </p:nvSpPr>
        <p:spPr bwMode="auto">
          <a:xfrm>
            <a:off x="80806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1" name="Rectangle 1556"/>
          <p:cNvSpPr>
            <a:spLocks noChangeArrowheads="1"/>
          </p:cNvSpPr>
          <p:nvPr/>
        </p:nvSpPr>
        <p:spPr bwMode="auto">
          <a:xfrm>
            <a:off x="81060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592" name="Rectangle 1557"/>
          <p:cNvSpPr>
            <a:spLocks noChangeArrowheads="1"/>
          </p:cNvSpPr>
          <p:nvPr/>
        </p:nvSpPr>
        <p:spPr bwMode="auto">
          <a:xfrm>
            <a:off x="8156848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3" name="Rectangle 1558"/>
          <p:cNvSpPr>
            <a:spLocks noChangeArrowheads="1"/>
          </p:cNvSpPr>
          <p:nvPr/>
        </p:nvSpPr>
        <p:spPr bwMode="auto">
          <a:xfrm>
            <a:off x="81822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594" name="Rectangle 1559"/>
          <p:cNvSpPr>
            <a:spLocks noChangeArrowheads="1"/>
          </p:cNvSpPr>
          <p:nvPr/>
        </p:nvSpPr>
        <p:spPr bwMode="auto">
          <a:xfrm>
            <a:off x="8217173" y="3496124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5" name="Rectangle 1560"/>
          <p:cNvSpPr>
            <a:spLocks noChangeArrowheads="1"/>
          </p:cNvSpPr>
          <p:nvPr/>
        </p:nvSpPr>
        <p:spPr bwMode="auto">
          <a:xfrm>
            <a:off x="82425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96" name="Rectangle 1561"/>
          <p:cNvSpPr>
            <a:spLocks noChangeArrowheads="1"/>
          </p:cNvSpPr>
          <p:nvPr/>
        </p:nvSpPr>
        <p:spPr bwMode="auto">
          <a:xfrm>
            <a:off x="8287023" y="3496124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7" name="Rectangle 1562"/>
          <p:cNvSpPr>
            <a:spLocks noChangeArrowheads="1"/>
          </p:cNvSpPr>
          <p:nvPr/>
        </p:nvSpPr>
        <p:spPr bwMode="auto">
          <a:xfrm>
            <a:off x="831242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598" name="Rectangle 1563"/>
          <p:cNvSpPr>
            <a:spLocks noChangeArrowheads="1"/>
          </p:cNvSpPr>
          <p:nvPr/>
        </p:nvSpPr>
        <p:spPr bwMode="auto">
          <a:xfrm>
            <a:off x="8568011" y="3496124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9" name="Rectangle 1564"/>
          <p:cNvSpPr>
            <a:spLocks noChangeArrowheads="1"/>
          </p:cNvSpPr>
          <p:nvPr/>
        </p:nvSpPr>
        <p:spPr bwMode="auto">
          <a:xfrm>
            <a:off x="8593411" y="3510412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600" name="Rectangle 1565"/>
          <p:cNvSpPr>
            <a:spLocks noChangeArrowheads="1"/>
          </p:cNvSpPr>
          <p:nvPr/>
        </p:nvSpPr>
        <p:spPr bwMode="auto">
          <a:xfrm>
            <a:off x="8636273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1" name="Rectangle 1566"/>
          <p:cNvSpPr>
            <a:spLocks noChangeArrowheads="1"/>
          </p:cNvSpPr>
          <p:nvPr/>
        </p:nvSpPr>
        <p:spPr bwMode="auto">
          <a:xfrm>
            <a:off x="866167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602" name="Rectangle 1567"/>
          <p:cNvSpPr>
            <a:spLocks noChangeArrowheads="1"/>
          </p:cNvSpPr>
          <p:nvPr/>
        </p:nvSpPr>
        <p:spPr bwMode="auto">
          <a:xfrm>
            <a:off x="8706123" y="3496124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3" name="Rectangle 1568"/>
          <p:cNvSpPr>
            <a:spLocks noChangeArrowheads="1"/>
          </p:cNvSpPr>
          <p:nvPr/>
        </p:nvSpPr>
        <p:spPr bwMode="auto">
          <a:xfrm>
            <a:off x="8731523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604" name="Rectangle 1569"/>
          <p:cNvSpPr>
            <a:spLocks noChangeArrowheads="1"/>
          </p:cNvSpPr>
          <p:nvPr/>
        </p:nvSpPr>
        <p:spPr bwMode="auto">
          <a:xfrm>
            <a:off x="8766448" y="3496124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5" name="Rectangle 1570"/>
          <p:cNvSpPr>
            <a:spLocks noChangeArrowheads="1"/>
          </p:cNvSpPr>
          <p:nvPr/>
        </p:nvSpPr>
        <p:spPr bwMode="auto">
          <a:xfrm>
            <a:off x="8791848" y="3510412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634" name="Rectangle 1599"/>
          <p:cNvSpPr>
            <a:spLocks noChangeArrowheads="1"/>
          </p:cNvSpPr>
          <p:nvPr/>
        </p:nvSpPr>
        <p:spPr bwMode="auto">
          <a:xfrm>
            <a:off x="7417073" y="1316487"/>
            <a:ext cx="1090613" cy="1554162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5" name="Rectangle 1600"/>
          <p:cNvSpPr>
            <a:spLocks noChangeArrowheads="1"/>
          </p:cNvSpPr>
          <p:nvPr/>
        </p:nvSpPr>
        <p:spPr bwMode="auto">
          <a:xfrm>
            <a:off x="7036073" y="1300612"/>
            <a:ext cx="122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6" name="Rectangle 1601"/>
          <p:cNvSpPr>
            <a:spLocks noChangeArrowheads="1"/>
          </p:cNvSpPr>
          <p:nvPr/>
        </p:nvSpPr>
        <p:spPr bwMode="auto">
          <a:xfrm>
            <a:off x="7061473" y="131648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637" name="Rectangle 1602"/>
          <p:cNvSpPr>
            <a:spLocks noChangeArrowheads="1"/>
          </p:cNvSpPr>
          <p:nvPr/>
        </p:nvSpPr>
        <p:spPr bwMode="auto">
          <a:xfrm>
            <a:off x="7105923" y="1300612"/>
            <a:ext cx="12858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8" name="Rectangle 1603"/>
          <p:cNvSpPr>
            <a:spLocks noChangeArrowheads="1"/>
          </p:cNvSpPr>
          <p:nvPr/>
        </p:nvSpPr>
        <p:spPr bwMode="auto">
          <a:xfrm>
            <a:off x="7131323" y="131648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639" name="Rectangle 1604"/>
          <p:cNvSpPr>
            <a:spLocks noChangeArrowheads="1"/>
          </p:cNvSpPr>
          <p:nvPr/>
        </p:nvSpPr>
        <p:spPr bwMode="auto">
          <a:xfrm>
            <a:off x="7166248" y="1300612"/>
            <a:ext cx="984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0" name="Rectangle 1605"/>
          <p:cNvSpPr>
            <a:spLocks noChangeArrowheads="1"/>
          </p:cNvSpPr>
          <p:nvPr/>
        </p:nvSpPr>
        <p:spPr bwMode="auto">
          <a:xfrm>
            <a:off x="7193236" y="1316487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641" name="Rectangle 1606"/>
          <p:cNvSpPr>
            <a:spLocks noChangeArrowheads="1"/>
          </p:cNvSpPr>
          <p:nvPr/>
        </p:nvSpPr>
        <p:spPr bwMode="auto">
          <a:xfrm>
            <a:off x="7204348" y="1300612"/>
            <a:ext cx="1301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2" name="Rectangle 1607"/>
          <p:cNvSpPr>
            <a:spLocks noChangeArrowheads="1"/>
          </p:cNvSpPr>
          <p:nvPr/>
        </p:nvSpPr>
        <p:spPr bwMode="auto">
          <a:xfrm>
            <a:off x="7229748" y="131648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643" name="Rectangle 1608"/>
          <p:cNvSpPr>
            <a:spLocks noChangeArrowheads="1"/>
          </p:cNvSpPr>
          <p:nvPr/>
        </p:nvSpPr>
        <p:spPr bwMode="auto">
          <a:xfrm>
            <a:off x="7036073" y="1765749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4" name="Rectangle 1609"/>
          <p:cNvSpPr>
            <a:spLocks noChangeArrowheads="1"/>
          </p:cNvSpPr>
          <p:nvPr/>
        </p:nvSpPr>
        <p:spPr bwMode="auto">
          <a:xfrm>
            <a:off x="7061473" y="178003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645" name="Rectangle 1610"/>
          <p:cNvSpPr>
            <a:spLocks noChangeArrowheads="1"/>
          </p:cNvSpPr>
          <p:nvPr/>
        </p:nvSpPr>
        <p:spPr bwMode="auto">
          <a:xfrm>
            <a:off x="7105923" y="1765749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6" name="Rectangle 1611"/>
          <p:cNvSpPr>
            <a:spLocks noChangeArrowheads="1"/>
          </p:cNvSpPr>
          <p:nvPr/>
        </p:nvSpPr>
        <p:spPr bwMode="auto">
          <a:xfrm>
            <a:off x="7131323" y="178003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647" name="Rectangle 1612"/>
          <p:cNvSpPr>
            <a:spLocks noChangeArrowheads="1"/>
          </p:cNvSpPr>
          <p:nvPr/>
        </p:nvSpPr>
        <p:spPr bwMode="auto">
          <a:xfrm>
            <a:off x="7166248" y="1765749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8" name="Rectangle 1613"/>
          <p:cNvSpPr>
            <a:spLocks noChangeArrowheads="1"/>
          </p:cNvSpPr>
          <p:nvPr/>
        </p:nvSpPr>
        <p:spPr bwMode="auto">
          <a:xfrm>
            <a:off x="7193236" y="1780037"/>
            <a:ext cx="349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.</a:t>
            </a:r>
          </a:p>
        </p:txBody>
      </p:sp>
      <p:sp>
        <p:nvSpPr>
          <p:cNvPr id="649" name="Rectangle 1614"/>
          <p:cNvSpPr>
            <a:spLocks noChangeArrowheads="1"/>
          </p:cNvSpPr>
          <p:nvPr/>
        </p:nvSpPr>
        <p:spPr bwMode="auto">
          <a:xfrm>
            <a:off x="7204348" y="1765749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0" name="Rectangle 1615"/>
          <p:cNvSpPr>
            <a:spLocks noChangeArrowheads="1"/>
          </p:cNvSpPr>
          <p:nvPr/>
        </p:nvSpPr>
        <p:spPr bwMode="auto">
          <a:xfrm>
            <a:off x="7229748" y="1780037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36" name="Rectangle 1881"/>
          <p:cNvSpPr>
            <a:spLocks noChangeArrowheads="1"/>
          </p:cNvSpPr>
          <p:nvPr/>
        </p:nvSpPr>
        <p:spPr bwMode="auto">
          <a:xfrm>
            <a:off x="8659776" y="274578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7" name="Rectangle 1882"/>
          <p:cNvSpPr>
            <a:spLocks noChangeArrowheads="1"/>
          </p:cNvSpPr>
          <p:nvPr/>
        </p:nvSpPr>
        <p:spPr bwMode="auto">
          <a:xfrm>
            <a:off x="8685176" y="2760076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738" name="Rectangle 1883"/>
          <p:cNvSpPr>
            <a:spLocks noChangeArrowheads="1"/>
          </p:cNvSpPr>
          <p:nvPr/>
        </p:nvSpPr>
        <p:spPr bwMode="auto">
          <a:xfrm>
            <a:off x="8735976" y="274578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9" name="Rectangle 1884"/>
          <p:cNvSpPr>
            <a:spLocks noChangeArrowheads="1"/>
          </p:cNvSpPr>
          <p:nvPr/>
        </p:nvSpPr>
        <p:spPr bwMode="auto">
          <a:xfrm>
            <a:off x="8761376" y="2760076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40" name="Rectangle 1885"/>
          <p:cNvSpPr>
            <a:spLocks noChangeArrowheads="1"/>
          </p:cNvSpPr>
          <p:nvPr/>
        </p:nvSpPr>
        <p:spPr bwMode="auto">
          <a:xfrm>
            <a:off x="8804239" y="2745788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1" name="Rectangle 1886"/>
          <p:cNvSpPr>
            <a:spLocks noChangeArrowheads="1"/>
          </p:cNvSpPr>
          <p:nvPr/>
        </p:nvSpPr>
        <p:spPr bwMode="auto">
          <a:xfrm>
            <a:off x="8829639" y="2760076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42" name="Rectangle 1887"/>
          <p:cNvSpPr>
            <a:spLocks noChangeArrowheads="1"/>
          </p:cNvSpPr>
          <p:nvPr/>
        </p:nvSpPr>
        <p:spPr bwMode="auto">
          <a:xfrm>
            <a:off x="8659776" y="2258426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3" name="Rectangle 1888"/>
          <p:cNvSpPr>
            <a:spLocks noChangeArrowheads="1"/>
          </p:cNvSpPr>
          <p:nvPr/>
        </p:nvSpPr>
        <p:spPr bwMode="auto">
          <a:xfrm>
            <a:off x="8685176" y="22727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744" name="Rectangle 1889"/>
          <p:cNvSpPr>
            <a:spLocks noChangeArrowheads="1"/>
          </p:cNvSpPr>
          <p:nvPr/>
        </p:nvSpPr>
        <p:spPr bwMode="auto">
          <a:xfrm>
            <a:off x="8735976" y="2258426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5" name="Rectangle 1890"/>
          <p:cNvSpPr>
            <a:spLocks noChangeArrowheads="1"/>
          </p:cNvSpPr>
          <p:nvPr/>
        </p:nvSpPr>
        <p:spPr bwMode="auto">
          <a:xfrm>
            <a:off x="8761376" y="22727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46" name="Rectangle 1891"/>
          <p:cNvSpPr>
            <a:spLocks noChangeArrowheads="1"/>
          </p:cNvSpPr>
          <p:nvPr/>
        </p:nvSpPr>
        <p:spPr bwMode="auto">
          <a:xfrm>
            <a:off x="8804239" y="22584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7" name="Rectangle 1892"/>
          <p:cNvSpPr>
            <a:spLocks noChangeArrowheads="1"/>
          </p:cNvSpPr>
          <p:nvPr/>
        </p:nvSpPr>
        <p:spPr bwMode="auto">
          <a:xfrm>
            <a:off x="8829639" y="22727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48" name="Rectangle 1893"/>
          <p:cNvSpPr>
            <a:spLocks noChangeArrowheads="1"/>
          </p:cNvSpPr>
          <p:nvPr/>
        </p:nvSpPr>
        <p:spPr bwMode="auto">
          <a:xfrm>
            <a:off x="8629614" y="17631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9" name="Rectangle 1894"/>
          <p:cNvSpPr>
            <a:spLocks noChangeArrowheads="1"/>
          </p:cNvSpPr>
          <p:nvPr/>
        </p:nvSpPr>
        <p:spPr bwMode="auto">
          <a:xfrm>
            <a:off x="8655014" y="17774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750" name="Rectangle 1895"/>
          <p:cNvSpPr>
            <a:spLocks noChangeArrowheads="1"/>
          </p:cNvSpPr>
          <p:nvPr/>
        </p:nvSpPr>
        <p:spPr bwMode="auto">
          <a:xfrm>
            <a:off x="8697876" y="1763126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1" name="Rectangle 1896"/>
          <p:cNvSpPr>
            <a:spLocks noChangeArrowheads="1"/>
          </p:cNvSpPr>
          <p:nvPr/>
        </p:nvSpPr>
        <p:spPr bwMode="auto">
          <a:xfrm>
            <a:off x="8723276" y="17774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752" name="Rectangle 1897"/>
          <p:cNvSpPr>
            <a:spLocks noChangeArrowheads="1"/>
          </p:cNvSpPr>
          <p:nvPr/>
        </p:nvSpPr>
        <p:spPr bwMode="auto">
          <a:xfrm>
            <a:off x="8766139" y="17631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3" name="Rectangle 1898"/>
          <p:cNvSpPr>
            <a:spLocks noChangeArrowheads="1"/>
          </p:cNvSpPr>
          <p:nvPr/>
        </p:nvSpPr>
        <p:spPr bwMode="auto">
          <a:xfrm>
            <a:off x="8791539" y="17774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54" name="Rectangle 1899"/>
          <p:cNvSpPr>
            <a:spLocks noChangeArrowheads="1"/>
          </p:cNvSpPr>
          <p:nvPr/>
        </p:nvSpPr>
        <p:spPr bwMode="auto">
          <a:xfrm>
            <a:off x="8835989" y="1763126"/>
            <a:ext cx="1206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5" name="Rectangle 1900"/>
          <p:cNvSpPr>
            <a:spLocks noChangeArrowheads="1"/>
          </p:cNvSpPr>
          <p:nvPr/>
        </p:nvSpPr>
        <p:spPr bwMode="auto">
          <a:xfrm>
            <a:off x="8861389" y="17774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56" name="Rectangle 1901"/>
          <p:cNvSpPr>
            <a:spLocks noChangeArrowheads="1"/>
          </p:cNvSpPr>
          <p:nvPr/>
        </p:nvSpPr>
        <p:spPr bwMode="auto">
          <a:xfrm>
            <a:off x="8629614" y="12678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7" name="Rectangle 1902"/>
          <p:cNvSpPr>
            <a:spLocks noChangeArrowheads="1"/>
          </p:cNvSpPr>
          <p:nvPr/>
        </p:nvSpPr>
        <p:spPr bwMode="auto">
          <a:xfrm>
            <a:off x="8655014" y="12821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758" name="Rectangle 1903"/>
          <p:cNvSpPr>
            <a:spLocks noChangeArrowheads="1"/>
          </p:cNvSpPr>
          <p:nvPr/>
        </p:nvSpPr>
        <p:spPr bwMode="auto">
          <a:xfrm>
            <a:off x="8697876" y="1267826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9" name="Rectangle 1904"/>
          <p:cNvSpPr>
            <a:spLocks noChangeArrowheads="1"/>
          </p:cNvSpPr>
          <p:nvPr/>
        </p:nvSpPr>
        <p:spPr bwMode="auto">
          <a:xfrm>
            <a:off x="8723276" y="12821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760" name="Rectangle 1905"/>
          <p:cNvSpPr>
            <a:spLocks noChangeArrowheads="1"/>
          </p:cNvSpPr>
          <p:nvPr/>
        </p:nvSpPr>
        <p:spPr bwMode="auto">
          <a:xfrm>
            <a:off x="8766139" y="12678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1" name="Rectangle 1906"/>
          <p:cNvSpPr>
            <a:spLocks noChangeArrowheads="1"/>
          </p:cNvSpPr>
          <p:nvPr/>
        </p:nvSpPr>
        <p:spPr bwMode="auto">
          <a:xfrm>
            <a:off x="8791539" y="12821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62" name="Rectangle 1907"/>
          <p:cNvSpPr>
            <a:spLocks noChangeArrowheads="1"/>
          </p:cNvSpPr>
          <p:nvPr/>
        </p:nvSpPr>
        <p:spPr bwMode="auto">
          <a:xfrm>
            <a:off x="8835989" y="1267826"/>
            <a:ext cx="1206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3" name="Rectangle 1908"/>
          <p:cNvSpPr>
            <a:spLocks noChangeArrowheads="1"/>
          </p:cNvSpPr>
          <p:nvPr/>
        </p:nvSpPr>
        <p:spPr bwMode="auto">
          <a:xfrm>
            <a:off x="8861389" y="12821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773" name="Rectangle 1999"/>
          <p:cNvSpPr>
            <a:spLocks noChangeArrowheads="1"/>
          </p:cNvSpPr>
          <p:nvPr/>
        </p:nvSpPr>
        <p:spPr bwMode="auto">
          <a:xfrm>
            <a:off x="8637551" y="1488488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4" name="Rectangle 2000"/>
          <p:cNvSpPr>
            <a:spLocks noChangeArrowheads="1"/>
          </p:cNvSpPr>
          <p:nvPr/>
        </p:nvSpPr>
        <p:spPr bwMode="auto">
          <a:xfrm>
            <a:off x="8662951" y="151071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775" name="Rectangle 2001"/>
          <p:cNvSpPr>
            <a:spLocks noChangeArrowheads="1"/>
          </p:cNvSpPr>
          <p:nvPr/>
        </p:nvSpPr>
        <p:spPr bwMode="auto">
          <a:xfrm>
            <a:off x="8682001" y="1488488"/>
            <a:ext cx="1603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6" name="Rectangle 2002"/>
          <p:cNvSpPr>
            <a:spLocks noChangeArrowheads="1"/>
          </p:cNvSpPr>
          <p:nvPr/>
        </p:nvSpPr>
        <p:spPr bwMode="auto">
          <a:xfrm>
            <a:off x="8705814" y="1510713"/>
            <a:ext cx="1031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K</a:t>
            </a:r>
          </a:p>
        </p:txBody>
      </p:sp>
      <p:sp>
        <p:nvSpPr>
          <p:cNvPr id="777" name="Rectangle 2003"/>
          <p:cNvSpPr>
            <a:spLocks noChangeArrowheads="1"/>
          </p:cNvSpPr>
          <p:nvPr/>
        </p:nvSpPr>
        <p:spPr bwMode="auto">
          <a:xfrm>
            <a:off x="8789951" y="1488488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8" name="Rectangle 2004"/>
          <p:cNvSpPr>
            <a:spLocks noChangeArrowheads="1"/>
          </p:cNvSpPr>
          <p:nvPr/>
        </p:nvSpPr>
        <p:spPr bwMode="auto">
          <a:xfrm>
            <a:off x="8815351" y="151071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sp>
        <p:nvSpPr>
          <p:cNvPr id="798" name="Rectangle 2146"/>
          <p:cNvSpPr>
            <a:spLocks noChangeArrowheads="1"/>
          </p:cNvSpPr>
          <p:nvPr/>
        </p:nvSpPr>
        <p:spPr bwMode="auto">
          <a:xfrm>
            <a:off x="8659776" y="274578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9" name="Rectangle 2147"/>
          <p:cNvSpPr>
            <a:spLocks noChangeArrowheads="1"/>
          </p:cNvSpPr>
          <p:nvPr/>
        </p:nvSpPr>
        <p:spPr bwMode="auto">
          <a:xfrm>
            <a:off x="8685176" y="2760076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800" name="Rectangle 2148"/>
          <p:cNvSpPr>
            <a:spLocks noChangeArrowheads="1"/>
          </p:cNvSpPr>
          <p:nvPr/>
        </p:nvSpPr>
        <p:spPr bwMode="auto">
          <a:xfrm>
            <a:off x="8735976" y="274578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1" name="Rectangle 2149"/>
          <p:cNvSpPr>
            <a:spLocks noChangeArrowheads="1"/>
          </p:cNvSpPr>
          <p:nvPr/>
        </p:nvSpPr>
        <p:spPr bwMode="auto">
          <a:xfrm>
            <a:off x="8761376" y="2760076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02" name="Rectangle 2150"/>
          <p:cNvSpPr>
            <a:spLocks noChangeArrowheads="1"/>
          </p:cNvSpPr>
          <p:nvPr/>
        </p:nvSpPr>
        <p:spPr bwMode="auto">
          <a:xfrm>
            <a:off x="8804239" y="2745788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3" name="Rectangle 2151"/>
          <p:cNvSpPr>
            <a:spLocks noChangeArrowheads="1"/>
          </p:cNvSpPr>
          <p:nvPr/>
        </p:nvSpPr>
        <p:spPr bwMode="auto">
          <a:xfrm>
            <a:off x="8829639" y="2760076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04" name="Rectangle 2152"/>
          <p:cNvSpPr>
            <a:spLocks noChangeArrowheads="1"/>
          </p:cNvSpPr>
          <p:nvPr/>
        </p:nvSpPr>
        <p:spPr bwMode="auto">
          <a:xfrm>
            <a:off x="8659776" y="2258426"/>
            <a:ext cx="130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5" name="Rectangle 2153"/>
          <p:cNvSpPr>
            <a:spLocks noChangeArrowheads="1"/>
          </p:cNvSpPr>
          <p:nvPr/>
        </p:nvSpPr>
        <p:spPr bwMode="auto">
          <a:xfrm>
            <a:off x="8685176" y="22727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806" name="Rectangle 2154"/>
          <p:cNvSpPr>
            <a:spLocks noChangeArrowheads="1"/>
          </p:cNvSpPr>
          <p:nvPr/>
        </p:nvSpPr>
        <p:spPr bwMode="auto">
          <a:xfrm>
            <a:off x="8735976" y="2258426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7" name="Rectangle 2155"/>
          <p:cNvSpPr>
            <a:spLocks noChangeArrowheads="1"/>
          </p:cNvSpPr>
          <p:nvPr/>
        </p:nvSpPr>
        <p:spPr bwMode="auto">
          <a:xfrm>
            <a:off x="8761376" y="22727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08" name="Rectangle 2156"/>
          <p:cNvSpPr>
            <a:spLocks noChangeArrowheads="1"/>
          </p:cNvSpPr>
          <p:nvPr/>
        </p:nvSpPr>
        <p:spPr bwMode="auto">
          <a:xfrm>
            <a:off x="8804239" y="22584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9" name="Rectangle 2157"/>
          <p:cNvSpPr>
            <a:spLocks noChangeArrowheads="1"/>
          </p:cNvSpPr>
          <p:nvPr/>
        </p:nvSpPr>
        <p:spPr bwMode="auto">
          <a:xfrm>
            <a:off x="8829639" y="22727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10" name="Rectangle 2158"/>
          <p:cNvSpPr>
            <a:spLocks noChangeArrowheads="1"/>
          </p:cNvSpPr>
          <p:nvPr/>
        </p:nvSpPr>
        <p:spPr bwMode="auto">
          <a:xfrm>
            <a:off x="8629614" y="17631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1" name="Rectangle 2159"/>
          <p:cNvSpPr>
            <a:spLocks noChangeArrowheads="1"/>
          </p:cNvSpPr>
          <p:nvPr/>
        </p:nvSpPr>
        <p:spPr bwMode="auto">
          <a:xfrm>
            <a:off x="8655014" y="17774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812" name="Rectangle 2160"/>
          <p:cNvSpPr>
            <a:spLocks noChangeArrowheads="1"/>
          </p:cNvSpPr>
          <p:nvPr/>
        </p:nvSpPr>
        <p:spPr bwMode="auto">
          <a:xfrm>
            <a:off x="8697876" y="1763126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3" name="Rectangle 2161"/>
          <p:cNvSpPr>
            <a:spLocks noChangeArrowheads="1"/>
          </p:cNvSpPr>
          <p:nvPr/>
        </p:nvSpPr>
        <p:spPr bwMode="auto">
          <a:xfrm>
            <a:off x="8723276" y="17774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814" name="Rectangle 2162"/>
          <p:cNvSpPr>
            <a:spLocks noChangeArrowheads="1"/>
          </p:cNvSpPr>
          <p:nvPr/>
        </p:nvSpPr>
        <p:spPr bwMode="auto">
          <a:xfrm>
            <a:off x="8766139" y="17631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5" name="Rectangle 2163"/>
          <p:cNvSpPr>
            <a:spLocks noChangeArrowheads="1"/>
          </p:cNvSpPr>
          <p:nvPr/>
        </p:nvSpPr>
        <p:spPr bwMode="auto">
          <a:xfrm>
            <a:off x="8791539" y="17774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16" name="Rectangle 2164"/>
          <p:cNvSpPr>
            <a:spLocks noChangeArrowheads="1"/>
          </p:cNvSpPr>
          <p:nvPr/>
        </p:nvSpPr>
        <p:spPr bwMode="auto">
          <a:xfrm>
            <a:off x="8835989" y="1763126"/>
            <a:ext cx="1206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7" name="Rectangle 2165"/>
          <p:cNvSpPr>
            <a:spLocks noChangeArrowheads="1"/>
          </p:cNvSpPr>
          <p:nvPr/>
        </p:nvSpPr>
        <p:spPr bwMode="auto">
          <a:xfrm>
            <a:off x="8861389" y="17774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18" name="Rectangle 2166"/>
          <p:cNvSpPr>
            <a:spLocks noChangeArrowheads="1"/>
          </p:cNvSpPr>
          <p:nvPr/>
        </p:nvSpPr>
        <p:spPr bwMode="auto">
          <a:xfrm>
            <a:off x="8629614" y="12678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" name="Rectangle 2167"/>
          <p:cNvSpPr>
            <a:spLocks noChangeArrowheads="1"/>
          </p:cNvSpPr>
          <p:nvPr/>
        </p:nvSpPr>
        <p:spPr bwMode="auto">
          <a:xfrm>
            <a:off x="8655014" y="12821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820" name="Rectangle 2168"/>
          <p:cNvSpPr>
            <a:spLocks noChangeArrowheads="1"/>
          </p:cNvSpPr>
          <p:nvPr/>
        </p:nvSpPr>
        <p:spPr bwMode="auto">
          <a:xfrm>
            <a:off x="8697876" y="1267826"/>
            <a:ext cx="1222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1" name="Rectangle 2169"/>
          <p:cNvSpPr>
            <a:spLocks noChangeArrowheads="1"/>
          </p:cNvSpPr>
          <p:nvPr/>
        </p:nvSpPr>
        <p:spPr bwMode="auto">
          <a:xfrm>
            <a:off x="8723276" y="1282113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822" name="Rectangle 2170"/>
          <p:cNvSpPr>
            <a:spLocks noChangeArrowheads="1"/>
          </p:cNvSpPr>
          <p:nvPr/>
        </p:nvSpPr>
        <p:spPr bwMode="auto">
          <a:xfrm>
            <a:off x="8766139" y="1267826"/>
            <a:ext cx="1222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3" name="Rectangle 2171"/>
          <p:cNvSpPr>
            <a:spLocks noChangeArrowheads="1"/>
          </p:cNvSpPr>
          <p:nvPr/>
        </p:nvSpPr>
        <p:spPr bwMode="auto">
          <a:xfrm>
            <a:off x="8791539" y="12821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24" name="Rectangle 2172"/>
          <p:cNvSpPr>
            <a:spLocks noChangeArrowheads="1"/>
          </p:cNvSpPr>
          <p:nvPr/>
        </p:nvSpPr>
        <p:spPr bwMode="auto">
          <a:xfrm>
            <a:off x="8835989" y="1267826"/>
            <a:ext cx="1206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5" name="Rectangle 2173"/>
          <p:cNvSpPr>
            <a:spLocks noChangeArrowheads="1"/>
          </p:cNvSpPr>
          <p:nvPr/>
        </p:nvSpPr>
        <p:spPr bwMode="auto">
          <a:xfrm>
            <a:off x="8861389" y="1282113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35" name="Rectangle 2264"/>
          <p:cNvSpPr>
            <a:spLocks noChangeArrowheads="1"/>
          </p:cNvSpPr>
          <p:nvPr/>
        </p:nvSpPr>
        <p:spPr bwMode="auto">
          <a:xfrm>
            <a:off x="8637551" y="1488488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6" name="Rectangle 2265"/>
          <p:cNvSpPr>
            <a:spLocks noChangeArrowheads="1"/>
          </p:cNvSpPr>
          <p:nvPr/>
        </p:nvSpPr>
        <p:spPr bwMode="auto">
          <a:xfrm>
            <a:off x="8662951" y="151071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[</a:t>
            </a:r>
          </a:p>
        </p:txBody>
      </p:sp>
      <p:sp>
        <p:nvSpPr>
          <p:cNvPr id="837" name="Rectangle 2266"/>
          <p:cNvSpPr>
            <a:spLocks noChangeArrowheads="1"/>
          </p:cNvSpPr>
          <p:nvPr/>
        </p:nvSpPr>
        <p:spPr bwMode="auto">
          <a:xfrm>
            <a:off x="8682001" y="1488488"/>
            <a:ext cx="1603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8" name="Rectangle 2267"/>
          <p:cNvSpPr>
            <a:spLocks noChangeArrowheads="1"/>
          </p:cNvSpPr>
          <p:nvPr/>
        </p:nvSpPr>
        <p:spPr bwMode="auto">
          <a:xfrm>
            <a:off x="8705814" y="1510713"/>
            <a:ext cx="1031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K</a:t>
            </a:r>
          </a:p>
        </p:txBody>
      </p:sp>
      <p:sp>
        <p:nvSpPr>
          <p:cNvPr id="839" name="Rectangle 2268"/>
          <p:cNvSpPr>
            <a:spLocks noChangeArrowheads="1"/>
          </p:cNvSpPr>
          <p:nvPr/>
        </p:nvSpPr>
        <p:spPr bwMode="auto">
          <a:xfrm>
            <a:off x="8789951" y="1488488"/>
            <a:ext cx="984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0" name="Rectangle 2269"/>
          <p:cNvSpPr>
            <a:spLocks noChangeArrowheads="1"/>
          </p:cNvSpPr>
          <p:nvPr/>
        </p:nvSpPr>
        <p:spPr bwMode="auto">
          <a:xfrm>
            <a:off x="8815351" y="1510713"/>
            <a:ext cx="476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]</a:t>
            </a:r>
          </a:p>
        </p:txBody>
      </p:sp>
      <p:pic>
        <p:nvPicPr>
          <p:cNvPr id="842" name="Picture 12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00" y="3318053"/>
            <a:ext cx="1439862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3" name="Rectangle 1277"/>
          <p:cNvSpPr>
            <a:spLocks noChangeArrowheads="1"/>
          </p:cNvSpPr>
          <p:nvPr/>
        </p:nvSpPr>
        <p:spPr bwMode="auto">
          <a:xfrm>
            <a:off x="2823600" y="3310116"/>
            <a:ext cx="1447800" cy="98425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4" name="Rectangle 1278"/>
          <p:cNvSpPr>
            <a:spLocks noChangeArrowheads="1"/>
          </p:cNvSpPr>
          <p:nvPr/>
        </p:nvSpPr>
        <p:spPr bwMode="auto">
          <a:xfrm>
            <a:off x="2952415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5" name="Rectangle 1279"/>
          <p:cNvSpPr>
            <a:spLocks noChangeArrowheads="1"/>
          </p:cNvSpPr>
          <p:nvPr/>
        </p:nvSpPr>
        <p:spPr bwMode="auto">
          <a:xfrm>
            <a:off x="27648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846" name="Rectangle 1280"/>
          <p:cNvSpPr>
            <a:spLocks noChangeArrowheads="1"/>
          </p:cNvSpPr>
          <p:nvPr/>
        </p:nvSpPr>
        <p:spPr bwMode="auto">
          <a:xfrm>
            <a:off x="3022265" y="3524428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7" name="Rectangle 1281"/>
          <p:cNvSpPr>
            <a:spLocks noChangeArrowheads="1"/>
          </p:cNvSpPr>
          <p:nvPr/>
        </p:nvSpPr>
        <p:spPr bwMode="auto">
          <a:xfrm>
            <a:off x="283471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48" name="Rectangle 1282"/>
          <p:cNvSpPr>
            <a:spLocks noChangeArrowheads="1"/>
          </p:cNvSpPr>
          <p:nvPr/>
        </p:nvSpPr>
        <p:spPr bwMode="auto">
          <a:xfrm>
            <a:off x="30825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9" name="Rectangle 1283"/>
          <p:cNvSpPr>
            <a:spLocks noChangeArrowheads="1"/>
          </p:cNvSpPr>
          <p:nvPr/>
        </p:nvSpPr>
        <p:spPr bwMode="auto">
          <a:xfrm>
            <a:off x="28950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50" name="Rectangle 1284"/>
          <p:cNvSpPr>
            <a:spLocks noChangeArrowheads="1"/>
          </p:cNvSpPr>
          <p:nvPr/>
        </p:nvSpPr>
        <p:spPr bwMode="auto">
          <a:xfrm>
            <a:off x="34254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1" name="Rectangle 1285"/>
          <p:cNvSpPr>
            <a:spLocks noChangeArrowheads="1"/>
          </p:cNvSpPr>
          <p:nvPr/>
        </p:nvSpPr>
        <p:spPr bwMode="auto">
          <a:xfrm>
            <a:off x="32379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852" name="Rectangle 1286"/>
          <p:cNvSpPr>
            <a:spLocks noChangeArrowheads="1"/>
          </p:cNvSpPr>
          <p:nvPr/>
        </p:nvSpPr>
        <p:spPr bwMode="auto">
          <a:xfrm>
            <a:off x="3501690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3" name="Rectangle 1287"/>
          <p:cNvSpPr>
            <a:spLocks noChangeArrowheads="1"/>
          </p:cNvSpPr>
          <p:nvPr/>
        </p:nvSpPr>
        <p:spPr bwMode="auto">
          <a:xfrm>
            <a:off x="33141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54" name="Rectangle 1288"/>
          <p:cNvSpPr>
            <a:spLocks noChangeArrowheads="1"/>
          </p:cNvSpPr>
          <p:nvPr/>
        </p:nvSpPr>
        <p:spPr bwMode="auto">
          <a:xfrm>
            <a:off x="3562015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5" name="Rectangle 1289"/>
          <p:cNvSpPr>
            <a:spLocks noChangeArrowheads="1"/>
          </p:cNvSpPr>
          <p:nvPr/>
        </p:nvSpPr>
        <p:spPr bwMode="auto">
          <a:xfrm>
            <a:off x="33744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56" name="Rectangle 1290"/>
          <p:cNvSpPr>
            <a:spLocks noChangeArrowheads="1"/>
          </p:cNvSpPr>
          <p:nvPr/>
        </p:nvSpPr>
        <p:spPr bwMode="auto">
          <a:xfrm>
            <a:off x="38826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7" name="Rectangle 1291"/>
          <p:cNvSpPr>
            <a:spLocks noChangeArrowheads="1"/>
          </p:cNvSpPr>
          <p:nvPr/>
        </p:nvSpPr>
        <p:spPr bwMode="auto">
          <a:xfrm>
            <a:off x="36951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858" name="Rectangle 1292"/>
          <p:cNvSpPr>
            <a:spLocks noChangeArrowheads="1"/>
          </p:cNvSpPr>
          <p:nvPr/>
        </p:nvSpPr>
        <p:spPr bwMode="auto">
          <a:xfrm>
            <a:off x="3958890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9" name="Rectangle 1293"/>
          <p:cNvSpPr>
            <a:spLocks noChangeArrowheads="1"/>
          </p:cNvSpPr>
          <p:nvPr/>
        </p:nvSpPr>
        <p:spPr bwMode="auto">
          <a:xfrm>
            <a:off x="37713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860" name="Rectangle 1294"/>
          <p:cNvSpPr>
            <a:spLocks noChangeArrowheads="1"/>
          </p:cNvSpPr>
          <p:nvPr/>
        </p:nvSpPr>
        <p:spPr bwMode="auto">
          <a:xfrm>
            <a:off x="4019215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1" name="Rectangle 1295"/>
          <p:cNvSpPr>
            <a:spLocks noChangeArrowheads="1"/>
          </p:cNvSpPr>
          <p:nvPr/>
        </p:nvSpPr>
        <p:spPr bwMode="auto">
          <a:xfrm>
            <a:off x="38316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62" name="Rectangle 1296"/>
          <p:cNvSpPr>
            <a:spLocks noChangeArrowheads="1"/>
          </p:cNvSpPr>
          <p:nvPr/>
        </p:nvSpPr>
        <p:spPr bwMode="auto">
          <a:xfrm>
            <a:off x="4089065" y="3524428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3" name="Rectangle 1297"/>
          <p:cNvSpPr>
            <a:spLocks noChangeArrowheads="1"/>
          </p:cNvSpPr>
          <p:nvPr/>
        </p:nvSpPr>
        <p:spPr bwMode="auto">
          <a:xfrm>
            <a:off x="390151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64" name="Rectangle 1298"/>
          <p:cNvSpPr>
            <a:spLocks noChangeArrowheads="1"/>
          </p:cNvSpPr>
          <p:nvPr/>
        </p:nvSpPr>
        <p:spPr bwMode="auto">
          <a:xfrm>
            <a:off x="4370053" y="3524428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5" name="Rectangle 1299"/>
          <p:cNvSpPr>
            <a:spLocks noChangeArrowheads="1"/>
          </p:cNvSpPr>
          <p:nvPr/>
        </p:nvSpPr>
        <p:spPr bwMode="auto">
          <a:xfrm>
            <a:off x="4182500" y="3484741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866" name="Rectangle 1300"/>
          <p:cNvSpPr>
            <a:spLocks noChangeArrowheads="1"/>
          </p:cNvSpPr>
          <p:nvPr/>
        </p:nvSpPr>
        <p:spPr bwMode="auto">
          <a:xfrm>
            <a:off x="4438315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7" name="Rectangle 1301"/>
          <p:cNvSpPr>
            <a:spLocks noChangeArrowheads="1"/>
          </p:cNvSpPr>
          <p:nvPr/>
        </p:nvSpPr>
        <p:spPr bwMode="auto">
          <a:xfrm>
            <a:off x="42507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868" name="Rectangle 1302"/>
          <p:cNvSpPr>
            <a:spLocks noChangeArrowheads="1"/>
          </p:cNvSpPr>
          <p:nvPr/>
        </p:nvSpPr>
        <p:spPr bwMode="auto">
          <a:xfrm>
            <a:off x="4508165" y="3524428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9" name="Rectangle 1303"/>
          <p:cNvSpPr>
            <a:spLocks noChangeArrowheads="1"/>
          </p:cNvSpPr>
          <p:nvPr/>
        </p:nvSpPr>
        <p:spPr bwMode="auto">
          <a:xfrm>
            <a:off x="432061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70" name="Rectangle 1304"/>
          <p:cNvSpPr>
            <a:spLocks noChangeArrowheads="1"/>
          </p:cNvSpPr>
          <p:nvPr/>
        </p:nvSpPr>
        <p:spPr bwMode="auto">
          <a:xfrm>
            <a:off x="45684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1" name="Rectangle 1305"/>
          <p:cNvSpPr>
            <a:spLocks noChangeArrowheads="1"/>
          </p:cNvSpPr>
          <p:nvPr/>
        </p:nvSpPr>
        <p:spPr bwMode="auto">
          <a:xfrm>
            <a:off x="43809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pic>
        <p:nvPicPr>
          <p:cNvPr id="872" name="Picture 15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00" y="3318053"/>
            <a:ext cx="1439862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3" name="Rectangle 1542"/>
          <p:cNvSpPr>
            <a:spLocks noChangeArrowheads="1"/>
          </p:cNvSpPr>
          <p:nvPr/>
        </p:nvSpPr>
        <p:spPr bwMode="auto">
          <a:xfrm>
            <a:off x="2823600" y="3310116"/>
            <a:ext cx="1447800" cy="98425"/>
          </a:xfrm>
          <a:prstGeom prst="rect">
            <a:avLst/>
          </a:prstGeom>
          <a:noFill/>
          <a:ln w="7920">
            <a:solidFill>
              <a:srgbClr val="2427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4" name="Rectangle 1543"/>
          <p:cNvSpPr>
            <a:spLocks noChangeArrowheads="1"/>
          </p:cNvSpPr>
          <p:nvPr/>
        </p:nvSpPr>
        <p:spPr bwMode="auto">
          <a:xfrm>
            <a:off x="2952415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5" name="Rectangle 1544"/>
          <p:cNvSpPr>
            <a:spLocks noChangeArrowheads="1"/>
          </p:cNvSpPr>
          <p:nvPr/>
        </p:nvSpPr>
        <p:spPr bwMode="auto">
          <a:xfrm>
            <a:off x="27648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876" name="Rectangle 1545"/>
          <p:cNvSpPr>
            <a:spLocks noChangeArrowheads="1"/>
          </p:cNvSpPr>
          <p:nvPr/>
        </p:nvSpPr>
        <p:spPr bwMode="auto">
          <a:xfrm>
            <a:off x="3022265" y="3524428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7" name="Rectangle 1546"/>
          <p:cNvSpPr>
            <a:spLocks noChangeArrowheads="1"/>
          </p:cNvSpPr>
          <p:nvPr/>
        </p:nvSpPr>
        <p:spPr bwMode="auto">
          <a:xfrm>
            <a:off x="283471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78" name="Rectangle 1547"/>
          <p:cNvSpPr>
            <a:spLocks noChangeArrowheads="1"/>
          </p:cNvSpPr>
          <p:nvPr/>
        </p:nvSpPr>
        <p:spPr bwMode="auto">
          <a:xfrm>
            <a:off x="30825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9" name="Rectangle 1548"/>
          <p:cNvSpPr>
            <a:spLocks noChangeArrowheads="1"/>
          </p:cNvSpPr>
          <p:nvPr/>
        </p:nvSpPr>
        <p:spPr bwMode="auto">
          <a:xfrm>
            <a:off x="28950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80" name="Rectangle 1549"/>
          <p:cNvSpPr>
            <a:spLocks noChangeArrowheads="1"/>
          </p:cNvSpPr>
          <p:nvPr/>
        </p:nvSpPr>
        <p:spPr bwMode="auto">
          <a:xfrm>
            <a:off x="34254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1" name="Rectangle 1550"/>
          <p:cNvSpPr>
            <a:spLocks noChangeArrowheads="1"/>
          </p:cNvSpPr>
          <p:nvPr/>
        </p:nvSpPr>
        <p:spPr bwMode="auto">
          <a:xfrm>
            <a:off x="32379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882" name="Rectangle 1551"/>
          <p:cNvSpPr>
            <a:spLocks noChangeArrowheads="1"/>
          </p:cNvSpPr>
          <p:nvPr/>
        </p:nvSpPr>
        <p:spPr bwMode="auto">
          <a:xfrm>
            <a:off x="3501690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3" name="Rectangle 1552"/>
          <p:cNvSpPr>
            <a:spLocks noChangeArrowheads="1"/>
          </p:cNvSpPr>
          <p:nvPr/>
        </p:nvSpPr>
        <p:spPr bwMode="auto">
          <a:xfrm>
            <a:off x="33141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84" name="Rectangle 1553"/>
          <p:cNvSpPr>
            <a:spLocks noChangeArrowheads="1"/>
          </p:cNvSpPr>
          <p:nvPr/>
        </p:nvSpPr>
        <p:spPr bwMode="auto">
          <a:xfrm>
            <a:off x="3562015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5" name="Rectangle 1554"/>
          <p:cNvSpPr>
            <a:spLocks noChangeArrowheads="1"/>
          </p:cNvSpPr>
          <p:nvPr/>
        </p:nvSpPr>
        <p:spPr bwMode="auto">
          <a:xfrm>
            <a:off x="33744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86" name="Rectangle 1555"/>
          <p:cNvSpPr>
            <a:spLocks noChangeArrowheads="1"/>
          </p:cNvSpPr>
          <p:nvPr/>
        </p:nvSpPr>
        <p:spPr bwMode="auto">
          <a:xfrm>
            <a:off x="38826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7" name="Rectangle 1556"/>
          <p:cNvSpPr>
            <a:spLocks noChangeArrowheads="1"/>
          </p:cNvSpPr>
          <p:nvPr/>
        </p:nvSpPr>
        <p:spPr bwMode="auto">
          <a:xfrm>
            <a:off x="36951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888" name="Rectangle 1557"/>
          <p:cNvSpPr>
            <a:spLocks noChangeArrowheads="1"/>
          </p:cNvSpPr>
          <p:nvPr/>
        </p:nvSpPr>
        <p:spPr bwMode="auto">
          <a:xfrm>
            <a:off x="3958890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9" name="Rectangle 1558"/>
          <p:cNvSpPr>
            <a:spLocks noChangeArrowheads="1"/>
          </p:cNvSpPr>
          <p:nvPr/>
        </p:nvSpPr>
        <p:spPr bwMode="auto">
          <a:xfrm>
            <a:off x="37713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890" name="Rectangle 1559"/>
          <p:cNvSpPr>
            <a:spLocks noChangeArrowheads="1"/>
          </p:cNvSpPr>
          <p:nvPr/>
        </p:nvSpPr>
        <p:spPr bwMode="auto">
          <a:xfrm>
            <a:off x="4019215" y="3524428"/>
            <a:ext cx="1222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1" name="Rectangle 1560"/>
          <p:cNvSpPr>
            <a:spLocks noChangeArrowheads="1"/>
          </p:cNvSpPr>
          <p:nvPr/>
        </p:nvSpPr>
        <p:spPr bwMode="auto">
          <a:xfrm>
            <a:off x="38316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92" name="Rectangle 1561"/>
          <p:cNvSpPr>
            <a:spLocks noChangeArrowheads="1"/>
          </p:cNvSpPr>
          <p:nvPr/>
        </p:nvSpPr>
        <p:spPr bwMode="auto">
          <a:xfrm>
            <a:off x="4089065" y="3524428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3" name="Rectangle 1562"/>
          <p:cNvSpPr>
            <a:spLocks noChangeArrowheads="1"/>
          </p:cNvSpPr>
          <p:nvPr/>
        </p:nvSpPr>
        <p:spPr bwMode="auto">
          <a:xfrm>
            <a:off x="390151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894" name="Rectangle 1563"/>
          <p:cNvSpPr>
            <a:spLocks noChangeArrowheads="1"/>
          </p:cNvSpPr>
          <p:nvPr/>
        </p:nvSpPr>
        <p:spPr bwMode="auto">
          <a:xfrm>
            <a:off x="4370053" y="3524428"/>
            <a:ext cx="1222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5" name="Rectangle 1564"/>
          <p:cNvSpPr>
            <a:spLocks noChangeArrowheads="1"/>
          </p:cNvSpPr>
          <p:nvPr/>
        </p:nvSpPr>
        <p:spPr bwMode="auto">
          <a:xfrm>
            <a:off x="4182500" y="3484741"/>
            <a:ext cx="714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896" name="Rectangle 1565"/>
          <p:cNvSpPr>
            <a:spLocks noChangeArrowheads="1"/>
          </p:cNvSpPr>
          <p:nvPr/>
        </p:nvSpPr>
        <p:spPr bwMode="auto">
          <a:xfrm>
            <a:off x="4438315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7" name="Rectangle 1566"/>
          <p:cNvSpPr>
            <a:spLocks noChangeArrowheads="1"/>
          </p:cNvSpPr>
          <p:nvPr/>
        </p:nvSpPr>
        <p:spPr bwMode="auto">
          <a:xfrm>
            <a:off x="425076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898" name="Rectangle 1567"/>
          <p:cNvSpPr>
            <a:spLocks noChangeArrowheads="1"/>
          </p:cNvSpPr>
          <p:nvPr/>
        </p:nvSpPr>
        <p:spPr bwMode="auto">
          <a:xfrm>
            <a:off x="4508165" y="3524428"/>
            <a:ext cx="1206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9" name="Rectangle 1568"/>
          <p:cNvSpPr>
            <a:spLocks noChangeArrowheads="1"/>
          </p:cNvSpPr>
          <p:nvPr/>
        </p:nvSpPr>
        <p:spPr bwMode="auto">
          <a:xfrm>
            <a:off x="4320612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900" name="Rectangle 1569"/>
          <p:cNvSpPr>
            <a:spLocks noChangeArrowheads="1"/>
          </p:cNvSpPr>
          <p:nvPr/>
        </p:nvSpPr>
        <p:spPr bwMode="auto">
          <a:xfrm>
            <a:off x="4568490" y="3524428"/>
            <a:ext cx="130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1" name="Rectangle 1570"/>
          <p:cNvSpPr>
            <a:spLocks noChangeArrowheads="1"/>
          </p:cNvSpPr>
          <p:nvPr/>
        </p:nvSpPr>
        <p:spPr bwMode="auto">
          <a:xfrm>
            <a:off x="4380937" y="3484741"/>
            <a:ext cx="714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ru-RU" sz="1100" b="0" i="0" u="none" strike="noStrike" kern="0" cap="none" spc="0" normalizeH="0" baseline="0" noProof="0">
                <a:ln>
                  <a:noFill/>
                </a:ln>
                <a:solidFill>
                  <a:srgbClr val="131516"/>
                </a:solidFill>
                <a:effectLst/>
                <a:uLnTx/>
                <a:uFillTx/>
                <a:latin typeface="Times New Roman" pitchFamily="16" charset="0"/>
                <a:cs typeface="Arial Unicode MS" charset="0"/>
              </a:rPr>
              <a:t>0</a:t>
            </a:r>
          </a:p>
        </p:txBody>
      </p:sp>
      <p:sp>
        <p:nvSpPr>
          <p:cNvPr id="902" name="Text Box 15"/>
          <p:cNvSpPr txBox="1">
            <a:spLocks noChangeArrowheads="1"/>
          </p:cNvSpPr>
          <p:nvPr/>
        </p:nvSpPr>
        <p:spPr bwMode="auto">
          <a:xfrm>
            <a:off x="4651672" y="2837843"/>
            <a:ext cx="225334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 eaLnBrk="0" hangingPunct="0">
              <a:spcBef>
                <a:spcPts val="2250"/>
              </a:spcBef>
              <a:buClrTx/>
              <a:buFontTx/>
              <a:buNone/>
            </a:pPr>
            <a:r>
              <a:rPr lang="ru-RU" altLang="ru-RU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Беспламенное окисление</a:t>
            </a:r>
            <a:endParaRPr lang="de-DE" altLang="ru-RU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4" name="Группа 12"/>
          <p:cNvGrpSpPr>
            <a:grpSpLocks/>
          </p:cNvGrpSpPr>
          <p:nvPr/>
        </p:nvGrpSpPr>
        <p:grpSpPr bwMode="auto">
          <a:xfrm>
            <a:off x="345836" y="3894412"/>
            <a:ext cx="8222919" cy="573733"/>
            <a:chOff x="-4702" y="-166184"/>
            <a:chExt cx="7323760" cy="8437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05" name="Скругленный прямоугольник 904"/>
            <p:cNvSpPr/>
            <p:nvPr/>
          </p:nvSpPr>
          <p:spPr>
            <a:xfrm>
              <a:off x="0" y="0"/>
              <a:ext cx="7245374" cy="5114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6" name="Скругленный прямоугольник 4"/>
            <p:cNvSpPr/>
            <p:nvPr/>
          </p:nvSpPr>
          <p:spPr>
            <a:xfrm>
              <a:off x="-4702" y="-166184"/>
              <a:ext cx="7323760" cy="843766"/>
            </a:xfrm>
            <a:prstGeom prst="rect">
              <a:avLst/>
            </a:prstGeom>
            <a:grpFill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marL="265113" indent="-265113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II. </a:t>
              </a:r>
              <a:r>
                <a:rPr lang="ru-RU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Математическое моделирование (цифровой двойник) процесса термообработки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5944264"/>
              </p:ext>
            </p:extLst>
          </p:nvPr>
        </p:nvGraphicFramePr>
        <p:xfrm>
          <a:off x="852519" y="4468145"/>
          <a:ext cx="3837387" cy="215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6750039"/>
              </p:ext>
            </p:extLst>
          </p:nvPr>
        </p:nvGraphicFramePr>
        <p:xfrm>
          <a:off x="4557203" y="4581128"/>
          <a:ext cx="3710660" cy="196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8765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 bwMode="auto">
          <a:xfrm>
            <a:off x="8244408" y="115888"/>
            <a:ext cx="69004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930AF755-0211-46EF-9223-C6BE79BE42D9}" type="slidenum">
              <a:rPr lang="ru-RU" b="1">
                <a:latin typeface="+mn-lt"/>
              </a:rPr>
              <a:pPr algn="r">
                <a:defRPr/>
              </a:pPr>
              <a:t>14</a:t>
            </a:fld>
            <a:endParaRPr lang="ru-RU" b="1" dirty="0">
              <a:latin typeface="+mn-lt"/>
            </a:endParaRPr>
          </a:p>
        </p:txBody>
      </p:sp>
      <p:pic>
        <p:nvPicPr>
          <p:cNvPr id="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20757"/>
            <a:ext cx="2626847" cy="296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683568" y="892922"/>
            <a:ext cx="4896544" cy="2990025"/>
            <a:chOff x="0" y="0"/>
            <a:chExt cx="7245373" cy="5114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7245373" cy="511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2908" y="24410"/>
              <a:ext cx="6130825" cy="462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Барышников </a:t>
              </a: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Сергей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// Руководитель проекта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// Главный инженер проектов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ЗАО «НПП «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Машпром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8-912-60-21-658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k034.ek@mprom.biz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41294" y="4653136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9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5320"/>
              </p:ext>
            </p:extLst>
          </p:nvPr>
        </p:nvGraphicFramePr>
        <p:xfrm>
          <a:off x="-3035" y="1484784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156176" y="1"/>
            <a:ext cx="2781672" cy="6206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B20F5-3168-4B58-801F-D87D44032B20}" type="slidenum">
              <a:rPr lang="ru-RU" sz="1800" b="1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363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611188" y="836613"/>
            <a:ext cx="1831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C0000"/>
                </a:solidFill>
              </a:rPr>
              <a:t>О компании</a:t>
            </a:r>
            <a:endParaRPr lang="ru-RU" sz="2200" b="1" dirty="0">
              <a:solidFill>
                <a:srgbClr val="CC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88424" y="115888"/>
            <a:ext cx="546026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B20F5-3168-4B58-801F-D87D44032B20}" type="slidenum">
              <a:rPr lang="ru-RU" sz="1800" b="1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36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591189"/>
              </p:ext>
            </p:extLst>
          </p:nvPr>
        </p:nvGraphicFramePr>
        <p:xfrm>
          <a:off x="755576" y="1844824"/>
          <a:ext cx="8748464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11188" y="836613"/>
            <a:ext cx="28616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C0000"/>
                </a:solidFill>
              </a:rPr>
              <a:t>РЕЗЮМЕ ПРОЕКТА</a:t>
            </a:r>
            <a:endParaRPr lang="ru-RU" sz="2200" b="1" dirty="0">
              <a:solidFill>
                <a:srgbClr val="CC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16416" y="115888"/>
            <a:ext cx="61803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4</a:t>
            </a:fld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11188" y="836613"/>
            <a:ext cx="6193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C0000"/>
                </a:solidFill>
              </a:rPr>
              <a:t>АКТУАЛЬНОСТЬ ПРОЕКТА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 bwMode="auto">
          <a:xfrm>
            <a:off x="194118" y="1412776"/>
            <a:ext cx="8626353" cy="496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265113" algn="just">
              <a:tabLst>
                <a:tab pos="0" algn="l"/>
              </a:tabLst>
            </a:pPr>
            <a:r>
              <a:rPr lang="ru-RU" sz="1600" dirty="0"/>
              <a:t>На отечественном рынке </a:t>
            </a:r>
            <a:r>
              <a:rPr lang="ru-RU" sz="1600" dirty="0" smtClean="0"/>
              <a:t>промышленных </a:t>
            </a:r>
            <a:r>
              <a:rPr lang="ru-RU" sz="1600" dirty="0"/>
              <a:t>печей и печных горелок происходит спад отечественного производства продукции, а доля импортного оборудования достигает 60% от общего объема рынка. Учитывая широкую область применения конечной продукции</a:t>
            </a:r>
            <a:r>
              <a:rPr lang="ru-RU" sz="1600" dirty="0" smtClean="0"/>
              <a:t>, </a:t>
            </a:r>
            <a:r>
              <a:rPr lang="ru-RU" sz="1600" dirty="0"/>
              <a:t>развитие данного направления является стратегически важным для Российской Федерации. </a:t>
            </a:r>
            <a:endParaRPr lang="ru-RU" sz="1600" dirty="0" smtClean="0"/>
          </a:p>
          <a:p>
            <a:pPr marL="179388" lvl="1" indent="265113" algn="just">
              <a:tabLst>
                <a:tab pos="0" algn="l"/>
              </a:tabLst>
            </a:pPr>
            <a:endParaRPr lang="ru-RU" sz="1000" dirty="0"/>
          </a:p>
          <a:p>
            <a:pPr marL="179388" lvl="1" indent="265113" algn="just">
              <a:tabLst>
                <a:tab pos="0" algn="l"/>
              </a:tabLst>
            </a:pPr>
            <a:r>
              <a:rPr lang="ru-RU" sz="1600" dirty="0" smtClean="0"/>
              <a:t>Предлагаемая </a:t>
            </a:r>
            <a:r>
              <a:rPr lang="ru-RU" sz="1600" dirty="0"/>
              <a:t>технология позволит разработать и внедрить современные методы автоматизированного конструирования промышленных печей и существенно снизить цену конечной продукции за счет сокращения производственных издержек</a:t>
            </a:r>
            <a:r>
              <a:rPr lang="ru-RU" dirty="0" smtClean="0"/>
              <a:t>. </a:t>
            </a:r>
            <a:endParaRPr lang="ru-RU" dirty="0"/>
          </a:p>
          <a:p>
            <a:pPr marL="179388" lvl="1" indent="265113">
              <a:tabLst>
                <a:tab pos="0" algn="l"/>
              </a:tabLst>
            </a:pPr>
            <a:endParaRPr lang="ru-RU" sz="1000" dirty="0">
              <a:solidFill>
                <a:prstClr val="black"/>
              </a:solidFill>
            </a:endParaRPr>
          </a:p>
          <a:p>
            <a:pPr marL="179388" lvl="1" indent="265113" algn="just">
              <a:tabLst>
                <a:tab pos="0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Проект </a:t>
            </a:r>
            <a:r>
              <a:rPr lang="ru-RU" sz="1600" dirty="0">
                <a:solidFill>
                  <a:prstClr val="black"/>
                </a:solidFill>
              </a:rPr>
              <a:t>направлен на развитие промышленной продукции "Печи нагрева/термообработки" в Свердловской области и Российской Федерации для реализации национальных проектов и комплексного плана модернизации магистральной инфраструктуры Российской Федерации до 2024 в программе "ЭКОЛОГИЯ"</a:t>
            </a:r>
            <a:r>
              <a:rPr lang="ru-RU" dirty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  <a:p>
            <a:pPr marL="179388" lvl="1" indent="265113" algn="just">
              <a:tabLst>
                <a:tab pos="0" algn="l"/>
              </a:tabLst>
            </a:pPr>
            <a:endParaRPr lang="ru-RU" sz="1000" dirty="0">
              <a:solidFill>
                <a:prstClr val="black"/>
              </a:solidFill>
            </a:endParaRPr>
          </a:p>
          <a:p>
            <a:pPr marL="179388" lvl="1" indent="265113" algn="just">
              <a:tabLst>
                <a:tab pos="0" algn="l"/>
              </a:tabLst>
            </a:pPr>
            <a:r>
              <a:rPr lang="ru-RU" sz="1600" dirty="0"/>
              <a:t>Актуальность проекта подтверждается </a:t>
            </a:r>
            <a:r>
              <a:rPr lang="ru-RU" sz="1600" dirty="0" smtClean="0"/>
              <a:t>положительным заключением </a:t>
            </a:r>
            <a:r>
              <a:rPr lang="ru-RU" sz="1600" dirty="0"/>
              <a:t>и </a:t>
            </a:r>
            <a:r>
              <a:rPr lang="ru-RU" sz="1600" dirty="0" smtClean="0"/>
              <a:t>регистрацией № 603/2020 в перечне </a:t>
            </a:r>
            <a:r>
              <a:rPr lang="ru-RU" sz="1600" dirty="0"/>
              <a:t>современных </a:t>
            </a:r>
            <a:r>
              <a:rPr lang="ru-RU" sz="1600" dirty="0" smtClean="0"/>
              <a:t>технологий Государственной информационной системы промышленности МИНПРОМТОРГ РОССИИ     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gisp.gov.ru/</a:t>
            </a:r>
            <a:r>
              <a:rPr lang="ru-RU" sz="1600" dirty="0" smtClean="0">
                <a:solidFill>
                  <a:prstClr val="black"/>
                </a:solidFill>
                <a:hlinkClick r:id="rId3"/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  <a:p>
            <a:pPr marL="179388" lvl="1" indent="265113" algn="just">
              <a:tabLst>
                <a:tab pos="0" algn="l"/>
              </a:tabLst>
            </a:pP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16416" y="115888"/>
            <a:ext cx="61803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5</a:t>
            </a:fld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11188" y="836613"/>
            <a:ext cx="6193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C0000"/>
                </a:solidFill>
              </a:rPr>
              <a:t>ЦЕЛИ </a:t>
            </a:r>
            <a:r>
              <a:rPr lang="ru-RU" sz="2200" b="1" dirty="0">
                <a:solidFill>
                  <a:srgbClr val="CC0000"/>
                </a:solidFill>
              </a:rPr>
              <a:t>ПРОЕКТА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 bwMode="auto">
          <a:xfrm>
            <a:off x="263488" y="1484784"/>
            <a:ext cx="8626353" cy="489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0700" lvl="2" indent="-342900" algn="just">
              <a:buFont typeface="+mj-lt"/>
              <a:buAutoNum type="arabicPeriod"/>
            </a:pPr>
            <a:r>
              <a:rPr lang="ru-RU" sz="1600" dirty="0" smtClean="0"/>
              <a:t>Создание </a:t>
            </a:r>
            <a:r>
              <a:rPr lang="ru-RU" sz="1600" dirty="0" err="1" smtClean="0"/>
              <a:t>энергоэффективной</a:t>
            </a:r>
            <a:r>
              <a:rPr lang="ru-RU" sz="1600" dirty="0" smtClean="0"/>
              <a:t> технологии системы нагрева и модели математического управления с коррекцией по температуре садки термических / нагревательных печей. </a:t>
            </a:r>
          </a:p>
          <a:p>
            <a:pPr marL="520700" lvl="2" indent="-342900" algn="just">
              <a:buFont typeface="+mj-lt"/>
              <a:buAutoNum type="arabicPeriod"/>
            </a:pPr>
            <a:endParaRPr lang="ru-RU" sz="1000" dirty="0" smtClean="0"/>
          </a:p>
          <a:p>
            <a:pPr marL="520700" lvl="2" indent="-342900" algn="just">
              <a:buFont typeface="+mj-lt"/>
              <a:buAutoNum type="arabicPeriod"/>
            </a:pPr>
            <a:r>
              <a:rPr lang="ru-RU" sz="1600" dirty="0" smtClean="0"/>
              <a:t>Финансирование в </a:t>
            </a:r>
            <a:r>
              <a:rPr lang="ru-RU" sz="1600" dirty="0" smtClean="0"/>
              <a:t>соотношении </a:t>
            </a:r>
            <a:r>
              <a:rPr lang="ru-RU" sz="1600" dirty="0" smtClean="0"/>
              <a:t>60/40 (привлеченные средства) </a:t>
            </a:r>
            <a:r>
              <a:rPr lang="ru-RU" sz="1600" dirty="0" smtClean="0"/>
              <a:t>с бюджетом проекта в 110 млн. руб. без НДС.</a:t>
            </a:r>
          </a:p>
          <a:p>
            <a:pPr marL="520700" lvl="2" indent="-342900" algn="just">
              <a:buFont typeface="+mj-lt"/>
              <a:buAutoNum type="arabicPeriod"/>
            </a:pPr>
            <a:endParaRPr lang="ru-RU" sz="1000" dirty="0" smtClean="0"/>
          </a:p>
          <a:p>
            <a:pPr marL="520700" lvl="2" indent="-342900" algn="just">
              <a:buFont typeface="+mj-lt"/>
              <a:buAutoNum type="arabicPeriod"/>
            </a:pPr>
            <a:r>
              <a:rPr lang="ru-RU" sz="1600" dirty="0" smtClean="0"/>
              <a:t>Внедрить концепцию цифрового конструирования и изготовления промышленных печей в срок до 29.12.2023 года. </a:t>
            </a:r>
          </a:p>
          <a:p>
            <a:pPr marL="520700" lvl="2" indent="-342900" algn="just">
              <a:buFont typeface="+mj-lt"/>
              <a:buAutoNum type="arabicPeriod"/>
            </a:pPr>
            <a:endParaRPr lang="ru-RU" sz="1000" dirty="0" smtClean="0"/>
          </a:p>
          <a:p>
            <a:pPr marL="520700" lvl="2" indent="-342900" algn="just">
              <a:buFont typeface="+mj-lt"/>
              <a:buAutoNum type="arabicPeriod"/>
            </a:pPr>
            <a:r>
              <a:rPr lang="ru-RU" sz="1600" dirty="0" smtClean="0"/>
              <a:t>Выйти на объем </a:t>
            </a:r>
            <a:r>
              <a:rPr lang="ru-RU" sz="1600" dirty="0" smtClean="0"/>
              <a:t>продаж </a:t>
            </a:r>
            <a:r>
              <a:rPr lang="ru-RU" sz="1600" dirty="0" smtClean="0"/>
              <a:t>в 910,4 </a:t>
            </a:r>
            <a:r>
              <a:rPr lang="ru-RU" sz="1600" dirty="0"/>
              <a:t>млн. </a:t>
            </a:r>
            <a:r>
              <a:rPr lang="ru-RU" sz="1600" dirty="0" smtClean="0"/>
              <a:t>руб./год </a:t>
            </a:r>
            <a:r>
              <a:rPr lang="ru-RU" sz="1600" dirty="0" smtClean="0"/>
              <a:t> до </a:t>
            </a:r>
            <a:r>
              <a:rPr lang="ru-RU" sz="1600" dirty="0" smtClean="0"/>
              <a:t>30.12.2027 года.</a:t>
            </a:r>
          </a:p>
          <a:p>
            <a:pPr marL="520700" lvl="2" indent="-342900" algn="just">
              <a:buFont typeface="+mj-lt"/>
              <a:buAutoNum type="arabicPeriod"/>
            </a:pPr>
            <a:endParaRPr lang="ru-RU" sz="1000" dirty="0"/>
          </a:p>
          <a:p>
            <a:pPr marL="520700" lvl="2" indent="-342900" algn="just">
              <a:buFont typeface="+mj-lt"/>
              <a:buAutoNum type="arabicPeriod"/>
            </a:pPr>
            <a:r>
              <a:rPr lang="ru-RU" sz="1600" dirty="0" smtClean="0"/>
              <a:t>Сократить вредные выбросы</a:t>
            </a:r>
            <a:r>
              <a:rPr lang="en-US" sz="1600" dirty="0" smtClean="0"/>
              <a:t> CO2</a:t>
            </a:r>
            <a:r>
              <a:rPr lang="ru-RU" sz="1600" dirty="0" smtClean="0"/>
              <a:t>, </a:t>
            </a:r>
            <a:r>
              <a:rPr lang="ru-RU" sz="1600" dirty="0" err="1" smtClean="0"/>
              <a:t>NOx</a:t>
            </a:r>
            <a:r>
              <a:rPr lang="ru-RU" sz="1600" dirty="0" smtClean="0"/>
              <a:t> в два раза от требований </a:t>
            </a:r>
            <a:r>
              <a:rPr lang="ru-RU" sz="1600" dirty="0">
                <a:solidFill>
                  <a:prstClr val="black"/>
                </a:solidFill>
              </a:rPr>
              <a:t>ГОСТ Р 50591-201</a:t>
            </a:r>
            <a:r>
              <a:rPr lang="ru-RU" sz="1600" dirty="0" smtClean="0"/>
              <a:t> в </a:t>
            </a:r>
            <a:r>
              <a:rPr lang="ru-RU" sz="1600" dirty="0"/>
              <a:t>продуктах </a:t>
            </a:r>
            <a:r>
              <a:rPr lang="ru-RU" sz="1600" dirty="0" smtClean="0"/>
              <a:t>сгорания; сократить расход </a:t>
            </a:r>
            <a:r>
              <a:rPr lang="ru-RU" sz="1600" dirty="0"/>
              <a:t>условного топлива на 40</a:t>
            </a:r>
            <a:r>
              <a:rPr lang="ru-RU" sz="1600" dirty="0" smtClean="0"/>
              <a:t>% и угар </a:t>
            </a:r>
            <a:r>
              <a:rPr lang="ru-RU" sz="1600" dirty="0"/>
              <a:t>металла </a:t>
            </a:r>
            <a:r>
              <a:rPr lang="ru-RU" sz="1600" dirty="0" smtClean="0"/>
              <a:t>на 45%.</a:t>
            </a:r>
          </a:p>
          <a:p>
            <a:pPr marL="520700" lvl="2" indent="-342900" algn="just">
              <a:buFont typeface="+mj-lt"/>
              <a:buAutoNum type="arabicPeriod"/>
            </a:pPr>
            <a:endParaRPr lang="ru-RU" sz="1000" dirty="0" smtClean="0"/>
          </a:p>
          <a:p>
            <a:pPr marL="520700" lvl="2" indent="-342900" algn="just">
              <a:buFont typeface="+mj-lt"/>
              <a:buAutoNum type="arabicPeriod"/>
            </a:pPr>
            <a:r>
              <a:rPr lang="ru-RU" sz="1600" dirty="0"/>
              <a:t>Себестоимость ед. продукции внедряемой </a:t>
            </a:r>
            <a:r>
              <a:rPr lang="ru-RU" sz="1600" dirty="0" smtClean="0"/>
              <a:t>технологии (промышленные горелки) </a:t>
            </a:r>
            <a:r>
              <a:rPr lang="ru-RU" sz="1600" dirty="0"/>
              <a:t>не должна превышать </a:t>
            </a:r>
            <a:r>
              <a:rPr lang="ru-RU" sz="1600" dirty="0" smtClean="0"/>
              <a:t>450 </a:t>
            </a:r>
            <a:r>
              <a:rPr lang="ru-RU" sz="1600" dirty="0"/>
              <a:t>тыс</a:t>
            </a:r>
            <a:r>
              <a:rPr lang="ru-RU" sz="1600" dirty="0" smtClean="0"/>
              <a:t>. руб. без НДС.</a:t>
            </a:r>
          </a:p>
          <a:p>
            <a:pPr marL="520700" lvl="2" indent="-342900" algn="just">
              <a:buFont typeface="+mj-lt"/>
              <a:buAutoNum type="arabicPeriod"/>
            </a:pPr>
            <a:endParaRPr lang="ru-RU" sz="1000" dirty="0" smtClean="0"/>
          </a:p>
          <a:p>
            <a:pPr marL="520700" lvl="2" indent="-342900" algn="just">
              <a:buFont typeface="+mj-lt"/>
              <a:buAutoNum type="arabicPeriod"/>
            </a:pPr>
            <a:r>
              <a:rPr lang="ru-RU" sz="1600" dirty="0" smtClean="0"/>
              <a:t>Период окупаемости не более 5 лет.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7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16416" y="115888"/>
            <a:ext cx="61803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6</a:t>
            </a:fld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2396" y="836712"/>
            <a:ext cx="82089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24000" indent="-1524000"/>
            <a:r>
              <a:rPr lang="ru-RU" sz="2200" b="1" dirty="0" smtClean="0">
                <a:solidFill>
                  <a:srgbClr val="CC0000"/>
                </a:solidFill>
              </a:rPr>
              <a:t>ОПИСАНИЕ ПРОЕКТА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358" y="1267598"/>
            <a:ext cx="8353114" cy="577225"/>
          </a:xfrm>
        </p:spPr>
        <p:txBody>
          <a:bodyPr/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Концепция цифрового конструирования и изготовления промышленных печей базируется на применении следующих технологий: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/>
          <a:lstStyle/>
          <a:p>
            <a:r>
              <a:rPr lang="ru-RU" sz="1800" b="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1. L2 уровень модели управления тепловым режимом</a:t>
            </a:r>
            <a:endParaRPr lang="ru-RU" sz="1800" dirty="0">
              <a:solidFill>
                <a:srgbClr val="CC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2708920"/>
            <a:ext cx="3960440" cy="244827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Математическое моделирование процесса термической обработки изделий как на этапе расчетного инжиниринга, так и при программировании АСУ технологического процесса с целью сокращения удельных расходных характеристик на тонну металла (расхода условного топлива до 35 кг </a:t>
            </a:r>
            <a:r>
              <a:rPr lang="ru-RU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у.т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./т; угара металла до 0,3%).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988840"/>
            <a:ext cx="4434458" cy="639762"/>
          </a:xfrm>
        </p:spPr>
        <p:txBody>
          <a:bodyPr/>
          <a:lstStyle/>
          <a:p>
            <a:r>
              <a:rPr lang="ru-RU" sz="1800" b="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2. Использование принципа беспламенного окисления топлива </a:t>
            </a:r>
            <a:endParaRPr lang="ru-RU" sz="1800" dirty="0">
              <a:solidFill>
                <a:srgbClr val="CC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99992" y="2708920"/>
            <a:ext cx="4248472" cy="244827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Объемное горение </a:t>
            </a:r>
            <a:r>
              <a:rPr lang="ru-RU" sz="1600" dirty="0" smtClean="0">
                <a:latin typeface="Arial" charset="0"/>
                <a:cs typeface="Arial" charset="0"/>
              </a:rPr>
              <a:t>природного газа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 рабочем пространстве печи/топки при температуре выше 850˚С, которое обеспечивает подавление образования </a:t>
            </a: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NOx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с содержанием не выше 50 мг</a:t>
            </a:r>
            <a:r>
              <a:rPr lang="en-US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NO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/м3 в сухих отходящих газов с 5 об.% О</a:t>
            </a:r>
            <a:r>
              <a:rPr lang="ru-RU" sz="1600" baseline="-2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что ниже в 2 раза требований ГОСТ Р 50591-2013, а также повышение качества обрабатываемый изделий.</a:t>
            </a:r>
            <a:endParaRPr lang="ru-RU" sz="1600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23528" y="5373216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1" indent="271463" algn="just">
              <a:spcBef>
                <a:spcPct val="20000"/>
              </a:spcBef>
            </a:pPr>
            <a:r>
              <a:rPr lang="ru-RU" sz="1600" dirty="0">
                <a:solidFill>
                  <a:srgbClr val="CC0000"/>
                </a:solidFill>
              </a:rPr>
              <a:t>Предлагаемая технология позволит разработать и внедрить современные методы автоматизированного конструирования промышленных печей и существенно снизить цену конечной продукции за счет сокращения производственных издержек.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88424" y="115887"/>
            <a:ext cx="57606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7</a:t>
            </a:fld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11188" y="836613"/>
            <a:ext cx="33750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C0000"/>
                </a:solidFill>
              </a:rPr>
              <a:t>ГРАФИК РЕАЛИЗАЦИИ</a:t>
            </a:r>
            <a:endParaRPr lang="ru-RU" sz="2200" b="1" dirty="0">
              <a:solidFill>
                <a:srgbClr val="CC00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7" y="1401343"/>
            <a:ext cx="8773079" cy="20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29251" y="3569913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1" indent="271463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Срок </a:t>
            </a:r>
            <a:r>
              <a:rPr lang="ru-RU" sz="1600" dirty="0">
                <a:solidFill>
                  <a:prstClr val="black"/>
                </a:solidFill>
              </a:rPr>
              <a:t>освоения </a:t>
            </a:r>
            <a:r>
              <a:rPr lang="ru-RU" sz="1600" dirty="0" smtClean="0">
                <a:solidFill>
                  <a:prstClr val="black"/>
                </a:solidFill>
              </a:rPr>
              <a:t>концепции 2023 года, начало производства – 2024 год. 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8141"/>
              </p:ext>
            </p:extLst>
          </p:nvPr>
        </p:nvGraphicFramePr>
        <p:xfrm>
          <a:off x="259414" y="4005064"/>
          <a:ext cx="8725343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501"/>
                <a:gridCol w="880539"/>
                <a:gridCol w="880539"/>
                <a:gridCol w="880539"/>
                <a:gridCol w="880539"/>
                <a:gridCol w="1120686"/>
              </a:tblGrid>
              <a:tr h="2657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технологии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Цифровая</a:t>
                      </a:r>
                      <a:r>
                        <a:rPr lang="ru-RU" sz="1400" baseline="0" dirty="0" smtClean="0"/>
                        <a:t> модель управления тепловым режимом</a:t>
                      </a:r>
                      <a:r>
                        <a:rPr lang="ru-RU" sz="1400" dirty="0" smtClean="0"/>
                        <a:t>, ед.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Технология беспламенного окисления топлива (производство горелок), шт.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промышленных печей с использованием "современных технологий", шт.</a:t>
                      </a:r>
                      <a:endParaRPr lang="ru-RU" sz="14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</a:tr>
              <a:tr h="41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Техническое сопровождение, ед.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9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88424" y="115888"/>
            <a:ext cx="5460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8</a:t>
            </a:fld>
            <a:endParaRPr lang="ru-RU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97507D7-B69C-4824-8B23-9C250164BB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3568" y="836712"/>
            <a:ext cx="66449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КОМАНДА ПРОЕКТА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6519"/>
            <a:ext cx="7488831" cy="546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 txBox="1">
            <a:spLocks noGrp="1"/>
          </p:cNvSpPr>
          <p:nvPr/>
        </p:nvSpPr>
        <p:spPr bwMode="auto">
          <a:xfrm>
            <a:off x="8388424" y="115888"/>
            <a:ext cx="5460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23D9E5-25D0-4B07-A354-6945C83EDC33}" type="slidenum">
              <a:rPr lang="ru-RU" b="1">
                <a:latin typeface="+mn-lt"/>
              </a:rPr>
              <a:pPr algn="r">
                <a:defRPr/>
              </a:pPr>
              <a:t>9</a:t>
            </a:fld>
            <a:endParaRPr lang="ru-RU" b="1" dirty="0">
              <a:latin typeface="+mn-lt"/>
            </a:endParaRPr>
          </a:p>
        </p:txBody>
      </p:sp>
      <p:pic>
        <p:nvPicPr>
          <p:cNvPr id="16386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025"/>
            <a:ext cx="217011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11188" y="836613"/>
            <a:ext cx="25773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C0000"/>
                </a:solidFill>
              </a:rPr>
              <a:t>СМЕТА ПРОЕКТА</a:t>
            </a:r>
            <a:endParaRPr lang="ru-RU" sz="2200" b="1" dirty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30170"/>
              </p:ext>
            </p:extLst>
          </p:nvPr>
        </p:nvGraphicFramePr>
        <p:xfrm>
          <a:off x="467544" y="1425800"/>
          <a:ext cx="8352930" cy="356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800200"/>
                <a:gridCol w="1728192"/>
                <a:gridCol w="1152130"/>
              </a:tblGrid>
              <a:tr h="7598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затрат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Собственные средства, </a:t>
                      </a:r>
                    </a:p>
                    <a:p>
                      <a:r>
                        <a:rPr lang="ru-RU" sz="1600" dirty="0" smtClean="0"/>
                        <a:t>млн.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Привлеченные средства, </a:t>
                      </a:r>
                    </a:p>
                    <a:p>
                      <a:r>
                        <a:rPr lang="ru-RU" sz="1600" dirty="0" smtClean="0"/>
                        <a:t>млн.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Итого,</a:t>
                      </a:r>
                      <a:r>
                        <a:rPr lang="ru-RU" sz="1600" baseline="0" dirty="0" smtClean="0"/>
                        <a:t>   млн. руб.</a:t>
                      </a:r>
                      <a:endParaRPr lang="ru-RU" sz="1600" dirty="0"/>
                    </a:p>
                  </a:txBody>
                  <a:tcPr/>
                </a:tc>
              </a:tr>
              <a:tr h="7598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r>
                        <a:rPr lang="en-US" sz="1600" dirty="0" smtClean="0"/>
                        <a:t>D </a:t>
                      </a:r>
                      <a:r>
                        <a:rPr lang="ru-RU" sz="1600" dirty="0" smtClean="0"/>
                        <a:t>моделирование и оптимизация расчетных моделей</a:t>
                      </a:r>
                      <a:r>
                        <a:rPr lang="ru-RU" sz="1600" baseline="0" dirty="0" smtClean="0"/>
                        <a:t> (цифровой двойник)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30,0</a:t>
                      </a:r>
                      <a:endParaRPr lang="ru-RU" sz="1600" dirty="0"/>
                    </a:p>
                  </a:txBody>
                  <a:tcPr/>
                </a:tc>
              </a:tr>
              <a:tr h="7173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Разработка технической</a:t>
                      </a:r>
                      <a:r>
                        <a:rPr lang="ru-RU" sz="1600" baseline="0" dirty="0" smtClean="0"/>
                        <a:t> документации и изготовление опытных образцов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16,0</a:t>
                      </a:r>
                      <a:endParaRPr lang="ru-RU" sz="1600" dirty="0"/>
                    </a:p>
                  </a:txBody>
                  <a:tcPr/>
                </a:tc>
              </a:tr>
              <a:tr h="6695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Приобретение технологического оборудования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32,0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32,0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64,0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97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ИТОГО, млн. руб.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63,0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47,0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110,0</a:t>
                      </a:r>
                      <a:endParaRPr lang="ru-RU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276" y="5265610"/>
            <a:ext cx="358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Привлечение заемных средств: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5113" y="5557942"/>
            <a:ext cx="20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от сметы проекта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0060" y="5342554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0000"/>
                </a:solidFill>
              </a:rPr>
              <a:t>43 %</a:t>
            </a:r>
            <a:endParaRPr lang="ru-RU" sz="3200" dirty="0">
              <a:solidFill>
                <a:srgbClr val="CC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0"/>
            <a:ext cx="2445382" cy="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1179</Words>
  <Application>Microsoft Office PowerPoint</Application>
  <PresentationFormat>Экран (4:3)</PresentationFormat>
  <Paragraphs>444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Концепция цифрового конструирования и изготовления промышленных печей базируется на применении следующих технологий:</vt:lpstr>
      <vt:lpstr>Презентация PowerPoint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"НПП "Машпром"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Старкова Мария Алексеевна</dc:creator>
  <cp:lastModifiedBy>admin</cp:lastModifiedBy>
  <cp:revision>558</cp:revision>
  <dcterms:created xsi:type="dcterms:W3CDTF">2017-12-14T09:16:59Z</dcterms:created>
  <dcterms:modified xsi:type="dcterms:W3CDTF">2020-10-27T07:25:09Z</dcterms:modified>
</cp:coreProperties>
</file>