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removePersonalInfoOnSave="1" saveSubsetFonts="1">
  <p:sldMasterIdLst>
    <p:sldMasterId id="2147483648" r:id="rId4"/>
  </p:sldMasterIdLst>
  <p:notesMasterIdLst>
    <p:notesMasterId r:id="rId34"/>
  </p:notesMasterIdLst>
  <p:handoutMasterIdLst>
    <p:handoutMasterId r:id="rId35"/>
  </p:handoutMasterIdLst>
  <p:sldIdLst>
    <p:sldId id="377" r:id="rId5"/>
    <p:sldId id="397" r:id="rId6"/>
    <p:sldId id="399" r:id="rId7"/>
    <p:sldId id="398" r:id="rId8"/>
    <p:sldId id="383" r:id="rId9"/>
    <p:sldId id="393" r:id="rId10"/>
    <p:sldId id="392" r:id="rId11"/>
    <p:sldId id="394" r:id="rId12"/>
    <p:sldId id="395" r:id="rId13"/>
    <p:sldId id="396" r:id="rId14"/>
    <p:sldId id="400" r:id="rId15"/>
    <p:sldId id="401" r:id="rId16"/>
    <p:sldId id="402" r:id="rId17"/>
    <p:sldId id="403" r:id="rId18"/>
    <p:sldId id="404" r:id="rId19"/>
    <p:sldId id="405" r:id="rId20"/>
    <p:sldId id="414" r:id="rId21"/>
    <p:sldId id="406" r:id="rId22"/>
    <p:sldId id="407" r:id="rId23"/>
    <p:sldId id="408" r:id="rId24"/>
    <p:sldId id="409" r:id="rId25"/>
    <p:sldId id="410" r:id="rId26"/>
    <p:sldId id="411" r:id="rId27"/>
    <p:sldId id="412" r:id="rId28"/>
    <p:sldId id="413" r:id="rId29"/>
    <p:sldId id="415" r:id="rId30"/>
    <p:sldId id="417" r:id="rId31"/>
    <p:sldId id="416" r:id="rId32"/>
    <p:sldId id="418" r:id="rId33"/>
  </p:sldIdLst>
  <p:sldSz cx="12192000" cy="6858000"/>
  <p:notesSz cx="9388475" cy="7102475"/>
  <p:defaultTextStyle>
    <a:defPPr rtl="0"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ЭЛЕМЕНТЫ НАЧАЛА СЛАЙДОВ" id="{ACC24B29-0CC7-491A-A98A-CF7CBDBE501E}">
          <p14:sldIdLst>
            <p14:sldId id="377"/>
            <p14:sldId id="397"/>
            <p14:sldId id="399"/>
            <p14:sldId id="398"/>
            <p14:sldId id="383"/>
            <p14:sldId id="393"/>
            <p14:sldId id="392"/>
            <p14:sldId id="394"/>
            <p14:sldId id="395"/>
            <p14:sldId id="396"/>
            <p14:sldId id="400"/>
            <p14:sldId id="401"/>
            <p14:sldId id="402"/>
            <p14:sldId id="403"/>
            <p14:sldId id="404"/>
            <p14:sldId id="405"/>
            <p14:sldId id="414"/>
            <p14:sldId id="406"/>
            <p14:sldId id="407"/>
            <p14:sldId id="408"/>
            <p14:sldId id="409"/>
            <p14:sldId id="410"/>
            <p14:sldId id="411"/>
            <p14:sldId id="412"/>
            <p14:sldId id="413"/>
            <p14:sldId id="415"/>
            <p14:sldId id="417"/>
            <p14:sldId id="416"/>
            <p14:sldId id="418"/>
          </p14:sldIdLst>
        </p14:section>
      </p14:sectionLst>
    </p:ex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26FAF"/>
    <a:srgbClr val="68A9CF"/>
    <a:srgbClr val="5AA1CA"/>
    <a:srgbClr val="2884BB"/>
    <a:srgbClr val="FFFFFF"/>
    <a:srgbClr val="0074AF"/>
    <a:srgbClr val="000000"/>
    <a:srgbClr val="E6E6E6"/>
    <a:srgbClr val="DC5924"/>
    <a:srgbClr val="B7472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15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84972" autoAdjust="0"/>
  </p:normalViewPr>
  <p:slideViewPr>
    <p:cSldViewPr snapToGrid="0">
      <p:cViewPr varScale="1">
        <p:scale>
          <a:sx n="88" d="100"/>
          <a:sy n="88" d="100"/>
        </p:scale>
        <p:origin x="494" y="62"/>
      </p:cViewPr>
      <p:guideLst/>
    </p:cSldViewPr>
  </p:slideViewPr>
  <p:outlineViewPr>
    <p:cViewPr>
      <p:scale>
        <a:sx n="33" d="100"/>
        <a:sy n="33" d="100"/>
      </p:scale>
      <p:origin x="0" y="-1164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8" d="100"/>
        <a:sy n="108" d="100"/>
      </p:scale>
      <p:origin x="0" y="-1482"/>
    </p:cViewPr>
  </p:sorterViewPr>
  <p:notesViewPr>
    <p:cSldViewPr snapToGrid="0">
      <p:cViewPr varScale="1">
        <p:scale>
          <a:sx n="127" d="100"/>
          <a:sy n="127" d="100"/>
        </p:scale>
        <p:origin x="1986" y="11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tableStyles" Target="tableStyles.xml"/><Relationship Id="rId21" Type="http://schemas.openxmlformats.org/officeDocument/2006/relationships/slide" Target="slides/slide17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handoutMaster" Target="handoutMasters/handoutMaster1.xml"/><Relationship Id="rId8" Type="http://schemas.openxmlformats.org/officeDocument/2006/relationships/slide" Target="slides/slide4.xml"/><Relationship Id="rId3" Type="http://schemas.openxmlformats.org/officeDocument/2006/relationships/customXml" Target="../customXml/item3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1"/>
            <a:ext cx="4068339" cy="356357"/>
          </a:xfrm>
          <a:prstGeom prst="rect">
            <a:avLst/>
          </a:prstGeom>
        </p:spPr>
        <p:txBody>
          <a:bodyPr vert="horz" lIns="94229" tIns="47114" rIns="94229" bIns="47114" rtlCol="0"/>
          <a:lstStyle>
            <a:lvl1pPr algn="l">
              <a:defRPr sz="1200"/>
            </a:lvl1pPr>
          </a:lstStyle>
          <a:p>
            <a:pPr rtl="0"/>
            <a:endParaRPr lang="ru-RU" noProof="1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317963" y="1"/>
            <a:ext cx="4068339" cy="356357"/>
          </a:xfrm>
          <a:prstGeom prst="rect">
            <a:avLst/>
          </a:prstGeom>
        </p:spPr>
        <p:txBody>
          <a:bodyPr vert="horz" lIns="94229" tIns="47114" rIns="94229" bIns="47114" rtlCol="0"/>
          <a:lstStyle>
            <a:lvl1pPr algn="r">
              <a:defRPr sz="1200"/>
            </a:lvl1pPr>
          </a:lstStyle>
          <a:p>
            <a:pPr rtl="0"/>
            <a:fld id="{A5484A8C-32F5-4EA2-89BC-F4F20C2F1F2B}" type="datetime1">
              <a:rPr lang="ru-RU" noProof="1" smtClean="0"/>
              <a:t>22.06.2023</a:t>
            </a:fld>
            <a:endParaRPr lang="ru-RU" noProof="1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6746119"/>
            <a:ext cx="4068339" cy="356356"/>
          </a:xfrm>
          <a:prstGeom prst="rect">
            <a:avLst/>
          </a:prstGeom>
        </p:spPr>
        <p:txBody>
          <a:bodyPr vert="horz" lIns="94229" tIns="47114" rIns="94229" bIns="47114" rtlCol="0" anchor="b"/>
          <a:lstStyle>
            <a:lvl1pPr algn="l">
              <a:defRPr sz="1200"/>
            </a:lvl1pPr>
          </a:lstStyle>
          <a:p>
            <a:pPr rtl="0"/>
            <a:endParaRPr lang="ru-RU" noProof="1"/>
          </a:p>
        </p:txBody>
      </p:sp>
      <p:sp>
        <p:nvSpPr>
          <p:cNvPr id="5" name="Номер слайда 4"/>
          <p:cNvSpPr>
            <a:spLocks noGrp="1"/>
          </p:cNvSpPr>
          <p:nvPr>
            <p:ph type="sldNum" sz="quarter" idx="3"/>
          </p:nvPr>
        </p:nvSpPr>
        <p:spPr>
          <a:xfrm>
            <a:off x="5317963" y="6746119"/>
            <a:ext cx="4068339" cy="356356"/>
          </a:xfrm>
          <a:prstGeom prst="rect">
            <a:avLst/>
          </a:prstGeom>
        </p:spPr>
        <p:txBody>
          <a:bodyPr vert="horz" lIns="94229" tIns="47114" rIns="94229" bIns="47114" rtlCol="0" anchor="b"/>
          <a:lstStyle>
            <a:lvl1pPr algn="r">
              <a:defRPr sz="1200"/>
            </a:lvl1pPr>
          </a:lstStyle>
          <a:p>
            <a:pPr rtl="0"/>
            <a:fld id="{DBAA5490-FD59-4087-AC7E-016E8A4124C4}" type="slidenum">
              <a:rPr lang="ru-RU" noProof="1" smtClean="0"/>
              <a:t>‹#›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val="791092665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1"/>
            <a:ext cx="4068339" cy="356357"/>
          </a:xfrm>
          <a:prstGeom prst="rect">
            <a:avLst/>
          </a:prstGeom>
        </p:spPr>
        <p:txBody>
          <a:bodyPr vert="horz" lIns="94229" tIns="47114" rIns="94229" bIns="47114" rtlCol="0"/>
          <a:lstStyle>
            <a:lvl1pPr algn="l">
              <a:defRPr sz="1200"/>
            </a:lvl1pPr>
          </a:lstStyle>
          <a:p>
            <a:pPr rtl="0"/>
            <a:endParaRPr lang="ru-RU" noProof="1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317963" y="1"/>
            <a:ext cx="4068339" cy="356357"/>
          </a:xfrm>
          <a:prstGeom prst="rect">
            <a:avLst/>
          </a:prstGeom>
        </p:spPr>
        <p:txBody>
          <a:bodyPr vert="horz" lIns="94229" tIns="47114" rIns="94229" bIns="47114" rtlCol="0"/>
          <a:lstStyle>
            <a:lvl1pPr algn="r">
              <a:defRPr sz="1200"/>
            </a:lvl1pPr>
          </a:lstStyle>
          <a:p>
            <a:fld id="{635349BE-49F4-4400-AFD2-1EF78FE6C96A}" type="datetime1">
              <a:rPr lang="ru-RU" noProof="1" smtClean="0"/>
              <a:pPr/>
              <a:t>22.06.2023</a:t>
            </a:fld>
            <a:endParaRPr lang="ru-RU" noProof="1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2563813" y="887413"/>
            <a:ext cx="4260850" cy="23971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4229" tIns="47114" rIns="94229" bIns="47114" rtlCol="0" anchor="ctr"/>
          <a:lstStyle/>
          <a:p>
            <a:pPr rtl="0"/>
            <a:endParaRPr lang="ru-RU" noProof="1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38848" y="3418066"/>
            <a:ext cx="7510780" cy="2796600"/>
          </a:xfrm>
          <a:prstGeom prst="rect">
            <a:avLst/>
          </a:prstGeom>
        </p:spPr>
        <p:txBody>
          <a:bodyPr vert="horz" lIns="94229" tIns="47114" rIns="94229" bIns="47114" rtlCol="0"/>
          <a:lstStyle/>
          <a:p>
            <a:pPr lvl="0" rtl="0"/>
            <a:r>
              <a:rPr lang="ru-RU" noProof="1"/>
              <a:t>Образец текста</a:t>
            </a:r>
          </a:p>
          <a:p>
            <a:pPr lvl="1" rtl="0"/>
            <a:r>
              <a:rPr lang="ru-RU" noProof="1"/>
              <a:t>Второй уровень</a:t>
            </a:r>
          </a:p>
          <a:p>
            <a:pPr lvl="2" rtl="0"/>
            <a:r>
              <a:rPr lang="ru-RU" noProof="1"/>
              <a:t>Третий уровень</a:t>
            </a:r>
          </a:p>
          <a:p>
            <a:pPr lvl="3" rtl="0"/>
            <a:r>
              <a:rPr lang="ru-RU" noProof="1"/>
              <a:t>Четвертый уровень</a:t>
            </a:r>
          </a:p>
          <a:p>
            <a:pPr lvl="4" rtl="0"/>
            <a:r>
              <a:rPr lang="ru-RU" noProof="1"/>
              <a:t>Пятый уровень</a:t>
            </a:r>
          </a:p>
        </p:txBody>
      </p:sp>
      <p:sp>
        <p:nvSpPr>
          <p:cNvPr id="6" name="Нижний колонтитул 5"/>
          <p:cNvSpPr>
            <a:spLocks noGrp="1"/>
          </p:cNvSpPr>
          <p:nvPr>
            <p:ph type="ftr" sz="quarter" idx="4"/>
          </p:nvPr>
        </p:nvSpPr>
        <p:spPr>
          <a:xfrm>
            <a:off x="0" y="6746119"/>
            <a:ext cx="4068339" cy="356356"/>
          </a:xfrm>
          <a:prstGeom prst="rect">
            <a:avLst/>
          </a:prstGeom>
        </p:spPr>
        <p:txBody>
          <a:bodyPr vert="horz" lIns="94229" tIns="47114" rIns="94229" bIns="47114" rtlCol="0" anchor="b"/>
          <a:lstStyle>
            <a:lvl1pPr algn="l">
              <a:defRPr sz="1200"/>
            </a:lvl1pPr>
          </a:lstStyle>
          <a:p>
            <a:pPr rtl="0"/>
            <a:endParaRPr lang="ru-RU" noProof="1"/>
          </a:p>
        </p:txBody>
      </p:sp>
      <p:sp>
        <p:nvSpPr>
          <p:cNvPr id="7" name="Номер слайда 6"/>
          <p:cNvSpPr>
            <a:spLocks noGrp="1"/>
          </p:cNvSpPr>
          <p:nvPr>
            <p:ph type="sldNum" sz="quarter" idx="5"/>
          </p:nvPr>
        </p:nvSpPr>
        <p:spPr>
          <a:xfrm>
            <a:off x="5317963" y="6746119"/>
            <a:ext cx="4068339" cy="356356"/>
          </a:xfrm>
          <a:prstGeom prst="rect">
            <a:avLst/>
          </a:prstGeom>
        </p:spPr>
        <p:txBody>
          <a:bodyPr vert="horz" lIns="94229" tIns="47114" rIns="94229" bIns="47114" rtlCol="0" anchor="b"/>
          <a:lstStyle>
            <a:lvl1pPr algn="r">
              <a:defRPr sz="1200"/>
            </a:lvl1pPr>
          </a:lstStyle>
          <a:p>
            <a:pPr rtl="0"/>
            <a:fld id="{4CBCEA92-F142-4D57-B507-37BDAF44710C}" type="slidenum">
              <a:rPr lang="ru-RU" noProof="1" dirty="0" smtClean="0"/>
              <a:t>‹#›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val="1402020577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r>
              <a:rPr lang="ru-RU" noProof="1"/>
              <a:t>Чтобы использовать этот слайд анимированного заголовка с новым изображением: 1) Переместите верхнюю полупрозрачную фигуру в сторону. 2) Удалите изображение. </a:t>
            </a:r>
            <a:r>
              <a:rPr lang="ru-RU" baseline="0" noProof="1"/>
              <a:t/>
            </a:r>
            <a:br>
              <a:rPr lang="ru-RU" baseline="0" noProof="1"/>
            </a:br>
            <a:r>
              <a:rPr lang="ru-RU" noProof="1"/>
              <a:t>3) Щелкните значок рисунка, чтобы добавить новый рисунок. 4) Верните полупрозрачную фигуру в исходное положение. 5) Измените текст на слайде.</a:t>
            </a:r>
          </a:p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fld id="{4CBCEA92-F142-4D57-B507-37BDAF44710C}" type="slidenum">
              <a:rPr lang="ru-RU" noProof="1" smtClean="0"/>
              <a:t>1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val="64982556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ru-RU" noProof="1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4CBCEA92-F142-4D57-B507-37BDAF44710C}" type="slidenum">
              <a:rPr lang="ru-RU" noProof="1" smtClean="0"/>
              <a:t>29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val="5264597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hyperlink" Target="https://nealanalytics.com/creative/" TargetMode="External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hyperlink" Target="http://www.nealanalytics.com/neal-creative/templates/" TargetMode="Externa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nealanalytics.com/neal-creative/templates/" TargetMode="External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hyperlink" Target="https://nealanalytics.com/creative/" TargetMode="External"/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www.nealanalytics.com/neal-creative/templates/" TargetMode="Externa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00_ЗАГОЛОВОК ИЛИ ПЕРЕХОД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Овал 17"/>
          <p:cNvSpPr/>
          <p:nvPr userDrawn="1"/>
        </p:nvSpPr>
        <p:spPr>
          <a:xfrm>
            <a:off x="1219939" y="-739444"/>
            <a:ext cx="9107555" cy="9034439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9" name="Овал 18"/>
          <p:cNvSpPr/>
          <p:nvPr userDrawn="1"/>
        </p:nvSpPr>
        <p:spPr>
          <a:xfrm>
            <a:off x="1219939" y="-739444"/>
            <a:ext cx="9107555" cy="9034439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1" name="Овал 20"/>
          <p:cNvSpPr/>
          <p:nvPr userDrawn="1"/>
        </p:nvSpPr>
        <p:spPr>
          <a:xfrm>
            <a:off x="5907634" y="3213970"/>
            <a:ext cx="2805809" cy="2783284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2" name="Овал 21"/>
          <p:cNvSpPr/>
          <p:nvPr userDrawn="1"/>
        </p:nvSpPr>
        <p:spPr>
          <a:xfrm>
            <a:off x="5907634" y="3213970"/>
            <a:ext cx="2805809" cy="2783284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219939" y="24239"/>
            <a:ext cx="9107555" cy="4524315"/>
          </a:xfrm>
          <a:prstGeom prst="rect">
            <a:avLst/>
          </a:prstGeom>
          <a:noFill/>
        </p:spPr>
        <p:txBody>
          <a:bodyPr rtlCol="0" anchor="b"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8000" b="1" i="0" kern="1200" spc="-300" dirty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Segoe UI Semilight" panose="020B0402040204020203" pitchFamily="34" charset="0"/>
              </a:defRPr>
            </a:lvl1pPr>
          </a:lstStyle>
          <a:p>
            <a:pPr rtl="0"/>
            <a:r>
              <a:rPr lang="ru-RU" noProof="1"/>
              <a:t>ЩЕЛКНИТЕ, ЧТОБЫ ИЗМЕНИТЬ 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230104304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9" grpId="0" animBg="1"/>
      <p:bldP spid="19" grpId="1" animBg="1"/>
      <p:bldP spid="21" grpId="0" animBg="1"/>
      <p:bldP spid="21" grpId="1" animBg="1"/>
      <p:bldP spid="22" grpId="0" animBg="1"/>
      <p:bldP spid="22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Выноска с небольшим текстом (без маркера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Полилиния: Фигура 13"/>
          <p:cNvSpPr/>
          <p:nvPr userDrawn="1"/>
        </p:nvSpPr>
        <p:spPr>
          <a:xfrm>
            <a:off x="129521" y="0"/>
            <a:ext cx="4741280" cy="2353474"/>
          </a:xfrm>
          <a:custGeom>
            <a:avLst/>
            <a:gdLst>
              <a:gd name="connsiteX0" fmla="*/ 0 w 4741280"/>
              <a:gd name="connsiteY0" fmla="*/ 0 h 2353474"/>
              <a:gd name="connsiteX1" fmla="*/ 4741280 w 4741280"/>
              <a:gd name="connsiteY1" fmla="*/ 0 h 2353474"/>
              <a:gd name="connsiteX2" fmla="*/ 4729949 w 4741280"/>
              <a:gd name="connsiteY2" fmla="*/ 224399 h 2353474"/>
              <a:gd name="connsiteX3" fmla="*/ 2370640 w 4741280"/>
              <a:gd name="connsiteY3" fmla="*/ 2353474 h 2353474"/>
              <a:gd name="connsiteX4" fmla="*/ 11331 w 4741280"/>
              <a:gd name="connsiteY4" fmla="*/ 224399 h 235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41280" h="2353474">
                <a:moveTo>
                  <a:pt x="0" y="0"/>
                </a:moveTo>
                <a:lnTo>
                  <a:pt x="4741280" y="0"/>
                </a:lnTo>
                <a:lnTo>
                  <a:pt x="4729949" y="224399"/>
                </a:lnTo>
                <a:cubicBezTo>
                  <a:pt x="4608502" y="1420269"/>
                  <a:pt x="3598552" y="2353474"/>
                  <a:pt x="2370640" y="2353474"/>
                </a:cubicBezTo>
                <a:cubicBezTo>
                  <a:pt x="1142728" y="2353474"/>
                  <a:pt x="132779" y="1420269"/>
                  <a:pt x="11331" y="22439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10" hasCustomPrompt="1"/>
          </p:nvPr>
        </p:nvSpPr>
        <p:spPr>
          <a:xfrm>
            <a:off x="6096000" y="431800"/>
            <a:ext cx="5371038" cy="2264723"/>
          </a:xfrm>
        </p:spPr>
        <p:txBody>
          <a:bodyPr wrap="square" lIns="146304" rIns="146304" rtlCol="0">
            <a:spAutoFit/>
          </a:bodyPr>
          <a:lstStyle>
            <a:lvl1pPr marL="0" marR="0" indent="0" algn="l" defTabSz="914367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Pct val="90000"/>
              <a:buFont typeface="Wingdings" pitchFamily="2" charset="2"/>
              <a:buNone/>
              <a:tabLst/>
              <a:defRPr lang="en-US" sz="3137" kern="1200" spc="0" baseline="0" dirty="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+mj-lt"/>
                <a:ea typeface="+mn-ea"/>
                <a:cs typeface="+mn-cs"/>
              </a:defRPr>
            </a:lvl1pPr>
            <a:lvl2pPr marL="0" indent="0">
              <a:buNone/>
              <a:defRPr sz="1961"/>
            </a:lvl2pPr>
            <a:lvl3pPr marL="227209" indent="0">
              <a:buNone/>
              <a:tabLst/>
              <a:defRPr sz="1961"/>
            </a:lvl3pPr>
            <a:lvl4pPr marL="451306" indent="0">
              <a:buNone/>
              <a:defRPr/>
            </a:lvl4pPr>
            <a:lvl5pPr marL="672290" indent="0">
              <a:buNone/>
              <a:tabLst/>
              <a:defRPr/>
            </a:lvl5pPr>
          </a:lstStyle>
          <a:p>
            <a:pPr rtl="0"/>
            <a:r>
              <a:rPr lang="ru-RU" noProof="1"/>
              <a:t>Короткое введение</a:t>
            </a:r>
            <a:br>
              <a:rPr lang="ru-RU" noProof="1"/>
            </a:br>
            <a:r>
              <a:rPr lang="ru-RU" noProof="1"/>
              <a:t>для данных с представлением</a:t>
            </a:r>
            <a:br>
              <a:rPr lang="ru-RU" noProof="1"/>
            </a:br>
            <a:r>
              <a:rPr lang="ru-RU" noProof="1"/>
              <a:t>пунктов по одному улучшает понимание.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1"/>
          </p:nvPr>
        </p:nvSpPr>
        <p:spPr>
          <a:xfrm>
            <a:off x="293687" y="3436331"/>
            <a:ext cx="2286000" cy="1529137"/>
          </a:xfrm>
        </p:spPr>
        <p:txBody>
          <a:bodyPr lIns="182880" tIns="146304" rIns="182880" rtlCol="0"/>
          <a:lstStyle>
            <a:lvl1pPr marL="0" indent="0" algn="l">
              <a:buNone/>
              <a:defRPr sz="1600" b="1">
                <a:latin typeface="+mn-lt"/>
              </a:defRPr>
            </a:lvl1pPr>
            <a:lvl2pPr marL="0" indent="0" algn="l">
              <a:buNone/>
              <a:defRPr lang="en-US" sz="14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>
              <a:buNone/>
              <a:defRPr sz="1200">
                <a:latin typeface="+mn-lt"/>
              </a:defRPr>
            </a:lvl3pPr>
            <a:lvl4pPr marL="0" indent="0" algn="l">
              <a:buNone/>
              <a:defRPr sz="1100">
                <a:latin typeface="+mn-lt"/>
              </a:defRPr>
            </a:lvl4pPr>
            <a:lvl5pPr marL="0" indent="0" algn="l">
              <a:buNone/>
              <a:defRPr sz="1100">
                <a:latin typeface="+mn-lt"/>
              </a:defRPr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7" name="Заголовок 6"/>
          <p:cNvSpPr>
            <a:spLocks noGrp="1"/>
          </p:cNvSpPr>
          <p:nvPr>
            <p:ph type="title"/>
          </p:nvPr>
        </p:nvSpPr>
        <p:spPr>
          <a:xfrm>
            <a:off x="555244" y="0"/>
            <a:ext cx="4083304" cy="914096"/>
          </a:xfrm>
          <a:prstGeom prst="rect">
            <a:avLst/>
          </a:prstGeom>
        </p:spPr>
        <p:txBody>
          <a:bodyPr lIns="146304" tIns="420624" rIns="146304" rtlCol="0" anchor="t" anchorCtr="0"/>
          <a:lstStyle>
            <a:lvl1pPr>
              <a:defRPr lang="en-US" sz="3200" b="0" kern="1200" spc="60" baseline="0" dirty="0">
                <a:solidFill>
                  <a:schemeClr val="bg1"/>
                </a:solidFill>
                <a:latin typeface="+mj-lt"/>
                <a:ea typeface="+mn-ea"/>
                <a:cs typeface="Segoe UI Semilight" panose="020B0402040204020203" pitchFamily="34" charset="0"/>
              </a:defRPr>
            </a:lvl1pPr>
          </a:lstStyle>
          <a:p>
            <a:pPr marL="0" lv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12" name="Текст 8"/>
          <p:cNvSpPr>
            <a:spLocks noGrp="1"/>
          </p:cNvSpPr>
          <p:nvPr>
            <p:ph type="body" sz="quarter" idx="12"/>
          </p:nvPr>
        </p:nvSpPr>
        <p:spPr>
          <a:xfrm>
            <a:off x="2661017" y="3436331"/>
            <a:ext cx="2286000" cy="1529137"/>
          </a:xfrm>
        </p:spPr>
        <p:txBody>
          <a:bodyPr lIns="182880" tIns="146304" rIns="91440" rtlCol="0"/>
          <a:lstStyle>
            <a:lvl1pPr marL="0" indent="0" algn="l">
              <a:buNone/>
              <a:defRPr lang="en-US" sz="1600" b="1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>
              <a:buNone/>
              <a:defRPr lang="en-US" sz="14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>
              <a:buNone/>
              <a:defRPr sz="1200" b="1">
                <a:latin typeface="+mn-lt"/>
              </a:defRPr>
            </a:lvl3pPr>
            <a:lvl4pPr marL="0" indent="0" algn="l">
              <a:buNone/>
              <a:defRPr sz="1100" b="0">
                <a:latin typeface="+mn-lt"/>
              </a:defRPr>
            </a:lvl4pPr>
            <a:lvl5pPr marL="0" indent="0" algn="l">
              <a:buNone/>
              <a:defRPr sz="1100" b="0">
                <a:latin typeface="+mn-lt"/>
              </a:defRPr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10" name="Текст 8"/>
          <p:cNvSpPr>
            <a:spLocks noGrp="1"/>
          </p:cNvSpPr>
          <p:nvPr>
            <p:ph type="body" sz="quarter" idx="13"/>
          </p:nvPr>
        </p:nvSpPr>
        <p:spPr>
          <a:xfrm>
            <a:off x="5028347" y="3436331"/>
            <a:ext cx="2286000" cy="1529137"/>
          </a:xfrm>
        </p:spPr>
        <p:txBody>
          <a:bodyPr lIns="182880" tIns="146304" rIns="91440" rtlCol="0"/>
          <a:lstStyle>
            <a:lvl1pPr marL="0" indent="0" algn="l">
              <a:buNone/>
              <a:defRPr lang="en-US" sz="1600" b="1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>
              <a:buNone/>
              <a:defRPr sz="1400" b="0">
                <a:solidFill>
                  <a:schemeClr val="tx1"/>
                </a:solidFill>
                <a:latin typeface="+mn-lt"/>
              </a:defRPr>
            </a:lvl2pPr>
            <a:lvl3pPr marL="0" indent="0" algn="l">
              <a:buNone/>
              <a:defRPr sz="1200" b="1">
                <a:latin typeface="+mn-lt"/>
              </a:defRPr>
            </a:lvl3pPr>
            <a:lvl4pPr marL="0" indent="0" algn="l">
              <a:buNone/>
              <a:defRPr sz="1100" b="0">
                <a:latin typeface="+mn-lt"/>
              </a:defRPr>
            </a:lvl4pPr>
            <a:lvl5pPr marL="0" indent="0" algn="l">
              <a:buNone/>
              <a:defRPr sz="1100" b="0">
                <a:latin typeface="+mn-lt"/>
              </a:defRPr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11" name="Текст 8"/>
          <p:cNvSpPr>
            <a:spLocks noGrp="1"/>
          </p:cNvSpPr>
          <p:nvPr>
            <p:ph type="body" sz="quarter" idx="14"/>
          </p:nvPr>
        </p:nvSpPr>
        <p:spPr>
          <a:xfrm>
            <a:off x="7395677" y="3436331"/>
            <a:ext cx="2286000" cy="1529137"/>
          </a:xfrm>
        </p:spPr>
        <p:txBody>
          <a:bodyPr lIns="182880" tIns="146304" rIns="91440" rtlCol="0"/>
          <a:lstStyle>
            <a:lvl1pPr marL="0" indent="0" algn="l">
              <a:buNone/>
              <a:defRPr lang="en-US" sz="1600" b="1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>
              <a:buNone/>
              <a:defRPr lang="en-US" sz="14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>
              <a:buNone/>
              <a:defRPr sz="1200" b="1">
                <a:latin typeface="+mn-lt"/>
              </a:defRPr>
            </a:lvl3pPr>
            <a:lvl4pPr marL="0" indent="0" algn="l">
              <a:buNone/>
              <a:defRPr sz="1100" b="0">
                <a:latin typeface="+mn-lt"/>
              </a:defRPr>
            </a:lvl4pPr>
            <a:lvl5pPr marL="0" indent="0" algn="l">
              <a:buNone/>
              <a:defRPr sz="1100" b="0">
                <a:latin typeface="+mn-lt"/>
              </a:defRPr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15" name="Текст 8"/>
          <p:cNvSpPr>
            <a:spLocks noGrp="1"/>
          </p:cNvSpPr>
          <p:nvPr>
            <p:ph type="body" sz="quarter" idx="15"/>
          </p:nvPr>
        </p:nvSpPr>
        <p:spPr>
          <a:xfrm>
            <a:off x="9763006" y="3436331"/>
            <a:ext cx="2286000" cy="1529137"/>
          </a:xfrm>
        </p:spPr>
        <p:txBody>
          <a:bodyPr lIns="182880" tIns="146304" rIns="91440" rtlCol="0"/>
          <a:lstStyle>
            <a:lvl1pPr marL="0" indent="0" algn="l">
              <a:buNone/>
              <a:defRPr lang="en-US" sz="1600" b="1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0" indent="0" algn="l">
              <a:buNone/>
              <a:defRPr lang="en-US" sz="1400" b="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>
              <a:buNone/>
              <a:defRPr sz="1200" b="1">
                <a:latin typeface="+mn-lt"/>
              </a:defRPr>
            </a:lvl3pPr>
            <a:lvl4pPr marL="0" indent="0" algn="l">
              <a:buNone/>
              <a:defRPr sz="1100" b="0">
                <a:latin typeface="+mn-lt"/>
              </a:defRPr>
            </a:lvl4pPr>
            <a:lvl5pPr marL="0" indent="0" algn="l">
              <a:buNone/>
              <a:defRPr sz="1100" b="0">
                <a:latin typeface="+mn-lt"/>
              </a:defRPr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13" name="Номер слайда 7"/>
          <p:cNvSpPr>
            <a:spLocks noGrp="1"/>
          </p:cNvSpPr>
          <p:nvPr>
            <p:ph type="sldNum" sz="quarter" idx="4"/>
          </p:nvPr>
        </p:nvSpPr>
        <p:spPr>
          <a:xfrm>
            <a:off x="11668594" y="6484937"/>
            <a:ext cx="523406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pPr rtl="0"/>
            <a:fld id="{4997E989-D798-4C62-8E93-3D2D613C2488}" type="slidenum">
              <a:rPr lang="ru-RU" noProof="1" dirty="0" smtClean="0"/>
              <a:pPr/>
              <a:t>‹#›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val="2158804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10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>
        <p:tmplLst>
          <p:tmpl>
            <p:tnLst>
              <p:par>
                <p:cTn presetID="10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10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10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Заголовок, 5 столбцов текста меньшего размер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 userDrawn="1"/>
        </p:nvSpPr>
        <p:spPr>
          <a:xfrm>
            <a:off x="0" y="0"/>
            <a:ext cx="12192000" cy="12143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" name="Объект 2"/>
          <p:cNvSpPr>
            <a:spLocks noGrp="1"/>
          </p:cNvSpPr>
          <p:nvPr>
            <p:ph idx="1"/>
          </p:nvPr>
        </p:nvSpPr>
        <p:spPr>
          <a:xfrm>
            <a:off x="304800" y="2598127"/>
            <a:ext cx="3714704" cy="2524794"/>
          </a:xfrm>
        </p:spPr>
        <p:txBody>
          <a:bodyPr lIns="91440" rIns="91440" rtlCol="0"/>
          <a:lstStyle>
            <a:lvl1pPr algn="ctr">
              <a:spcAft>
                <a:spcPts val="3000"/>
              </a:spcAft>
              <a:defRPr sz="240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1pPr>
            <a:lvl2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lang="en-US" sz="2000" kern="1200" dirty="0">
                <a:solidFill>
                  <a:schemeClr val="tx1"/>
                </a:solidFill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defRPr>
            </a:lvl2pPr>
            <a:lvl3pPr algn="ctr">
              <a:defRPr sz="1800"/>
            </a:lvl3pPr>
            <a:lvl4pPr algn="ctr">
              <a:defRPr sz="1800">
                <a:latin typeface="+mn-lt"/>
              </a:defRPr>
            </a:lvl4pPr>
            <a:lvl5pPr algn="ctr">
              <a:defRPr sz="1600">
                <a:latin typeface="+mn-lt"/>
              </a:defRPr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7" name="Объект 2"/>
          <p:cNvSpPr>
            <a:spLocks noGrp="1"/>
          </p:cNvSpPr>
          <p:nvPr>
            <p:ph idx="14"/>
          </p:nvPr>
        </p:nvSpPr>
        <p:spPr>
          <a:xfrm>
            <a:off x="4168631" y="2598128"/>
            <a:ext cx="3840480" cy="2524794"/>
          </a:xfrm>
        </p:spPr>
        <p:txBody>
          <a:bodyPr lIns="91440" rIns="91440" rtlCol="0"/>
          <a:lstStyle>
            <a:lvl1pPr algn="ctr">
              <a:defRPr lang="en-US" sz="2400" kern="1200" dirty="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defRPr>
            </a:lvl1pPr>
            <a:lvl2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lang="en-US" sz="2000" kern="1200" dirty="0">
                <a:solidFill>
                  <a:schemeClr val="tx1"/>
                </a:solidFill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defRPr>
            </a:lvl2pPr>
            <a:lvl3pPr algn="ctr">
              <a:defRPr sz="1800"/>
            </a:lvl3pPr>
            <a:lvl4pPr algn="ctr">
              <a:defRPr sz="1800">
                <a:latin typeface="+mn-lt"/>
              </a:defRPr>
            </a:lvl4pPr>
            <a:lvl5pPr algn="ctr">
              <a:defRPr sz="1600">
                <a:latin typeface="+mn-lt"/>
              </a:defRPr>
            </a:lvl5pPr>
          </a:lstStyle>
          <a:p>
            <a:pPr marL="0" lv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3000"/>
              </a:spcAft>
              <a:buFont typeface="Arial" panose="020B0604020202020204" pitchFamily="34" charset="0"/>
              <a:buNone/>
            </a:pPr>
            <a:r>
              <a:rPr lang="ru-RU" noProof="1" smtClean="0"/>
              <a:t>Образец текста</a:t>
            </a:r>
          </a:p>
          <a:p>
            <a:pPr marL="0" lvl="1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3000"/>
              </a:spcAft>
              <a:buFont typeface="Arial" panose="020B0604020202020204" pitchFamily="34" charset="0"/>
              <a:buNone/>
            </a:pPr>
            <a:r>
              <a:rPr lang="ru-RU" noProof="1" smtClean="0"/>
              <a:t>Второй уровень</a:t>
            </a:r>
          </a:p>
          <a:p>
            <a:pPr marL="0" lvl="2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3000"/>
              </a:spcAft>
              <a:buFont typeface="Arial" panose="020B0604020202020204" pitchFamily="34" charset="0"/>
              <a:buNone/>
            </a:pPr>
            <a:r>
              <a:rPr lang="ru-RU" noProof="1" smtClean="0"/>
              <a:t>Третий уровень</a:t>
            </a:r>
          </a:p>
          <a:p>
            <a:pPr marL="0" lvl="3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3000"/>
              </a:spcAft>
              <a:buFont typeface="Arial" panose="020B0604020202020204" pitchFamily="34" charset="0"/>
              <a:buNone/>
            </a:pPr>
            <a:r>
              <a:rPr lang="ru-RU" noProof="1" smtClean="0"/>
              <a:t>Четвертый уровень</a:t>
            </a:r>
          </a:p>
          <a:p>
            <a:pPr marL="0" lvl="4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3000"/>
              </a:spcAft>
              <a:buFont typeface="Arial" panose="020B0604020202020204" pitchFamily="34" charset="0"/>
              <a:buNone/>
            </a:pPr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9" name="Объект 2"/>
          <p:cNvSpPr>
            <a:spLocks noGrp="1"/>
          </p:cNvSpPr>
          <p:nvPr>
            <p:ph idx="15"/>
          </p:nvPr>
        </p:nvSpPr>
        <p:spPr>
          <a:xfrm>
            <a:off x="8158238" y="2598128"/>
            <a:ext cx="3773077" cy="2524794"/>
          </a:xfrm>
        </p:spPr>
        <p:txBody>
          <a:bodyPr lIns="91440" rIns="91440" rtlCol="0"/>
          <a:lstStyle>
            <a:lvl1pPr algn="ctr">
              <a:defRPr lang="en-US" sz="2400" kern="1200" dirty="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defRPr>
            </a:lvl1pPr>
            <a:lvl2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1200"/>
              </a:spcAft>
              <a:buFont typeface="Arial" panose="020B0604020202020204" pitchFamily="34" charset="0"/>
              <a:buNone/>
              <a:defRPr lang="en-US" sz="2000" kern="1200" dirty="0">
                <a:solidFill>
                  <a:schemeClr val="tx1"/>
                </a:solidFill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defRPr>
            </a:lvl2pPr>
            <a:lvl3pPr algn="ctr">
              <a:defRPr sz="1800"/>
            </a:lvl3pPr>
            <a:lvl4pPr algn="ctr">
              <a:defRPr sz="1800">
                <a:latin typeface="+mn-lt"/>
              </a:defRPr>
            </a:lvl4pPr>
            <a:lvl5pPr algn="ctr">
              <a:defRPr sz="1600">
                <a:latin typeface="+mn-lt"/>
              </a:defRPr>
            </a:lvl5pPr>
          </a:lstStyle>
          <a:p>
            <a:pPr marL="0" lv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3000"/>
              </a:spcAft>
              <a:buFont typeface="Arial" panose="020B0604020202020204" pitchFamily="34" charset="0"/>
              <a:buNone/>
            </a:pPr>
            <a:r>
              <a:rPr lang="ru-RU" noProof="1" smtClean="0"/>
              <a:t>Образец текста</a:t>
            </a:r>
          </a:p>
          <a:p>
            <a:pPr marL="0" lvl="1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3000"/>
              </a:spcAft>
              <a:buFont typeface="Arial" panose="020B0604020202020204" pitchFamily="34" charset="0"/>
              <a:buNone/>
            </a:pPr>
            <a:r>
              <a:rPr lang="ru-RU" noProof="1" smtClean="0"/>
              <a:t>Второй уровень</a:t>
            </a:r>
          </a:p>
          <a:p>
            <a:pPr marL="0" lvl="2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3000"/>
              </a:spcAft>
              <a:buFont typeface="Arial" panose="020B0604020202020204" pitchFamily="34" charset="0"/>
              <a:buNone/>
            </a:pPr>
            <a:r>
              <a:rPr lang="ru-RU" noProof="1" smtClean="0"/>
              <a:t>Третий уровень</a:t>
            </a:r>
          </a:p>
          <a:p>
            <a:pPr marL="0" lvl="3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3000"/>
              </a:spcAft>
              <a:buFont typeface="Arial" panose="020B0604020202020204" pitchFamily="34" charset="0"/>
              <a:buNone/>
            </a:pPr>
            <a:r>
              <a:rPr lang="ru-RU" noProof="1" smtClean="0"/>
              <a:t>Четвертый уровень</a:t>
            </a:r>
          </a:p>
          <a:p>
            <a:pPr marL="0" lvl="4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spcAft>
                <a:spcPts val="3000"/>
              </a:spcAft>
              <a:buFont typeface="Arial" panose="020B0604020202020204" pitchFamily="34" charset="0"/>
              <a:buNone/>
            </a:pPr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11" name="Полилиния: Фигура 10"/>
          <p:cNvSpPr/>
          <p:nvPr userDrawn="1"/>
        </p:nvSpPr>
        <p:spPr>
          <a:xfrm>
            <a:off x="129521" y="0"/>
            <a:ext cx="2749481" cy="1364786"/>
          </a:xfrm>
          <a:custGeom>
            <a:avLst/>
            <a:gdLst>
              <a:gd name="connsiteX0" fmla="*/ 0 w 4741280"/>
              <a:gd name="connsiteY0" fmla="*/ 0 h 2353474"/>
              <a:gd name="connsiteX1" fmla="*/ 4741280 w 4741280"/>
              <a:gd name="connsiteY1" fmla="*/ 0 h 2353474"/>
              <a:gd name="connsiteX2" fmla="*/ 4729949 w 4741280"/>
              <a:gd name="connsiteY2" fmla="*/ 224399 h 2353474"/>
              <a:gd name="connsiteX3" fmla="*/ 2370640 w 4741280"/>
              <a:gd name="connsiteY3" fmla="*/ 2353474 h 2353474"/>
              <a:gd name="connsiteX4" fmla="*/ 11331 w 4741280"/>
              <a:gd name="connsiteY4" fmla="*/ 224399 h 235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41280" h="2353474">
                <a:moveTo>
                  <a:pt x="0" y="0"/>
                </a:moveTo>
                <a:lnTo>
                  <a:pt x="4741280" y="0"/>
                </a:lnTo>
                <a:lnTo>
                  <a:pt x="4729949" y="224399"/>
                </a:lnTo>
                <a:cubicBezTo>
                  <a:pt x="4608502" y="1420269"/>
                  <a:pt x="3598552" y="2353474"/>
                  <a:pt x="2370640" y="2353474"/>
                </a:cubicBezTo>
                <a:cubicBezTo>
                  <a:pt x="1142728" y="2353474"/>
                  <a:pt x="132779" y="1420269"/>
                  <a:pt x="11331" y="22439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316322" y="339408"/>
            <a:ext cx="2375877" cy="978729"/>
          </a:xfrm>
        </p:spPr>
        <p:txBody>
          <a:bodyPr rtlCol="0"/>
          <a:lstStyle>
            <a:lvl1pPr algn="ctr">
              <a:defRPr lang="en-US" sz="3200" b="0" i="0" kern="1200" spc="60" baseline="0" dirty="0">
                <a:solidFill>
                  <a:schemeClr val="bg1"/>
                </a:solidFill>
                <a:latin typeface="+mj-lt"/>
                <a:ea typeface="+mn-ea"/>
                <a:cs typeface="Segoe UI Semilight" panose="020B0402040204020203" pitchFamily="34" charset="0"/>
              </a:defRPr>
            </a:lvl1pPr>
          </a:lstStyle>
          <a:p>
            <a:pPr marL="0" lv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ru-RU" noProof="1"/>
              <a:t>ЩЕЛКНИТЕ, ЧТОБЫ</a:t>
            </a:r>
          </a:p>
        </p:txBody>
      </p:sp>
      <p:sp>
        <p:nvSpPr>
          <p:cNvPr id="10" name="Текст 9"/>
          <p:cNvSpPr>
            <a:spLocks noGrp="1"/>
          </p:cNvSpPr>
          <p:nvPr>
            <p:ph type="body" sz="quarter" idx="16"/>
          </p:nvPr>
        </p:nvSpPr>
        <p:spPr>
          <a:xfrm>
            <a:off x="2879003" y="419101"/>
            <a:ext cx="9084398" cy="1364786"/>
          </a:xfrm>
        </p:spPr>
        <p:txBody>
          <a:bodyPr rtlCol="0"/>
          <a:lstStyle/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17" name="Номер слайда 7"/>
          <p:cNvSpPr>
            <a:spLocks noGrp="1"/>
          </p:cNvSpPr>
          <p:nvPr>
            <p:ph type="sldNum" sz="quarter" idx="4"/>
          </p:nvPr>
        </p:nvSpPr>
        <p:spPr>
          <a:xfrm>
            <a:off x="11668594" y="6484937"/>
            <a:ext cx="523406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pPr rtl="0"/>
            <a:fld id="{4997E989-D798-4C62-8E93-3D2D613C2488}" type="slidenum">
              <a:rPr lang="ru-RU" noProof="1" dirty="0" smtClean="0"/>
              <a:pPr/>
              <a:t>‹#›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val="31538659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Заголовок, 5 столбцов текста меньшего размер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 userDrawn="1"/>
        </p:nvSpPr>
        <p:spPr>
          <a:xfrm>
            <a:off x="0" y="0"/>
            <a:ext cx="12192000" cy="12143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68658" y="3493674"/>
            <a:ext cx="2377440" cy="1870769"/>
          </a:xfrm>
        </p:spPr>
        <p:txBody>
          <a:bodyPr lIns="146304" rIns="146304" rtlCol="0"/>
          <a:lstStyle>
            <a:lvl1pPr algn="ctr">
              <a:defRPr sz="220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1pPr>
            <a:lvl2pPr algn="ctr">
              <a:defRPr sz="220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800"/>
            </a:lvl3pPr>
            <a:lvl4pPr algn="ctr">
              <a:defRPr sz="1800">
                <a:latin typeface="+mn-lt"/>
              </a:defRPr>
            </a:lvl4pPr>
            <a:lvl5pPr algn="ctr">
              <a:defRPr sz="1600">
                <a:latin typeface="+mn-lt"/>
              </a:defRPr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6" name="Номер слайда 5"/>
          <p:cNvSpPr>
            <a:spLocks noGrp="1"/>
          </p:cNvSpPr>
          <p:nvPr>
            <p:ph type="sldNum" sz="quarter" idx="12"/>
          </p:nvPr>
        </p:nvSpPr>
        <p:spPr>
          <a:xfrm>
            <a:off x="11747687" y="6465381"/>
            <a:ext cx="431425" cy="365125"/>
          </a:xfrm>
          <a:prstGeom prst="rect">
            <a:avLst/>
          </a:prstGeom>
        </p:spPr>
        <p:txBody>
          <a:bodyPr rtlCol="0"/>
          <a:lstStyle/>
          <a:p>
            <a:pPr rtl="0"/>
            <a:fld id="{5AE1514C-5E56-4738-A1FF-4B1CFD2A3E36}" type="slidenum">
              <a:rPr lang="ru-RU" noProof="1" dirty="0" smtClean="0"/>
              <a:t>‹#›</a:t>
            </a:fld>
            <a:endParaRPr lang="ru-RU" noProof="1"/>
          </a:p>
        </p:txBody>
      </p:sp>
      <p:sp>
        <p:nvSpPr>
          <p:cNvPr id="7" name="Объект 2"/>
          <p:cNvSpPr>
            <a:spLocks noGrp="1"/>
          </p:cNvSpPr>
          <p:nvPr>
            <p:ph idx="14"/>
          </p:nvPr>
        </p:nvSpPr>
        <p:spPr>
          <a:xfrm>
            <a:off x="2483635" y="3493674"/>
            <a:ext cx="2377440" cy="1870769"/>
          </a:xfrm>
        </p:spPr>
        <p:txBody>
          <a:bodyPr lIns="146304" rIns="146304" rtlCol="0"/>
          <a:lstStyle>
            <a:lvl1pPr algn="ctr">
              <a:defRPr sz="220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1pPr>
            <a:lvl2pPr algn="ctr">
              <a:defRPr sz="220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800"/>
            </a:lvl3pPr>
            <a:lvl4pPr algn="ctr">
              <a:defRPr sz="1800">
                <a:latin typeface="+mn-lt"/>
              </a:defRPr>
            </a:lvl4pPr>
            <a:lvl5pPr algn="ctr">
              <a:defRPr sz="1600">
                <a:latin typeface="+mn-lt"/>
              </a:defRPr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9" name="Объект 2"/>
          <p:cNvSpPr>
            <a:spLocks noGrp="1"/>
          </p:cNvSpPr>
          <p:nvPr>
            <p:ph idx="15"/>
          </p:nvPr>
        </p:nvSpPr>
        <p:spPr>
          <a:xfrm>
            <a:off x="4898612" y="3493674"/>
            <a:ext cx="2377440" cy="1870769"/>
          </a:xfrm>
        </p:spPr>
        <p:txBody>
          <a:bodyPr lIns="146304" rIns="146304" rtlCol="0"/>
          <a:lstStyle>
            <a:lvl1pPr algn="ctr">
              <a:defRPr sz="220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1pPr>
            <a:lvl2pPr algn="ctr">
              <a:defRPr sz="220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800"/>
            </a:lvl3pPr>
            <a:lvl4pPr algn="ctr">
              <a:defRPr sz="1800">
                <a:latin typeface="+mn-lt"/>
              </a:defRPr>
            </a:lvl4pPr>
            <a:lvl5pPr algn="ctr">
              <a:defRPr sz="1600">
                <a:latin typeface="+mn-lt"/>
              </a:defRPr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10" name="Объект 2"/>
          <p:cNvSpPr>
            <a:spLocks noGrp="1"/>
          </p:cNvSpPr>
          <p:nvPr>
            <p:ph idx="16"/>
          </p:nvPr>
        </p:nvSpPr>
        <p:spPr>
          <a:xfrm>
            <a:off x="7313589" y="3493674"/>
            <a:ext cx="2377440" cy="1870769"/>
          </a:xfrm>
        </p:spPr>
        <p:txBody>
          <a:bodyPr lIns="146304" rIns="146304" rtlCol="0"/>
          <a:lstStyle>
            <a:lvl1pPr algn="ctr">
              <a:defRPr sz="220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1pPr>
            <a:lvl2pPr algn="ctr">
              <a:defRPr sz="220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800"/>
            </a:lvl3pPr>
            <a:lvl4pPr algn="ctr">
              <a:defRPr sz="1800">
                <a:latin typeface="+mn-lt"/>
              </a:defRPr>
            </a:lvl4pPr>
            <a:lvl5pPr algn="ctr">
              <a:defRPr sz="1600">
                <a:latin typeface="+mn-lt"/>
              </a:defRPr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11" name="Объект 2"/>
          <p:cNvSpPr>
            <a:spLocks noGrp="1"/>
          </p:cNvSpPr>
          <p:nvPr>
            <p:ph idx="17"/>
          </p:nvPr>
        </p:nvSpPr>
        <p:spPr>
          <a:xfrm>
            <a:off x="9728566" y="3493674"/>
            <a:ext cx="2377440" cy="1870769"/>
          </a:xfrm>
        </p:spPr>
        <p:txBody>
          <a:bodyPr lIns="146304" rIns="146304" rtlCol="0"/>
          <a:lstStyle>
            <a:lvl1pPr algn="ctr">
              <a:defRPr sz="220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1pPr>
            <a:lvl2pPr algn="ctr">
              <a:defRPr sz="220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800"/>
            </a:lvl3pPr>
            <a:lvl4pPr algn="ctr">
              <a:defRPr sz="1800">
                <a:latin typeface="+mn-lt"/>
              </a:defRPr>
            </a:lvl4pPr>
            <a:lvl5pPr algn="ctr">
              <a:defRPr sz="1600">
                <a:latin typeface="+mn-lt"/>
              </a:defRPr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12" name="Прямоугольник 11"/>
          <p:cNvSpPr/>
          <p:nvPr userDrawn="1"/>
        </p:nvSpPr>
        <p:spPr>
          <a:xfrm>
            <a:off x="297258" y="3382066"/>
            <a:ext cx="1920240" cy="182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13" name="Прямоугольник 12"/>
          <p:cNvSpPr/>
          <p:nvPr userDrawn="1"/>
        </p:nvSpPr>
        <p:spPr>
          <a:xfrm>
            <a:off x="2712235" y="3382066"/>
            <a:ext cx="1920240" cy="182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14" name="Прямоугольник 13"/>
          <p:cNvSpPr/>
          <p:nvPr userDrawn="1"/>
        </p:nvSpPr>
        <p:spPr>
          <a:xfrm>
            <a:off x="7542189" y="3382066"/>
            <a:ext cx="1920240" cy="182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15" name="Прямоугольник 14"/>
          <p:cNvSpPr/>
          <p:nvPr userDrawn="1"/>
        </p:nvSpPr>
        <p:spPr>
          <a:xfrm>
            <a:off x="9957166" y="3382066"/>
            <a:ext cx="1920240" cy="182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16" name="Прямоугольник 15"/>
          <p:cNvSpPr/>
          <p:nvPr userDrawn="1"/>
        </p:nvSpPr>
        <p:spPr>
          <a:xfrm>
            <a:off x="5127212" y="3382066"/>
            <a:ext cx="1920240" cy="182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3" hasCustomPrompt="1"/>
          </p:nvPr>
        </p:nvSpPr>
        <p:spPr>
          <a:xfrm>
            <a:off x="0" y="470361"/>
            <a:ext cx="12192000" cy="535531"/>
          </a:xfrm>
        </p:spPr>
        <p:txBody>
          <a:bodyPr rtlCol="0"/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n-ea"/>
                <a:cs typeface="Segoe UI Semilight" panose="020B0402040204020203" pitchFamily="34" charset="0"/>
              </a:defRPr>
            </a:lvl1pPr>
          </a:lstStyle>
          <a:p>
            <a:pPr marL="0" lv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ru-RU" noProof="1"/>
              <a:t>Образец заголовка</a:t>
            </a:r>
          </a:p>
        </p:txBody>
      </p:sp>
      <p:sp>
        <p:nvSpPr>
          <p:cNvPr id="17" name="Объект 2"/>
          <p:cNvSpPr>
            <a:spLocks noGrp="1"/>
          </p:cNvSpPr>
          <p:nvPr>
            <p:ph idx="18" hasCustomPrompt="1"/>
          </p:nvPr>
        </p:nvSpPr>
        <p:spPr>
          <a:xfrm>
            <a:off x="68658" y="2577396"/>
            <a:ext cx="2377440" cy="840230"/>
          </a:xfrm>
        </p:spPr>
        <p:txBody>
          <a:bodyPr lIns="146304" rIns="146304" rtlCol="0"/>
          <a:lstStyle>
            <a:lvl1pPr marL="0" algn="ctr" defTabSz="914400" rtl="0" eaLnBrk="1" latinLnBrk="0" hangingPunct="1">
              <a:defRPr lang="en-US" sz="5400" kern="1200" dirty="0">
                <a:solidFill>
                  <a:schemeClr val="tx1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220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800"/>
            </a:lvl3pPr>
            <a:lvl4pPr algn="ctr">
              <a:defRPr sz="1800">
                <a:latin typeface="+mn-lt"/>
              </a:defRPr>
            </a:lvl4pPr>
            <a:lvl5pPr algn="ctr">
              <a:defRPr sz="1600">
                <a:latin typeface="+mn-lt"/>
              </a:defRPr>
            </a:lvl5pPr>
          </a:lstStyle>
          <a:p>
            <a:pPr lvl="0" rtl="0"/>
            <a:r>
              <a:rPr lang="ru-RU" noProof="1"/>
              <a:t>#</a:t>
            </a:r>
          </a:p>
        </p:txBody>
      </p:sp>
      <p:sp>
        <p:nvSpPr>
          <p:cNvPr id="18" name="Объект 2"/>
          <p:cNvSpPr>
            <a:spLocks noGrp="1"/>
          </p:cNvSpPr>
          <p:nvPr>
            <p:ph idx="19" hasCustomPrompt="1"/>
          </p:nvPr>
        </p:nvSpPr>
        <p:spPr>
          <a:xfrm>
            <a:off x="2483635" y="2577396"/>
            <a:ext cx="2377440" cy="840230"/>
          </a:xfrm>
        </p:spPr>
        <p:txBody>
          <a:bodyPr lIns="146304" rIns="146304" rtlCol="0"/>
          <a:lstStyle>
            <a:lvl1pPr algn="ctr">
              <a:defRPr lang="en-US" sz="5400" b="1" kern="1200" dirty="0">
                <a:solidFill>
                  <a:schemeClr val="tx1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220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800"/>
            </a:lvl3pPr>
            <a:lvl4pPr algn="ctr">
              <a:defRPr sz="1800">
                <a:latin typeface="+mn-lt"/>
              </a:defRPr>
            </a:lvl4pPr>
            <a:lvl5pPr algn="ctr">
              <a:defRPr sz="1600">
                <a:latin typeface="+mn-lt"/>
              </a:defRPr>
            </a:lvl5pPr>
          </a:lstStyle>
          <a:p>
            <a:pPr marL="0" lv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ru-RU" noProof="1"/>
              <a:t>#</a:t>
            </a:r>
          </a:p>
        </p:txBody>
      </p:sp>
      <p:sp>
        <p:nvSpPr>
          <p:cNvPr id="19" name="Объект 2"/>
          <p:cNvSpPr>
            <a:spLocks noGrp="1"/>
          </p:cNvSpPr>
          <p:nvPr>
            <p:ph idx="20" hasCustomPrompt="1"/>
          </p:nvPr>
        </p:nvSpPr>
        <p:spPr>
          <a:xfrm>
            <a:off x="4898612" y="2577396"/>
            <a:ext cx="2377440" cy="840230"/>
          </a:xfrm>
        </p:spPr>
        <p:txBody>
          <a:bodyPr vert="horz" wrap="square" lIns="146304" tIns="45720" rIns="146304" bIns="45720" rtlCol="0">
            <a:spAutoFit/>
          </a:bodyPr>
          <a:lstStyle>
            <a:lvl1pPr algn="ctr">
              <a:defRPr lang="en-US" sz="5400" dirty="0">
                <a:solidFill>
                  <a:schemeClr val="tx1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</a:lstStyle>
          <a:p>
            <a:pPr lvl="0" algn="ctr" rtl="0"/>
            <a:r>
              <a:rPr lang="ru-RU" noProof="1"/>
              <a:t>#</a:t>
            </a:r>
          </a:p>
        </p:txBody>
      </p:sp>
      <p:sp>
        <p:nvSpPr>
          <p:cNvPr id="20" name="Объект 2"/>
          <p:cNvSpPr>
            <a:spLocks noGrp="1"/>
          </p:cNvSpPr>
          <p:nvPr>
            <p:ph idx="21" hasCustomPrompt="1"/>
          </p:nvPr>
        </p:nvSpPr>
        <p:spPr>
          <a:xfrm>
            <a:off x="7313589" y="2577396"/>
            <a:ext cx="2377440" cy="840230"/>
          </a:xfrm>
        </p:spPr>
        <p:txBody>
          <a:bodyPr vert="horz" wrap="square" lIns="146304" tIns="45720" rIns="146304" bIns="45720" rtlCol="0">
            <a:spAutoFit/>
          </a:bodyPr>
          <a:lstStyle>
            <a:lvl1pPr algn="ctr">
              <a:defRPr lang="en-US" sz="5400" dirty="0">
                <a:solidFill>
                  <a:schemeClr val="tx1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</a:lstStyle>
          <a:p>
            <a:pPr lvl="0" algn="ctr" rtl="0"/>
            <a:r>
              <a:rPr lang="ru-RU" noProof="1"/>
              <a:t>#</a:t>
            </a:r>
          </a:p>
        </p:txBody>
      </p:sp>
      <p:sp>
        <p:nvSpPr>
          <p:cNvPr id="21" name="Объект 2"/>
          <p:cNvSpPr>
            <a:spLocks noGrp="1"/>
          </p:cNvSpPr>
          <p:nvPr>
            <p:ph idx="22" hasCustomPrompt="1"/>
          </p:nvPr>
        </p:nvSpPr>
        <p:spPr>
          <a:xfrm>
            <a:off x="9728566" y="2577396"/>
            <a:ext cx="2377440" cy="840230"/>
          </a:xfrm>
        </p:spPr>
        <p:txBody>
          <a:bodyPr vert="horz" wrap="square" lIns="146304" tIns="45720" rIns="146304" bIns="45720" rtlCol="0">
            <a:spAutoFit/>
          </a:bodyPr>
          <a:lstStyle>
            <a:lvl1pPr algn="ctr">
              <a:defRPr lang="en-US" sz="5400" dirty="0">
                <a:solidFill>
                  <a:schemeClr val="tx1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</a:lstStyle>
          <a:p>
            <a:pPr lvl="0" algn="ctr" rtl="0"/>
            <a:r>
              <a:rPr lang="ru-RU" noProof="1"/>
              <a:t>#</a:t>
            </a:r>
          </a:p>
        </p:txBody>
      </p:sp>
    </p:spTree>
    <p:extLst>
      <p:ext uri="{BB962C8B-B14F-4D97-AF65-F5344CB8AC3E}">
        <p14:creationId xmlns:p14="http://schemas.microsoft.com/office/powerpoint/2010/main" val="3249118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3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2000">
                                          <p:cBhvr additive="base">
                                            <p:cTn id="11" dur="750" fill="hold"/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2000">
                                          <p:cBhvr additive="base">
                                            <p:cTn id="12" dur="750" fill="hold"/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fill="hold" grpId="0" nodeType="withEffect" p14:presetBounceEnd="3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2000">
                                          <p:cBhvr additive="base">
                                            <p:cTn id="25" dur="75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2000">
                                          <p:cBhvr additive="base">
                                            <p:cTn id="26" dur="75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 p14:presetBounceEnd="3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2000">
                                          <p:cBhvr additive="base">
                                            <p:cTn id="39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2000">
                                          <p:cBhvr additive="base">
                                            <p:cTn id="40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grpId="0" nodeType="withEffect" p14:presetBounceEnd="3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2000">
                                          <p:cBhvr additive="base">
                                            <p:cTn id="53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2000">
                                          <p:cBhvr additive="base">
                                            <p:cTn id="54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9" fill="hold">
                          <p:stCondLst>
                            <p:cond delay="indefinite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3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2000">
                                          <p:cBhvr additive="base">
                                            <p:cTn id="67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2000">
                                          <p:cBhvr additive="base">
                                            <p:cTn id="68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uiExpand="1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3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3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3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7" grpId="0" uiExpand="1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9" grpId="0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0" grpId="0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0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0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1" grpId="0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1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1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uiExpand="1" build="p">
            <p:tmplLst>
              <p:tmpl lvl="1">
                <p:tnLst>
                  <p:par>
                    <p:cTn presetID="2" presetClass="entr" presetSubtype="1" fill="hold" nodeType="withEffect" p14:presetBounceEnd="32000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2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3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4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5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8" grpId="0" uiExpand="1" build="p">
            <p:tmplLst>
              <p:tmpl lvl="1">
                <p:tnLst>
                  <p:par>
                    <p:cTn presetID="2" presetClass="entr" presetSubtype="1" fill="hold" nodeType="withEffect" p14:presetBounceEnd="32000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2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3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4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5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9" grpId="0">
            <p:tmplLst>
              <p:tmpl>
                <p:tnLst>
                  <p:par>
                    <p:cTn presetID="2" presetClass="entr" presetSubtype="1" fill="hold" nodeType="withEffect" p14:presetBounceEnd="32000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1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1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20" grpId="0">
            <p:tmplLst>
              <p:tmpl>
                <p:tnLst>
                  <p:par>
                    <p:cTn presetID="2" presetClass="entr" presetSubtype="1" fill="hold" nodeType="withEffect" p14:presetBounceEnd="32000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20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20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2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21" grpId="0">
            <p:tmplLst>
              <p:tmpl>
                <p:tnLst>
                  <p:par>
                    <p:cTn presetID="2" presetClass="entr" presetSubtype="1" fill="hold" nodeType="withEffect" p14:presetBounceEnd="32000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21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21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 p14:bounceEnd="32000">
                          <p:cBhvr additive="base">
                            <p:cTn dur="750" fill="hold"/>
                            <p:tgtEl>
                              <p:spTgt spid="2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17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75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750" fill="hold"/>
                                            <p:tgtEl>
                                              <p:spTgt spid="1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75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75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75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75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3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4" dur="75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9" fill="hold">
                          <p:stCondLst>
                            <p:cond delay="indefinite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" presetClass="entr" presetSubtype="4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75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75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75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uiExpand="1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3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3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3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7" grpId="0" uiExpand="1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9" grpId="0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0" grpId="0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0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0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1" grpId="0">
            <p:tmplLst>
              <p:tmpl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1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1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2" grpId="0" animBg="1"/>
          <p:bldP spid="13" grpId="0" animBg="1"/>
          <p:bldP spid="14" grpId="0" animBg="1"/>
          <p:bldP spid="15" grpId="0" animBg="1"/>
          <p:bldP spid="16" grpId="0" animBg="1"/>
          <p:bldP spid="17" grpId="0" uiExpand="1" build="p">
            <p:tmplLst>
              <p:tmpl lvl="1">
                <p:tnLst>
                  <p:par>
                    <p:cTn presetID="2" presetClass="entr" presetSubtype="1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2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3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4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5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7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7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8" grpId="0" uiExpand="1" build="p">
            <p:tmplLst>
              <p:tmpl lvl="1">
                <p:tnLst>
                  <p:par>
                    <p:cTn presetID="2" presetClass="entr" presetSubtype="1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2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3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4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  <p:tmpl lvl="5">
                <p:tnLst>
                  <p:par>
                    <p:cTn presetID="2" presetClass="entr" presetSubtype="4" decel="100000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8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8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1+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19" grpId="0">
            <p:tmplLst>
              <p:tmpl>
                <p:tnLst>
                  <p:par>
                    <p:cTn presetID="2" presetClass="entr" presetSubtype="1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19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19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19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20" grpId="0">
            <p:tmplLst>
              <p:tmpl>
                <p:tnLst>
                  <p:par>
                    <p:cTn presetID="2" presetClass="entr" presetSubtype="1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20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20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20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  <p:bldP spid="21" grpId="0">
            <p:tmplLst>
              <p:tmpl>
                <p:tnLst>
                  <p:par>
                    <p:cTn presetID="2" presetClass="entr" presetSubtype="1" fill="hold" nodeType="withEffect">
                      <p:stCondLst>
                        <p:cond delay="0"/>
                      </p:stCondLst>
                      <p:childTnLst>
                        <p:set>
                          <p:cBhvr>
                            <p:cTn dur="1" fill="hold">
                              <p:stCondLst>
                                <p:cond delay="0"/>
                              </p:stCondLst>
                            </p:cTn>
                            <p:tgtEl>
                              <p:spTgt spid="21"/>
                            </p:tgtEl>
                            <p:attrNameLst>
                              <p:attrName>style.visibility</p:attrName>
                            </p:attrNameLst>
                          </p:cBhvr>
                          <p:to>
                            <p:strVal val="visible"/>
                          </p:to>
                        </p:set>
                        <p:anim calcmode="lin" valueType="num">
                          <p:cBhvr additive="base">
                            <p:cTn dur="750" fill="hold"/>
                            <p:tgtEl>
                              <p:spTgt spid="21"/>
                            </p:tgtEl>
                            <p:attrNameLst>
                              <p:attrName>ppt_x</p:attrName>
                            </p:attrNameLst>
                          </p:cBhvr>
                          <p:tavLst>
                            <p:tav tm="0">
                              <p:val>
                                <p:strVal val="#ppt_x"/>
                              </p:val>
                            </p:tav>
                            <p:tav tm="100000">
                              <p:val>
                                <p:strVal val="#ppt_x"/>
                              </p:val>
                            </p:tav>
                          </p:tavLst>
                        </p:anim>
                        <p:anim calcmode="lin" valueType="num">
                          <p:cBhvr additive="base">
                            <p:cTn dur="750" fill="hold"/>
                            <p:tgtEl>
                              <p:spTgt spid="21"/>
                            </p:tgtEl>
                            <p:attrNameLst>
                              <p:attrName>ppt_y</p:attrName>
                            </p:attrNameLst>
                          </p:cBhvr>
                          <p:tavLst>
                            <p:tav tm="0">
                              <p:val>
                                <p:strVal val="0-#ppt_h/2"/>
                              </p:val>
                            </p:tav>
                            <p:tav tm="100000">
                              <p:val>
                                <p:strVal val="#ppt_y"/>
                              </p:val>
                            </p:tav>
                          </p:tavLst>
                        </p:anim>
                      </p:childTnLst>
                    </p:cTn>
                  </p:par>
                </p:tnLst>
              </p:tmpl>
            </p:tmplLst>
          </p:bldP>
        </p:bldLst>
      </p:timing>
    </mc:Fallback>
  </mc:AlternateContent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50-50 Правый фото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4"/>
          <p:cNvSpPr>
            <a:spLocks noGrp="1"/>
          </p:cNvSpPr>
          <p:nvPr>
            <p:ph type="pic" sz="quarter" idx="10" hasCustomPrompt="1"/>
          </p:nvPr>
        </p:nvSpPr>
        <p:spPr bwMode="ltGray">
          <a:xfrm>
            <a:off x="6129304" y="0"/>
            <a:ext cx="6062696" cy="6856100"/>
          </a:xfrm>
          <a:blipFill>
            <a:blip r:embed="rId2"/>
            <a:srcRect/>
            <a:stretch>
              <a:fillRect/>
            </a:stretch>
          </a:blipFill>
        </p:spPr>
        <p:txBody>
          <a:bodyPr tIns="548640" rtlCol="0" anchor="ctr" anchorCtr="0">
            <a:noAutofit/>
          </a:bodyPr>
          <a:lstStyle>
            <a:lvl1pPr marL="0" indent="0" algn="ctr">
              <a:buNone/>
              <a:defRPr sz="3600" b="1" cap="none" baseline="0">
                <a:solidFill>
                  <a:srgbClr val="FFC000"/>
                </a:solidFill>
                <a:latin typeface="+mn-lt"/>
              </a:defRPr>
            </a:lvl1pPr>
          </a:lstStyle>
          <a:p>
            <a:pPr rtl="0"/>
            <a:r>
              <a:rPr lang="ru-RU" noProof="1"/>
              <a:t>Щелкните значок, чтобы добавить изображения, или перейдите в сеть...</a:t>
            </a:r>
          </a:p>
        </p:txBody>
      </p:sp>
      <p:sp>
        <p:nvSpPr>
          <p:cNvPr id="6" name="Объект 2"/>
          <p:cNvSpPr>
            <a:spLocks noGrp="1"/>
          </p:cNvSpPr>
          <p:nvPr>
            <p:ph idx="18" hasCustomPrompt="1"/>
          </p:nvPr>
        </p:nvSpPr>
        <p:spPr>
          <a:xfrm>
            <a:off x="1875949" y="419100"/>
            <a:ext cx="2377440" cy="840230"/>
          </a:xfrm>
        </p:spPr>
        <p:txBody>
          <a:bodyPr lIns="146304" rIns="146304" rtlCol="0"/>
          <a:lstStyle>
            <a:lvl1pPr marL="0" algn="ctr" defTabSz="914400" rtl="0" eaLnBrk="1" latinLnBrk="0" hangingPunct="1">
              <a:defRPr lang="en-US" sz="5400" kern="1200" dirty="0">
                <a:solidFill>
                  <a:schemeClr val="accent4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220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800"/>
            </a:lvl3pPr>
            <a:lvl4pPr algn="ctr">
              <a:defRPr sz="1800">
                <a:latin typeface="+mn-lt"/>
              </a:defRPr>
            </a:lvl4pPr>
            <a:lvl5pPr algn="ctr">
              <a:defRPr sz="1600">
                <a:latin typeface="+mn-lt"/>
              </a:defRPr>
            </a:lvl5pPr>
          </a:lstStyle>
          <a:p>
            <a:pPr lvl="0" rtl="0"/>
            <a:r>
              <a:rPr lang="ru-RU" noProof="1"/>
              <a:t>#</a:t>
            </a:r>
          </a:p>
        </p:txBody>
      </p:sp>
      <p:sp>
        <p:nvSpPr>
          <p:cNvPr id="8" name="Текст 6"/>
          <p:cNvSpPr>
            <a:spLocks noGrp="1"/>
          </p:cNvSpPr>
          <p:nvPr>
            <p:ph type="body" sz="quarter" idx="11"/>
          </p:nvPr>
        </p:nvSpPr>
        <p:spPr>
          <a:xfrm>
            <a:off x="0" y="3428050"/>
            <a:ext cx="6129304" cy="2754087"/>
          </a:xfrm>
        </p:spPr>
        <p:txBody>
          <a:bodyPr rtlCol="0" anchor="t" anchorCtr="0"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3000"/>
              </a:spcAft>
              <a:buNone/>
              <a:defRPr lang="en-US" sz="3600" b="0" i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chemeClr val="tx2"/>
                    </a:gs>
                  </a:gsLst>
                  <a:lin ang="5400000" scaled="1"/>
                </a:gra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defRPr sz="2800"/>
            </a:lvl2pPr>
            <a:lvl3pPr algn="ctr">
              <a:defRPr lang="en-US" sz="24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defRPr sz="2000" b="1"/>
            </a:lvl4pPr>
            <a:lvl5pPr algn="ctr">
              <a:defRPr sz="1800"/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9" name="Текст 2"/>
          <p:cNvSpPr>
            <a:spLocks noGrp="1"/>
          </p:cNvSpPr>
          <p:nvPr>
            <p:ph type="body" sz="quarter" idx="19"/>
          </p:nvPr>
        </p:nvSpPr>
        <p:spPr>
          <a:xfrm>
            <a:off x="0" y="1554163"/>
            <a:ext cx="6096000" cy="590931"/>
          </a:xfrm>
        </p:spPr>
        <p:txBody>
          <a:bodyPr rtlCol="0"/>
          <a:lstStyle>
            <a:lvl1pPr algn="ctr">
              <a:defRPr sz="3600" b="0">
                <a:latin typeface="+mj-lt"/>
              </a:defRPr>
            </a:lvl1pPr>
            <a:lvl2pPr algn="ctr">
              <a:defRPr lang="en-US" sz="3200" b="0" kern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marL="0" lvl="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</a:pPr>
            <a:r>
              <a:rPr lang="ru-RU" noProof="1" smtClean="0"/>
              <a:t>Образец текста</a:t>
            </a:r>
          </a:p>
        </p:txBody>
      </p:sp>
      <p:sp>
        <p:nvSpPr>
          <p:cNvPr id="10" name="Номер слайда 7"/>
          <p:cNvSpPr>
            <a:spLocks noGrp="1"/>
          </p:cNvSpPr>
          <p:nvPr>
            <p:ph type="sldNum" sz="quarter" idx="4"/>
          </p:nvPr>
        </p:nvSpPr>
        <p:spPr>
          <a:xfrm>
            <a:off x="11668594" y="6484937"/>
            <a:ext cx="523406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pPr rtl="0"/>
            <a:fld id="{4997E989-D798-4C62-8E93-3D2D613C2488}" type="slidenum">
              <a:rPr lang="ru-RU" noProof="1" dirty="0" smtClean="0"/>
              <a:pPr/>
              <a:t>‹#›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val="146519359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0-50 Правый фото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4"/>
          <p:cNvSpPr>
            <a:spLocks noGrp="1"/>
          </p:cNvSpPr>
          <p:nvPr>
            <p:ph type="pic" sz="quarter" idx="10" hasCustomPrompt="1"/>
          </p:nvPr>
        </p:nvSpPr>
        <p:spPr bwMode="ltGray">
          <a:xfrm>
            <a:off x="6129304" y="0"/>
            <a:ext cx="6062696" cy="6856100"/>
          </a:xfrm>
          <a:blipFill>
            <a:blip r:embed="rId2"/>
            <a:srcRect/>
            <a:stretch>
              <a:fillRect/>
            </a:stretch>
          </a:blipFill>
        </p:spPr>
        <p:txBody>
          <a:bodyPr tIns="548640" rtlCol="0" anchor="ctr" anchorCtr="0">
            <a:noAutofit/>
          </a:bodyPr>
          <a:lstStyle>
            <a:lvl1pPr marL="0" indent="0" algn="ctr">
              <a:buNone/>
              <a:defRPr sz="3600" b="1" cap="none" baseline="0">
                <a:solidFill>
                  <a:srgbClr val="FFC000"/>
                </a:solidFill>
                <a:latin typeface="+mn-lt"/>
              </a:defRPr>
            </a:lvl1pPr>
          </a:lstStyle>
          <a:p>
            <a:pPr rtl="0"/>
            <a:r>
              <a:rPr lang="ru-RU" noProof="1"/>
              <a:t>Щелкните значок, чтобы добавить изображение</a:t>
            </a:r>
          </a:p>
        </p:txBody>
      </p:sp>
      <p:sp>
        <p:nvSpPr>
          <p:cNvPr id="4" name="Номер слайда 5"/>
          <p:cNvSpPr>
            <a:spLocks noGrp="1"/>
          </p:cNvSpPr>
          <p:nvPr>
            <p:ph type="sldNum" sz="quarter" idx="4"/>
          </p:nvPr>
        </p:nvSpPr>
        <p:spPr>
          <a:xfrm>
            <a:off x="11802836" y="6484937"/>
            <a:ext cx="38774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pPr rtl="0"/>
            <a:fld id="{5AE1514C-5E56-4738-A1FF-4B1CFD2A3E36}" type="slidenum">
              <a:rPr lang="ru-RU" noProof="1" dirty="0" smtClean="0"/>
              <a:pPr/>
              <a:t>‹#›</a:t>
            </a:fld>
            <a:endParaRPr lang="ru-RU" noProof="1"/>
          </a:p>
        </p:txBody>
      </p:sp>
      <p:sp>
        <p:nvSpPr>
          <p:cNvPr id="6" name="Объект 2"/>
          <p:cNvSpPr>
            <a:spLocks noGrp="1"/>
          </p:cNvSpPr>
          <p:nvPr>
            <p:ph idx="18" hasCustomPrompt="1"/>
          </p:nvPr>
        </p:nvSpPr>
        <p:spPr>
          <a:xfrm>
            <a:off x="1875949" y="419100"/>
            <a:ext cx="2377440" cy="840230"/>
          </a:xfrm>
        </p:spPr>
        <p:txBody>
          <a:bodyPr lIns="146304" rIns="146304" rtlCol="0"/>
          <a:lstStyle>
            <a:lvl1pPr marL="0" algn="ctr" defTabSz="914400" rtl="0" eaLnBrk="1" latinLnBrk="0" hangingPunct="1">
              <a:defRPr lang="en-US" sz="5400" kern="1200" dirty="0">
                <a:solidFill>
                  <a:schemeClr val="accent4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220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800"/>
            </a:lvl3pPr>
            <a:lvl4pPr algn="ctr">
              <a:defRPr sz="1800">
                <a:latin typeface="+mn-lt"/>
              </a:defRPr>
            </a:lvl4pPr>
            <a:lvl5pPr algn="ctr">
              <a:defRPr sz="1600">
                <a:latin typeface="+mn-lt"/>
              </a:defRPr>
            </a:lvl5pPr>
          </a:lstStyle>
          <a:p>
            <a:pPr lvl="0" rtl="0"/>
            <a:r>
              <a:rPr lang="ru-RU" noProof="1"/>
              <a:t>#</a:t>
            </a:r>
          </a:p>
        </p:txBody>
      </p:sp>
      <p:sp>
        <p:nvSpPr>
          <p:cNvPr id="9" name="Текст 6"/>
          <p:cNvSpPr>
            <a:spLocks noGrp="1"/>
          </p:cNvSpPr>
          <p:nvPr>
            <p:ph type="body" sz="quarter" idx="11"/>
          </p:nvPr>
        </p:nvSpPr>
        <p:spPr>
          <a:xfrm>
            <a:off x="0" y="3429000"/>
            <a:ext cx="6096000" cy="2594043"/>
          </a:xfrm>
        </p:spPr>
        <p:txBody>
          <a:bodyPr rtlCol="0" anchor="t" anchorCtr="0"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3000"/>
              </a:spcAft>
              <a:buNone/>
              <a:defRPr lang="en-US" sz="3600" b="0" i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chemeClr val="tx2"/>
                    </a:gs>
                  </a:gsLst>
                  <a:lin ang="5400000" scaled="1"/>
                </a:gra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defRPr sz="2800"/>
            </a:lvl2pPr>
            <a:lvl3pPr algn="ctr">
              <a:spcAft>
                <a:spcPts val="600"/>
              </a:spcAft>
              <a:defRPr lang="en-US" sz="24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defRPr sz="2000" b="1"/>
            </a:lvl4pPr>
            <a:lvl5pPr algn="ctr">
              <a:defRPr sz="1800"/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10" name="Текст 2"/>
          <p:cNvSpPr>
            <a:spLocks noGrp="1"/>
          </p:cNvSpPr>
          <p:nvPr>
            <p:ph type="body" sz="quarter" idx="19"/>
          </p:nvPr>
        </p:nvSpPr>
        <p:spPr>
          <a:xfrm>
            <a:off x="0" y="1554163"/>
            <a:ext cx="6096000" cy="590931"/>
          </a:xfrm>
        </p:spPr>
        <p:txBody>
          <a:bodyPr rtlCol="0"/>
          <a:lstStyle>
            <a:lvl1pPr algn="ctr">
              <a:defRPr sz="3600" b="0">
                <a:latin typeface="+mj-lt"/>
              </a:defRPr>
            </a:lvl1pPr>
            <a:lvl2pPr algn="ctr">
              <a:defRPr lang="en-US" sz="3200" b="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marL="0" lvl="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</a:pPr>
            <a:r>
              <a:rPr lang="ru-RU" noProof="1" smtClean="0"/>
              <a:t>Образец текста</a:t>
            </a:r>
          </a:p>
        </p:txBody>
      </p:sp>
      <p:sp>
        <p:nvSpPr>
          <p:cNvPr id="12" name="Номер слайда 7" hidden="1"/>
          <p:cNvSpPr txBox="1">
            <a:spLocks/>
          </p:cNvSpPr>
          <p:nvPr userDrawn="1"/>
        </p:nvSpPr>
        <p:spPr>
          <a:xfrm>
            <a:off x="10343911" y="6498718"/>
            <a:ext cx="523406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0"/>
            <a:fld id="{4997E989-D798-4C62-8E93-3D2D613C2488}" type="slidenum">
              <a:rPr lang="ru-RU" noProof="1" smtClean="0">
                <a:solidFill>
                  <a:schemeClr val="bg1"/>
                </a:solidFill>
              </a:rPr>
              <a:pPr/>
              <a:t>‹#›</a:t>
            </a:fld>
            <a:endParaRPr lang="ru-RU" noProof="1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395790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50-50 Правый фото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4"/>
          <p:cNvSpPr>
            <a:spLocks noGrp="1"/>
          </p:cNvSpPr>
          <p:nvPr>
            <p:ph type="pic" sz="quarter" idx="10" hasCustomPrompt="1"/>
          </p:nvPr>
        </p:nvSpPr>
        <p:spPr bwMode="ltGray">
          <a:xfrm>
            <a:off x="6129304" y="0"/>
            <a:ext cx="6062696" cy="6856100"/>
          </a:xfrm>
          <a:blipFill>
            <a:blip r:embed="rId2"/>
            <a:srcRect/>
            <a:stretch>
              <a:fillRect/>
            </a:stretch>
          </a:blipFill>
        </p:spPr>
        <p:txBody>
          <a:bodyPr tIns="548640" rtlCol="0" anchor="ctr" anchorCtr="0">
            <a:noAutofit/>
          </a:bodyPr>
          <a:lstStyle>
            <a:lvl1pPr marL="0" indent="0" algn="ctr">
              <a:buNone/>
              <a:defRPr sz="3600" b="1" cap="none" baseline="0">
                <a:solidFill>
                  <a:srgbClr val="FFC000"/>
                </a:solidFill>
                <a:latin typeface="+mn-lt"/>
              </a:defRPr>
            </a:lvl1pPr>
          </a:lstStyle>
          <a:p>
            <a:pPr rtl="0"/>
            <a:r>
              <a:rPr lang="ru-RU" noProof="1"/>
              <a:t>Щелкните значок, чтобы добавить изображение</a:t>
            </a:r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1"/>
          </p:nvPr>
        </p:nvSpPr>
        <p:spPr>
          <a:xfrm>
            <a:off x="0" y="3429000"/>
            <a:ext cx="6129304" cy="2754087"/>
          </a:xfrm>
        </p:spPr>
        <p:txBody>
          <a:bodyPr rtlCol="0" anchor="t" anchorCtr="0"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3000"/>
              </a:spcAft>
              <a:buNone/>
              <a:defRPr lang="en-US" sz="3600" b="0" i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chemeClr val="tx2"/>
                    </a:gs>
                  </a:gsLst>
                  <a:lin ang="5400000" scaled="1"/>
                </a:gra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defRPr sz="2800"/>
            </a:lvl2pPr>
            <a:lvl3pPr algn="ctr">
              <a:defRPr lang="en-US" sz="24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defRPr sz="2000" b="1"/>
            </a:lvl4pPr>
            <a:lvl5pPr algn="ctr">
              <a:defRPr sz="1800"/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6" name="Объект 2"/>
          <p:cNvSpPr>
            <a:spLocks noGrp="1"/>
          </p:cNvSpPr>
          <p:nvPr>
            <p:ph idx="18" hasCustomPrompt="1"/>
          </p:nvPr>
        </p:nvSpPr>
        <p:spPr>
          <a:xfrm>
            <a:off x="1875949" y="419100"/>
            <a:ext cx="2377440" cy="840230"/>
          </a:xfrm>
        </p:spPr>
        <p:txBody>
          <a:bodyPr lIns="146304" rIns="146304" rtlCol="0"/>
          <a:lstStyle>
            <a:lvl1pPr marL="0" algn="ctr" defTabSz="914400" rtl="0" eaLnBrk="1" latinLnBrk="0" hangingPunct="1">
              <a:defRPr lang="en-US" sz="5400" kern="1200" dirty="0">
                <a:solidFill>
                  <a:schemeClr val="accent4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220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800"/>
            </a:lvl3pPr>
            <a:lvl4pPr algn="ctr">
              <a:defRPr sz="1800">
                <a:latin typeface="+mn-lt"/>
              </a:defRPr>
            </a:lvl4pPr>
            <a:lvl5pPr algn="ctr">
              <a:defRPr sz="1600">
                <a:latin typeface="+mn-lt"/>
              </a:defRPr>
            </a:lvl5pPr>
          </a:lstStyle>
          <a:p>
            <a:pPr lvl="0" rtl="0"/>
            <a:r>
              <a:rPr lang="ru-RU" noProof="1"/>
              <a:t>#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sz="quarter" idx="19"/>
          </p:nvPr>
        </p:nvSpPr>
        <p:spPr>
          <a:xfrm>
            <a:off x="0" y="1554163"/>
            <a:ext cx="6129304" cy="590931"/>
          </a:xfrm>
        </p:spPr>
        <p:txBody>
          <a:bodyPr rtlCol="0"/>
          <a:lstStyle>
            <a:lvl1pPr algn="ctr">
              <a:defRPr sz="3600" b="0">
                <a:latin typeface="+mj-lt"/>
              </a:defRPr>
            </a:lvl1pPr>
            <a:lvl2pPr algn="ctr">
              <a:defRPr lang="en-US" sz="3200" b="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marL="0" lvl="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</a:pPr>
            <a:r>
              <a:rPr lang="ru-RU" noProof="1" smtClean="0"/>
              <a:t>Образец текста</a:t>
            </a:r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4"/>
          </p:nvPr>
        </p:nvSpPr>
        <p:spPr>
          <a:xfrm>
            <a:off x="11668594" y="6484937"/>
            <a:ext cx="523406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pPr rtl="0"/>
            <a:fld id="{4997E989-D798-4C62-8E93-3D2D613C2488}" type="slidenum">
              <a:rPr lang="ru-RU" noProof="1" dirty="0" smtClean="0"/>
              <a:pPr/>
              <a:t>‹#›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val="188823345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50-50 Левый фотомакет с тексто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4"/>
          <p:cNvSpPr>
            <a:spLocks noGrp="1"/>
          </p:cNvSpPr>
          <p:nvPr>
            <p:ph type="pic" sz="quarter" idx="10" hasCustomPrompt="1"/>
          </p:nvPr>
        </p:nvSpPr>
        <p:spPr bwMode="ltGray">
          <a:xfrm flipH="1">
            <a:off x="-1" y="0"/>
            <a:ext cx="6094444" cy="6856100"/>
          </a:xfrm>
          <a:blipFill>
            <a:blip r:embed="rId2"/>
            <a:stretch>
              <a:fillRect/>
            </a:stretch>
          </a:blipFill>
        </p:spPr>
        <p:txBody>
          <a:bodyPr tIns="548640" rtlCol="0" anchor="ctr" anchorCtr="0">
            <a:noAutofit/>
          </a:bodyPr>
          <a:lstStyle>
            <a:lvl1pPr marL="0" indent="0" algn="ctr">
              <a:buNone/>
              <a:defRPr sz="1568" b="1" cap="none" baseline="0">
                <a:gradFill>
                  <a:gsLst>
                    <a:gs pos="0">
                      <a:srgbClr val="FFFFFF"/>
                    </a:gs>
                    <a:gs pos="27000">
                      <a:srgbClr val="FFFFFF"/>
                    </a:gs>
                  </a:gsLst>
                  <a:lin ang="5400000" scaled="0"/>
                </a:gradFill>
                <a:latin typeface="+mn-lt"/>
              </a:defRPr>
            </a:lvl1pPr>
          </a:lstStyle>
          <a:p>
            <a:pPr rtl="0"/>
            <a:r>
              <a:rPr lang="ru-RU" noProof="1"/>
              <a:t>Щелкните значок, чтобы добавить изображение</a:t>
            </a:r>
          </a:p>
        </p:txBody>
      </p:sp>
      <p:sp>
        <p:nvSpPr>
          <p:cNvPr id="8" name="Текст 6"/>
          <p:cNvSpPr>
            <a:spLocks noGrp="1"/>
          </p:cNvSpPr>
          <p:nvPr>
            <p:ph type="body" sz="quarter" idx="11"/>
          </p:nvPr>
        </p:nvSpPr>
        <p:spPr>
          <a:xfrm>
            <a:off x="6094443" y="3425619"/>
            <a:ext cx="6097555" cy="2754087"/>
          </a:xfrm>
        </p:spPr>
        <p:txBody>
          <a:bodyPr rtlCol="0" anchor="t" anchorCtr="0"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3000"/>
              </a:spcAft>
              <a:buNone/>
              <a:defRPr lang="en-US" sz="3600" b="0" i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chemeClr val="tx2"/>
                    </a:gs>
                  </a:gsLst>
                  <a:lin ang="5400000" scaled="1"/>
                </a:gra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defRPr sz="2800"/>
            </a:lvl2pPr>
            <a:lvl3pPr algn="ctr">
              <a:defRPr lang="en-US" sz="24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defRPr sz="2000" b="1"/>
            </a:lvl4pPr>
            <a:lvl5pPr algn="ctr">
              <a:defRPr sz="1800"/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9" name="Текст 2"/>
          <p:cNvSpPr>
            <a:spLocks noGrp="1"/>
          </p:cNvSpPr>
          <p:nvPr>
            <p:ph type="body" sz="quarter" idx="19"/>
          </p:nvPr>
        </p:nvSpPr>
        <p:spPr>
          <a:xfrm>
            <a:off x="6094443" y="1554163"/>
            <a:ext cx="6097556" cy="590931"/>
          </a:xfrm>
        </p:spPr>
        <p:txBody>
          <a:bodyPr rtlCol="0"/>
          <a:lstStyle>
            <a:lvl1pPr algn="ctr">
              <a:defRPr sz="3600" b="0">
                <a:latin typeface="+mj-lt"/>
              </a:defRPr>
            </a:lvl1pPr>
            <a:lvl2pPr algn="ctr">
              <a:defRPr lang="en-US" sz="3200" b="0" kern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marL="0" lvl="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</a:pPr>
            <a:r>
              <a:rPr lang="ru-RU" noProof="1" smtClean="0"/>
              <a:t>Образец текста</a:t>
            </a:r>
          </a:p>
        </p:txBody>
      </p:sp>
      <p:sp>
        <p:nvSpPr>
          <p:cNvPr id="10" name="Объект 2"/>
          <p:cNvSpPr>
            <a:spLocks noGrp="1"/>
          </p:cNvSpPr>
          <p:nvPr>
            <p:ph idx="18" hasCustomPrompt="1"/>
          </p:nvPr>
        </p:nvSpPr>
        <p:spPr>
          <a:xfrm>
            <a:off x="7743349" y="419100"/>
            <a:ext cx="2377440" cy="840230"/>
          </a:xfrm>
        </p:spPr>
        <p:txBody>
          <a:bodyPr lIns="146304" rIns="146304" rtlCol="0"/>
          <a:lstStyle>
            <a:lvl1pPr marL="0" algn="ctr" defTabSz="914400" rtl="0" eaLnBrk="1" latinLnBrk="0" hangingPunct="1">
              <a:defRPr lang="en-US" sz="5400" kern="1200" dirty="0">
                <a:solidFill>
                  <a:schemeClr val="accent4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220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800"/>
            </a:lvl3pPr>
            <a:lvl4pPr algn="ctr">
              <a:defRPr sz="1800">
                <a:latin typeface="+mn-lt"/>
              </a:defRPr>
            </a:lvl4pPr>
            <a:lvl5pPr algn="ctr">
              <a:defRPr sz="1600">
                <a:latin typeface="+mn-lt"/>
              </a:defRPr>
            </a:lvl5pPr>
          </a:lstStyle>
          <a:p>
            <a:pPr lvl="0" rtl="0"/>
            <a:r>
              <a:rPr lang="ru-RU" noProof="1"/>
              <a:t>#</a:t>
            </a:r>
          </a:p>
        </p:txBody>
      </p:sp>
      <p:sp>
        <p:nvSpPr>
          <p:cNvPr id="11" name="Номер слайда 7"/>
          <p:cNvSpPr>
            <a:spLocks noGrp="1"/>
          </p:cNvSpPr>
          <p:nvPr>
            <p:ph type="sldNum" sz="quarter" idx="4"/>
          </p:nvPr>
        </p:nvSpPr>
        <p:spPr>
          <a:xfrm>
            <a:off x="11668594" y="6484937"/>
            <a:ext cx="523406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pPr rtl="0"/>
            <a:fld id="{4997E989-D798-4C62-8E93-3D2D613C2488}" type="slidenum">
              <a:rPr lang="ru-RU" noProof="1" dirty="0" smtClean="0"/>
              <a:pPr/>
              <a:t>‹#›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val="17982017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50-50 Левый фотомакет с тексто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4"/>
          <p:cNvSpPr>
            <a:spLocks noGrp="1"/>
          </p:cNvSpPr>
          <p:nvPr>
            <p:ph type="pic" sz="quarter" idx="10" hasCustomPrompt="1"/>
          </p:nvPr>
        </p:nvSpPr>
        <p:spPr bwMode="ltGray">
          <a:xfrm>
            <a:off x="0" y="0"/>
            <a:ext cx="6094444" cy="6856100"/>
          </a:xfrm>
          <a:blipFill>
            <a:blip r:embed="rId2"/>
            <a:srcRect/>
            <a:stretch>
              <a:fillRect/>
            </a:stretch>
          </a:blipFill>
        </p:spPr>
        <p:txBody>
          <a:bodyPr tIns="548640" rtlCol="0" anchor="ctr" anchorCtr="0">
            <a:noAutofit/>
          </a:bodyPr>
          <a:lstStyle>
            <a:lvl1pPr marL="0" indent="0" algn="ctr">
              <a:buNone/>
              <a:defRPr sz="1568" b="1" cap="none" baseline="0">
                <a:gradFill>
                  <a:gsLst>
                    <a:gs pos="0">
                      <a:srgbClr val="FFFFFF"/>
                    </a:gs>
                    <a:gs pos="27000">
                      <a:srgbClr val="FFFFFF"/>
                    </a:gs>
                  </a:gsLst>
                  <a:lin ang="5400000" scaled="0"/>
                </a:gradFill>
                <a:latin typeface="+mn-lt"/>
              </a:defRPr>
            </a:lvl1pPr>
          </a:lstStyle>
          <a:p>
            <a:pPr rtl="0"/>
            <a:r>
              <a:rPr lang="ru-RU" noProof="1"/>
              <a:t>Щелкните значок, чтобы добавить изображение</a:t>
            </a:r>
          </a:p>
        </p:txBody>
      </p:sp>
      <p:sp>
        <p:nvSpPr>
          <p:cNvPr id="8" name="Текст 6"/>
          <p:cNvSpPr>
            <a:spLocks noGrp="1"/>
          </p:cNvSpPr>
          <p:nvPr>
            <p:ph type="body" sz="quarter" idx="11"/>
          </p:nvPr>
        </p:nvSpPr>
        <p:spPr>
          <a:xfrm>
            <a:off x="6180534" y="3429000"/>
            <a:ext cx="6011466" cy="2754087"/>
          </a:xfrm>
        </p:spPr>
        <p:txBody>
          <a:bodyPr rtlCol="0" anchor="t" anchorCtr="0"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3000"/>
              </a:spcAft>
              <a:buNone/>
              <a:defRPr lang="en-US" sz="3600" b="0" i="0" kern="1200" spc="0" baseline="0" dirty="0">
                <a:solidFill>
                  <a:schemeClr val="tx2"/>
                </a:soli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defRPr sz="2800"/>
            </a:lvl2pPr>
            <a:lvl3pPr algn="ctr">
              <a:defRPr lang="en-US" sz="24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defRPr sz="2000" b="1"/>
            </a:lvl4pPr>
            <a:lvl5pPr algn="ctr">
              <a:defRPr sz="1800"/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10" name="Текст 2"/>
          <p:cNvSpPr>
            <a:spLocks noGrp="1"/>
          </p:cNvSpPr>
          <p:nvPr>
            <p:ph type="body" sz="quarter" idx="19"/>
          </p:nvPr>
        </p:nvSpPr>
        <p:spPr>
          <a:xfrm>
            <a:off x="6180534" y="1554163"/>
            <a:ext cx="5791200" cy="590931"/>
          </a:xfrm>
        </p:spPr>
        <p:txBody>
          <a:bodyPr rtlCol="0"/>
          <a:lstStyle>
            <a:lvl1pPr algn="ctr">
              <a:defRPr sz="3600" b="0">
                <a:latin typeface="+mj-lt"/>
              </a:defRPr>
            </a:lvl1pPr>
            <a:lvl2pPr algn="ctr">
              <a:defRPr lang="en-US" sz="3200" b="0" kern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marL="0" lvl="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</a:pPr>
            <a:r>
              <a:rPr lang="ru-RU" noProof="1" smtClean="0"/>
              <a:t>Образец текста</a:t>
            </a:r>
          </a:p>
        </p:txBody>
      </p:sp>
      <p:sp>
        <p:nvSpPr>
          <p:cNvPr id="11" name="Объект 2"/>
          <p:cNvSpPr>
            <a:spLocks noGrp="1"/>
          </p:cNvSpPr>
          <p:nvPr>
            <p:ph idx="18" hasCustomPrompt="1"/>
          </p:nvPr>
        </p:nvSpPr>
        <p:spPr>
          <a:xfrm>
            <a:off x="7743349" y="419100"/>
            <a:ext cx="2377440" cy="840230"/>
          </a:xfrm>
        </p:spPr>
        <p:txBody>
          <a:bodyPr lIns="146304" rIns="146304" rtlCol="0"/>
          <a:lstStyle>
            <a:lvl1pPr marL="0" algn="ctr" defTabSz="914400" rtl="0" eaLnBrk="1" latinLnBrk="0" hangingPunct="1">
              <a:defRPr lang="en-US" sz="5400" kern="1200" dirty="0">
                <a:solidFill>
                  <a:schemeClr val="accent4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220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800"/>
            </a:lvl3pPr>
            <a:lvl4pPr algn="ctr">
              <a:defRPr sz="1800">
                <a:latin typeface="+mn-lt"/>
              </a:defRPr>
            </a:lvl4pPr>
            <a:lvl5pPr algn="ctr">
              <a:defRPr sz="1600">
                <a:latin typeface="+mn-lt"/>
              </a:defRPr>
            </a:lvl5pPr>
          </a:lstStyle>
          <a:p>
            <a:pPr lvl="0" rtl="0"/>
            <a:r>
              <a:rPr lang="ru-RU" noProof="1"/>
              <a:t>#</a:t>
            </a:r>
          </a:p>
        </p:txBody>
      </p:sp>
      <p:sp>
        <p:nvSpPr>
          <p:cNvPr id="12" name="Номер слайда 7"/>
          <p:cNvSpPr>
            <a:spLocks noGrp="1"/>
          </p:cNvSpPr>
          <p:nvPr>
            <p:ph type="sldNum" sz="quarter" idx="4"/>
          </p:nvPr>
        </p:nvSpPr>
        <p:spPr>
          <a:xfrm>
            <a:off x="11668594" y="6484937"/>
            <a:ext cx="523406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pPr rtl="0"/>
            <a:fld id="{4997E989-D798-4C62-8E93-3D2D613C2488}" type="slidenum">
              <a:rPr lang="ru-RU" noProof="1" dirty="0" smtClean="0"/>
              <a:pPr/>
              <a:t>‹#›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val="2417611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50-50 Левый фотомакет с тексто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4"/>
          <p:cNvSpPr>
            <a:spLocks noGrp="1"/>
          </p:cNvSpPr>
          <p:nvPr>
            <p:ph type="pic" sz="quarter" idx="10" hasCustomPrompt="1"/>
          </p:nvPr>
        </p:nvSpPr>
        <p:spPr bwMode="ltGray">
          <a:xfrm flipH="1">
            <a:off x="0" y="0"/>
            <a:ext cx="6094444" cy="6856100"/>
          </a:xfrm>
          <a:blipFill>
            <a:blip r:embed="rId2"/>
            <a:stretch>
              <a:fillRect/>
            </a:stretch>
          </a:blipFill>
        </p:spPr>
        <p:txBody>
          <a:bodyPr tIns="548640" rtlCol="0" anchor="ctr" anchorCtr="0">
            <a:noAutofit/>
          </a:bodyPr>
          <a:lstStyle>
            <a:lvl1pPr marL="0" indent="0" algn="ctr">
              <a:buNone/>
              <a:defRPr sz="1568" b="1" cap="none" baseline="0">
                <a:gradFill>
                  <a:gsLst>
                    <a:gs pos="0">
                      <a:srgbClr val="FFFFFF"/>
                    </a:gs>
                    <a:gs pos="27000">
                      <a:srgbClr val="FFFFFF"/>
                    </a:gs>
                  </a:gsLst>
                  <a:lin ang="5400000" scaled="0"/>
                </a:gradFill>
                <a:latin typeface="+mn-lt"/>
              </a:defRPr>
            </a:lvl1pPr>
          </a:lstStyle>
          <a:p>
            <a:pPr rtl="0"/>
            <a:r>
              <a:rPr lang="ru-RU" noProof="1"/>
              <a:t>Щелкните значок, чтобы добавить изображение</a:t>
            </a:r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1"/>
          </p:nvPr>
        </p:nvSpPr>
        <p:spPr>
          <a:xfrm>
            <a:off x="6138266" y="3457545"/>
            <a:ext cx="6053733" cy="2754087"/>
          </a:xfrm>
        </p:spPr>
        <p:txBody>
          <a:bodyPr rtlCol="0" anchor="t" anchorCtr="0"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3000"/>
              </a:spcAft>
              <a:buNone/>
              <a:defRPr lang="en-US" sz="3600" b="0" i="0" kern="1200" spc="0" baseline="0" dirty="0">
                <a:solidFill>
                  <a:schemeClr val="tx2"/>
                </a:soli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defRPr sz="2800"/>
            </a:lvl2pPr>
            <a:lvl3pPr algn="ctr">
              <a:defRPr lang="en-US" sz="24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defRPr sz="2000" b="1"/>
            </a:lvl4pPr>
            <a:lvl5pPr algn="ctr">
              <a:defRPr sz="1800"/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8" name="Текст 2"/>
          <p:cNvSpPr>
            <a:spLocks noGrp="1"/>
          </p:cNvSpPr>
          <p:nvPr>
            <p:ph type="body" sz="quarter" idx="19" hasCustomPrompt="1"/>
          </p:nvPr>
        </p:nvSpPr>
        <p:spPr>
          <a:xfrm>
            <a:off x="6138267" y="1554164"/>
            <a:ext cx="5875734" cy="535531"/>
          </a:xfrm>
        </p:spPr>
        <p:txBody>
          <a:bodyPr rtlCol="0"/>
          <a:lstStyle>
            <a:lvl1pPr algn="ctr">
              <a:defRPr sz="3600" b="0">
                <a:latin typeface="+mj-lt"/>
              </a:defRPr>
            </a:lvl1pPr>
            <a:lvl2pPr marL="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3200" b="0" kern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marL="0" lvl="1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</a:pPr>
            <a:r>
              <a:rPr lang="ru-RU" noProof="1"/>
              <a:t>Фотомакет 50/50</a:t>
            </a:r>
          </a:p>
        </p:txBody>
      </p:sp>
      <p:sp>
        <p:nvSpPr>
          <p:cNvPr id="9" name="Номер слайда 7"/>
          <p:cNvSpPr>
            <a:spLocks noGrp="1"/>
          </p:cNvSpPr>
          <p:nvPr>
            <p:ph type="sldNum" sz="quarter" idx="4"/>
          </p:nvPr>
        </p:nvSpPr>
        <p:spPr>
          <a:xfrm>
            <a:off x="11668594" y="6484937"/>
            <a:ext cx="523406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pPr rtl="0"/>
            <a:fld id="{4997E989-D798-4C62-8E93-3D2D613C2488}" type="slidenum">
              <a:rPr lang="ru-RU" noProof="1" dirty="0" smtClean="0"/>
              <a:pPr/>
              <a:t>‹#›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val="162888455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50-50 Левый фотомакет с тексто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4"/>
          <p:cNvSpPr>
            <a:spLocks noGrp="1"/>
          </p:cNvSpPr>
          <p:nvPr>
            <p:ph type="pic" sz="quarter" idx="10" hasCustomPrompt="1"/>
          </p:nvPr>
        </p:nvSpPr>
        <p:spPr bwMode="ltGray">
          <a:xfrm flipH="1">
            <a:off x="-1" y="0"/>
            <a:ext cx="6094444" cy="6856100"/>
          </a:xfrm>
          <a:blipFill>
            <a:blip r:embed="rId2"/>
            <a:stretch>
              <a:fillRect/>
            </a:stretch>
          </a:blipFill>
        </p:spPr>
        <p:txBody>
          <a:bodyPr tIns="548640" rtlCol="0" anchor="ctr" anchorCtr="0">
            <a:noAutofit/>
          </a:bodyPr>
          <a:lstStyle>
            <a:lvl1pPr marL="0" indent="0" algn="ctr">
              <a:buNone/>
              <a:defRPr sz="1568" b="1" cap="none" baseline="0">
                <a:gradFill>
                  <a:gsLst>
                    <a:gs pos="0">
                      <a:srgbClr val="FFFFFF"/>
                    </a:gs>
                    <a:gs pos="27000">
                      <a:srgbClr val="FFFFFF"/>
                    </a:gs>
                  </a:gsLst>
                  <a:lin ang="5400000" scaled="0"/>
                </a:gradFill>
                <a:latin typeface="+mn-lt"/>
              </a:defRPr>
            </a:lvl1pPr>
          </a:lstStyle>
          <a:p>
            <a:pPr rtl="0"/>
            <a:r>
              <a:rPr lang="ru-RU" noProof="1"/>
              <a:t>Щелкните значок, чтобы добавить изображение</a:t>
            </a:r>
          </a:p>
        </p:txBody>
      </p:sp>
      <p:sp>
        <p:nvSpPr>
          <p:cNvPr id="7" name="Текст 6"/>
          <p:cNvSpPr>
            <a:spLocks noGrp="1"/>
          </p:cNvSpPr>
          <p:nvPr>
            <p:ph type="body" sz="quarter" idx="11"/>
          </p:nvPr>
        </p:nvSpPr>
        <p:spPr>
          <a:xfrm>
            <a:off x="6096000" y="2356398"/>
            <a:ext cx="6096000" cy="2145203"/>
          </a:xfrm>
        </p:spPr>
        <p:txBody>
          <a:bodyPr rtlCol="0" anchor="ctr" anchorCtr="0"/>
          <a:lstStyle>
            <a:lvl1pPr algn="ctr" defTabSz="914400" rtl="0" eaLnBrk="1" latinLnBrk="0" hangingPunct="1">
              <a:lnSpc>
                <a:spcPct val="90000"/>
              </a:lnSpc>
              <a:spcBef>
                <a:spcPts val="2400"/>
              </a:spcBef>
              <a:spcAft>
                <a:spcPts val="600"/>
              </a:spcAft>
              <a:buNone/>
              <a:defRPr lang="en-US" sz="3600" b="0" i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chemeClr val="tx2"/>
                    </a:gs>
                  </a:gsLst>
                  <a:lin ang="5400000" scaled="1"/>
                </a:gra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spcBef>
                <a:spcPts val="0"/>
              </a:spcBef>
              <a:spcAft>
                <a:spcPts val="600"/>
              </a:spcAft>
              <a:defRPr sz="2800"/>
            </a:lvl2pPr>
            <a:lvl3pPr algn="ctr">
              <a:spcBef>
                <a:spcPts val="0"/>
              </a:spcBef>
              <a:spcAft>
                <a:spcPts val="600"/>
              </a:spcAft>
              <a:defRPr lang="en-US" sz="24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spcBef>
                <a:spcPts val="0"/>
              </a:spcBef>
              <a:spcAft>
                <a:spcPts val="600"/>
              </a:spcAft>
              <a:defRPr sz="2000" b="1"/>
            </a:lvl4pPr>
            <a:lvl5pPr algn="ctr">
              <a:spcBef>
                <a:spcPts val="0"/>
              </a:spcBef>
              <a:spcAft>
                <a:spcPts val="600"/>
              </a:spcAft>
              <a:defRPr sz="1800"/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9" name="Номер слайда 7"/>
          <p:cNvSpPr>
            <a:spLocks noGrp="1"/>
          </p:cNvSpPr>
          <p:nvPr>
            <p:ph type="sldNum" sz="quarter" idx="4"/>
          </p:nvPr>
        </p:nvSpPr>
        <p:spPr>
          <a:xfrm>
            <a:off x="11668594" y="6484937"/>
            <a:ext cx="523406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pPr rtl="0"/>
            <a:fld id="{4997E989-D798-4C62-8E93-3D2D613C2488}" type="slidenum">
              <a:rPr lang="ru-RU" noProof="1" dirty="0" smtClean="0"/>
              <a:pPr/>
              <a:t>‹#›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val="380605484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АЗДЕЛИТЕЛЬ РАЗДЕЛОВ с числом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Полилиния: Фигура 18"/>
          <p:cNvSpPr/>
          <p:nvPr userDrawn="1"/>
        </p:nvSpPr>
        <p:spPr>
          <a:xfrm>
            <a:off x="3803737" y="-65233"/>
            <a:ext cx="4584526" cy="2297766"/>
          </a:xfrm>
          <a:custGeom>
            <a:avLst/>
            <a:gdLst>
              <a:gd name="connsiteX0" fmla="*/ 278 w 4584526"/>
              <a:gd name="connsiteY0" fmla="*/ 0 h 2297766"/>
              <a:gd name="connsiteX1" fmla="*/ 4584248 w 4584526"/>
              <a:gd name="connsiteY1" fmla="*/ 0 h 2297766"/>
              <a:gd name="connsiteX2" fmla="*/ 4584526 w 4584526"/>
              <a:gd name="connsiteY2" fmla="*/ 5503 h 2297766"/>
              <a:gd name="connsiteX3" fmla="*/ 2292263 w 4584526"/>
              <a:gd name="connsiteY3" fmla="*/ 2297766 h 2297766"/>
              <a:gd name="connsiteX4" fmla="*/ 0 w 4584526"/>
              <a:gd name="connsiteY4" fmla="*/ 5503 h 2297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84526" h="2297766">
                <a:moveTo>
                  <a:pt x="278" y="0"/>
                </a:moveTo>
                <a:lnTo>
                  <a:pt x="4584248" y="0"/>
                </a:lnTo>
                <a:lnTo>
                  <a:pt x="4584526" y="5503"/>
                </a:lnTo>
                <a:cubicBezTo>
                  <a:pt x="4584526" y="1271485"/>
                  <a:pt x="3558245" y="2297766"/>
                  <a:pt x="2292263" y="2297766"/>
                </a:cubicBezTo>
                <a:cubicBezTo>
                  <a:pt x="1026281" y="2297766"/>
                  <a:pt x="0" y="1271485"/>
                  <a:pt x="0" y="5503"/>
                </a:cubicBezTo>
                <a:close/>
              </a:path>
            </a:pathLst>
          </a:custGeom>
          <a:solidFill>
            <a:srgbClr val="000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7" name="Нижний колонтитул 4"/>
          <p:cNvSpPr txBox="1">
            <a:spLocks/>
          </p:cNvSpPr>
          <p:nvPr userDrawn="1"/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rtlCol="0"/>
          <a:lstStyle>
            <a:defPPr>
              <a:defRPr lang="en-US"/>
            </a:defPPr>
            <a:lvl1pPr marL="0" algn="l" defTabSz="914400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100" b="0" i="0" u="none" strike="noStrike" kern="1200" cap="none" spc="0" normalizeH="0" baseline="0" noProof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3" name="Заголовок 2"/>
          <p:cNvSpPr>
            <a:spLocks noGrp="1"/>
          </p:cNvSpPr>
          <p:nvPr>
            <p:ph type="title" hasCustomPrompt="1"/>
          </p:nvPr>
        </p:nvSpPr>
        <p:spPr>
          <a:xfrm>
            <a:off x="302995" y="3383280"/>
            <a:ext cx="11660405" cy="625641"/>
          </a:xfrm>
          <a:prstGeom prst="rect">
            <a:avLst/>
          </a:prstGeom>
        </p:spPr>
        <p:txBody>
          <a:bodyPr vert="horz" lIns="457200" tIns="45720" rIns="45720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800" b="1" i="0" kern="1200" spc="40" baseline="0" dirty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  <a:latin typeface="+mn-lt"/>
                <a:ea typeface="+mn-ea"/>
                <a:cs typeface="Segoe UI Semilight" panose="020B0402040204020203" pitchFamily="34" charset="0"/>
              </a:defRPr>
            </a:lvl1pPr>
          </a:lstStyle>
          <a:p>
            <a:pPr marL="0" marR="0" lvl="0" indent="0" rtl="0" fontAlgn="auto">
              <a:spcAft>
                <a:spcPts val="0"/>
              </a:spcAft>
              <a:buClrTx/>
              <a:buSzTx/>
              <a:buFontTx/>
              <a:tabLst/>
            </a:pPr>
            <a:r>
              <a:rPr lang="ru-RU" noProof="1"/>
              <a:t>СТИЛЬ ОБРАЗЦА ЗАГОЛОВКА</a:t>
            </a:r>
          </a:p>
        </p:txBody>
      </p:sp>
      <p:sp>
        <p:nvSpPr>
          <p:cNvPr id="22" name="Текст 3"/>
          <p:cNvSpPr>
            <a:spLocks noGrp="1"/>
          </p:cNvSpPr>
          <p:nvPr>
            <p:ph type="body" sz="quarter" idx="10" hasCustomPrompt="1"/>
          </p:nvPr>
        </p:nvSpPr>
        <p:spPr>
          <a:xfrm>
            <a:off x="3923323" y="186061"/>
            <a:ext cx="4376615" cy="904350"/>
          </a:xfrm>
        </p:spPr>
        <p:txBody>
          <a:bodyPr rtlCol="0"/>
          <a:lstStyle>
            <a:lvl1pPr algn="ctr">
              <a:defRPr sz="2000">
                <a:solidFill>
                  <a:schemeClr val="bg1"/>
                </a:solidFill>
              </a:defRPr>
            </a:lvl1pPr>
            <a:lvl2pPr algn="ctr">
              <a:defRPr sz="1400">
                <a:solidFill>
                  <a:schemeClr val="bg1"/>
                </a:solidFill>
              </a:defRPr>
            </a:lvl2pPr>
            <a:lvl3pPr algn="ctr">
              <a:defRPr>
                <a:solidFill>
                  <a:schemeClr val="bg1"/>
                </a:solidFill>
              </a:defRPr>
            </a:lvl3pPr>
            <a:lvl4pPr algn="ctr"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 rtl="0"/>
            <a:r>
              <a:rPr lang="ru-RU" noProof="1"/>
              <a:t>Добавьте здесь заголовок раздела</a:t>
            </a:r>
          </a:p>
          <a:p>
            <a:pPr lvl="1" rtl="0"/>
            <a:r>
              <a:rPr lang="ru-RU" noProof="1"/>
              <a:t>1</a:t>
            </a:r>
          </a:p>
        </p:txBody>
      </p:sp>
      <p:sp>
        <p:nvSpPr>
          <p:cNvPr id="23" name="Текст 3"/>
          <p:cNvSpPr>
            <a:spLocks noGrp="1"/>
          </p:cNvSpPr>
          <p:nvPr>
            <p:ph type="body" sz="quarter" idx="11" hasCustomPrompt="1"/>
          </p:nvPr>
        </p:nvSpPr>
        <p:spPr>
          <a:xfrm>
            <a:off x="304801" y="4206240"/>
            <a:ext cx="11658600" cy="757130"/>
          </a:xfrm>
        </p:spPr>
        <p:txBody>
          <a:bodyPr lIns="457200" rIns="457200" rtlCol="0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kumimoji="0" lang="en-US" sz="2400" b="0" i="0" u="none" strike="noStrike" kern="1200" cap="none" spc="0" normalizeH="0" baseline="0">
                <a:ln>
                  <a:noFill/>
                </a:ln>
                <a:solidFill>
                  <a:srgbClr val="FFFFFF">
                    <a:lumMod val="85000"/>
                    <a:lumOff val="15000"/>
                  </a:srgbClr>
                </a:solidFill>
                <a:effectLst/>
                <a:uLnTx/>
                <a:uFillTx/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ru-RU" sz="2400" b="0" i="0" u="none" strike="noStrike" kern="1200" cap="none" spc="0" normalizeH="0" noProof="1">
                <a:ln>
                  <a:noFill/>
                </a:ln>
                <a:solidFill>
                  <a:srgbClr val="FFFFFF">
                    <a:lumMod val="85000"/>
                    <a:lumOff val="15000"/>
                  </a:srgbClr>
                </a:solidFill>
                <a:effectLst/>
                <a:uLnTx/>
                <a:uFillTx/>
                <a:latin typeface="Segoe UI Semilight" panose="020B0402040204020203" pitchFamily="34" charset="0"/>
                <a:ea typeface="+mn-ea"/>
                <a:cs typeface="Segoe UI Semilight" panose="020B0402040204020203" pitchFamily="34" charset="0"/>
              </a:rPr>
              <a:t>Добавьте краткое обобщающее предложение, посвященное заголовку или высказыванию выше</a:t>
            </a:r>
          </a:p>
        </p:txBody>
      </p:sp>
      <p:sp>
        <p:nvSpPr>
          <p:cNvPr id="6" name="Текст 5"/>
          <p:cNvSpPr>
            <a:spLocks noGrp="1"/>
          </p:cNvSpPr>
          <p:nvPr>
            <p:ph type="body" sz="quarter" idx="12" hasCustomPrompt="1"/>
          </p:nvPr>
        </p:nvSpPr>
        <p:spPr>
          <a:xfrm>
            <a:off x="5737094" y="1007413"/>
            <a:ext cx="792205" cy="1200329"/>
          </a:xfrm>
        </p:spPr>
        <p:txBody>
          <a:bodyPr wrap="none" rtlCol="0" anchor="ctr"/>
          <a:lstStyle>
            <a:lvl1pPr algn="ctr">
              <a:defRPr kumimoji="0" lang="en-US" sz="8000" b="1" i="0" u="none" strike="noStrike" kern="1200" cap="none" spc="0" normalizeH="0" baseline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Segoe UI" panose="020B0502040204020203" pitchFamily="34" charset="0"/>
                <a:ea typeface="+mn-ea"/>
                <a:cs typeface="Segoe UI" panose="020B0502040204020203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ru-RU" noProof="1"/>
              <a:t>#</a:t>
            </a:r>
          </a:p>
        </p:txBody>
      </p:sp>
    </p:spTree>
    <p:extLst>
      <p:ext uri="{BB962C8B-B14F-4D97-AF65-F5344CB8AC3E}">
        <p14:creationId xmlns:p14="http://schemas.microsoft.com/office/powerpoint/2010/main" val="264187487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50-50 Левый фотомакет с тексто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Рисунок 9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0413" cy="6858000"/>
          </a:xfrm>
          <a:blipFill>
            <a:blip r:embed="rId2"/>
            <a:stretch>
              <a:fillRect/>
            </a:stretch>
          </a:blipFill>
        </p:spPr>
        <p:txBody>
          <a:bodyPr rtlCol="0" anchor="ctr" anchorCtr="0">
            <a:noAutofit/>
          </a:bodyPr>
          <a:lstStyle>
            <a:lvl1pPr algn="r">
              <a:defRPr baseline="0"/>
            </a:lvl1pPr>
          </a:lstStyle>
          <a:p>
            <a:pPr rtl="0"/>
            <a:r>
              <a:rPr lang="ru-RU" noProof="1"/>
              <a:t>Изображение без полей</a:t>
            </a:r>
          </a:p>
        </p:txBody>
      </p:sp>
      <p:sp>
        <p:nvSpPr>
          <p:cNvPr id="7" name="Объект 2"/>
          <p:cNvSpPr>
            <a:spLocks noGrp="1"/>
          </p:cNvSpPr>
          <p:nvPr>
            <p:ph idx="18" hasCustomPrompt="1"/>
          </p:nvPr>
        </p:nvSpPr>
        <p:spPr>
          <a:xfrm>
            <a:off x="1875949" y="419100"/>
            <a:ext cx="2377440" cy="840230"/>
          </a:xfrm>
        </p:spPr>
        <p:txBody>
          <a:bodyPr lIns="146304" rIns="146304" rtlCol="0"/>
          <a:lstStyle>
            <a:lvl1pPr marL="0" algn="ctr" defTabSz="914400" rtl="0" eaLnBrk="1" latinLnBrk="0" hangingPunct="1">
              <a:defRPr lang="en-US" sz="5400" kern="1200" dirty="0">
                <a:solidFill>
                  <a:schemeClr val="accent4"/>
                </a:solidFill>
                <a:latin typeface="Segoe UI Black" panose="020B0A02040204020203" pitchFamily="34" charset="0"/>
                <a:ea typeface="Segoe UI Black" panose="020B0A02040204020203" pitchFamily="34" charset="0"/>
                <a:cs typeface="Segoe UI Black" panose="020B0A02040204020203" pitchFamily="34" charset="0"/>
              </a:defRPr>
            </a:lvl1pPr>
            <a:lvl2pPr algn="ctr">
              <a:defRPr sz="2200">
                <a:solidFill>
                  <a:schemeClr val="tx1">
                    <a:lumMod val="75000"/>
                    <a:lumOff val="25000"/>
                  </a:schemeClr>
                </a:solidFill>
                <a:latin typeface="Segoe UI Semilight" panose="020B0402040204020203" pitchFamily="34" charset="0"/>
                <a:cs typeface="Segoe UI Semilight" panose="020B0402040204020203" pitchFamily="34" charset="0"/>
              </a:defRPr>
            </a:lvl2pPr>
            <a:lvl3pPr algn="ctr">
              <a:defRPr sz="1800"/>
            </a:lvl3pPr>
            <a:lvl4pPr algn="ctr">
              <a:defRPr sz="1800">
                <a:latin typeface="+mn-lt"/>
              </a:defRPr>
            </a:lvl4pPr>
            <a:lvl5pPr algn="ctr">
              <a:defRPr sz="1600">
                <a:latin typeface="+mn-lt"/>
              </a:defRPr>
            </a:lvl5pPr>
          </a:lstStyle>
          <a:p>
            <a:pPr lvl="0" rtl="0"/>
            <a:r>
              <a:rPr lang="ru-RU" noProof="1"/>
              <a:t>#</a:t>
            </a:r>
          </a:p>
        </p:txBody>
      </p:sp>
      <p:sp>
        <p:nvSpPr>
          <p:cNvPr id="11" name="Текст 6"/>
          <p:cNvSpPr>
            <a:spLocks noGrp="1"/>
          </p:cNvSpPr>
          <p:nvPr>
            <p:ph type="body" sz="quarter" idx="11"/>
          </p:nvPr>
        </p:nvSpPr>
        <p:spPr>
          <a:xfrm>
            <a:off x="304800" y="3429000"/>
            <a:ext cx="5960269" cy="2754087"/>
          </a:xfrm>
        </p:spPr>
        <p:txBody>
          <a:bodyPr rtlCol="0" anchor="t" anchorCtr="0"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3000"/>
              </a:spcAft>
              <a:buNone/>
              <a:defRPr lang="en-US" sz="3600" b="0" i="0" kern="1200" spc="0" baseline="0" dirty="0">
                <a:gradFill>
                  <a:gsLst>
                    <a:gs pos="0">
                      <a:schemeClr val="tx2"/>
                    </a:gs>
                    <a:gs pos="100000">
                      <a:schemeClr val="tx2"/>
                    </a:gs>
                  </a:gsLst>
                  <a:lin ang="5400000" scaled="1"/>
                </a:gradFill>
                <a:latin typeface="Segoe UI Semibold" panose="020B0702040204020203" pitchFamily="34" charset="0"/>
                <a:ea typeface="+mn-ea"/>
                <a:cs typeface="Segoe UI Semibold" panose="020B0702040204020203" pitchFamily="34" charset="0"/>
              </a:defRPr>
            </a:lvl1pPr>
            <a:lvl2pPr algn="ctr">
              <a:defRPr sz="2800"/>
            </a:lvl2pPr>
            <a:lvl3pPr algn="ctr">
              <a:defRPr lang="en-US" sz="2400" b="0" kern="1200" dirty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algn="ctr">
              <a:defRPr sz="2000" b="1"/>
            </a:lvl4pPr>
            <a:lvl5pPr algn="ctr">
              <a:defRPr sz="1800"/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12" name="Текст 2"/>
          <p:cNvSpPr>
            <a:spLocks noGrp="1"/>
          </p:cNvSpPr>
          <p:nvPr>
            <p:ph type="body" sz="quarter" idx="19" hasCustomPrompt="1"/>
          </p:nvPr>
        </p:nvSpPr>
        <p:spPr>
          <a:xfrm>
            <a:off x="304800" y="1554164"/>
            <a:ext cx="5875734" cy="535531"/>
          </a:xfrm>
        </p:spPr>
        <p:txBody>
          <a:bodyPr rtlCol="0"/>
          <a:lstStyle>
            <a:lvl1pPr algn="ctr">
              <a:defRPr sz="3600" b="0">
                <a:latin typeface="+mj-lt"/>
              </a:defRPr>
            </a:lvl1pPr>
            <a:lvl2pPr marL="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lang="en-US" sz="3200" b="0" kern="12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marL="0" lvl="1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</a:pPr>
            <a:r>
              <a:rPr lang="ru-RU" noProof="1"/>
              <a:t>Заголовок</a:t>
            </a:r>
          </a:p>
        </p:txBody>
      </p:sp>
      <p:sp>
        <p:nvSpPr>
          <p:cNvPr id="13" name="Номер слайда 7"/>
          <p:cNvSpPr>
            <a:spLocks noGrp="1"/>
          </p:cNvSpPr>
          <p:nvPr>
            <p:ph type="sldNum" sz="quarter" idx="4"/>
          </p:nvPr>
        </p:nvSpPr>
        <p:spPr>
          <a:xfrm>
            <a:off x="11668594" y="6484937"/>
            <a:ext cx="523406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pPr rtl="0"/>
            <a:fld id="{4997E989-D798-4C62-8E93-3D2D613C2488}" type="slidenum">
              <a:rPr lang="ru-RU" noProof="1" dirty="0" smtClean="0"/>
              <a:pPr/>
              <a:t>‹#›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val="278914026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Выноска с небольшим текстом (без маркера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/>
          <p:cNvSpPr/>
          <p:nvPr userDrawn="1"/>
        </p:nvSpPr>
        <p:spPr>
          <a:xfrm>
            <a:off x="0" y="0"/>
            <a:ext cx="12192000" cy="297484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10" hasCustomPrompt="1"/>
          </p:nvPr>
        </p:nvSpPr>
        <p:spPr>
          <a:xfrm>
            <a:off x="269240" y="3367878"/>
            <a:ext cx="5192775" cy="2264723"/>
          </a:xfrm>
        </p:spPr>
        <p:txBody>
          <a:bodyPr wrap="square" rtlCol="0">
            <a:spAutoFit/>
          </a:bodyPr>
          <a:lstStyle>
            <a:lvl1pPr marL="0" marR="0" indent="0" algn="l" defTabSz="914367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Pct val="90000"/>
              <a:buFont typeface="Wingdings" pitchFamily="2" charset="2"/>
              <a:buNone/>
              <a:tabLst/>
              <a:defRPr lang="en-US" sz="3137" kern="1200" spc="0" baseline="0" dirty="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  <a:latin typeface="+mj-lt"/>
                <a:ea typeface="+mn-ea"/>
                <a:cs typeface="+mn-cs"/>
              </a:defRPr>
            </a:lvl1pPr>
            <a:lvl2pPr marL="0" indent="0">
              <a:buNone/>
              <a:defRPr sz="1961"/>
            </a:lvl2pPr>
            <a:lvl3pPr marL="227209" indent="0">
              <a:buNone/>
              <a:tabLst/>
              <a:defRPr sz="1961"/>
            </a:lvl3pPr>
            <a:lvl4pPr marL="451306" indent="0">
              <a:buNone/>
              <a:defRPr/>
            </a:lvl4pPr>
            <a:lvl5pPr marL="672290" indent="0">
              <a:buNone/>
              <a:tabLst/>
              <a:defRPr/>
            </a:lvl5pPr>
          </a:lstStyle>
          <a:p>
            <a:pPr rtl="0"/>
            <a:r>
              <a:rPr lang="ru-RU" noProof="1"/>
              <a:t>Короткое введение</a:t>
            </a:r>
            <a:br>
              <a:rPr lang="ru-RU" noProof="1"/>
            </a:br>
            <a:r>
              <a:rPr lang="ru-RU" noProof="1"/>
              <a:t>для данных с представлением</a:t>
            </a:r>
            <a:br>
              <a:rPr lang="ru-RU" noProof="1"/>
            </a:br>
            <a:r>
              <a:rPr lang="ru-RU" noProof="1"/>
              <a:t>пунктов по одному улучшает понимание.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1"/>
          </p:nvPr>
        </p:nvSpPr>
        <p:spPr>
          <a:xfrm>
            <a:off x="6253316" y="3503950"/>
            <a:ext cx="5671764" cy="1705723"/>
          </a:xfrm>
        </p:spPr>
        <p:txBody>
          <a:bodyPr rtlCol="0"/>
          <a:lstStyle>
            <a:lvl1pPr marL="0" indent="0" algn="l">
              <a:buNone/>
              <a:defRPr sz="1961">
                <a:latin typeface="+mn-lt"/>
              </a:defRPr>
            </a:lvl1pPr>
            <a:lvl2pPr marL="0" indent="0" algn="l">
              <a:buNone/>
              <a:defRPr sz="1765">
                <a:latin typeface="+mn-lt"/>
              </a:defRPr>
            </a:lvl2pPr>
            <a:lvl3pPr marL="0" indent="0" algn="l">
              <a:buNone/>
              <a:defRPr sz="1568">
                <a:latin typeface="+mn-lt"/>
              </a:defRPr>
            </a:lvl3pPr>
            <a:lvl4pPr marL="0" indent="0" algn="l">
              <a:buNone/>
              <a:defRPr sz="1372">
                <a:latin typeface="+mn-lt"/>
              </a:defRPr>
            </a:lvl4pPr>
            <a:lvl5pPr marL="0" indent="0" algn="l">
              <a:buNone/>
              <a:defRPr sz="1372">
                <a:latin typeface="+mn-lt"/>
              </a:defRPr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3" name="Рисунок 2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2974848"/>
          </a:xfrm>
          <a:blipFill>
            <a:blip r:embed="rId2"/>
            <a:srcRect/>
            <a:stretch>
              <a:fillRect t="-65721" r="-4798" b="-46455"/>
            </a:stretch>
          </a:blipFill>
        </p:spPr>
        <p:txBody>
          <a:bodyPr rtlCol="0" anchor="ctr" anchorCtr="0">
            <a:noAutofit/>
          </a:bodyPr>
          <a:lstStyle/>
          <a:p>
            <a:pPr rtl="0"/>
            <a:r>
              <a:rPr lang="ru-RU" noProof="1"/>
              <a:t>Щелкните значок, чтобы добавить изображение</a:t>
            </a:r>
          </a:p>
        </p:txBody>
      </p:sp>
      <p:sp>
        <p:nvSpPr>
          <p:cNvPr id="2" name="Заголовок 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11" name="Номер слайда 7"/>
          <p:cNvSpPr>
            <a:spLocks noGrp="1"/>
          </p:cNvSpPr>
          <p:nvPr>
            <p:ph type="sldNum" sz="quarter" idx="4"/>
          </p:nvPr>
        </p:nvSpPr>
        <p:spPr>
          <a:xfrm>
            <a:off x="11668594" y="6484937"/>
            <a:ext cx="523406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pPr rtl="0"/>
            <a:fld id="{4997E989-D798-4C62-8E93-3D2D613C2488}" type="slidenum">
              <a:rPr lang="ru-RU" noProof="1" dirty="0" smtClean="0"/>
              <a:pPr/>
              <a:t>‹#›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val="266919812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устой слайд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/>
          <p:cNvSpPr>
            <a:spLocks noGrp="1" noChangeAspect="1"/>
          </p:cNvSpPr>
          <p:nvPr>
            <p:ph type="pic" sz="quarter" idx="14" hasCustomPrompt="1"/>
          </p:nvPr>
        </p:nvSpPr>
        <p:spPr>
          <a:xfrm>
            <a:off x="0" y="0"/>
            <a:ext cx="12192000" cy="6858000"/>
          </a:xfrm>
        </p:spPr>
        <p:txBody>
          <a:bodyPr lIns="91440" rtlCol="0">
            <a:noAutofit/>
          </a:bodyPr>
          <a:lstStyle>
            <a:lvl1pPr algn="ctr">
              <a:defRPr/>
            </a:lvl1pPr>
          </a:lstStyle>
          <a:p>
            <a:pPr rtl="0"/>
            <a:r>
              <a:rPr lang="ru-RU" noProof="1"/>
              <a:t>Щелкните значок, чтобы добавить фото</a:t>
            </a: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11747687" y="6465381"/>
            <a:ext cx="431425" cy="365125"/>
          </a:xfrm>
          <a:prstGeom prst="rect">
            <a:avLst/>
          </a:prstGeom>
        </p:spPr>
        <p:txBody>
          <a:bodyPr rtlCol="0"/>
          <a:lstStyle/>
          <a:p>
            <a:pPr rtl="0"/>
            <a:fld id="{5AE1514C-5E56-4738-A1FF-4B1CFD2A3E36}" type="slidenum">
              <a:rPr lang="ru-RU" noProof="1" dirty="0" smtClean="0"/>
              <a:t>‹#›</a:t>
            </a:fld>
            <a:endParaRPr lang="ru-RU" noProof="1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966652" y="2567613"/>
            <a:ext cx="8804365" cy="3748719"/>
          </a:xfrm>
          <a:prstGeom prst="rect">
            <a:avLst/>
          </a:prstGeom>
        </p:spPr>
        <p:txBody>
          <a:bodyPr rtlCol="0"/>
          <a:lstStyle>
            <a:lvl1pPr algn="l">
              <a:defRPr lang="en-US" sz="8800" b="1" i="0" kern="1200" spc="100" dirty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rgbClr val="FFFFFF"/>
                    </a:gs>
                  </a:gsLst>
                  <a:lin ang="5400000" scaled="1"/>
                </a:gradFill>
                <a:latin typeface="+mn-lt"/>
                <a:ea typeface="+mn-ea"/>
                <a:cs typeface="Segoe UI Semilight" panose="020B0402040204020203" pitchFamily="34" charset="0"/>
              </a:defRPr>
            </a:lvl1pPr>
          </a:lstStyle>
          <a:p>
            <a:pPr rtl="0"/>
            <a:r>
              <a:rPr lang="ru-RU" noProof="1"/>
              <a:t>ЩЕЛКНИТЕ, ЧТОБЫ ИЗМЕНИТЬ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13" hasCustomPrompt="1"/>
          </p:nvPr>
        </p:nvSpPr>
        <p:spPr>
          <a:xfrm>
            <a:off x="1581150" y="3971108"/>
            <a:ext cx="9461500" cy="1421928"/>
          </a:xfrm>
        </p:spPr>
        <p:txBody>
          <a:bodyPr rtlCol="0"/>
          <a:lstStyle>
            <a:lvl1pPr algn="l">
              <a:defRPr lang="en-US" sz="4800" b="1" i="0" kern="1200" spc="300" dirty="0" smtClean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rgbClr val="FFFFFF"/>
                    </a:gs>
                  </a:gsLst>
                  <a:lin ang="5400000" scaled="1"/>
                </a:gradFill>
                <a:latin typeface="+mn-lt"/>
                <a:ea typeface="+mn-ea"/>
                <a:cs typeface="Segoe UI Semilight" panose="020B0402040204020203" pitchFamily="34" charset="0"/>
              </a:defRPr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 rtl="0"/>
            <a:r>
              <a:rPr lang="ru-RU" noProof="1"/>
              <a:t>ИЗМЕНИТЬ 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407356729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Пустой слайд с изображение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11747687" y="6465381"/>
            <a:ext cx="431425" cy="365125"/>
          </a:xfrm>
          <a:prstGeom prst="rect">
            <a:avLst/>
          </a:prstGeom>
        </p:spPr>
        <p:txBody>
          <a:bodyPr rtlCol="0"/>
          <a:lstStyle/>
          <a:p>
            <a:pPr rtl="0"/>
            <a:fld id="{5AE1514C-5E56-4738-A1FF-4B1CFD2A3E36}" type="slidenum">
              <a:rPr lang="ru-RU" noProof="1" dirty="0" smtClean="0"/>
              <a:t>‹#›</a:t>
            </a:fld>
            <a:endParaRPr lang="ru-RU" noProof="1"/>
          </a:p>
        </p:txBody>
      </p:sp>
      <p:sp>
        <p:nvSpPr>
          <p:cNvPr id="3" name="Рисунок 2"/>
          <p:cNvSpPr>
            <a:spLocks noGrp="1" noChangeAspect="1"/>
          </p:cNvSpPr>
          <p:nvPr>
            <p:ph type="pic" sz="quarter" idx="13" hasCustomPrompt="1"/>
          </p:nvPr>
        </p:nvSpPr>
        <p:spPr>
          <a:xfrm>
            <a:off x="0" y="0"/>
            <a:ext cx="12066954" cy="6858000"/>
          </a:xfrm>
        </p:spPr>
        <p:txBody>
          <a:bodyPr rtlCol="0" anchor="ctr">
            <a:noAutofit/>
          </a:bodyPr>
          <a:lstStyle>
            <a:lvl1pPr algn="ctr">
              <a:defRPr>
                <a:solidFill>
                  <a:schemeClr val="tx2"/>
                </a:solidFill>
              </a:defRPr>
            </a:lvl1pPr>
          </a:lstStyle>
          <a:p>
            <a:pPr rtl="0"/>
            <a:r>
              <a:rPr lang="ru-RU" noProof="1"/>
              <a:t>Щелкните значок, чтобы добавить изображение</a:t>
            </a:r>
          </a:p>
        </p:txBody>
      </p:sp>
    </p:spTree>
    <p:extLst>
      <p:ext uri="{BB962C8B-B14F-4D97-AF65-F5344CB8AC3E}">
        <p14:creationId xmlns:p14="http://schemas.microsoft.com/office/powerpoint/2010/main" val="155839581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Пуст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11747687" y="6465381"/>
            <a:ext cx="431425" cy="365125"/>
          </a:xfrm>
          <a:prstGeom prst="rect">
            <a:avLst/>
          </a:prstGeom>
        </p:spPr>
        <p:txBody>
          <a:bodyPr rtlCol="0"/>
          <a:lstStyle/>
          <a:p>
            <a:pPr rtl="0"/>
            <a:fld id="{5AE1514C-5E56-4738-A1FF-4B1CFD2A3E36}" type="slidenum">
              <a:rPr lang="ru-RU" noProof="1" dirty="0" smtClean="0"/>
              <a:t>‹#›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val="389364822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шаг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 4">
            <a:extLst>
              <a:ext uri="{FF2B5EF4-FFF2-40B4-BE49-F238E27FC236}">
                <a16:creationId xmlns:a16="http://schemas.microsoft.com/office/drawing/2014/main" id="{914BDA58-9C93-4222-A4EC-4BEB46CE061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3175"/>
            <a:ext cx="12191998" cy="6851648"/>
          </a:xfrm>
          <a:prstGeom prst="rect">
            <a:avLst/>
          </a:prstGeom>
        </p:spPr>
      </p:pic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>
          <a:xfrm>
            <a:off x="11747687" y="6465381"/>
            <a:ext cx="431425" cy="365125"/>
          </a:xfrm>
          <a:prstGeom prst="rect">
            <a:avLst/>
          </a:prstGeom>
        </p:spPr>
        <p:txBody>
          <a:bodyPr rtlCol="0"/>
          <a:lstStyle/>
          <a:p>
            <a:pPr rtl="0"/>
            <a:fld id="{5AE1514C-5E56-4738-A1FF-4B1CFD2A3E36}" type="slidenum">
              <a:rPr lang="ru-RU" noProof="1" dirty="0" smtClean="0"/>
              <a:t>‹#›</a:t>
            </a:fld>
            <a:endParaRPr lang="ru-RU" noProof="1"/>
          </a:p>
        </p:txBody>
      </p:sp>
      <p:sp>
        <p:nvSpPr>
          <p:cNvPr id="6" name="Надпись 5">
            <a:hlinkClick r:id="rId3"/>
            <a:extLst>
              <a:ext uri="{FF2B5EF4-FFF2-40B4-BE49-F238E27FC236}">
                <a16:creationId xmlns:a16="http://schemas.microsoft.com/office/drawing/2014/main" id="{FC5E276D-531E-45A9-B450-EFEC62CDC8DF}"/>
              </a:ext>
            </a:extLst>
          </p:cNvPr>
          <p:cNvSpPr txBox="1"/>
          <p:nvPr userDrawn="1"/>
        </p:nvSpPr>
        <p:spPr>
          <a:xfrm>
            <a:off x="4434662" y="93791"/>
            <a:ext cx="3322677" cy="316517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</p:spPr>
        <p:txBody>
          <a:bodyPr wrap="square" lIns="0" rIns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050" b="0" i="0" u="none" strike="noStrike" kern="0" cap="none" spc="0" normalizeH="0" noProof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rPr>
              <a:t>Neal Creative | Щелкните, чтобы </a:t>
            </a:r>
            <a:r>
              <a:rPr lang="ru-RU" sz="1050" b="1" i="0" u="none" strike="noStrike" kern="0" cap="none" spc="0" normalizeH="0" noProof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rPr>
              <a:t>узнать больше</a:t>
            </a:r>
          </a:p>
        </p:txBody>
      </p:sp>
      <p:sp>
        <p:nvSpPr>
          <p:cNvPr id="7" name="Надпись 6">
            <a:hlinkClick r:id="rId4"/>
          </p:cNvPr>
          <p:cNvSpPr txBox="1"/>
          <p:nvPr userDrawn="1"/>
        </p:nvSpPr>
        <p:spPr>
          <a:xfrm>
            <a:off x="0" y="6548363"/>
            <a:ext cx="1209664" cy="346234"/>
          </a:xfrm>
          <a:prstGeom prst="roundRect">
            <a:avLst>
              <a:gd name="adj" fmla="val 50000"/>
            </a:avLst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000" noProof="1">
                <a:solidFill>
                  <a:schemeClr val="tx1"/>
                </a:solidFill>
              </a:rPr>
              <a:t>Neal Creative </a:t>
            </a:r>
            <a:r>
              <a:rPr lang="ru-RU" sz="900" kern="1200" noProof="1">
                <a:solidFill>
                  <a:schemeClr val="tx1"/>
                </a:solidFill>
                <a:latin typeface="+mn-lt"/>
                <a:ea typeface="+mn-ea"/>
                <a:cs typeface="+mn-cs"/>
              </a:rPr>
              <a:t>©</a:t>
            </a:r>
            <a:r>
              <a:rPr lang="ru-RU" sz="1000" noProof="1">
                <a:solidFill>
                  <a:schemeClr val="tx1"/>
                </a:solidFill>
              </a:rPr>
              <a:t> </a:t>
            </a:r>
            <a:endParaRPr lang="ru-RU" sz="1000" b="1" noProof="1">
              <a:solidFill>
                <a:schemeClr val="tx1"/>
              </a:solidFill>
            </a:endParaRPr>
          </a:p>
        </p:txBody>
      </p: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EF273A61-5610-4355-89F3-7C90515BFCC9}"/>
              </a:ext>
            </a:extLst>
          </p:cNvPr>
          <p:cNvGrpSpPr/>
          <p:nvPr userDrawn="1"/>
        </p:nvGrpSpPr>
        <p:grpSpPr>
          <a:xfrm>
            <a:off x="5976075" y="4118082"/>
            <a:ext cx="1800444" cy="1927264"/>
            <a:chOff x="5976075" y="3634505"/>
            <a:chExt cx="1800444" cy="1927264"/>
          </a:xfrm>
        </p:grpSpPr>
        <p:pic>
          <p:nvPicPr>
            <p:cNvPr id="9" name="Рисунок 8">
              <a:extLst>
                <a:ext uri="{FF2B5EF4-FFF2-40B4-BE49-F238E27FC236}">
                  <a16:creationId xmlns:a16="http://schemas.microsoft.com/office/drawing/2014/main" id="{6A49345F-7A53-4131-8BB4-087032A6CCD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6061135" y="4282988"/>
              <a:ext cx="860601" cy="1278781"/>
            </a:xfrm>
            <a:prstGeom prst="rect">
              <a:avLst/>
            </a:prstGeom>
          </p:spPr>
        </p:pic>
        <p:sp>
          <p:nvSpPr>
            <p:cNvPr id="10" name="Надпись 9">
              <a:extLst>
                <a:ext uri="{FF2B5EF4-FFF2-40B4-BE49-F238E27FC236}">
                  <a16:creationId xmlns:a16="http://schemas.microsoft.com/office/drawing/2014/main" id="{5596D35F-1F19-4447-829C-790DF2B8D2DD}"/>
                </a:ext>
              </a:extLst>
            </p:cNvPr>
            <p:cNvSpPr txBox="1"/>
            <p:nvPr/>
          </p:nvSpPr>
          <p:spPr>
            <a:xfrm>
              <a:off x="5976075" y="3634505"/>
              <a:ext cx="18004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rtl="0"/>
              <a:r>
                <a:rPr lang="ru-RU" sz="900" noProof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СОВЕТ </a:t>
              </a:r>
              <a:r>
                <a:rPr lang="ru-RU" sz="900" noProof="1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│ Используйте встроенную ц</a:t>
              </a:r>
              <a:r>
                <a:rPr lang="ru-RU" sz="900" noProof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ветовую палитру с зеленым и желтым цветом для выносок и выделений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5355674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ЗАГОЛОВОК ИЛИ ПЕРЕХОД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Овал 17"/>
          <p:cNvSpPr/>
          <p:nvPr userDrawn="1"/>
        </p:nvSpPr>
        <p:spPr>
          <a:xfrm>
            <a:off x="1219939" y="-739444"/>
            <a:ext cx="9107555" cy="9034439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19" name="Овал 18"/>
          <p:cNvSpPr/>
          <p:nvPr userDrawn="1"/>
        </p:nvSpPr>
        <p:spPr>
          <a:xfrm>
            <a:off x="1219939" y="-739444"/>
            <a:ext cx="9107555" cy="9034439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1" name="Овал 20"/>
          <p:cNvSpPr/>
          <p:nvPr userDrawn="1"/>
        </p:nvSpPr>
        <p:spPr>
          <a:xfrm>
            <a:off x="5907634" y="3213970"/>
            <a:ext cx="2805809" cy="2783284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2" name="Овал 21"/>
          <p:cNvSpPr/>
          <p:nvPr userDrawn="1"/>
        </p:nvSpPr>
        <p:spPr>
          <a:xfrm>
            <a:off x="5907634" y="3213970"/>
            <a:ext cx="2805809" cy="2783284"/>
          </a:xfrm>
          <a:prstGeom prst="ellipse">
            <a:avLst/>
          </a:prstGeom>
          <a:noFill/>
          <a:ln w="19050" cap="flat" cmpd="sng" algn="ctr">
            <a:solidFill>
              <a:srgbClr val="75D1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Segoe UI"/>
              <a:ea typeface="+mn-ea"/>
              <a:cs typeface="+mn-cs"/>
            </a:endParaRPr>
          </a:p>
        </p:txBody>
      </p:sp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219939" y="24239"/>
            <a:ext cx="9107555" cy="4524315"/>
          </a:xfrm>
          <a:prstGeom prst="rect">
            <a:avLst/>
          </a:prstGeom>
          <a:noFill/>
        </p:spPr>
        <p:txBody>
          <a:bodyPr rtlCol="0" anchor="b"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8000" b="1" i="0" kern="1200" spc="-300" dirty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Segoe UI Semilight" panose="020B0402040204020203" pitchFamily="34" charset="0"/>
              </a:defRPr>
            </a:lvl1pPr>
          </a:lstStyle>
          <a:p>
            <a:pPr rtl="0"/>
            <a:r>
              <a:rPr lang="ru-RU" noProof="1"/>
              <a:t>ЩЕЛКНИТЕ, ЧТОБЫ ИЗМЕНИТЬ ЗАГОЛОВОК</a:t>
            </a:r>
          </a:p>
        </p:txBody>
      </p:sp>
      <p:sp>
        <p:nvSpPr>
          <p:cNvPr id="8" name="Надпись 7">
            <a:hlinkClick r:id="rId2"/>
            <a:extLst>
              <a:ext uri="{FF2B5EF4-FFF2-40B4-BE49-F238E27FC236}">
                <a16:creationId xmlns:a16="http://schemas.microsoft.com/office/drawing/2014/main" id="{E516C148-33F4-423B-AB9D-096AA82E12F1}"/>
              </a:ext>
            </a:extLst>
          </p:cNvPr>
          <p:cNvSpPr txBox="1"/>
          <p:nvPr userDrawn="1"/>
        </p:nvSpPr>
        <p:spPr>
          <a:xfrm>
            <a:off x="191616" y="6337795"/>
            <a:ext cx="1209664" cy="346234"/>
          </a:xfrm>
          <a:prstGeom prst="roundRect">
            <a:avLst>
              <a:gd name="adj" fmla="val 50000"/>
            </a:avLst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000" noProof="1">
                <a:solidFill>
                  <a:schemeClr val="bg2">
                    <a:lumMod val="50000"/>
                  </a:schemeClr>
                </a:solidFill>
              </a:rPr>
              <a:t>Neal Creative </a:t>
            </a:r>
            <a:r>
              <a:rPr lang="ru-RU" sz="900" kern="1200" noProof="1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rPr>
              <a:t>©</a:t>
            </a:r>
            <a:r>
              <a:rPr lang="ru-RU" sz="1000" noProof="1">
                <a:solidFill>
                  <a:schemeClr val="bg2">
                    <a:lumMod val="50000"/>
                  </a:schemeClr>
                </a:solidFill>
              </a:rPr>
              <a:t> </a:t>
            </a:r>
            <a:endParaRPr lang="ru-RU" sz="1000" b="1" noProof="1">
              <a:solidFill>
                <a:schemeClr val="bg2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662022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9" grpId="0" animBg="1"/>
      <p:bldP spid="19" grpId="1" animBg="1"/>
      <p:bldP spid="21" grpId="0" animBg="1"/>
      <p:bldP spid="21" grpId="1" animBg="1"/>
      <p:bldP spid="22" grpId="0" animBg="1"/>
      <p:bldP spid="22" grpId="1" animBg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Выноска с небольшим текстом (без маркера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 9"/>
          <p:cNvSpPr/>
          <p:nvPr userDrawn="1"/>
        </p:nvSpPr>
        <p:spPr>
          <a:xfrm>
            <a:off x="0" y="0"/>
            <a:ext cx="12192000" cy="297484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10" hasCustomPrompt="1"/>
          </p:nvPr>
        </p:nvSpPr>
        <p:spPr>
          <a:xfrm>
            <a:off x="269240" y="3367878"/>
            <a:ext cx="5192775" cy="2264723"/>
          </a:xfrm>
        </p:spPr>
        <p:txBody>
          <a:bodyPr wrap="square" rtlCol="0">
            <a:spAutoFit/>
          </a:bodyPr>
          <a:lstStyle>
            <a:lvl1pPr marL="0" marR="0" indent="0" algn="l" defTabSz="914367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Pct val="90000"/>
              <a:buFont typeface="Wingdings" pitchFamily="2" charset="2"/>
              <a:buNone/>
              <a:tabLst/>
              <a:defRPr lang="en-US" sz="3137" kern="1200" spc="0" baseline="0" dirty="0">
                <a:gradFill>
                  <a:gsLst>
                    <a:gs pos="1250">
                      <a:schemeClr val="tx2"/>
                    </a:gs>
                    <a:gs pos="99000">
                      <a:schemeClr val="tx2"/>
                    </a:gs>
                  </a:gsLst>
                  <a:lin ang="5400000" scaled="0"/>
                </a:gradFill>
                <a:latin typeface="+mj-lt"/>
                <a:ea typeface="+mn-ea"/>
                <a:cs typeface="+mn-cs"/>
              </a:defRPr>
            </a:lvl1pPr>
            <a:lvl2pPr marL="0" indent="0">
              <a:buNone/>
              <a:defRPr sz="1961"/>
            </a:lvl2pPr>
            <a:lvl3pPr marL="227209" indent="0">
              <a:buNone/>
              <a:tabLst/>
              <a:defRPr sz="1961"/>
            </a:lvl3pPr>
            <a:lvl4pPr marL="451306" indent="0">
              <a:buNone/>
              <a:defRPr/>
            </a:lvl4pPr>
            <a:lvl5pPr marL="672290" indent="0">
              <a:buNone/>
              <a:tabLst/>
              <a:defRPr/>
            </a:lvl5pPr>
          </a:lstStyle>
          <a:p>
            <a:pPr rtl="0"/>
            <a:r>
              <a:rPr lang="ru-RU" noProof="1"/>
              <a:t>Короткое введение</a:t>
            </a:r>
            <a:br>
              <a:rPr lang="ru-RU" noProof="1"/>
            </a:br>
            <a:r>
              <a:rPr lang="ru-RU" noProof="1"/>
              <a:t>для данных с представлением</a:t>
            </a:r>
            <a:br>
              <a:rPr lang="ru-RU" noProof="1"/>
            </a:br>
            <a:r>
              <a:rPr lang="ru-RU" noProof="1"/>
              <a:t>пунктов по одному улучшает понимание.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1"/>
          </p:nvPr>
        </p:nvSpPr>
        <p:spPr>
          <a:xfrm>
            <a:off x="6253316" y="3503950"/>
            <a:ext cx="5671764" cy="1705723"/>
          </a:xfrm>
        </p:spPr>
        <p:txBody>
          <a:bodyPr rtlCol="0"/>
          <a:lstStyle>
            <a:lvl1pPr marL="0" indent="0" algn="l">
              <a:buNone/>
              <a:defRPr sz="1961">
                <a:latin typeface="+mn-lt"/>
              </a:defRPr>
            </a:lvl1pPr>
            <a:lvl2pPr marL="0" indent="0" algn="l">
              <a:buNone/>
              <a:defRPr sz="1765">
                <a:latin typeface="+mn-lt"/>
              </a:defRPr>
            </a:lvl2pPr>
            <a:lvl3pPr marL="0" indent="0" algn="l">
              <a:buNone/>
              <a:defRPr sz="1568">
                <a:latin typeface="+mn-lt"/>
              </a:defRPr>
            </a:lvl3pPr>
            <a:lvl4pPr marL="0" indent="0" algn="l">
              <a:buNone/>
              <a:defRPr sz="1372">
                <a:latin typeface="+mn-lt"/>
              </a:defRPr>
            </a:lvl4pPr>
            <a:lvl5pPr marL="0" indent="0" algn="l">
              <a:buNone/>
              <a:defRPr sz="1372">
                <a:latin typeface="+mn-lt"/>
              </a:defRPr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3" name="Рисунок 2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2974848"/>
          </a:xfrm>
          <a:blipFill>
            <a:blip r:embed="rId2"/>
            <a:srcRect/>
            <a:stretch>
              <a:fillRect t="-65721" r="-4798" b="-46455"/>
            </a:stretch>
          </a:blipFill>
        </p:spPr>
        <p:txBody>
          <a:bodyPr rtlCol="0" anchor="ctr" anchorCtr="0">
            <a:noAutofit/>
          </a:bodyPr>
          <a:lstStyle/>
          <a:p>
            <a:pPr rtl="0"/>
            <a:r>
              <a:rPr lang="ru-RU" noProof="1"/>
              <a:t>Щелкните значок, чтобы добавить изображение</a:t>
            </a:r>
          </a:p>
        </p:txBody>
      </p:sp>
      <p:sp>
        <p:nvSpPr>
          <p:cNvPr id="12" name="Надпись 11">
            <a:hlinkClick r:id="rId3"/>
            <a:extLst>
              <a:ext uri="{FF2B5EF4-FFF2-40B4-BE49-F238E27FC236}">
                <a16:creationId xmlns:a16="http://schemas.microsoft.com/office/drawing/2014/main" id="{B2DA80A1-9E22-4BFF-8562-466123B36943}"/>
              </a:ext>
            </a:extLst>
          </p:cNvPr>
          <p:cNvSpPr txBox="1"/>
          <p:nvPr userDrawn="1"/>
        </p:nvSpPr>
        <p:spPr>
          <a:xfrm>
            <a:off x="9089198" y="6298102"/>
            <a:ext cx="3401624" cy="367873"/>
          </a:xfrm>
          <a:prstGeom prst="roundRect">
            <a:avLst>
              <a:gd name="adj" fmla="val 50000"/>
            </a:avLst>
          </a:prstGeom>
          <a:solidFill>
            <a:srgbClr val="004568"/>
          </a:solidFill>
        </p:spPr>
        <p:txBody>
          <a:bodyPr wrap="non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100" b="0" i="0" u="none" strike="noStrike" kern="0" cap="none" spc="0" normalizeH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Neal Creative | Щелкните, чтобы </a:t>
            </a:r>
            <a:r>
              <a:rPr lang="ru-RU" sz="1100" b="1" i="0" u="none" strike="noStrike" kern="0" cap="none" spc="0" normalizeH="0" noProof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</a:rPr>
              <a:t>узнать больше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304800" y="419099"/>
            <a:ext cx="8917577" cy="590931"/>
          </a:xfrm>
        </p:spPr>
        <p:txBody>
          <a:bodyPr rtlCol="0"/>
          <a:lstStyle/>
          <a:p>
            <a:pPr rtl="0"/>
            <a:r>
              <a:rPr lang="ru-RU" noProof="1"/>
              <a:t>ОБРАЗЕЦ ЗАГОЛОВКА</a:t>
            </a:r>
          </a:p>
        </p:txBody>
      </p:sp>
      <p:sp>
        <p:nvSpPr>
          <p:cNvPr id="11" name="Номер слайда 7"/>
          <p:cNvSpPr>
            <a:spLocks noGrp="1"/>
          </p:cNvSpPr>
          <p:nvPr>
            <p:ph type="sldNum" sz="quarter" idx="4"/>
          </p:nvPr>
        </p:nvSpPr>
        <p:spPr>
          <a:xfrm>
            <a:off x="11668594" y="6484937"/>
            <a:ext cx="523406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pPr rtl="0"/>
            <a:fld id="{4997E989-D798-4C62-8E93-3D2D613C2488}" type="slidenum">
              <a:rPr lang="ru-RU" noProof="1" dirty="0" smtClean="0"/>
              <a:pPr/>
              <a:t>‹#›</a:t>
            </a:fld>
            <a:endParaRPr lang="ru-RU" noProof="1"/>
          </a:p>
        </p:txBody>
      </p:sp>
      <p:sp>
        <p:nvSpPr>
          <p:cNvPr id="13" name="Надпись 12">
            <a:hlinkClick r:id="rId4"/>
            <a:extLst>
              <a:ext uri="{FF2B5EF4-FFF2-40B4-BE49-F238E27FC236}">
                <a16:creationId xmlns:a16="http://schemas.microsoft.com/office/drawing/2014/main" id="{1AF511EA-044E-4300-B921-D56138FE402E}"/>
              </a:ext>
            </a:extLst>
          </p:cNvPr>
          <p:cNvSpPr txBox="1"/>
          <p:nvPr userDrawn="1"/>
        </p:nvSpPr>
        <p:spPr>
          <a:xfrm>
            <a:off x="191616" y="6337795"/>
            <a:ext cx="1209664" cy="346234"/>
          </a:xfrm>
          <a:prstGeom prst="roundRect">
            <a:avLst>
              <a:gd name="adj" fmla="val 50000"/>
            </a:avLst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z="1000" noProof="1">
                <a:solidFill>
                  <a:schemeClr val="bg1">
                    <a:lumMod val="75000"/>
                  </a:schemeClr>
                </a:solidFill>
              </a:rPr>
              <a:t>Neal Creative </a:t>
            </a:r>
            <a:r>
              <a:rPr lang="ru-RU" sz="900" kern="1200" noProof="1">
                <a:solidFill>
                  <a:schemeClr val="bg1">
                    <a:lumMod val="75000"/>
                  </a:schemeClr>
                </a:solidFill>
                <a:latin typeface="+mn-lt"/>
                <a:ea typeface="+mn-ea"/>
                <a:cs typeface="+mn-cs"/>
              </a:rPr>
              <a:t>©</a:t>
            </a:r>
            <a:r>
              <a:rPr lang="ru-RU" sz="1000" noProof="1">
                <a:solidFill>
                  <a:schemeClr val="bg1">
                    <a:lumMod val="75000"/>
                  </a:schemeClr>
                </a:solidFill>
              </a:rPr>
              <a:t> </a:t>
            </a:r>
            <a:endParaRPr lang="ru-RU" sz="1000" b="1" noProof="1">
              <a:solidFill>
                <a:schemeClr val="bg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234066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РАЗДЕЛИТЕЛЬ РАЗДЕЛОВ С КОЛЬЦЕВОЙ ОСНОВОЙ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Овал 6"/>
          <p:cNvSpPr/>
          <p:nvPr userDrawn="1"/>
        </p:nvSpPr>
        <p:spPr>
          <a:xfrm>
            <a:off x="2861702" y="157952"/>
            <a:ext cx="6483179" cy="648317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3448777" y="2183824"/>
            <a:ext cx="5208335" cy="2431435"/>
          </a:xfrm>
          <a:prstGeom prst="rect">
            <a:avLst/>
          </a:prstGeom>
        </p:spPr>
        <p:txBody>
          <a:bodyPr rtlCol="0" anchor="ctr"/>
          <a:lstStyle>
            <a:lvl1pPr algn="ctr">
              <a:lnSpc>
                <a:spcPct val="95000"/>
              </a:lnSpc>
              <a:defRPr sz="4000"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1"/>
              <a:t>ЩЕЛКНИТЕ, ЧТОБЫ ИЗМЕНИТЬ ЗАГОЛОВОК</a:t>
            </a:r>
          </a:p>
        </p:txBody>
      </p:sp>
      <p:sp>
        <p:nvSpPr>
          <p:cNvPr id="9" name="точки"/>
          <p:cNvSpPr>
            <a:spLocks noChangeAspect="1"/>
          </p:cNvSpPr>
          <p:nvPr userDrawn="1"/>
        </p:nvSpPr>
        <p:spPr>
          <a:xfrm>
            <a:off x="3448777" y="745024"/>
            <a:ext cx="5309024" cy="5309025"/>
          </a:xfrm>
          <a:prstGeom prst="ellipse">
            <a:avLst/>
          </a:prstGeom>
          <a:noFill/>
          <a:ln w="184150" cap="rnd" cmpd="sng" algn="ctr">
            <a:solidFill>
              <a:schemeClr val="accent4"/>
            </a:solidFill>
            <a:prstDash val="sysDot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1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0637638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Темный вариант цитаты (ВЫРАВНИВАНИЕ СЛЕВА)"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Текст 7"/>
          <p:cNvSpPr>
            <a:spLocks noGrp="1"/>
          </p:cNvSpPr>
          <p:nvPr>
            <p:ph type="body" sz="quarter" idx="13" hasCustomPrompt="1"/>
          </p:nvPr>
        </p:nvSpPr>
        <p:spPr>
          <a:xfrm>
            <a:off x="304800" y="2884235"/>
            <a:ext cx="11658600" cy="1089529"/>
          </a:xfrm>
        </p:spPr>
        <p:txBody>
          <a:bodyPr rtlCol="0" anchor="ctr"/>
          <a:lstStyle>
            <a:lvl1pPr marL="231775" indent="-231775" algn="l">
              <a:spcBef>
                <a:spcPts val="0"/>
              </a:spcBef>
              <a:defRPr sz="3600" b="0" baseline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</a:defRPr>
            </a:lvl1pPr>
            <a:lvl2pPr marL="109538" indent="0" algn="l">
              <a:spcBef>
                <a:spcPts val="0"/>
              </a:spcBef>
              <a:defRPr sz="3600" b="1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2pPr>
          </a:lstStyle>
          <a:p>
            <a:pPr lvl="0" rtl="0"/>
            <a:r>
              <a:rPr lang="ru-RU" noProof="1"/>
              <a:t>"ЦИТАТА".</a:t>
            </a:r>
          </a:p>
          <a:p>
            <a:pPr lvl="1" rtl="0"/>
            <a:r>
              <a:rPr lang="ru-RU" noProof="1"/>
              <a:t> ПОЛУЖИРНЫЙ</a:t>
            </a:r>
          </a:p>
        </p:txBody>
      </p:sp>
      <p:sp>
        <p:nvSpPr>
          <p:cNvPr id="7" name="Полилиния: Фигура 6"/>
          <p:cNvSpPr/>
          <p:nvPr userDrawn="1"/>
        </p:nvSpPr>
        <p:spPr>
          <a:xfrm>
            <a:off x="129521" y="0"/>
            <a:ext cx="2749481" cy="1364786"/>
          </a:xfrm>
          <a:custGeom>
            <a:avLst/>
            <a:gdLst>
              <a:gd name="connsiteX0" fmla="*/ 0 w 4741280"/>
              <a:gd name="connsiteY0" fmla="*/ 0 h 2353474"/>
              <a:gd name="connsiteX1" fmla="*/ 4741280 w 4741280"/>
              <a:gd name="connsiteY1" fmla="*/ 0 h 2353474"/>
              <a:gd name="connsiteX2" fmla="*/ 4729949 w 4741280"/>
              <a:gd name="connsiteY2" fmla="*/ 224399 h 2353474"/>
              <a:gd name="connsiteX3" fmla="*/ 2370640 w 4741280"/>
              <a:gd name="connsiteY3" fmla="*/ 2353474 h 2353474"/>
              <a:gd name="connsiteX4" fmla="*/ 11331 w 4741280"/>
              <a:gd name="connsiteY4" fmla="*/ 224399 h 235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41280" h="2353474">
                <a:moveTo>
                  <a:pt x="0" y="0"/>
                </a:moveTo>
                <a:lnTo>
                  <a:pt x="4741280" y="0"/>
                </a:lnTo>
                <a:lnTo>
                  <a:pt x="4729949" y="224399"/>
                </a:lnTo>
                <a:cubicBezTo>
                  <a:pt x="4608502" y="1420269"/>
                  <a:pt x="3598552" y="2353474"/>
                  <a:pt x="2370640" y="2353474"/>
                </a:cubicBezTo>
                <a:cubicBezTo>
                  <a:pt x="1142728" y="2353474"/>
                  <a:pt x="132779" y="1420269"/>
                  <a:pt x="11331" y="2243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" name="Текст 2"/>
          <p:cNvSpPr>
            <a:spLocks noGrp="1"/>
          </p:cNvSpPr>
          <p:nvPr>
            <p:ph type="body" sz="quarter" idx="14" hasCustomPrompt="1"/>
          </p:nvPr>
        </p:nvSpPr>
        <p:spPr>
          <a:xfrm>
            <a:off x="3865562" y="5276808"/>
            <a:ext cx="8097838" cy="369332"/>
          </a:xfrm>
        </p:spPr>
        <p:txBody>
          <a:bodyPr rtlCol="0"/>
          <a:lstStyle>
            <a:lvl1pPr algn="r">
              <a:spcBef>
                <a:spcPts val="0"/>
              </a:spcBef>
              <a:defRPr sz="2000">
                <a:solidFill>
                  <a:schemeClr val="bg1"/>
                </a:solidFill>
              </a:defRPr>
            </a:lvl1pPr>
            <a:lvl2pPr algn="r">
              <a:defRPr>
                <a:solidFill>
                  <a:schemeClr val="bg1"/>
                </a:solidFill>
              </a:defRPr>
            </a:lvl2pPr>
          </a:lstStyle>
          <a:p>
            <a:pPr lvl="0" rtl="0"/>
            <a:r>
              <a:rPr lang="ru-RU" noProof="1"/>
              <a:t>— Имя и компанию или источник можно разместить здесь</a:t>
            </a:r>
          </a:p>
        </p:txBody>
      </p:sp>
    </p:spTree>
    <p:extLst>
      <p:ext uri="{BB962C8B-B14F-4D97-AF65-F5344CB8AC3E}">
        <p14:creationId xmlns:p14="http://schemas.microsoft.com/office/powerpoint/2010/main" val="32662804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Темный вариант цитаты (ПО ЦЕНТРУ)">
    <p:bg>
      <p:bgPr>
        <a:solidFill>
          <a:schemeClr val="tx1">
            <a:lumMod val="95000"/>
            <a:lumOff val="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Текст 7"/>
          <p:cNvSpPr>
            <a:spLocks noGrp="1"/>
          </p:cNvSpPr>
          <p:nvPr>
            <p:ph type="body" sz="quarter" idx="13" hasCustomPrompt="1"/>
          </p:nvPr>
        </p:nvSpPr>
        <p:spPr>
          <a:xfrm>
            <a:off x="304800" y="2884235"/>
            <a:ext cx="11658600" cy="1089529"/>
          </a:xfrm>
        </p:spPr>
        <p:txBody>
          <a:bodyPr rtlCol="0" anchor="ctr"/>
          <a:lstStyle>
            <a:lvl1pPr algn="ctr">
              <a:spcBef>
                <a:spcPts val="0"/>
              </a:spcBef>
              <a:defRPr sz="3600" b="0" baseline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</a:defRPr>
            </a:lvl1pPr>
            <a:lvl2pPr algn="ctr">
              <a:spcBef>
                <a:spcPts val="0"/>
              </a:spcBef>
              <a:defRPr sz="3600" b="1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2pPr>
          </a:lstStyle>
          <a:p>
            <a:pPr lvl="0" rtl="0"/>
            <a:r>
              <a:rPr lang="ru-RU" noProof="1"/>
              <a:t>"ЦИТАТА".</a:t>
            </a:r>
          </a:p>
          <a:p>
            <a:pPr lvl="1" rtl="0"/>
            <a:r>
              <a:rPr lang="ru-RU" noProof="1"/>
              <a:t>ПОЛУЖИРНЫЙ</a:t>
            </a:r>
          </a:p>
        </p:txBody>
      </p:sp>
      <p:sp>
        <p:nvSpPr>
          <p:cNvPr id="7" name="Полилиния: Фигура 6"/>
          <p:cNvSpPr/>
          <p:nvPr userDrawn="1"/>
        </p:nvSpPr>
        <p:spPr>
          <a:xfrm>
            <a:off x="129521" y="0"/>
            <a:ext cx="2749481" cy="1364786"/>
          </a:xfrm>
          <a:custGeom>
            <a:avLst/>
            <a:gdLst>
              <a:gd name="connsiteX0" fmla="*/ 0 w 4741280"/>
              <a:gd name="connsiteY0" fmla="*/ 0 h 2353474"/>
              <a:gd name="connsiteX1" fmla="*/ 4741280 w 4741280"/>
              <a:gd name="connsiteY1" fmla="*/ 0 h 2353474"/>
              <a:gd name="connsiteX2" fmla="*/ 4729949 w 4741280"/>
              <a:gd name="connsiteY2" fmla="*/ 224399 h 2353474"/>
              <a:gd name="connsiteX3" fmla="*/ 2370640 w 4741280"/>
              <a:gd name="connsiteY3" fmla="*/ 2353474 h 2353474"/>
              <a:gd name="connsiteX4" fmla="*/ 11331 w 4741280"/>
              <a:gd name="connsiteY4" fmla="*/ 224399 h 235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41280" h="2353474">
                <a:moveTo>
                  <a:pt x="0" y="0"/>
                </a:moveTo>
                <a:lnTo>
                  <a:pt x="4741280" y="0"/>
                </a:lnTo>
                <a:lnTo>
                  <a:pt x="4729949" y="224399"/>
                </a:lnTo>
                <a:cubicBezTo>
                  <a:pt x="4608502" y="1420269"/>
                  <a:pt x="3598552" y="2353474"/>
                  <a:pt x="2370640" y="2353474"/>
                </a:cubicBezTo>
                <a:cubicBezTo>
                  <a:pt x="1142728" y="2353474"/>
                  <a:pt x="132779" y="1420269"/>
                  <a:pt x="11331" y="2243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" name="Текст 2"/>
          <p:cNvSpPr>
            <a:spLocks noGrp="1"/>
          </p:cNvSpPr>
          <p:nvPr>
            <p:ph type="body" sz="quarter" idx="14" hasCustomPrompt="1"/>
          </p:nvPr>
        </p:nvSpPr>
        <p:spPr>
          <a:xfrm>
            <a:off x="3865562" y="5276808"/>
            <a:ext cx="8097838" cy="369332"/>
          </a:xfrm>
        </p:spPr>
        <p:txBody>
          <a:bodyPr rtlCol="0"/>
          <a:lstStyle>
            <a:lvl1pPr algn="r">
              <a:spcBef>
                <a:spcPts val="0"/>
              </a:spcBef>
              <a:defRPr sz="2000">
                <a:solidFill>
                  <a:schemeClr val="bg1"/>
                </a:solidFill>
              </a:defRPr>
            </a:lvl1pPr>
            <a:lvl2pPr algn="r">
              <a:defRPr>
                <a:solidFill>
                  <a:schemeClr val="bg1"/>
                </a:solidFill>
              </a:defRPr>
            </a:lvl2pPr>
          </a:lstStyle>
          <a:p>
            <a:pPr lvl="0" rtl="0"/>
            <a:r>
              <a:rPr lang="ru-RU" noProof="1"/>
              <a:t>— Имя и компанию или источник можно разместить здесь</a:t>
            </a:r>
          </a:p>
        </p:txBody>
      </p:sp>
    </p:spTree>
    <p:extLst>
      <p:ext uri="{BB962C8B-B14F-4D97-AF65-F5344CB8AC3E}">
        <p14:creationId xmlns:p14="http://schemas.microsoft.com/office/powerpoint/2010/main" val="30316313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Темный вариант цитаты (ВЫРАВНИВАНИЕ СЛЕВА)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Текст 7"/>
          <p:cNvSpPr>
            <a:spLocks noGrp="1"/>
          </p:cNvSpPr>
          <p:nvPr>
            <p:ph type="body" sz="quarter" idx="13" hasCustomPrompt="1"/>
          </p:nvPr>
        </p:nvSpPr>
        <p:spPr>
          <a:xfrm>
            <a:off x="304800" y="2884235"/>
            <a:ext cx="11658600" cy="1089529"/>
          </a:xfrm>
        </p:spPr>
        <p:txBody>
          <a:bodyPr rtlCol="0" anchor="ctr"/>
          <a:lstStyle>
            <a:lvl1pPr marL="231775" indent="-231775" algn="l">
              <a:spcBef>
                <a:spcPts val="0"/>
              </a:spcBef>
              <a:defRPr sz="3600" b="0" baseline="0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</a:defRPr>
            </a:lvl1pPr>
            <a:lvl2pPr marL="109538" indent="0" algn="l">
              <a:spcBef>
                <a:spcPts val="0"/>
              </a:spcBef>
              <a:defRPr sz="3600" b="1">
                <a:gradFill>
                  <a:gsLst>
                    <a:gs pos="0">
                      <a:schemeClr val="accent1">
                        <a:lumMod val="5000"/>
                        <a:lumOff val="95000"/>
                      </a:schemeClr>
                    </a:gs>
                    <a:gs pos="100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2pPr>
          </a:lstStyle>
          <a:p>
            <a:pPr lvl="0" rtl="0"/>
            <a:r>
              <a:rPr lang="ru-RU" noProof="1"/>
              <a:t>"ЦИТАТА".</a:t>
            </a:r>
          </a:p>
          <a:p>
            <a:pPr lvl="1" rtl="0"/>
            <a:r>
              <a:rPr lang="ru-RU" noProof="1"/>
              <a:t> ПОЛУЖИРНЫЙ</a:t>
            </a:r>
          </a:p>
        </p:txBody>
      </p:sp>
      <p:sp>
        <p:nvSpPr>
          <p:cNvPr id="7" name="Полилиния: Фигура 6"/>
          <p:cNvSpPr/>
          <p:nvPr userDrawn="1"/>
        </p:nvSpPr>
        <p:spPr>
          <a:xfrm>
            <a:off x="129521" y="0"/>
            <a:ext cx="2749481" cy="1364786"/>
          </a:xfrm>
          <a:custGeom>
            <a:avLst/>
            <a:gdLst>
              <a:gd name="connsiteX0" fmla="*/ 0 w 4741280"/>
              <a:gd name="connsiteY0" fmla="*/ 0 h 2353474"/>
              <a:gd name="connsiteX1" fmla="*/ 4741280 w 4741280"/>
              <a:gd name="connsiteY1" fmla="*/ 0 h 2353474"/>
              <a:gd name="connsiteX2" fmla="*/ 4729949 w 4741280"/>
              <a:gd name="connsiteY2" fmla="*/ 224399 h 2353474"/>
              <a:gd name="connsiteX3" fmla="*/ 2370640 w 4741280"/>
              <a:gd name="connsiteY3" fmla="*/ 2353474 h 2353474"/>
              <a:gd name="connsiteX4" fmla="*/ 11331 w 4741280"/>
              <a:gd name="connsiteY4" fmla="*/ 224399 h 235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41280" h="2353474">
                <a:moveTo>
                  <a:pt x="0" y="0"/>
                </a:moveTo>
                <a:lnTo>
                  <a:pt x="4741280" y="0"/>
                </a:lnTo>
                <a:lnTo>
                  <a:pt x="4729949" y="224399"/>
                </a:lnTo>
                <a:cubicBezTo>
                  <a:pt x="4608502" y="1420269"/>
                  <a:pt x="3598552" y="2353474"/>
                  <a:pt x="2370640" y="2353474"/>
                </a:cubicBezTo>
                <a:cubicBezTo>
                  <a:pt x="1142728" y="2353474"/>
                  <a:pt x="132779" y="1420269"/>
                  <a:pt x="11331" y="2243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3" name="Текст 2"/>
          <p:cNvSpPr>
            <a:spLocks noGrp="1"/>
          </p:cNvSpPr>
          <p:nvPr>
            <p:ph type="body" sz="quarter" idx="14" hasCustomPrompt="1"/>
          </p:nvPr>
        </p:nvSpPr>
        <p:spPr>
          <a:xfrm>
            <a:off x="3865562" y="5276808"/>
            <a:ext cx="8097838" cy="369332"/>
          </a:xfrm>
        </p:spPr>
        <p:txBody>
          <a:bodyPr rtlCol="0"/>
          <a:lstStyle>
            <a:lvl1pPr algn="r">
              <a:spcBef>
                <a:spcPts val="0"/>
              </a:spcBef>
              <a:defRPr sz="2000" b="0">
                <a:solidFill>
                  <a:schemeClr val="bg1"/>
                </a:solidFill>
              </a:defRPr>
            </a:lvl1pPr>
            <a:lvl2pPr algn="r">
              <a:defRPr>
                <a:solidFill>
                  <a:schemeClr val="bg1"/>
                </a:solidFill>
              </a:defRPr>
            </a:lvl2pPr>
          </a:lstStyle>
          <a:p>
            <a:pPr lvl="0" rtl="0"/>
            <a:r>
              <a:rPr lang="ru-RU" noProof="1"/>
              <a:t>— Имя и компанию или источник можно разместить здесь</a:t>
            </a:r>
          </a:p>
        </p:txBody>
      </p:sp>
    </p:spTree>
    <p:extLst>
      <p:ext uri="{BB962C8B-B14F-4D97-AF65-F5344CB8AC3E}">
        <p14:creationId xmlns:p14="http://schemas.microsoft.com/office/powerpoint/2010/main" val="20757391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Светлый вариант цитаты (ПО ЦЕНТРУ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Надпись 8"/>
          <p:cNvSpPr txBox="1"/>
          <p:nvPr userDrawn="1"/>
        </p:nvSpPr>
        <p:spPr>
          <a:xfrm>
            <a:off x="5648960" y="419100"/>
            <a:ext cx="894080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rtl="0"/>
            <a:r>
              <a:rPr lang="ru-RU" sz="11500" noProof="1">
                <a:solidFill>
                  <a:schemeClr val="accent4"/>
                </a:solidFill>
                <a:latin typeface="Arial Black" panose="020B0A04020102020204" pitchFamily="34" charset="0"/>
              </a:rPr>
              <a:t>“</a:t>
            </a:r>
            <a:endParaRPr lang="ru-RU" sz="2800" noProof="1">
              <a:solidFill>
                <a:schemeClr val="accent4"/>
              </a:solidFill>
            </a:endParaRPr>
          </a:p>
        </p:txBody>
      </p:sp>
      <p:sp>
        <p:nvSpPr>
          <p:cNvPr id="5" name="Текст 2"/>
          <p:cNvSpPr>
            <a:spLocks noGrp="1"/>
          </p:cNvSpPr>
          <p:nvPr>
            <p:ph type="body" sz="quarter" idx="14" hasCustomPrompt="1"/>
          </p:nvPr>
        </p:nvSpPr>
        <p:spPr>
          <a:xfrm>
            <a:off x="3408362" y="5335071"/>
            <a:ext cx="8097838" cy="369332"/>
          </a:xfrm>
        </p:spPr>
        <p:txBody>
          <a:bodyPr rtlCol="0"/>
          <a:lstStyle>
            <a:lvl1pPr algn="r">
              <a:spcBef>
                <a:spcPts val="0"/>
              </a:spcBef>
              <a:defRPr sz="2000">
                <a:solidFill>
                  <a:schemeClr val="tx2"/>
                </a:solidFill>
              </a:defRPr>
            </a:lvl1pPr>
            <a:lvl2pPr algn="r">
              <a:defRPr>
                <a:solidFill>
                  <a:schemeClr val="bg1"/>
                </a:solidFill>
              </a:defRPr>
            </a:lvl2pPr>
          </a:lstStyle>
          <a:p>
            <a:pPr lvl="0" rtl="0"/>
            <a:r>
              <a:rPr lang="ru-RU" noProof="1"/>
              <a:t>— Имя и компанию или источник можно разместить здесь</a:t>
            </a:r>
          </a:p>
        </p:txBody>
      </p:sp>
      <p:sp>
        <p:nvSpPr>
          <p:cNvPr id="6" name="Текст 7"/>
          <p:cNvSpPr>
            <a:spLocks noGrp="1"/>
          </p:cNvSpPr>
          <p:nvPr>
            <p:ph type="body" sz="quarter" idx="13" hasCustomPrompt="1"/>
          </p:nvPr>
        </p:nvSpPr>
        <p:spPr>
          <a:xfrm>
            <a:off x="304800" y="2884235"/>
            <a:ext cx="11658600" cy="1089529"/>
          </a:xfrm>
        </p:spPr>
        <p:txBody>
          <a:bodyPr rtlCol="0" anchor="ctr"/>
          <a:lstStyle>
            <a:lvl1pPr algn="ctr">
              <a:spcBef>
                <a:spcPts val="0"/>
              </a:spcBef>
              <a:defRPr sz="36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algn="ctr">
              <a:spcBef>
                <a:spcPts val="0"/>
              </a:spcBef>
              <a:defRPr sz="36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2pPr>
          </a:lstStyle>
          <a:p>
            <a:pPr lvl="0" rtl="0"/>
            <a:r>
              <a:rPr lang="ru-RU" noProof="1"/>
              <a:t>"ЦИТАТА".</a:t>
            </a:r>
          </a:p>
          <a:p>
            <a:pPr lvl="1" rtl="0"/>
            <a:r>
              <a:rPr lang="ru-RU" noProof="1"/>
              <a:t>ПОЛУЖИРНЫЙ</a:t>
            </a:r>
          </a:p>
        </p:txBody>
      </p:sp>
      <p:sp>
        <p:nvSpPr>
          <p:cNvPr id="7" name="Номер слайда 7"/>
          <p:cNvSpPr>
            <a:spLocks noGrp="1"/>
          </p:cNvSpPr>
          <p:nvPr>
            <p:ph type="sldNum" sz="quarter" idx="4"/>
          </p:nvPr>
        </p:nvSpPr>
        <p:spPr>
          <a:xfrm>
            <a:off x="11668594" y="6484937"/>
            <a:ext cx="523406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pPr rtl="0"/>
            <a:fld id="{4997E989-D798-4C62-8E93-3D2D613C2488}" type="slidenum">
              <a:rPr lang="ru-RU" noProof="1" dirty="0" smtClean="0"/>
              <a:pPr/>
              <a:t>‹#›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val="246092282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темная выноска с небольшим текстом (без маркера)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Текст 3"/>
          <p:cNvSpPr>
            <a:spLocks noGrp="1"/>
          </p:cNvSpPr>
          <p:nvPr>
            <p:ph type="body" sz="quarter" idx="10" hasCustomPrompt="1"/>
          </p:nvPr>
        </p:nvSpPr>
        <p:spPr>
          <a:xfrm>
            <a:off x="304800" y="2597273"/>
            <a:ext cx="4868985" cy="1643527"/>
          </a:xfrm>
        </p:spPr>
        <p:txBody>
          <a:bodyPr wrap="square" lIns="91440" rIns="91440" rtlCol="0">
            <a:spAutoFit/>
          </a:bodyPr>
          <a:lstStyle>
            <a:lvl1pPr marL="0" marR="0" indent="0" algn="l" defTabSz="914367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Pct val="90000"/>
              <a:buFont typeface="Wingdings" pitchFamily="2" charset="2"/>
              <a:buNone/>
              <a:tabLst/>
              <a:defRPr lang="en-US" sz="2800" b="0" kern="1200" spc="0" baseline="0" dirty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1pPr>
            <a:lvl2pPr marL="0" indent="0">
              <a:buNone/>
              <a:defRPr sz="1961"/>
            </a:lvl2pPr>
            <a:lvl3pPr marL="227209" indent="0">
              <a:buNone/>
              <a:tabLst/>
              <a:defRPr sz="1961"/>
            </a:lvl3pPr>
            <a:lvl4pPr marL="451306" indent="0">
              <a:buNone/>
              <a:defRPr/>
            </a:lvl4pPr>
            <a:lvl5pPr marL="672290" indent="0">
              <a:buNone/>
              <a:tabLst/>
              <a:defRPr/>
            </a:lvl5pPr>
          </a:lstStyle>
          <a:p>
            <a:pPr rtl="0"/>
            <a:r>
              <a:rPr lang="ru-RU" noProof="1"/>
              <a:t>Короткое введение</a:t>
            </a:r>
            <a:br>
              <a:rPr lang="ru-RU" noProof="1"/>
            </a:br>
            <a:r>
              <a:rPr lang="ru-RU" noProof="1"/>
              <a:t>для данных с представлением</a:t>
            </a:r>
            <a:br>
              <a:rPr lang="ru-RU" noProof="1"/>
            </a:br>
            <a:r>
              <a:rPr lang="ru-RU" noProof="1"/>
              <a:t>пунктов по одному улучшает понимание.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1"/>
          </p:nvPr>
        </p:nvSpPr>
        <p:spPr>
          <a:xfrm>
            <a:off x="6096000" y="419100"/>
            <a:ext cx="5671764" cy="1843069"/>
          </a:xfrm>
        </p:spPr>
        <p:txBody>
          <a:bodyPr rtlCol="0"/>
          <a:lstStyle>
            <a:lvl1pPr marL="0" indent="0" algn="l">
              <a:buNone/>
              <a:defRPr sz="22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1pPr>
            <a:lvl2pPr marL="0" indent="0" algn="l">
              <a:buNone/>
              <a:defRPr sz="20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2pPr>
            <a:lvl3pPr marL="0" indent="0" algn="l">
              <a:buNone/>
              <a:defRPr sz="18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3pPr>
            <a:lvl4pPr marL="0" indent="0" algn="l">
              <a:buNone/>
              <a:defRPr sz="16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4pPr>
            <a:lvl5pPr marL="0" indent="0" algn="l">
              <a:buNone/>
              <a:defRPr sz="16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7" name="Заголовок 6"/>
          <p:cNvSpPr>
            <a:spLocks noGrp="1"/>
          </p:cNvSpPr>
          <p:nvPr>
            <p:ph type="title"/>
          </p:nvPr>
        </p:nvSpPr>
        <p:spPr>
          <a:xfrm>
            <a:off x="555244" y="0"/>
            <a:ext cx="4083304" cy="914096"/>
          </a:xfrm>
          <a:prstGeom prst="rect">
            <a:avLst/>
          </a:prstGeom>
        </p:spPr>
        <p:txBody>
          <a:bodyPr lIns="146304" tIns="420624" rIns="146304" rtlCol="0" anchor="t" anchorCtr="0"/>
          <a:lstStyle>
            <a:lvl1pPr algn="ctr">
              <a:defRPr lang="en-US" sz="3200" b="0" kern="1200" spc="60" baseline="0" dirty="0">
                <a:solidFill>
                  <a:schemeClr val="bg1"/>
                </a:solidFill>
                <a:latin typeface="+mj-lt"/>
                <a:ea typeface="+mn-ea"/>
                <a:cs typeface="Segoe UI Semilight" panose="020B0402040204020203" pitchFamily="34" charset="0"/>
              </a:defRPr>
            </a:lvl1pPr>
          </a:lstStyle>
          <a:p>
            <a:pPr marL="0" lv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12" name="Текст 8"/>
          <p:cNvSpPr>
            <a:spLocks noGrp="1"/>
          </p:cNvSpPr>
          <p:nvPr>
            <p:ph type="body" sz="quarter" idx="12"/>
          </p:nvPr>
        </p:nvSpPr>
        <p:spPr>
          <a:xfrm>
            <a:off x="6096000" y="2599498"/>
            <a:ext cx="5671764" cy="1843069"/>
          </a:xfrm>
        </p:spPr>
        <p:txBody>
          <a:bodyPr rtlCol="0"/>
          <a:lstStyle>
            <a:lvl1pPr marL="0" indent="0" algn="l">
              <a:buNone/>
              <a:defRPr sz="22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1pPr>
            <a:lvl2pPr marL="0" indent="0" algn="l">
              <a:buNone/>
              <a:defRPr sz="20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2pPr>
            <a:lvl3pPr marL="0" indent="0" algn="l">
              <a:buNone/>
              <a:defRPr sz="18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3pPr>
            <a:lvl4pPr marL="0" indent="0" algn="l">
              <a:buNone/>
              <a:defRPr sz="16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4pPr>
            <a:lvl5pPr marL="0" indent="0" algn="l">
              <a:buNone/>
              <a:defRPr sz="16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13" name="Текст 8"/>
          <p:cNvSpPr>
            <a:spLocks noGrp="1"/>
          </p:cNvSpPr>
          <p:nvPr>
            <p:ph type="body" sz="quarter" idx="13"/>
          </p:nvPr>
        </p:nvSpPr>
        <p:spPr>
          <a:xfrm>
            <a:off x="6096000" y="4779896"/>
            <a:ext cx="5671764" cy="1843069"/>
          </a:xfrm>
        </p:spPr>
        <p:txBody>
          <a:bodyPr rtlCol="0"/>
          <a:lstStyle>
            <a:lvl1pPr marL="0" indent="0" algn="l">
              <a:buNone/>
              <a:defRPr sz="22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1pPr>
            <a:lvl2pPr marL="0" indent="0" algn="l">
              <a:buNone/>
              <a:defRPr sz="20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2pPr>
            <a:lvl3pPr marL="0" indent="0" algn="l">
              <a:buNone/>
              <a:defRPr sz="18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3pPr>
            <a:lvl4pPr marL="0" indent="0" algn="l">
              <a:buNone/>
              <a:defRPr sz="16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4pPr>
            <a:lvl5pPr marL="0" indent="0" algn="l">
              <a:buNone/>
              <a:defRPr sz="1600">
                <a:gradFill>
                  <a:gsLst>
                    <a:gs pos="15000">
                      <a:schemeClr val="bg1"/>
                    </a:gs>
                    <a:gs pos="47000">
                      <a:schemeClr val="bg1"/>
                    </a:gs>
                  </a:gsLst>
                  <a:lin ang="5400000" scaled="1"/>
                </a:gradFill>
                <a:latin typeface="+mn-lt"/>
              </a:defRPr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val="302920069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Выноска с небольшим текстом (без маркера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Полилиния: Фигура 13"/>
          <p:cNvSpPr/>
          <p:nvPr userDrawn="1"/>
        </p:nvSpPr>
        <p:spPr>
          <a:xfrm>
            <a:off x="129521" y="0"/>
            <a:ext cx="4741280" cy="2353474"/>
          </a:xfrm>
          <a:custGeom>
            <a:avLst/>
            <a:gdLst>
              <a:gd name="connsiteX0" fmla="*/ 0 w 4741280"/>
              <a:gd name="connsiteY0" fmla="*/ 0 h 2353474"/>
              <a:gd name="connsiteX1" fmla="*/ 4741280 w 4741280"/>
              <a:gd name="connsiteY1" fmla="*/ 0 h 2353474"/>
              <a:gd name="connsiteX2" fmla="*/ 4729949 w 4741280"/>
              <a:gd name="connsiteY2" fmla="*/ 224399 h 2353474"/>
              <a:gd name="connsiteX3" fmla="*/ 2370640 w 4741280"/>
              <a:gd name="connsiteY3" fmla="*/ 2353474 h 2353474"/>
              <a:gd name="connsiteX4" fmla="*/ 11331 w 4741280"/>
              <a:gd name="connsiteY4" fmla="*/ 224399 h 2353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41280" h="2353474">
                <a:moveTo>
                  <a:pt x="0" y="0"/>
                </a:moveTo>
                <a:lnTo>
                  <a:pt x="4741280" y="0"/>
                </a:lnTo>
                <a:lnTo>
                  <a:pt x="4729949" y="224399"/>
                </a:lnTo>
                <a:cubicBezTo>
                  <a:pt x="4608502" y="1420269"/>
                  <a:pt x="3598552" y="2353474"/>
                  <a:pt x="2370640" y="2353474"/>
                </a:cubicBezTo>
                <a:cubicBezTo>
                  <a:pt x="1142728" y="2353474"/>
                  <a:pt x="132779" y="1420269"/>
                  <a:pt x="11331" y="22439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ru-RU" noProof="1"/>
          </a:p>
        </p:txBody>
      </p:sp>
      <p:sp>
        <p:nvSpPr>
          <p:cNvPr id="4" name="Текст 3"/>
          <p:cNvSpPr>
            <a:spLocks noGrp="1"/>
          </p:cNvSpPr>
          <p:nvPr>
            <p:ph type="body" sz="quarter" idx="10" hasCustomPrompt="1"/>
          </p:nvPr>
        </p:nvSpPr>
        <p:spPr>
          <a:xfrm>
            <a:off x="304800" y="2472751"/>
            <a:ext cx="4566001" cy="2031325"/>
          </a:xfrm>
        </p:spPr>
        <p:txBody>
          <a:bodyPr wrap="square" lIns="91440" rIns="91440" rtlCol="0">
            <a:spAutoFit/>
          </a:bodyPr>
          <a:lstStyle>
            <a:lvl1pPr marL="0" marR="0" indent="0" algn="l" defTabSz="914367" rtl="0" eaLnBrk="1" fontAlgn="auto" latinLnBrk="0" hangingPunct="1">
              <a:lnSpc>
                <a:spcPct val="90000"/>
              </a:lnSpc>
              <a:spcBef>
                <a:spcPts val="1200"/>
              </a:spcBef>
              <a:spcAft>
                <a:spcPts val="0"/>
              </a:spcAft>
              <a:buClr>
                <a:schemeClr val="tx1"/>
              </a:buClr>
              <a:buSzPct val="90000"/>
              <a:buFont typeface="Wingdings" pitchFamily="2" charset="2"/>
              <a:buNone/>
              <a:tabLst/>
              <a:defRPr lang="en-US" sz="2800" b="0" kern="1200" spc="0" baseline="0" dirty="0">
                <a:gradFill>
                  <a:gsLst>
                    <a:gs pos="15000">
                      <a:schemeClr val="tx2"/>
                    </a:gs>
                    <a:gs pos="47000">
                      <a:schemeClr val="tx2"/>
                    </a:gs>
                  </a:gsLst>
                  <a:lin ang="5400000" scaled="1"/>
                </a:gradFill>
                <a:latin typeface="+mj-lt"/>
                <a:ea typeface="+mn-ea"/>
                <a:cs typeface="+mn-cs"/>
              </a:defRPr>
            </a:lvl1pPr>
            <a:lvl2pPr marL="0" indent="0">
              <a:buNone/>
              <a:defRPr sz="1961"/>
            </a:lvl2pPr>
            <a:lvl3pPr marL="227209" indent="0">
              <a:buNone/>
              <a:tabLst/>
              <a:defRPr sz="1961"/>
            </a:lvl3pPr>
            <a:lvl4pPr marL="451306" indent="0">
              <a:buNone/>
              <a:defRPr/>
            </a:lvl4pPr>
            <a:lvl5pPr marL="672290" indent="0">
              <a:buNone/>
              <a:tabLst/>
              <a:defRPr/>
            </a:lvl5pPr>
          </a:lstStyle>
          <a:p>
            <a:pPr rtl="0"/>
            <a:r>
              <a:rPr lang="ru-RU" noProof="1"/>
              <a:t>Короткое введение</a:t>
            </a:r>
            <a:br>
              <a:rPr lang="ru-RU" noProof="1"/>
            </a:br>
            <a:r>
              <a:rPr lang="ru-RU" noProof="1"/>
              <a:t>для данных с представлением</a:t>
            </a:r>
            <a:br>
              <a:rPr lang="ru-RU" noProof="1"/>
            </a:br>
            <a:r>
              <a:rPr lang="ru-RU" noProof="1"/>
              <a:t>пунктов по одному улучшает понимание.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1"/>
          </p:nvPr>
        </p:nvSpPr>
        <p:spPr>
          <a:xfrm>
            <a:off x="6096000" y="419100"/>
            <a:ext cx="5671764" cy="1705723"/>
          </a:xfrm>
        </p:spPr>
        <p:txBody>
          <a:bodyPr rtlCol="0"/>
          <a:lstStyle>
            <a:lvl1pPr marL="0" indent="0" algn="l">
              <a:buNone/>
              <a:defRPr sz="2200">
                <a:latin typeface="+mn-lt"/>
              </a:defRPr>
            </a:lvl1pPr>
            <a:lvl2pPr marL="0" indent="0" algn="l">
              <a:buNone/>
              <a:defRPr sz="1765">
                <a:latin typeface="+mn-lt"/>
              </a:defRPr>
            </a:lvl2pPr>
            <a:lvl3pPr marL="0" indent="0" algn="l">
              <a:buNone/>
              <a:defRPr sz="1568">
                <a:latin typeface="+mn-lt"/>
              </a:defRPr>
            </a:lvl3pPr>
            <a:lvl4pPr marL="0" indent="0" algn="l">
              <a:buNone/>
              <a:defRPr sz="1372">
                <a:latin typeface="+mn-lt"/>
              </a:defRPr>
            </a:lvl4pPr>
            <a:lvl5pPr marL="0" indent="0" algn="l">
              <a:buNone/>
              <a:defRPr sz="1372">
                <a:latin typeface="+mn-lt"/>
              </a:defRPr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5" name="Номер слайда 5"/>
          <p:cNvSpPr>
            <a:spLocks noGrp="1"/>
          </p:cNvSpPr>
          <p:nvPr>
            <p:ph type="sldNum" sz="quarter" idx="4"/>
          </p:nvPr>
        </p:nvSpPr>
        <p:spPr>
          <a:xfrm>
            <a:off x="11750600" y="6484937"/>
            <a:ext cx="42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pPr rtl="0"/>
            <a:fld id="{5AE1514C-5E56-4738-A1FF-4B1CFD2A3E36}" type="slidenum">
              <a:rPr lang="ru-RU" noProof="1" dirty="0" smtClean="0"/>
              <a:pPr/>
              <a:t>‹#›</a:t>
            </a:fld>
            <a:endParaRPr lang="ru-RU" noProof="1"/>
          </a:p>
        </p:txBody>
      </p:sp>
      <p:sp>
        <p:nvSpPr>
          <p:cNvPr id="7" name="Заголовок 6"/>
          <p:cNvSpPr>
            <a:spLocks noGrp="1"/>
          </p:cNvSpPr>
          <p:nvPr>
            <p:ph type="title"/>
          </p:nvPr>
        </p:nvSpPr>
        <p:spPr>
          <a:xfrm>
            <a:off x="555244" y="0"/>
            <a:ext cx="4083304" cy="914096"/>
          </a:xfrm>
          <a:prstGeom prst="rect">
            <a:avLst/>
          </a:prstGeom>
        </p:spPr>
        <p:txBody>
          <a:bodyPr lIns="146304" tIns="420624" rIns="146304" rtlCol="0" anchor="t" anchorCtr="0"/>
          <a:lstStyle>
            <a:lvl1pPr>
              <a:defRPr lang="en-US" sz="3200" b="0" kern="1200" spc="60" baseline="0" dirty="0">
                <a:solidFill>
                  <a:schemeClr val="bg1"/>
                </a:solidFill>
                <a:latin typeface="+mj-lt"/>
                <a:ea typeface="+mn-ea"/>
                <a:cs typeface="Segoe UI Semilight" panose="020B0402040204020203" pitchFamily="34" charset="0"/>
              </a:defRPr>
            </a:lvl1pPr>
          </a:lstStyle>
          <a:p>
            <a:pPr marL="0" lv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ru-RU" noProof="1" smtClean="0"/>
              <a:t>Образец заголовка</a:t>
            </a:r>
            <a:endParaRPr lang="ru-RU" noProof="1"/>
          </a:p>
        </p:txBody>
      </p:sp>
      <p:sp>
        <p:nvSpPr>
          <p:cNvPr id="12" name="Текст 8"/>
          <p:cNvSpPr>
            <a:spLocks noGrp="1"/>
          </p:cNvSpPr>
          <p:nvPr>
            <p:ph type="body" sz="quarter" idx="12"/>
          </p:nvPr>
        </p:nvSpPr>
        <p:spPr>
          <a:xfrm>
            <a:off x="6096000" y="2697329"/>
            <a:ext cx="5671764" cy="1705723"/>
          </a:xfrm>
        </p:spPr>
        <p:txBody>
          <a:bodyPr rtlCol="0"/>
          <a:lstStyle>
            <a:lvl1pPr marL="0" indent="0" algn="l">
              <a:buNone/>
              <a:defRPr sz="2200">
                <a:latin typeface="+mn-lt"/>
              </a:defRPr>
            </a:lvl1pPr>
            <a:lvl2pPr marL="0" indent="0" algn="l">
              <a:buNone/>
              <a:defRPr sz="1765">
                <a:latin typeface="+mn-lt"/>
              </a:defRPr>
            </a:lvl2pPr>
            <a:lvl3pPr marL="0" indent="0" algn="l">
              <a:buNone/>
              <a:defRPr sz="1568">
                <a:latin typeface="+mn-lt"/>
              </a:defRPr>
            </a:lvl3pPr>
            <a:lvl4pPr marL="0" indent="0" algn="l">
              <a:buNone/>
              <a:defRPr sz="1372">
                <a:latin typeface="+mn-lt"/>
              </a:defRPr>
            </a:lvl4pPr>
            <a:lvl5pPr marL="0" indent="0" algn="l">
              <a:buNone/>
              <a:defRPr sz="1372">
                <a:latin typeface="+mn-lt"/>
              </a:defRPr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  <p:sp>
        <p:nvSpPr>
          <p:cNvPr id="13" name="Текст 8"/>
          <p:cNvSpPr>
            <a:spLocks noGrp="1"/>
          </p:cNvSpPr>
          <p:nvPr>
            <p:ph type="body" sz="quarter" idx="13"/>
          </p:nvPr>
        </p:nvSpPr>
        <p:spPr>
          <a:xfrm>
            <a:off x="6096000" y="4975558"/>
            <a:ext cx="5671764" cy="1705723"/>
          </a:xfrm>
        </p:spPr>
        <p:txBody>
          <a:bodyPr rtlCol="0"/>
          <a:lstStyle>
            <a:lvl1pPr marL="0" indent="0" algn="l">
              <a:buNone/>
              <a:defRPr sz="2200">
                <a:latin typeface="+mn-lt"/>
              </a:defRPr>
            </a:lvl1pPr>
            <a:lvl2pPr marL="0" indent="0" algn="l">
              <a:buNone/>
              <a:defRPr sz="1765">
                <a:latin typeface="+mn-lt"/>
              </a:defRPr>
            </a:lvl2pPr>
            <a:lvl3pPr marL="0" indent="0" algn="l">
              <a:buNone/>
              <a:defRPr sz="1568">
                <a:latin typeface="+mn-lt"/>
              </a:defRPr>
            </a:lvl3pPr>
            <a:lvl4pPr marL="0" indent="0" algn="l">
              <a:buNone/>
              <a:defRPr sz="1372">
                <a:latin typeface="+mn-lt"/>
              </a:defRPr>
            </a:lvl4pPr>
            <a:lvl5pPr marL="0" indent="0" algn="l">
              <a:buNone/>
              <a:defRPr sz="1372">
                <a:latin typeface="+mn-lt"/>
              </a:defRPr>
            </a:lvl5pPr>
          </a:lstStyle>
          <a:p>
            <a:pPr lvl="0" rtl="0"/>
            <a:r>
              <a:rPr lang="ru-RU" noProof="1" smtClean="0"/>
              <a:t>Образец текста</a:t>
            </a:r>
          </a:p>
          <a:p>
            <a:pPr lvl="1" rtl="0"/>
            <a:r>
              <a:rPr lang="ru-RU" noProof="1" smtClean="0"/>
              <a:t>Второй уровень</a:t>
            </a:r>
          </a:p>
          <a:p>
            <a:pPr lvl="2" rtl="0"/>
            <a:r>
              <a:rPr lang="ru-RU" noProof="1" smtClean="0"/>
              <a:t>Третий уровень</a:t>
            </a:r>
          </a:p>
          <a:p>
            <a:pPr lvl="3" rtl="0"/>
            <a:r>
              <a:rPr lang="ru-RU" noProof="1" smtClean="0"/>
              <a:t>Четвертый уровень</a:t>
            </a:r>
          </a:p>
          <a:p>
            <a:pPr lvl="4" rtl="0"/>
            <a:r>
              <a:rPr lang="ru-RU" noProof="1" smtClean="0"/>
              <a:t>Пятый уровень</a:t>
            </a:r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val="2660674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-4.07407E-6 L 0.03178 0.00047 " pathEditMode="relative" rAng="0" ptsTypes="AA">
                                      <p:cBhvr>
                                        <p:cTn id="9" dur="75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89" y="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  <p:bldP spid="4" grpId="1" build="p">
        <p:tmplLst>
          <p:tmpl lvl="1">
            <p:tnLst>
              <p:par>
                <p:cTn presetID="63" presetClass="path" presetSubtype="0" accel="50000" decel="50000" fill="hold" nodeType="withEffect">
                  <p:stCondLst>
                    <p:cond delay="0"/>
                  </p:stCondLst>
                  <p:childTnLst>
                    <p:animMotion origin="layout" path="M -4.375E-6 -4.07407E-6 L 0.03178 0.00047 " pathEditMode="relative" rAng="0" ptsTypes="AA">
                      <p:cBhvr>
                        <p:cTn dur="750" fill="hold"/>
                        <p:tgtEl>
                          <p:spTgt spid="4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1589" y="23"/>
                    </p:animMotion>
                  </p:childTnLst>
                </p:cTn>
              </p:par>
            </p:tnLst>
          </p:tmpl>
        </p:tmplLst>
      </p:bldP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Текст 2"/>
          <p:cNvSpPr>
            <a:spLocks noGrp="1"/>
          </p:cNvSpPr>
          <p:nvPr>
            <p:ph type="body" idx="1"/>
          </p:nvPr>
        </p:nvSpPr>
        <p:spPr>
          <a:xfrm>
            <a:off x="304800" y="1275347"/>
            <a:ext cx="11658600" cy="1870769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/>
          <a:p>
            <a:pPr lvl="0" rtl="0"/>
            <a:r>
              <a:rPr lang="ru-RU" noProof="1"/>
              <a:t>Образец текста</a:t>
            </a:r>
          </a:p>
          <a:p>
            <a:pPr lvl="1" rtl="0"/>
            <a:r>
              <a:rPr lang="ru-RU" noProof="1"/>
              <a:t>Второй уровень</a:t>
            </a:r>
          </a:p>
          <a:p>
            <a:pPr lvl="2" rtl="0"/>
            <a:r>
              <a:rPr lang="ru-RU" noProof="1"/>
              <a:t>Третий уровень</a:t>
            </a:r>
          </a:p>
          <a:p>
            <a:pPr lvl="3" rtl="0"/>
            <a:r>
              <a:rPr lang="ru-RU" noProof="1"/>
              <a:t>Четвертый уровень</a:t>
            </a:r>
          </a:p>
          <a:p>
            <a:pPr lvl="4" rtl="0"/>
            <a:r>
              <a:rPr lang="ru-RU" noProof="1"/>
              <a:t>Пятый уровень</a:t>
            </a:r>
          </a:p>
        </p:txBody>
      </p:sp>
      <p:sp>
        <p:nvSpPr>
          <p:cNvPr id="4" name="Заголовок 3"/>
          <p:cNvSpPr>
            <a:spLocks noGrp="1"/>
          </p:cNvSpPr>
          <p:nvPr>
            <p:ph type="title"/>
          </p:nvPr>
        </p:nvSpPr>
        <p:spPr>
          <a:xfrm>
            <a:off x="304800" y="419100"/>
            <a:ext cx="11658600" cy="590931"/>
          </a:xfrm>
          <a:prstGeom prst="rect">
            <a:avLst/>
          </a:prstGeom>
        </p:spPr>
        <p:txBody>
          <a:bodyPr vert="horz" wrap="square" lIns="91440" tIns="45720" rIns="91440" bIns="45720" rtlCol="0" anchor="t" anchorCtr="0">
            <a:spAutoFit/>
          </a:bodyPr>
          <a:lstStyle/>
          <a:p>
            <a:pPr rtl="0"/>
            <a:r>
              <a:rPr lang="ru-RU" noProof="1"/>
              <a:t>Образец заголовка</a:t>
            </a:r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4"/>
          </p:nvPr>
        </p:nvSpPr>
        <p:spPr>
          <a:xfrm>
            <a:off x="11668594" y="6484937"/>
            <a:ext cx="523406" cy="365125"/>
          </a:xfrm>
          <a:prstGeom prst="rect">
            <a:avLst/>
          </a:prstGeom>
        </p:spPr>
        <p:txBody>
          <a:bodyPr vert="horz" wrap="none" lIns="91440" tIns="45720" rIns="91440" bIns="45720" rtlCol="0" anchor="ctr"/>
          <a:lstStyle>
            <a:lvl1pPr algn="r">
              <a:defRPr sz="1200">
                <a:solidFill>
                  <a:schemeClr val="tx2"/>
                </a:solidFill>
              </a:defRPr>
            </a:lvl1pPr>
          </a:lstStyle>
          <a:p>
            <a:pPr rtl="0"/>
            <a:fld id="{4997E989-D798-4C62-8E93-3D2D613C2488}" type="slidenum">
              <a:rPr lang="ru-RU" noProof="1" dirty="0" smtClean="0"/>
              <a:pPr/>
              <a:t>‹#›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val="38605107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4" r:id="rId1"/>
    <p:sldLayoutId id="2147483712" r:id="rId2"/>
    <p:sldLayoutId id="2147483672" r:id="rId3"/>
    <p:sldLayoutId id="2147483749" r:id="rId4"/>
    <p:sldLayoutId id="2147483750" r:id="rId5"/>
    <p:sldLayoutId id="2147483752" r:id="rId6"/>
    <p:sldLayoutId id="2147483674" r:id="rId7"/>
    <p:sldLayoutId id="2147483720" r:id="rId8"/>
    <p:sldLayoutId id="2147483721" r:id="rId9"/>
    <p:sldLayoutId id="2147483732" r:id="rId10"/>
    <p:sldLayoutId id="2147483730" r:id="rId11"/>
    <p:sldLayoutId id="2147483716" r:id="rId12"/>
    <p:sldLayoutId id="2147483735" r:id="rId13"/>
    <p:sldLayoutId id="2147483700" r:id="rId14"/>
    <p:sldLayoutId id="2147483734" r:id="rId15"/>
    <p:sldLayoutId id="2147483701" r:id="rId16"/>
    <p:sldLayoutId id="2147483736" r:id="rId17"/>
    <p:sldLayoutId id="2147483733" r:id="rId18"/>
    <p:sldLayoutId id="2147483741" r:id="rId19"/>
    <p:sldLayoutId id="2147483727" r:id="rId20"/>
    <p:sldLayoutId id="2147483719" r:id="rId21"/>
    <p:sldLayoutId id="2147483655" r:id="rId22"/>
    <p:sldLayoutId id="2147483748" r:id="rId23"/>
    <p:sldLayoutId id="2147483753" r:id="rId24"/>
    <p:sldLayoutId id="2147483747" r:id="rId25"/>
    <p:sldLayoutId id="2147483745" r:id="rId26"/>
    <p:sldLayoutId id="2147483737" r:id="rId27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US" sz="3600" b="0" i="0" kern="1200" spc="300" dirty="0">
          <a:gradFill>
            <a:gsLst>
              <a:gs pos="15000">
                <a:schemeClr val="tx1"/>
              </a:gs>
              <a:gs pos="47000">
                <a:schemeClr val="tx1"/>
              </a:gs>
            </a:gsLst>
            <a:lin ang="5400000" scaled="1"/>
          </a:gradFill>
          <a:latin typeface="Segoe UI Semibold" panose="020B0702040204020203" pitchFamily="34" charset="0"/>
          <a:ea typeface="+mn-ea"/>
          <a:cs typeface="Segoe UI Semibold" panose="020B0702040204020203" pitchFamily="34" charset="0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400" b="1" kern="1200">
          <a:gradFill>
            <a:gsLst>
              <a:gs pos="15000">
                <a:schemeClr val="tx1"/>
              </a:gs>
              <a:gs pos="47000">
                <a:schemeClr val="tx1"/>
              </a:gs>
            </a:gsLst>
            <a:lin ang="5400000" scaled="1"/>
          </a:gra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2pPr>
      <a:lvl3pPr marL="0" indent="0" algn="l" defTabSz="914400" rtl="0" eaLnBrk="1" latinLnBrk="0" hangingPunct="1">
        <a:lnSpc>
          <a:spcPct val="90000"/>
        </a:lnSpc>
        <a:spcBef>
          <a:spcPts val="1200"/>
        </a:spcBef>
        <a:spcAft>
          <a:spcPts val="1200"/>
        </a:spcAft>
        <a:buFont typeface="Arial" panose="020B0604020202020204" pitchFamily="34" charset="0"/>
        <a:buNone/>
        <a:defRPr sz="2000" b="1" kern="1200">
          <a:solidFill>
            <a:schemeClr val="tx2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None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9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16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  <p15:guide id="3" pos="192" userDrawn="1">
          <p15:clr>
            <a:srgbClr val="F26B43"/>
          </p15:clr>
        </p15:guide>
        <p15:guide id="4" pos="7536" userDrawn="1">
          <p15:clr>
            <a:srgbClr val="F26B43"/>
          </p15:clr>
        </p15:guide>
        <p15:guide id="5" orient="horz" pos="264" userDrawn="1">
          <p15:clr>
            <a:srgbClr val="F26B43"/>
          </p15:clr>
        </p15:guide>
        <p15:guide id="6" orient="horz" pos="792" userDrawn="1">
          <p15:clr>
            <a:srgbClr val="F26B43"/>
          </p15:clr>
        </p15:guide>
        <p15:guide id="7" orient="horz" pos="420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10.png"/><Relationship Id="rId5" Type="http://schemas.openxmlformats.org/officeDocument/2006/relationships/image" Target="../media/image9.jpe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1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23.jpg"/><Relationship Id="rId4" Type="http://schemas.openxmlformats.org/officeDocument/2006/relationships/image" Target="../media/image1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24.jpg"/><Relationship Id="rId4" Type="http://schemas.openxmlformats.org/officeDocument/2006/relationships/image" Target="../media/image1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7" Type="http://schemas.openxmlformats.org/officeDocument/2006/relationships/image" Target="../media/image27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1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9.jpeg"/><Relationship Id="rId5" Type="http://schemas.openxmlformats.org/officeDocument/2006/relationships/image" Target="../media/image28.jpg"/><Relationship Id="rId4" Type="http://schemas.openxmlformats.org/officeDocument/2006/relationships/image" Target="../media/image10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0.png"/><Relationship Id="rId4" Type="http://schemas.openxmlformats.org/officeDocument/2006/relationships/image" Target="../media/image10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1.jpg"/><Relationship Id="rId4" Type="http://schemas.openxmlformats.org/officeDocument/2006/relationships/image" Target="../media/image10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2.png"/><Relationship Id="rId4" Type="http://schemas.openxmlformats.org/officeDocument/2006/relationships/image" Target="../media/image1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3.jpg"/><Relationship Id="rId4" Type="http://schemas.openxmlformats.org/officeDocument/2006/relationships/image" Target="../media/image1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4.jpg"/><Relationship Id="rId4" Type="http://schemas.openxmlformats.org/officeDocument/2006/relationships/image" Target="../media/image1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5.png"/><Relationship Id="rId4" Type="http://schemas.openxmlformats.org/officeDocument/2006/relationships/image" Target="../media/image1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7.png"/><Relationship Id="rId5" Type="http://schemas.openxmlformats.org/officeDocument/2006/relationships/image" Target="../media/image36.jpeg"/><Relationship Id="rId4" Type="http://schemas.openxmlformats.org/officeDocument/2006/relationships/image" Target="../media/image1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8.jpg"/><Relationship Id="rId4" Type="http://schemas.openxmlformats.org/officeDocument/2006/relationships/image" Target="../media/image10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39.jpg"/><Relationship Id="rId4" Type="http://schemas.openxmlformats.org/officeDocument/2006/relationships/image" Target="../media/image10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40.jpg"/><Relationship Id="rId4" Type="http://schemas.openxmlformats.org/officeDocument/2006/relationships/image" Target="../media/image10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41.jpg"/><Relationship Id="rId4" Type="http://schemas.openxmlformats.org/officeDocument/2006/relationships/image" Target="../media/image10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43.jpg"/><Relationship Id="rId5" Type="http://schemas.openxmlformats.org/officeDocument/2006/relationships/image" Target="../media/image42.jpg"/><Relationship Id="rId4" Type="http://schemas.openxmlformats.org/officeDocument/2006/relationships/image" Target="../media/image1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45.png"/><Relationship Id="rId5" Type="http://schemas.openxmlformats.org/officeDocument/2006/relationships/image" Target="../media/image44.jpeg"/><Relationship Id="rId4" Type="http://schemas.openxmlformats.org/officeDocument/2006/relationships/image" Target="../media/image1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47.png"/><Relationship Id="rId5" Type="http://schemas.openxmlformats.org/officeDocument/2006/relationships/image" Target="../media/image46.jpg"/><Relationship Id="rId4" Type="http://schemas.openxmlformats.org/officeDocument/2006/relationships/image" Target="../media/image10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0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9.jpeg"/><Relationship Id="rId7" Type="http://schemas.openxmlformats.org/officeDocument/2006/relationships/image" Target="../media/image14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16.png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17.png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18.png"/><Relationship Id="rId4" Type="http://schemas.openxmlformats.org/officeDocument/2006/relationships/image" Target="../media/image1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19.png"/><Relationship Id="rId4" Type="http://schemas.openxmlformats.org/officeDocument/2006/relationships/image" Target="../media/image1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20.jpeg"/><Relationship Id="rId4" Type="http://schemas.openxmlformats.org/officeDocument/2006/relationships/image" Target="../media/image1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alpha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Рисунок 30"/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-95" t="21247" r="95" b="36727"/>
          <a:stretch/>
        </p:blipFill>
        <p:spPr>
          <a:xfrm>
            <a:off x="0" y="-1"/>
            <a:ext cx="12200101" cy="6836229"/>
          </a:xfrm>
        </p:spPr>
      </p:pic>
      <p:sp>
        <p:nvSpPr>
          <p:cNvPr id="4" name="Прямоугольник 3"/>
          <p:cNvSpPr/>
          <p:nvPr/>
        </p:nvSpPr>
        <p:spPr>
          <a:xfrm>
            <a:off x="-12888" y="13661"/>
            <a:ext cx="12192000" cy="6858000"/>
          </a:xfrm>
          <a:prstGeom prst="rect">
            <a:avLst/>
          </a:prstGeom>
          <a:solidFill>
            <a:srgbClr val="000000">
              <a:alpha val="3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noProof="1"/>
          </a:p>
        </p:txBody>
      </p:sp>
      <p:sp>
        <p:nvSpPr>
          <p:cNvPr id="14" name="Овал 13"/>
          <p:cNvSpPr/>
          <p:nvPr/>
        </p:nvSpPr>
        <p:spPr>
          <a:xfrm>
            <a:off x="1219939" y="-739444"/>
            <a:ext cx="9107555" cy="9034439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5" name="Овал 14"/>
          <p:cNvSpPr/>
          <p:nvPr/>
        </p:nvSpPr>
        <p:spPr>
          <a:xfrm>
            <a:off x="1219939" y="-739444"/>
            <a:ext cx="9107555" cy="9034439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6" name="Овал 15"/>
          <p:cNvSpPr/>
          <p:nvPr/>
        </p:nvSpPr>
        <p:spPr>
          <a:xfrm>
            <a:off x="1219939" y="-739444"/>
            <a:ext cx="9107555" cy="9034439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0" name="Овал 9"/>
          <p:cNvSpPr/>
          <p:nvPr/>
        </p:nvSpPr>
        <p:spPr>
          <a:xfrm>
            <a:off x="5907634" y="3213970"/>
            <a:ext cx="2805809" cy="2783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1" name="Овал 10"/>
          <p:cNvSpPr/>
          <p:nvPr/>
        </p:nvSpPr>
        <p:spPr>
          <a:xfrm>
            <a:off x="5907634" y="3213970"/>
            <a:ext cx="2805809" cy="278328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12" name="Овал 11"/>
          <p:cNvSpPr/>
          <p:nvPr/>
        </p:nvSpPr>
        <p:spPr>
          <a:xfrm>
            <a:off x="5907634" y="3213970"/>
            <a:ext cx="2805809" cy="2783284"/>
          </a:xfrm>
          <a:prstGeom prst="ellipse">
            <a:avLst/>
          </a:prstGeom>
          <a:noFill/>
          <a:ln w="19050" cmpd="thinThick">
            <a:solidFill>
              <a:schemeClr val="accent1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0" cap="none" spc="0" normalizeH="0" baseline="0" noProof="1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9" name="Заголовок 6"/>
          <p:cNvSpPr txBox="1">
            <a:spLocks/>
          </p:cNvSpPr>
          <p:nvPr/>
        </p:nvSpPr>
        <p:spPr>
          <a:xfrm>
            <a:off x="1679957" y="3280601"/>
            <a:ext cx="5909265" cy="874205"/>
          </a:xfrm>
          <a:prstGeom prst="rect">
            <a:avLst/>
          </a:prstGeom>
        </p:spPr>
        <p:txBody>
          <a:bodyPr vert="horz" lIns="91440" tIns="0" rIns="91440" bIns="0" rtlCol="0" anchor="ctr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200" b="1" i="0" kern="1200" spc="3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n-ea"/>
                <a:cs typeface="Segoe UI Semilight" panose="020B0402040204020203" pitchFamily="34" charset="0"/>
              </a:defRPr>
            </a:lvl1pPr>
          </a:lstStyle>
          <a:p>
            <a:pPr rtl="0"/>
            <a:endParaRPr lang="ru-RU" sz="8800" spc="-300" noProof="1"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atin typeface="+mn-lt"/>
            </a:endParaRPr>
          </a:p>
        </p:txBody>
      </p:sp>
      <p:sp>
        <p:nvSpPr>
          <p:cNvPr id="7" name="Заголовок 6"/>
          <p:cNvSpPr>
            <a:spLocks noGrp="1"/>
          </p:cNvSpPr>
          <p:nvPr>
            <p:ph type="ctrTitle"/>
          </p:nvPr>
        </p:nvSpPr>
        <p:spPr>
          <a:xfrm>
            <a:off x="298903" y="2266882"/>
            <a:ext cx="11245969" cy="2487998"/>
          </a:xfrm>
        </p:spPr>
        <p:txBody>
          <a:bodyPr rtlCol="0"/>
          <a:lstStyle/>
          <a:p>
            <a:pPr algn="ctr" rtl="0"/>
            <a:r>
              <a:rPr lang="ru-RU" sz="5400" noProof="1" smtClean="0"/>
              <a:t>ОПРЕДЕЛЕНИЕ И РЕАЛИЗАЦИЯ</a:t>
            </a:r>
            <a:br>
              <a:rPr lang="ru-RU" sz="5400" noProof="1" smtClean="0"/>
            </a:br>
            <a:r>
              <a:rPr lang="ru-RU" sz="5400" noProof="1" smtClean="0"/>
              <a:t>СТРАТЕГИИ РАЗВИТИЯ</a:t>
            </a:r>
            <a:endParaRPr lang="ru-RU" sz="5400" noProof="1"/>
          </a:p>
        </p:txBody>
      </p:sp>
      <p:sp>
        <p:nvSpPr>
          <p:cNvPr id="8" name="Текст 7"/>
          <p:cNvSpPr>
            <a:spLocks noGrp="1"/>
          </p:cNvSpPr>
          <p:nvPr>
            <p:ph type="body" sz="quarter" idx="13"/>
          </p:nvPr>
        </p:nvSpPr>
        <p:spPr>
          <a:xfrm>
            <a:off x="1787030" y="4125225"/>
            <a:ext cx="9461500" cy="701731"/>
          </a:xfrm>
        </p:spPr>
        <p:txBody>
          <a:bodyPr rtlCol="0"/>
          <a:lstStyle/>
          <a:p>
            <a:pPr rtl="0"/>
            <a:r>
              <a:rPr lang="ru-RU" sz="4400" noProof="1"/>
              <a:t>к</a:t>
            </a:r>
            <a:r>
              <a:rPr lang="ru-RU" sz="4400" noProof="1" smtClean="0"/>
              <a:t>омпании «РОНА сервис» </a:t>
            </a:r>
            <a:endParaRPr lang="ru-RU" sz="4400" noProof="1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5AE1514C-5E56-4738-A1FF-4B1CFD2A3E36}" type="slidenum">
              <a:rPr lang="ru-RU" noProof="1" dirty="0" smtClean="0"/>
              <a:t>1</a:t>
            </a:fld>
            <a:endParaRPr lang="ru-RU" noProof="1"/>
          </a:p>
        </p:txBody>
      </p:sp>
      <p:pic>
        <p:nvPicPr>
          <p:cNvPr id="17" name="Picture 4" descr="logo PP"/>
          <p:cNvPicPr>
            <a:picLocks noChangeAspect="1" noChangeArrowheads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356560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" name="Group 10"/>
          <p:cNvGrpSpPr>
            <a:grpSpLocks noChangeAspect="1"/>
          </p:cNvGrpSpPr>
          <p:nvPr/>
        </p:nvGrpSpPr>
        <p:grpSpPr bwMode="auto">
          <a:xfrm>
            <a:off x="11544872" y="356560"/>
            <a:ext cx="381000" cy="609600"/>
            <a:chOff x="2281" y="1686"/>
            <a:chExt cx="962" cy="1418"/>
          </a:xfrm>
        </p:grpSpPr>
        <p:sp>
          <p:nvSpPr>
            <p:cNvPr id="20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09" name="Picture 199"/>
          <p:cNvPicPr>
            <a:picLocks noChangeAspect="1" noChangeArrowheads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20416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765098" y="336044"/>
            <a:ext cx="785907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b="1" dirty="0"/>
              <a:t>Программа подготовки управленческих кадров для организаций народного хозяйства Российской Федерации</a:t>
            </a:r>
            <a:endParaRPr lang="ru-RU" noProof="1"/>
          </a:p>
        </p:txBody>
      </p:sp>
      <p:sp>
        <p:nvSpPr>
          <p:cNvPr id="211" name="TextBox 210"/>
          <p:cNvSpPr txBox="1"/>
          <p:nvPr/>
        </p:nvSpPr>
        <p:spPr>
          <a:xfrm>
            <a:off x="422796" y="6340599"/>
            <a:ext cx="109963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b="1" dirty="0" smtClean="0"/>
              <a:t>Слушатель                                                          Русалева О. М.</a:t>
            </a:r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val="180389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5110">
        <p:fade/>
      </p:transition>
    </mc:Choice>
    <mc:Fallback xmlns="">
      <p:transition spd="med" advTm="511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xit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xit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0" grpId="0" animBg="1"/>
      <p:bldP spid="10" grpId="1" animBg="1"/>
      <p:bldP spid="11" grpId="0" animBg="1"/>
      <p:bldP spid="11" grpId="1" animBg="1"/>
      <p:bldP spid="12" grpId="0" animBg="1"/>
      <p:bldP spid="12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10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Текст 17"/>
          <p:cNvSpPr txBox="1">
            <a:spLocks/>
          </p:cNvSpPr>
          <p:nvPr/>
        </p:nvSpPr>
        <p:spPr>
          <a:xfrm>
            <a:off x="7556034" y="1406795"/>
            <a:ext cx="4486921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dirty="0" smtClean="0">
                <a:solidFill>
                  <a:srgbClr val="026FAF"/>
                </a:solidFill>
              </a:rPr>
              <a:t>Ближнее окружение</a:t>
            </a:r>
            <a:endParaRPr lang="ru-RU" dirty="0">
              <a:solidFill>
                <a:srgbClr val="026FAF"/>
              </a:solidFill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292" y="1425926"/>
            <a:ext cx="7401742" cy="4734143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2721" y="4512950"/>
            <a:ext cx="6420678" cy="2134993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7972147" y="2347735"/>
            <a:ext cx="323024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>
                <a:solidFill>
                  <a:srgbClr val="026FA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</a:t>
            </a:r>
            <a:r>
              <a:rPr lang="ru-RU" b="1" dirty="0" smtClean="0">
                <a:solidFill>
                  <a:srgbClr val="026FA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трасль </a:t>
            </a:r>
            <a:r>
              <a:rPr lang="ru-RU" b="1" dirty="0">
                <a:solidFill>
                  <a:srgbClr val="026FA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довольно привлекательная, возможности для роста и развития </a:t>
            </a:r>
            <a:r>
              <a:rPr lang="ru-RU" b="1" dirty="0" smtClean="0">
                <a:solidFill>
                  <a:srgbClr val="026FA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есть.</a:t>
            </a:r>
            <a:endParaRPr lang="ru-RU" b="1" dirty="0">
              <a:solidFill>
                <a:srgbClr val="026FA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613947" y="4302451"/>
            <a:ext cx="448712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Игроки на рынке производства шлифовальных столов</a:t>
            </a:r>
            <a:endParaRPr lang="ru-RU" sz="1200" b="1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8384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11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Текст 17"/>
          <p:cNvSpPr txBox="1">
            <a:spLocks/>
          </p:cNvSpPr>
          <p:nvPr/>
        </p:nvSpPr>
        <p:spPr>
          <a:xfrm>
            <a:off x="1879887" y="1135227"/>
            <a:ext cx="8432226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dirty="0" smtClean="0">
                <a:solidFill>
                  <a:srgbClr val="026FAF"/>
                </a:solidFill>
              </a:rPr>
              <a:t>Организационная структура ООО «РОНА сервис»</a:t>
            </a:r>
            <a:endParaRPr lang="ru-RU" dirty="0">
              <a:solidFill>
                <a:srgbClr val="026FAF"/>
              </a:solidFill>
            </a:endParaRPr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1683222"/>
            <a:ext cx="7110795" cy="494551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560912" y="1601697"/>
            <a:ext cx="4142776" cy="51051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Линейная организационная структура</a:t>
            </a:r>
          </a:p>
          <a:p>
            <a:endParaRPr lang="ru-RU" sz="16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108000"/>
              </a:lnSpc>
            </a:pP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Недостатки:</a:t>
            </a:r>
          </a:p>
          <a:p>
            <a:pPr>
              <a:lnSpc>
                <a:spcPct val="108000"/>
              </a:lnSpc>
            </a:pP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- Разобщенность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горизонтальных связей, возможность излишней </a:t>
            </a: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жесткости</a:t>
            </a:r>
          </a:p>
          <a:p>
            <a:pPr>
              <a:lnSpc>
                <a:spcPct val="108000"/>
              </a:lnSpc>
            </a:pP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- Требует высокого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уровня универсальной </a:t>
            </a: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подготовки руководителя.</a:t>
            </a:r>
          </a:p>
          <a:p>
            <a:pPr>
              <a:lnSpc>
                <a:spcPct val="108000"/>
              </a:lnSpc>
            </a:pP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- Ограничение масштабов возглавляемого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подразделения и возможности </a:t>
            </a: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эффективного управления. </a:t>
            </a:r>
          </a:p>
          <a:p>
            <a:pPr>
              <a:lnSpc>
                <a:spcPct val="108000"/>
              </a:lnSpc>
            </a:pP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- Большая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перегрузка </a:t>
            </a: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 руководителя. </a:t>
            </a:r>
          </a:p>
          <a:p>
            <a:pPr>
              <a:lnSpc>
                <a:spcPct val="108000"/>
              </a:lnSpc>
            </a:pP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- Ограничение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инициативы у </a:t>
            </a: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работников. - Смещение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приоритета с решения стратегических  проблем к работе над оперативными (локальными, текущими) </a:t>
            </a: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задачами.</a:t>
            </a:r>
          </a:p>
          <a:p>
            <a:pPr>
              <a:lnSpc>
                <a:spcPct val="108000"/>
              </a:lnSpc>
            </a:pP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- Отсутствие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гибкости </a:t>
            </a: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структуры.</a:t>
            </a:r>
          </a:p>
          <a:p>
            <a:pPr>
              <a:lnSpc>
                <a:spcPct val="108000"/>
              </a:lnSpc>
            </a:pP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- Неприспособленность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к дальнейшему росту и </a:t>
            </a: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развитию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предприятия</a:t>
            </a: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ru-RU" sz="1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0837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12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Текст 17"/>
          <p:cNvSpPr txBox="1">
            <a:spLocks/>
          </p:cNvSpPr>
          <p:nvPr/>
        </p:nvSpPr>
        <p:spPr>
          <a:xfrm>
            <a:off x="1879887" y="1135227"/>
            <a:ext cx="8432226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dirty="0" smtClean="0">
                <a:solidFill>
                  <a:srgbClr val="026FAF"/>
                </a:solidFill>
              </a:rPr>
              <a:t>Цепочка ценностей ООО «РОНА сервис»</a:t>
            </a:r>
            <a:endParaRPr lang="ru-RU" dirty="0">
              <a:solidFill>
                <a:srgbClr val="026FAF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889139" y="1857363"/>
            <a:ext cx="3985642" cy="43074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Необходимые изменения: </a:t>
            </a:r>
          </a:p>
          <a:p>
            <a:endParaRPr lang="ru-RU" sz="16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108000"/>
              </a:lnSpc>
            </a:pP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1) Работа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с поставщиками и входная логистика</a:t>
            </a:r>
          </a:p>
          <a:p>
            <a:pPr>
              <a:lnSpc>
                <a:spcPct val="108000"/>
              </a:lnSpc>
            </a:pP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2) Введение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планирования</a:t>
            </a:r>
          </a:p>
          <a:p>
            <a:pPr>
              <a:lnSpc>
                <a:spcPct val="108000"/>
              </a:lnSpc>
            </a:pP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3) </a:t>
            </a:r>
            <a:r>
              <a:rPr lang="ru-RU" sz="16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Отлаживание</a:t>
            </a: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 err="1">
                <a:latin typeface="Arial" panose="020B0604020202020204" pitchFamily="34" charset="0"/>
                <a:cs typeface="Arial" panose="020B0604020202020204" pitchFamily="34" charset="0"/>
              </a:rPr>
              <a:t>бизнеспроцессов</a:t>
            </a:r>
            <a:endParaRPr lang="ru-RU" sz="16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108000"/>
              </a:lnSpc>
            </a:pP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4) </a:t>
            </a:r>
            <a:r>
              <a:rPr lang="ru-RU" sz="16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Найм</a:t>
            </a: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и обучение персонала</a:t>
            </a:r>
          </a:p>
          <a:p>
            <a:pPr>
              <a:lnSpc>
                <a:spcPct val="108000"/>
              </a:lnSpc>
            </a:pP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5) Регламенты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работы и система мотивации сотрудников</a:t>
            </a:r>
          </a:p>
          <a:p>
            <a:pPr>
              <a:lnSpc>
                <a:spcPct val="108000"/>
              </a:lnSpc>
            </a:pP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6) Модернизация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методики учета затрат и системы ценообразования организации</a:t>
            </a:r>
          </a:p>
          <a:p>
            <a:pPr>
              <a:lnSpc>
                <a:spcPct val="108000"/>
              </a:lnSpc>
            </a:pP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7) Разработка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нормальной маркетинговой стратегии</a:t>
            </a:r>
          </a:p>
          <a:p>
            <a:pPr>
              <a:lnSpc>
                <a:spcPct val="108000"/>
              </a:lnSpc>
            </a:pP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8) Разработка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новой стратегии развития компании</a:t>
            </a: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19" y="1787110"/>
            <a:ext cx="7709263" cy="46782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5596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13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Текст 17"/>
          <p:cNvSpPr txBox="1">
            <a:spLocks/>
          </p:cNvSpPr>
          <p:nvPr/>
        </p:nvSpPr>
        <p:spPr>
          <a:xfrm>
            <a:off x="1879887" y="1135227"/>
            <a:ext cx="8432226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dirty="0" smtClean="0">
                <a:solidFill>
                  <a:srgbClr val="026FAF"/>
                </a:solidFill>
              </a:rPr>
              <a:t>Финансовый анализ ООО «РОНА сервис»</a:t>
            </a:r>
            <a:endParaRPr lang="ru-RU" dirty="0">
              <a:solidFill>
                <a:srgbClr val="026FAF"/>
              </a:solidFill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6678" y="1615358"/>
            <a:ext cx="10058400" cy="2526013"/>
          </a:xfrm>
          <a:prstGeom prst="rect">
            <a:avLst/>
          </a:prstGeom>
        </p:spPr>
      </p:pic>
      <p:pic>
        <p:nvPicPr>
          <p:cNvPr id="7" name="Рисунок 6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4919672"/>
            <a:ext cx="5759491" cy="1694820"/>
          </a:xfrm>
          <a:prstGeom prst="rect">
            <a:avLst/>
          </a:prstGeom>
        </p:spPr>
      </p:pic>
      <p:pic>
        <p:nvPicPr>
          <p:cNvPr id="8" name="Рисунок 7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4164" y="4939550"/>
            <a:ext cx="5920718" cy="1460841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740045" y="4236063"/>
            <a:ext cx="1084284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К</a:t>
            </a:r>
            <a:r>
              <a:rPr lang="ru-RU" sz="1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омпания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финансово устойчивая, возможности для дальнейшего роста есть, но необходимо обратить внимание на издержки</a:t>
            </a:r>
          </a:p>
        </p:txBody>
      </p:sp>
    </p:spTree>
    <p:extLst>
      <p:ext uri="{BB962C8B-B14F-4D97-AF65-F5344CB8AC3E}">
        <p14:creationId xmlns:p14="http://schemas.microsoft.com/office/powerpoint/2010/main" val="1489406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14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Текст 17"/>
          <p:cNvSpPr txBox="1">
            <a:spLocks/>
          </p:cNvSpPr>
          <p:nvPr/>
        </p:nvSpPr>
        <p:spPr>
          <a:xfrm>
            <a:off x="737247" y="1627825"/>
            <a:ext cx="10717506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dirty="0">
                <a:solidFill>
                  <a:srgbClr val="026FAF"/>
                </a:solidFill>
              </a:rPr>
              <a:t>Оценка ресурсных способностей и ключевых факторов успеха</a:t>
            </a: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7468" y="2456618"/>
            <a:ext cx="5297350" cy="3422664"/>
          </a:xfrm>
          <a:prstGeom prst="rect">
            <a:avLst/>
          </a:prstGeom>
        </p:spPr>
      </p:pic>
      <p:pic>
        <p:nvPicPr>
          <p:cNvPr id="224" name="Рисунок 223" descr="https://onikiforova.ru/wp-content/uploads/pic09_gant.jpg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0889" y="2395330"/>
            <a:ext cx="5875029" cy="3513769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TextBox 6"/>
          <p:cNvSpPr txBox="1"/>
          <p:nvPr/>
        </p:nvSpPr>
        <p:spPr>
          <a:xfrm>
            <a:off x="362611" y="5880606"/>
            <a:ext cx="501926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600" i="1" dirty="0">
                <a:latin typeface="Arial" panose="020B0604020202020204" pitchFamily="34" charset="0"/>
                <a:cs typeface="Arial" panose="020B0604020202020204" pitchFamily="34" charset="0"/>
              </a:rPr>
              <a:t>Связи между ресурсами, способностями и конкурентными преимуществами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6869078" y="6003716"/>
            <a:ext cx="314956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i="1" dirty="0">
                <a:latin typeface="Arial" panose="020B0604020202020204" pitchFamily="34" charset="0"/>
                <a:cs typeface="Arial" panose="020B0604020202020204" pitchFamily="34" charset="0"/>
              </a:rPr>
              <a:t>Пятиэтапная модель Гранта</a:t>
            </a:r>
            <a:endParaRPr lang="ru-RU" sz="1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5" name="Текст 17"/>
          <p:cNvSpPr txBox="1">
            <a:spLocks/>
          </p:cNvSpPr>
          <p:nvPr/>
        </p:nvSpPr>
        <p:spPr>
          <a:xfrm>
            <a:off x="4119864" y="1159684"/>
            <a:ext cx="3135701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dirty="0" smtClean="0">
                <a:solidFill>
                  <a:srgbClr val="026FAF"/>
                </a:solidFill>
              </a:rPr>
              <a:t>МОДЕЛЬ ГРАНТА</a:t>
            </a:r>
            <a:endParaRPr lang="ru-RU" dirty="0">
              <a:solidFill>
                <a:srgbClr val="026FA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4005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15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Текст 17"/>
          <p:cNvSpPr txBox="1">
            <a:spLocks/>
          </p:cNvSpPr>
          <p:nvPr/>
        </p:nvSpPr>
        <p:spPr>
          <a:xfrm>
            <a:off x="2764470" y="1086355"/>
            <a:ext cx="6389470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dirty="0" smtClean="0">
                <a:solidFill>
                  <a:srgbClr val="026FAF"/>
                </a:solidFill>
              </a:rPr>
              <a:t>Оценка ресурсов ООО «РОНА сервис»</a:t>
            </a:r>
            <a:endParaRPr lang="ru-RU" dirty="0">
              <a:solidFill>
                <a:srgbClr val="026FAF"/>
              </a:solidFill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800" y="1528421"/>
            <a:ext cx="10058400" cy="53055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6710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16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Текст 17"/>
          <p:cNvSpPr txBox="1">
            <a:spLocks/>
          </p:cNvSpPr>
          <p:nvPr/>
        </p:nvSpPr>
        <p:spPr>
          <a:xfrm>
            <a:off x="1053548" y="1135227"/>
            <a:ext cx="10008704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dirty="0" smtClean="0">
                <a:solidFill>
                  <a:srgbClr val="026FAF"/>
                </a:solidFill>
              </a:rPr>
              <a:t>Матрица мощи ресурсов и способностей ООО «РОНА сервис»</a:t>
            </a:r>
            <a:endParaRPr lang="ru-RU" dirty="0">
              <a:solidFill>
                <a:srgbClr val="026FAF"/>
              </a:solidFill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4409" y="1555133"/>
            <a:ext cx="8908567" cy="525080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4142456" y="1865987"/>
            <a:ext cx="64335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i="1" dirty="0">
                <a:latin typeface="Arial" panose="020B0604020202020204" pitchFamily="34" charset="0"/>
                <a:cs typeface="Arial" panose="020B0604020202020204" pitchFamily="34" charset="0"/>
              </a:rPr>
              <a:t>Матрица сильных сторон и стратегической </a:t>
            </a:r>
            <a:r>
              <a:rPr lang="ru-RU" sz="1600" i="1" dirty="0" smtClean="0">
                <a:latin typeface="Arial" panose="020B0604020202020204" pitchFamily="34" charset="0"/>
                <a:cs typeface="Arial" panose="020B0604020202020204" pitchFamily="34" charset="0"/>
              </a:rPr>
              <a:t>важности Гранта</a:t>
            </a:r>
            <a:endParaRPr lang="ru-RU" sz="1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76748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17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Текст 17"/>
          <p:cNvSpPr txBox="1">
            <a:spLocks/>
          </p:cNvSpPr>
          <p:nvPr/>
        </p:nvSpPr>
        <p:spPr>
          <a:xfrm>
            <a:off x="3508513" y="1143059"/>
            <a:ext cx="4750904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dirty="0" smtClean="0">
                <a:solidFill>
                  <a:srgbClr val="026FAF"/>
                </a:solidFill>
              </a:rPr>
              <a:t>Ключевые факторы успеха</a:t>
            </a:r>
            <a:endParaRPr lang="ru-RU" dirty="0">
              <a:solidFill>
                <a:srgbClr val="026FAF"/>
              </a:solidFill>
            </a:endParaRPr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0541" y="1699565"/>
            <a:ext cx="8830917" cy="49551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8698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18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Текст 17"/>
          <p:cNvSpPr txBox="1">
            <a:spLocks/>
          </p:cNvSpPr>
          <p:nvPr/>
        </p:nvSpPr>
        <p:spPr>
          <a:xfrm>
            <a:off x="1013792" y="1131470"/>
            <a:ext cx="9338078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dirty="0" smtClean="0">
                <a:solidFill>
                  <a:srgbClr val="026FAF"/>
                </a:solidFill>
              </a:rPr>
              <a:t>Оценка стратегических направлений ООО «РОНА сервис»</a:t>
            </a:r>
            <a:endParaRPr lang="ru-RU" dirty="0">
              <a:solidFill>
                <a:srgbClr val="026FAF"/>
              </a:solidFill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2116" y="1611601"/>
            <a:ext cx="7161982" cy="5143251"/>
          </a:xfrm>
          <a:prstGeom prst="rect">
            <a:avLst/>
          </a:prstGeom>
        </p:spPr>
      </p:pic>
      <p:sp>
        <p:nvSpPr>
          <p:cNvPr id="224" name="TextBox 223"/>
          <p:cNvSpPr txBox="1"/>
          <p:nvPr/>
        </p:nvSpPr>
        <p:spPr>
          <a:xfrm>
            <a:off x="3168421" y="1922455"/>
            <a:ext cx="64335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600" i="1" dirty="0">
                <a:latin typeface="Arial" panose="020B0604020202020204" pitchFamily="34" charset="0"/>
                <a:cs typeface="Arial" panose="020B0604020202020204" pitchFamily="34" charset="0"/>
              </a:rPr>
              <a:t>Матрица сильных сторон и стратегической </a:t>
            </a:r>
            <a:r>
              <a:rPr lang="ru-RU" sz="1600" i="1" dirty="0" smtClean="0">
                <a:latin typeface="Arial" panose="020B0604020202020204" pitchFamily="34" charset="0"/>
                <a:cs typeface="Arial" panose="020B0604020202020204" pitchFamily="34" charset="0"/>
              </a:rPr>
              <a:t>важности Гранта</a:t>
            </a:r>
            <a:endParaRPr lang="ru-RU" sz="1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5335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19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Текст 17"/>
          <p:cNvSpPr txBox="1">
            <a:spLocks/>
          </p:cNvSpPr>
          <p:nvPr/>
        </p:nvSpPr>
        <p:spPr>
          <a:xfrm>
            <a:off x="4898776" y="1165561"/>
            <a:ext cx="7179501" cy="742475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600"/>
              </a:spcBef>
            </a:pPr>
            <a:r>
              <a:rPr lang="ru-RU" dirty="0">
                <a:solidFill>
                  <a:srgbClr val="026FA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Карта стратегических целей на основе системы сбалансированных </a:t>
            </a:r>
            <a:r>
              <a:rPr lang="ru-RU" dirty="0" smtClean="0">
                <a:solidFill>
                  <a:srgbClr val="026FA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показателей</a:t>
            </a:r>
            <a:endParaRPr lang="ru-RU" dirty="0">
              <a:solidFill>
                <a:srgbClr val="026FA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011" y="1135227"/>
            <a:ext cx="4535765" cy="560300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5287615" y="2753139"/>
            <a:ext cx="631243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ru-RU" dirty="0">
                <a:latin typeface="Arial" panose="020B0604020202020204" pitchFamily="34" charset="0"/>
                <a:cs typeface="Arial" panose="020B0604020202020204" pitchFamily="34" charset="0"/>
              </a:rPr>
              <a:t>На рисунке мы видим определенную иерархичность стратегических целей и их взаимообусловленность в рамках определенной нами стратегии. Обучение и развитие, например, определяют оптимизацию внутренних бизнес-процессов компании, что скажется на расширении клиентской базы и увеличении рынков сбыта продукции, ну и конечно, на финансовом состоянии компании.</a:t>
            </a:r>
          </a:p>
        </p:txBody>
      </p:sp>
    </p:spTree>
    <p:extLst>
      <p:ext uri="{BB962C8B-B14F-4D97-AF65-F5344CB8AC3E}">
        <p14:creationId xmlns:p14="http://schemas.microsoft.com/office/powerpoint/2010/main" val="548297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2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0" name="Текст 17"/>
          <p:cNvSpPr txBox="1">
            <a:spLocks/>
          </p:cNvSpPr>
          <p:nvPr/>
        </p:nvSpPr>
        <p:spPr>
          <a:xfrm>
            <a:off x="403416" y="2544955"/>
            <a:ext cx="11471365" cy="2176132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600"/>
              </a:spcBef>
            </a:pPr>
            <a:r>
              <a:rPr lang="ru-RU" sz="3200" dirty="0" smtClean="0">
                <a:solidFill>
                  <a:srgbClr val="0070C0"/>
                </a:solidFill>
              </a:rPr>
              <a:t>Цель проекта  - проведение анализа текущей деятельности с выявлением сильных и слабых сторон и определение стратегии развития </a:t>
            </a:r>
          </a:p>
          <a:p>
            <a:pPr algn="ctr">
              <a:spcBef>
                <a:spcPts val="600"/>
              </a:spcBef>
            </a:pPr>
            <a:r>
              <a:rPr lang="ru-RU" sz="3200" dirty="0" smtClean="0">
                <a:solidFill>
                  <a:srgbClr val="0070C0"/>
                </a:solidFill>
              </a:rPr>
              <a:t>компании «РОНА сервис»</a:t>
            </a:r>
          </a:p>
        </p:txBody>
      </p:sp>
    </p:spTree>
    <p:extLst>
      <p:ext uri="{BB962C8B-B14F-4D97-AF65-F5344CB8AC3E}">
        <p14:creationId xmlns:p14="http://schemas.microsoft.com/office/powerpoint/2010/main" val="17799629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20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Текст 17"/>
          <p:cNvSpPr txBox="1">
            <a:spLocks/>
          </p:cNvSpPr>
          <p:nvPr/>
        </p:nvSpPr>
        <p:spPr>
          <a:xfrm>
            <a:off x="3204408" y="1194861"/>
            <a:ext cx="5783183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en-US" dirty="0">
                <a:solidFill>
                  <a:srgbClr val="026FAF"/>
                </a:solidFill>
              </a:rPr>
              <a:t>SWOT-</a:t>
            </a:r>
            <a:r>
              <a:rPr lang="ru-RU" dirty="0">
                <a:solidFill>
                  <a:srgbClr val="026FAF"/>
                </a:solidFill>
              </a:rPr>
              <a:t>анализ ООО </a:t>
            </a:r>
            <a:r>
              <a:rPr lang="ru-RU" dirty="0" smtClean="0">
                <a:solidFill>
                  <a:srgbClr val="026FAF"/>
                </a:solidFill>
              </a:rPr>
              <a:t>«РОНА сервис»</a:t>
            </a:r>
            <a:endParaRPr lang="ru-RU" dirty="0">
              <a:solidFill>
                <a:srgbClr val="026FAF"/>
              </a:solidFill>
            </a:endParaRPr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048" y="1586767"/>
            <a:ext cx="10058400" cy="52437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8780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21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Текст 17"/>
          <p:cNvSpPr txBox="1">
            <a:spLocks/>
          </p:cNvSpPr>
          <p:nvPr/>
        </p:nvSpPr>
        <p:spPr>
          <a:xfrm>
            <a:off x="329382" y="1218009"/>
            <a:ext cx="3129435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dirty="0" smtClean="0">
                <a:solidFill>
                  <a:srgbClr val="026FAF"/>
                </a:solidFill>
              </a:rPr>
              <a:t>Выбор стратегии</a:t>
            </a:r>
            <a:endParaRPr lang="ru-RU" dirty="0">
              <a:solidFill>
                <a:srgbClr val="026FAF"/>
              </a:solidFill>
            </a:endParaRPr>
          </a:p>
        </p:txBody>
      </p:sp>
      <p:pic>
        <p:nvPicPr>
          <p:cNvPr id="224" name="Рисунок 223"/>
          <p:cNvPicPr/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1700380"/>
            <a:ext cx="5722066" cy="2917111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745435" y="5153847"/>
            <a:ext cx="515080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ru-RU" sz="1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Необходимо использовать сочетание стратегии «Дальнейшее проникновение на рынок», уделяя ей основное внимание, со стратегиями «Развитие рынка» и «Диверсификация»</a:t>
            </a:r>
            <a:endParaRPr lang="ru-RU" sz="1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889513" y="4583469"/>
            <a:ext cx="209026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i="1" dirty="0">
                <a:latin typeface="Arial" panose="020B0604020202020204" pitchFamily="34" charset="0"/>
                <a:cs typeface="Arial" panose="020B0604020202020204" pitchFamily="34" charset="0"/>
              </a:rPr>
              <a:t>Матрица </a:t>
            </a:r>
            <a:r>
              <a:rPr lang="ru-RU" sz="1600" i="1" dirty="0" err="1">
                <a:latin typeface="Arial" panose="020B0604020202020204" pitchFamily="34" charset="0"/>
                <a:cs typeface="Arial" panose="020B0604020202020204" pitchFamily="34" charset="0"/>
              </a:rPr>
              <a:t>Ансоффа</a:t>
            </a:r>
            <a:endParaRPr lang="ru-RU" sz="1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72645" y="1197261"/>
            <a:ext cx="5853227" cy="55659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9521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22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Текст 17"/>
          <p:cNvSpPr txBox="1">
            <a:spLocks/>
          </p:cNvSpPr>
          <p:nvPr/>
        </p:nvSpPr>
        <p:spPr>
          <a:xfrm>
            <a:off x="874636" y="1115349"/>
            <a:ext cx="10023878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dirty="0" smtClean="0">
                <a:solidFill>
                  <a:srgbClr val="026FAF"/>
                </a:solidFill>
              </a:rPr>
              <a:t>Необходимость проведения изменений. Выявление  проблем.</a:t>
            </a:r>
            <a:endParaRPr lang="ru-RU" dirty="0">
              <a:solidFill>
                <a:srgbClr val="026FAF"/>
              </a:solidFill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9887" y="1617606"/>
            <a:ext cx="8137629" cy="5030337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8564636" y="6348184"/>
            <a:ext cx="249761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600" i="1" dirty="0" smtClean="0">
                <a:latin typeface="Arial" panose="020B0604020202020204" pitchFamily="34" charset="0"/>
                <a:cs typeface="Arial" panose="020B0604020202020204" pitchFamily="34" charset="0"/>
              </a:rPr>
              <a:t>Диаграмма </a:t>
            </a:r>
            <a:r>
              <a:rPr lang="ru-RU" sz="1600" i="1" dirty="0" err="1" smtClean="0">
                <a:latin typeface="Arial" panose="020B0604020202020204" pitchFamily="34" charset="0"/>
                <a:cs typeface="Arial" panose="020B0604020202020204" pitchFamily="34" charset="0"/>
              </a:rPr>
              <a:t>Исикавы</a:t>
            </a:r>
            <a:endParaRPr lang="ru-RU" sz="1600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34780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23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Рисунок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9720" y="1752117"/>
            <a:ext cx="6777245" cy="262978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7245084" y="2037014"/>
            <a:ext cx="4621776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ru-RU" dirty="0" smtClean="0">
                <a:latin typeface="Arial" panose="020B0604020202020204" pitchFamily="34" charset="0"/>
                <a:cs typeface="Arial" panose="020B0604020202020204" pitchFamily="34" charset="0"/>
              </a:rPr>
              <a:t>1.  </a:t>
            </a:r>
            <a:r>
              <a:rPr lang="ru-RU" dirty="0" smtClean="0">
                <a:latin typeface="Arial" panose="020B0604020202020204" pitchFamily="34" charset="0"/>
                <a:cs typeface="Arial" panose="020B0604020202020204" pitchFamily="34" charset="0"/>
              </a:rPr>
              <a:t>Внедрение управленческого учета и   новой учетной программы.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 algn="just"/>
            <a:r>
              <a:rPr lang="ru-RU" dirty="0" smtClean="0">
                <a:latin typeface="Arial" panose="020B0604020202020204" pitchFamily="34" charset="0"/>
                <a:cs typeface="Arial" panose="020B0604020202020204" pitchFamily="34" charset="0"/>
              </a:rPr>
              <a:t>2. Изменить </a:t>
            </a:r>
            <a:r>
              <a:rPr lang="ru-RU" dirty="0">
                <a:latin typeface="Arial" panose="020B0604020202020204" pitchFamily="34" charset="0"/>
                <a:cs typeface="Arial" panose="020B0604020202020204" pitchFamily="34" charset="0"/>
              </a:rPr>
              <a:t>принципы работы с поставщиками и логистикой.</a:t>
            </a:r>
          </a:p>
          <a:p>
            <a:pPr lvl="0" algn="just"/>
            <a:r>
              <a:rPr lang="ru-RU" dirty="0" smtClean="0">
                <a:latin typeface="Arial" panose="020B0604020202020204" pitchFamily="34" charset="0"/>
                <a:cs typeface="Arial" panose="020B0604020202020204" pitchFamily="34" charset="0"/>
              </a:rPr>
              <a:t>3. Разработка </a:t>
            </a:r>
            <a:r>
              <a:rPr lang="ru-RU" dirty="0">
                <a:latin typeface="Arial" panose="020B0604020202020204" pitchFamily="34" charset="0"/>
                <a:cs typeface="Arial" panose="020B0604020202020204" pitchFamily="34" charset="0"/>
              </a:rPr>
              <a:t>программ мотивации, тимбилдинг. </a:t>
            </a:r>
            <a:endParaRPr lang="ru-RU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/>
            <a:r>
              <a:rPr lang="ru-RU" dirty="0" smtClean="0">
                <a:latin typeface="Arial" panose="020B0604020202020204" pitchFamily="34" charset="0"/>
                <a:cs typeface="Arial" panose="020B0604020202020204" pitchFamily="34" charset="0"/>
              </a:rPr>
              <a:t>4. </a:t>
            </a:r>
            <a:r>
              <a:rPr lang="ru-RU" dirty="0">
                <a:latin typeface="Arial" panose="020B0604020202020204" pitchFamily="34" charset="0"/>
                <a:cs typeface="Arial" panose="020B0604020202020204" pitchFamily="34" charset="0"/>
              </a:rPr>
              <a:t>Определение и распределение функционала.</a:t>
            </a:r>
          </a:p>
          <a:p>
            <a:pPr lvl="0" algn="just"/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613374" y="1665027"/>
            <a:ext cx="43930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 smtClean="0">
                <a:latin typeface="Arial" panose="020B0604020202020204" pitchFamily="34" charset="0"/>
                <a:cs typeface="Arial" panose="020B0604020202020204" pitchFamily="34" charset="0"/>
              </a:rPr>
              <a:t>Основные </a:t>
            </a:r>
            <a:r>
              <a:rPr lang="ru-RU" b="1" dirty="0">
                <a:latin typeface="Arial" panose="020B0604020202020204" pitchFamily="34" charset="0"/>
                <a:cs typeface="Arial" panose="020B0604020202020204" pitchFamily="34" charset="0"/>
              </a:rPr>
              <a:t>необходимые изменения: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32687" y="4365912"/>
            <a:ext cx="11730712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just"/>
            <a:r>
              <a:rPr lang="ru-RU" dirty="0" smtClean="0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r>
              <a:rPr lang="ru-RU" dirty="0" smtClean="0">
                <a:latin typeface="Arial" panose="020B0604020202020204" pitchFamily="34" charset="0"/>
                <a:cs typeface="Arial" panose="020B0604020202020204" pitchFamily="34" charset="0"/>
              </a:rPr>
              <a:t>.   Изменение </a:t>
            </a:r>
            <a:r>
              <a:rPr lang="ru-RU" dirty="0">
                <a:latin typeface="Arial" panose="020B0604020202020204" pitchFamily="34" charset="0"/>
                <a:cs typeface="Arial" panose="020B0604020202020204" pitchFamily="34" charset="0"/>
              </a:rPr>
              <a:t>структуры компании. Разработка и внедрение регламентов работы. </a:t>
            </a:r>
          </a:p>
          <a:p>
            <a:pPr lvl="0" algn="just"/>
            <a:r>
              <a:rPr lang="ru-RU" dirty="0" smtClean="0">
                <a:latin typeface="Arial" panose="020B0604020202020204" pitchFamily="34" charset="0"/>
                <a:cs typeface="Arial" panose="020B0604020202020204" pitchFamily="34" charset="0"/>
              </a:rPr>
              <a:t>6.   Введение </a:t>
            </a:r>
            <a:r>
              <a:rPr lang="ru-RU" dirty="0">
                <a:latin typeface="Arial" panose="020B0604020202020204" pitchFamily="34" charset="0"/>
                <a:cs typeface="Arial" panose="020B0604020202020204" pitchFamily="34" charset="0"/>
              </a:rPr>
              <a:t>планирования и еженедельных планерок.</a:t>
            </a:r>
          </a:p>
          <a:p>
            <a:pPr lvl="0" algn="just"/>
            <a:r>
              <a:rPr lang="ru-RU" dirty="0" smtClean="0">
                <a:latin typeface="Arial" panose="020B0604020202020204" pitchFamily="34" charset="0"/>
                <a:cs typeface="Arial" panose="020B0604020202020204" pitchFamily="34" charset="0"/>
              </a:rPr>
              <a:t>7. Создание </a:t>
            </a:r>
            <a:r>
              <a:rPr lang="ru-RU" dirty="0">
                <a:latin typeface="Arial" panose="020B0604020202020204" pitchFamily="34" charset="0"/>
                <a:cs typeface="Arial" panose="020B0604020202020204" pitchFamily="34" charset="0"/>
              </a:rPr>
              <a:t>отдела продаж и маркетинга. Разработка маркетинговой стратегии и стратегии развития предприятия.</a:t>
            </a:r>
          </a:p>
          <a:p>
            <a:pPr lvl="0" algn="just"/>
            <a:r>
              <a:rPr lang="ru-RU" dirty="0" smtClean="0">
                <a:latin typeface="Arial" panose="020B0604020202020204" pitchFamily="34" charset="0"/>
                <a:cs typeface="Arial" panose="020B0604020202020204" pitchFamily="34" charset="0"/>
              </a:rPr>
              <a:t>8.   </a:t>
            </a:r>
            <a:r>
              <a:rPr lang="ru-RU" dirty="0" err="1" smtClean="0">
                <a:latin typeface="Arial" panose="020B0604020202020204" pitchFamily="34" charset="0"/>
                <a:cs typeface="Arial" panose="020B0604020202020204" pitchFamily="34" charset="0"/>
              </a:rPr>
              <a:t>Найм</a:t>
            </a:r>
            <a:r>
              <a:rPr lang="ru-RU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dirty="0">
                <a:latin typeface="Arial" panose="020B0604020202020204" pitchFamily="34" charset="0"/>
                <a:cs typeface="Arial" panose="020B0604020202020204" pitchFamily="34" charset="0"/>
              </a:rPr>
              <a:t>необходимого персонала, обучение персонала.</a:t>
            </a:r>
          </a:p>
          <a:p>
            <a:pPr lvl="0" algn="just"/>
            <a:r>
              <a:rPr lang="ru-RU" dirty="0" smtClean="0">
                <a:latin typeface="Arial" panose="020B0604020202020204" pitchFamily="34" charset="0"/>
                <a:cs typeface="Arial" panose="020B0604020202020204" pitchFamily="34" charset="0"/>
              </a:rPr>
              <a:t>9. Разработка </a:t>
            </a:r>
            <a:r>
              <a:rPr lang="ru-RU" dirty="0">
                <a:latin typeface="Arial" panose="020B0604020202020204" pitchFamily="34" charset="0"/>
                <a:cs typeface="Arial" panose="020B0604020202020204" pitchFamily="34" charset="0"/>
              </a:rPr>
              <a:t>эталонной документации, системы нормирования, учета движения материалов, учета издержек. Работа с издержками, операционными процессами.</a:t>
            </a:r>
          </a:p>
        </p:txBody>
      </p:sp>
      <p:sp>
        <p:nvSpPr>
          <p:cNvPr id="224" name="Текст 17"/>
          <p:cNvSpPr txBox="1">
            <a:spLocks/>
          </p:cNvSpPr>
          <p:nvPr/>
        </p:nvSpPr>
        <p:spPr>
          <a:xfrm>
            <a:off x="2040831" y="1119775"/>
            <a:ext cx="8110338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</a:pPr>
            <a:r>
              <a:rPr lang="ru-RU" dirty="0" smtClean="0">
                <a:solidFill>
                  <a:srgbClr val="026FAF"/>
                </a:solidFill>
              </a:rPr>
              <a:t>Выявление  разрывов по модели </a:t>
            </a:r>
            <a:r>
              <a:rPr lang="ru-RU" dirty="0" err="1" smtClean="0">
                <a:solidFill>
                  <a:srgbClr val="026FAF"/>
                </a:solidFill>
              </a:rPr>
              <a:t>Надлера-Ташмена</a:t>
            </a:r>
            <a:endParaRPr lang="ru-RU" dirty="0">
              <a:solidFill>
                <a:srgbClr val="026FA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8600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24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Текст 17"/>
          <p:cNvSpPr txBox="1">
            <a:spLocks/>
          </p:cNvSpPr>
          <p:nvPr/>
        </p:nvSpPr>
        <p:spPr>
          <a:xfrm>
            <a:off x="1879887" y="1135227"/>
            <a:ext cx="8432226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dirty="0" smtClean="0">
                <a:solidFill>
                  <a:srgbClr val="026FAF"/>
                </a:solidFill>
              </a:rPr>
              <a:t>Заинтересованные стороны. Анализ поля сил.</a:t>
            </a:r>
            <a:endParaRPr lang="ru-RU" dirty="0">
              <a:solidFill>
                <a:srgbClr val="026FAF"/>
              </a:solidFill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4200" y="1615358"/>
            <a:ext cx="8483600" cy="5118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8195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25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4" name="Рисунок 223"/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96548" y="1699565"/>
            <a:ext cx="8023004" cy="5024575"/>
          </a:xfrm>
          <a:prstGeom prst="rect">
            <a:avLst/>
          </a:prstGeom>
        </p:spPr>
      </p:pic>
      <p:sp>
        <p:nvSpPr>
          <p:cNvPr id="225" name="Текст 17"/>
          <p:cNvSpPr txBox="1">
            <a:spLocks/>
          </p:cNvSpPr>
          <p:nvPr/>
        </p:nvSpPr>
        <p:spPr>
          <a:xfrm>
            <a:off x="2645200" y="1134111"/>
            <a:ext cx="7065330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dirty="0" smtClean="0">
                <a:solidFill>
                  <a:srgbClr val="026FAF"/>
                </a:solidFill>
              </a:rPr>
              <a:t>Формирование целей и плана изменений</a:t>
            </a:r>
            <a:endParaRPr lang="ru-RU" dirty="0">
              <a:solidFill>
                <a:srgbClr val="026FAF"/>
              </a:solidFill>
            </a:endParaRPr>
          </a:p>
        </p:txBody>
      </p:sp>
      <p:sp>
        <p:nvSpPr>
          <p:cNvPr id="223" name="Текст 17"/>
          <p:cNvSpPr txBox="1">
            <a:spLocks/>
          </p:cNvSpPr>
          <p:nvPr/>
        </p:nvSpPr>
        <p:spPr>
          <a:xfrm>
            <a:off x="2054518" y="1956861"/>
            <a:ext cx="3779752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sz="1600" b="0" i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Дерево целей изменения организационной структуры</a:t>
            </a:r>
          </a:p>
        </p:txBody>
      </p:sp>
    </p:spTree>
    <p:extLst>
      <p:ext uri="{BB962C8B-B14F-4D97-AF65-F5344CB8AC3E}">
        <p14:creationId xmlns:p14="http://schemas.microsoft.com/office/powerpoint/2010/main" val="2966798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26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Текст 17"/>
          <p:cNvSpPr txBox="1">
            <a:spLocks/>
          </p:cNvSpPr>
          <p:nvPr/>
        </p:nvSpPr>
        <p:spPr>
          <a:xfrm>
            <a:off x="2645200" y="1134111"/>
            <a:ext cx="7065330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dirty="0" smtClean="0">
                <a:solidFill>
                  <a:srgbClr val="026FAF"/>
                </a:solidFill>
              </a:rPr>
              <a:t>Формирование целей и плана изменений</a:t>
            </a:r>
            <a:endParaRPr lang="ru-RU" dirty="0">
              <a:solidFill>
                <a:srgbClr val="026FAF"/>
              </a:solidFill>
            </a:endParaRPr>
          </a:p>
        </p:txBody>
      </p:sp>
      <p:pic>
        <p:nvPicPr>
          <p:cNvPr id="225" name="Рисунок 224"/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7357" y="2228947"/>
            <a:ext cx="5314950" cy="3552825"/>
          </a:xfrm>
          <a:prstGeom prst="rect">
            <a:avLst/>
          </a:prstGeom>
        </p:spPr>
      </p:pic>
      <p:pic>
        <p:nvPicPr>
          <p:cNvPr id="226" name="Рисунок 225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1699565"/>
            <a:ext cx="6120130" cy="4554855"/>
          </a:xfrm>
          <a:prstGeom prst="rect">
            <a:avLst/>
          </a:prstGeom>
        </p:spPr>
      </p:pic>
      <p:sp>
        <p:nvSpPr>
          <p:cNvPr id="2" name="Прямоугольник 1"/>
          <p:cNvSpPr/>
          <p:nvPr/>
        </p:nvSpPr>
        <p:spPr>
          <a:xfrm>
            <a:off x="8305504" y="6066796"/>
            <a:ext cx="3748142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600" i="1" dirty="0" smtClean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Пятиэтапная </a:t>
            </a:r>
            <a:r>
              <a:rPr lang="ru-RU" sz="1600" i="1" dirty="0"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модель Курта Левина</a:t>
            </a:r>
            <a:endParaRPr lang="ru-RU" sz="1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5218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27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Текст 17"/>
          <p:cNvSpPr txBox="1">
            <a:spLocks/>
          </p:cNvSpPr>
          <p:nvPr/>
        </p:nvSpPr>
        <p:spPr>
          <a:xfrm>
            <a:off x="3482704" y="1096233"/>
            <a:ext cx="5226591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dirty="0">
                <a:solidFill>
                  <a:srgbClr val="026FAF"/>
                </a:solidFill>
              </a:rPr>
              <a:t>Сроки проведения изменений.</a:t>
            </a:r>
          </a:p>
        </p:txBody>
      </p:sp>
      <p:pic>
        <p:nvPicPr>
          <p:cNvPr id="225" name="Рисунок 224"/>
          <p:cNvPicPr/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8844" y="1692406"/>
            <a:ext cx="7103959" cy="5029856"/>
          </a:xfrm>
          <a:prstGeom prst="rect">
            <a:avLst/>
          </a:prstGeom>
        </p:spPr>
      </p:pic>
      <p:pic>
        <p:nvPicPr>
          <p:cNvPr id="2" name="Рисунок 1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743" y="1936983"/>
            <a:ext cx="4432267" cy="3210339"/>
          </a:xfrm>
          <a:prstGeom prst="rect">
            <a:avLst/>
          </a:prstGeom>
        </p:spPr>
      </p:pic>
      <p:sp>
        <p:nvSpPr>
          <p:cNvPr id="226" name="Текст 17"/>
          <p:cNvSpPr txBox="1">
            <a:spLocks/>
          </p:cNvSpPr>
          <p:nvPr/>
        </p:nvSpPr>
        <p:spPr>
          <a:xfrm>
            <a:off x="417384" y="5348646"/>
            <a:ext cx="4084983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</a:pPr>
            <a:r>
              <a:rPr lang="ru-RU" dirty="0" smtClean="0">
                <a:solidFill>
                  <a:srgbClr val="026FAF"/>
                </a:solidFill>
              </a:rPr>
              <a:t>Схема регламента работы</a:t>
            </a:r>
            <a:endParaRPr lang="ru-RU" dirty="0">
              <a:solidFill>
                <a:srgbClr val="026FAF"/>
              </a:solidFill>
            </a:endParaRPr>
          </a:p>
        </p:txBody>
      </p:sp>
      <p:sp>
        <p:nvSpPr>
          <p:cNvPr id="5" name="Стрелка вправо 4"/>
          <p:cNvSpPr/>
          <p:nvPr/>
        </p:nvSpPr>
        <p:spPr>
          <a:xfrm>
            <a:off x="536713" y="5846227"/>
            <a:ext cx="3896140" cy="367748"/>
          </a:xfrm>
          <a:prstGeom prst="rightArrow">
            <a:avLst/>
          </a:prstGeom>
          <a:solidFill>
            <a:srgbClr val="026FAF"/>
          </a:solidFill>
          <a:ln>
            <a:solidFill>
              <a:srgbClr val="68A9C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94669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28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Текст 17"/>
          <p:cNvSpPr txBox="1">
            <a:spLocks/>
          </p:cNvSpPr>
          <p:nvPr/>
        </p:nvSpPr>
        <p:spPr>
          <a:xfrm>
            <a:off x="1879887" y="1135227"/>
            <a:ext cx="8432226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dirty="0" smtClean="0">
                <a:solidFill>
                  <a:srgbClr val="026FAF"/>
                </a:solidFill>
              </a:rPr>
              <a:t>Оценка экономической эффективности изменений.</a:t>
            </a:r>
            <a:endParaRPr lang="ru-RU" dirty="0">
              <a:solidFill>
                <a:srgbClr val="026FAF"/>
              </a:solidFill>
            </a:endParaRPr>
          </a:p>
        </p:txBody>
      </p:sp>
      <p:pic>
        <p:nvPicPr>
          <p:cNvPr id="226" name="Рисунок 225"/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1683222"/>
            <a:ext cx="6120130" cy="475678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6527653" y="1611998"/>
            <a:ext cx="5286533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Предположим, заработная плата </a:t>
            </a: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за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год </a:t>
            </a: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составит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6 360 000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 рублей в год. Добавим к этой сумме предположительные 40% налоговых отчислений. Итого затраты за год предположительно составят </a:t>
            </a:r>
            <a:r>
              <a:rPr lang="ru-RU" sz="1600" dirty="0" smtClean="0">
                <a:latin typeface="Arial" panose="020B0604020202020204" pitchFamily="34" charset="0"/>
                <a:cs typeface="Arial" panose="020B0604020202020204" pitchFamily="34" charset="0"/>
              </a:rPr>
              <a:t>    </a:t>
            </a:r>
            <a:r>
              <a:rPr lang="ru-RU" sz="1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8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904 000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рублей.</a:t>
            </a:r>
          </a:p>
          <a:p>
            <a:pPr algn="just"/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Предположим, что в связи с введенными изменениями выручка в 2024 году увеличится к уровню 2022 года на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20%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, затем в 2025 на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25%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, а в 2026 на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30%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. А себестоимость продаж получится сократить на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5%, 6% и 7% </a:t>
            </a:r>
            <a:r>
              <a:rPr lang="ru-RU" sz="1600" dirty="0">
                <a:latin typeface="Arial" panose="020B0604020202020204" pitchFamily="34" charset="0"/>
                <a:cs typeface="Arial" panose="020B0604020202020204" pitchFamily="34" charset="0"/>
              </a:rPr>
              <a:t>соответственно. Сделаем расчет на основании бухгалтерских данных о прибылях и убытках.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6666800" y="6082749"/>
            <a:ext cx="53772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Изменения экономически эффективны!</a:t>
            </a:r>
            <a:endParaRPr lang="ru-RU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92388" y="4751685"/>
            <a:ext cx="5161201" cy="11677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5803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Рисунок 10"/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474" b="36474"/>
          <a:stretch>
            <a:fillRect/>
          </a:stretch>
        </p:blipFill>
        <p:spPr/>
      </p:pic>
      <p:sp>
        <p:nvSpPr>
          <p:cNvPr id="2" name="Номер слайда 1"/>
          <p:cNvSpPr>
            <a:spLocks noGrp="1"/>
          </p:cNvSpPr>
          <p:nvPr>
            <p:ph type="sldNum" sz="quarter" idx="4"/>
          </p:nvPr>
        </p:nvSpPr>
        <p:spPr>
          <a:prstGeom prst="rect">
            <a:avLst/>
          </a:prstGeom>
        </p:spPr>
        <p:txBody>
          <a:bodyPr rtlCol="0"/>
          <a:lstStyle/>
          <a:p>
            <a:pPr rtl="0"/>
            <a:fld id="{5AE1514C-5E56-4738-A1FF-4B1CFD2A3E36}" type="slidenum">
              <a:rPr lang="ru-RU" noProof="1" smtClean="0"/>
              <a:pPr rtl="0"/>
              <a:t>29</a:t>
            </a:fld>
            <a:endParaRPr lang="ru-RU" noProof="1"/>
          </a:p>
        </p:txBody>
      </p:sp>
    </p:spTree>
    <p:extLst>
      <p:ext uri="{BB962C8B-B14F-4D97-AF65-F5344CB8AC3E}">
        <p14:creationId xmlns:p14="http://schemas.microsoft.com/office/powerpoint/2010/main" val="2528095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2237">
        <p:fade/>
      </p:transition>
    </mc:Choice>
    <mc:Fallback xmlns="">
      <p:transition spd="med" advTm="2237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3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0" name="Текст 17"/>
          <p:cNvSpPr txBox="1">
            <a:spLocks/>
          </p:cNvSpPr>
          <p:nvPr/>
        </p:nvSpPr>
        <p:spPr>
          <a:xfrm>
            <a:off x="470263" y="1312503"/>
            <a:ext cx="11328477" cy="1421928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spcBef>
                <a:spcPts val="600"/>
              </a:spcBef>
            </a:pPr>
            <a:r>
              <a:rPr lang="ru-RU" sz="3000" dirty="0" smtClean="0">
                <a:solidFill>
                  <a:srgbClr val="026FAF"/>
                </a:solidFill>
              </a:rPr>
              <a:t>Компания «РОНА сервис» занимает одно из ведущих мест в рейтинге производителей оборудования для систем аспирации и технологической вентиляции. </a:t>
            </a:r>
          </a:p>
        </p:txBody>
      </p:sp>
      <p:sp>
        <p:nvSpPr>
          <p:cNvPr id="231" name="Текст 17"/>
          <p:cNvSpPr txBox="1">
            <a:spLocks/>
          </p:cNvSpPr>
          <p:nvPr/>
        </p:nvSpPr>
        <p:spPr>
          <a:xfrm>
            <a:off x="327375" y="2832575"/>
            <a:ext cx="10312311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sz="2600" dirty="0" smtClean="0">
                <a:solidFill>
                  <a:srgbClr val="026FAF"/>
                </a:solidFill>
              </a:rPr>
              <a:t>- ООО «РОНА сервис» создана 05.12.2011</a:t>
            </a:r>
            <a:endParaRPr lang="ru-RU" sz="2600" dirty="0">
              <a:solidFill>
                <a:srgbClr val="026FAF"/>
              </a:solidFill>
            </a:endParaRPr>
          </a:p>
        </p:txBody>
      </p:sp>
      <p:sp>
        <p:nvSpPr>
          <p:cNvPr id="232" name="Текст 17"/>
          <p:cNvSpPr txBox="1">
            <a:spLocks/>
          </p:cNvSpPr>
          <p:nvPr/>
        </p:nvSpPr>
        <p:spPr>
          <a:xfrm>
            <a:off x="713137" y="3265485"/>
            <a:ext cx="10312311" cy="867930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</a:pPr>
            <a:r>
              <a:rPr lang="ru-RU" sz="2600" dirty="0" smtClean="0">
                <a:solidFill>
                  <a:srgbClr val="026FAF"/>
                </a:solidFill>
              </a:rPr>
              <a:t>- Зарегистрирована в г. Мытищи МО, головной офис        находится в г. Мытищи.</a:t>
            </a:r>
            <a:endParaRPr lang="ru-RU" sz="2600" dirty="0">
              <a:solidFill>
                <a:srgbClr val="026FAF"/>
              </a:solidFill>
            </a:endParaRPr>
          </a:p>
        </p:txBody>
      </p:sp>
      <p:sp>
        <p:nvSpPr>
          <p:cNvPr id="233" name="Текст 17"/>
          <p:cNvSpPr txBox="1">
            <a:spLocks/>
          </p:cNvSpPr>
          <p:nvPr/>
        </p:nvSpPr>
        <p:spPr>
          <a:xfrm>
            <a:off x="713137" y="4060067"/>
            <a:ext cx="10312311" cy="867930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</a:pPr>
            <a:r>
              <a:rPr lang="ru-RU" sz="2600" dirty="0" smtClean="0">
                <a:solidFill>
                  <a:srgbClr val="026FAF"/>
                </a:solidFill>
              </a:rPr>
              <a:t>- Обособленное подразделение (производство) находится в г. Ковров.</a:t>
            </a:r>
            <a:endParaRPr lang="ru-RU" sz="2600" dirty="0">
              <a:solidFill>
                <a:srgbClr val="026FAF"/>
              </a:solidFill>
            </a:endParaRPr>
          </a:p>
        </p:txBody>
      </p:sp>
      <p:sp>
        <p:nvSpPr>
          <p:cNvPr id="234" name="Текст 17"/>
          <p:cNvSpPr txBox="1">
            <a:spLocks/>
          </p:cNvSpPr>
          <p:nvPr/>
        </p:nvSpPr>
        <p:spPr>
          <a:xfrm>
            <a:off x="327375" y="4872067"/>
            <a:ext cx="10312311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sz="2600" dirty="0" smtClean="0">
                <a:solidFill>
                  <a:srgbClr val="026FAF"/>
                </a:solidFill>
              </a:rPr>
              <a:t>- В штате 42 сотрудника.</a:t>
            </a:r>
            <a:endParaRPr lang="ru-RU" sz="2600" dirty="0">
              <a:solidFill>
                <a:srgbClr val="026FAF"/>
              </a:solidFill>
            </a:endParaRPr>
          </a:p>
        </p:txBody>
      </p:sp>
      <p:sp>
        <p:nvSpPr>
          <p:cNvPr id="235" name="Текст 17"/>
          <p:cNvSpPr txBox="1">
            <a:spLocks/>
          </p:cNvSpPr>
          <p:nvPr/>
        </p:nvSpPr>
        <p:spPr>
          <a:xfrm>
            <a:off x="320751" y="5339815"/>
            <a:ext cx="10312311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sz="2600" dirty="0" smtClean="0">
                <a:solidFill>
                  <a:srgbClr val="026FAF"/>
                </a:solidFill>
              </a:rPr>
              <a:t>- География рынка – РФ и страны СНГ.</a:t>
            </a:r>
            <a:endParaRPr lang="ru-RU" sz="2600" dirty="0">
              <a:solidFill>
                <a:srgbClr val="026FAF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406434" y="6129404"/>
            <a:ext cx="937913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200" b="1" dirty="0" smtClean="0">
                <a:solidFill>
                  <a:srgbClr val="026FAF"/>
                </a:solidFill>
              </a:rPr>
              <a:t>Миссия компании – С НАМИ ВОЗДУХ ЧИЩЕ!</a:t>
            </a:r>
            <a:endParaRPr lang="ru-RU" sz="3200" b="1" dirty="0">
              <a:solidFill>
                <a:srgbClr val="026FAF"/>
              </a:solidFill>
            </a:endParaRPr>
          </a:p>
        </p:txBody>
      </p:sp>
      <p:sp>
        <p:nvSpPr>
          <p:cNvPr id="5" name="Прямоугольник 4"/>
          <p:cNvSpPr/>
          <p:nvPr/>
        </p:nvSpPr>
        <p:spPr>
          <a:xfrm>
            <a:off x="580909" y="6028323"/>
            <a:ext cx="11137631" cy="772521"/>
          </a:xfrm>
          <a:prstGeom prst="rect">
            <a:avLst/>
          </a:prstGeom>
          <a:noFill/>
          <a:ln w="38100">
            <a:solidFill>
              <a:srgbClr val="026FA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74290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4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4" name="Текст 17"/>
          <p:cNvSpPr txBox="1">
            <a:spLocks/>
          </p:cNvSpPr>
          <p:nvPr/>
        </p:nvSpPr>
        <p:spPr>
          <a:xfrm>
            <a:off x="193504" y="1219434"/>
            <a:ext cx="5732323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</a:pPr>
            <a:r>
              <a:rPr lang="ru-RU" sz="2800" dirty="0" smtClean="0">
                <a:solidFill>
                  <a:srgbClr val="0070C0"/>
                </a:solidFill>
              </a:rPr>
              <a:t>Анализ портфеля продуктов:</a:t>
            </a:r>
            <a:endParaRPr lang="ru-RU" sz="2800" dirty="0">
              <a:solidFill>
                <a:srgbClr val="0070C0"/>
              </a:solidFill>
            </a:endParaRPr>
          </a:p>
        </p:txBody>
      </p:sp>
      <p:sp>
        <p:nvSpPr>
          <p:cNvPr id="225" name="TextBox 224"/>
          <p:cNvSpPr txBox="1"/>
          <p:nvPr/>
        </p:nvSpPr>
        <p:spPr>
          <a:xfrm>
            <a:off x="193504" y="1781585"/>
            <a:ext cx="5377070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ru-RU" sz="2400" dirty="0" smtClean="0">
                <a:solidFill>
                  <a:srgbClr val="026FA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Оборудование </a:t>
            </a:r>
            <a:r>
              <a:rPr lang="ru-RU" sz="2400" dirty="0">
                <a:solidFill>
                  <a:srgbClr val="026FA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для покраски – Покрасочные кабины и чистые комнаты</a:t>
            </a:r>
          </a:p>
          <a:p>
            <a:pPr lvl="0"/>
            <a:r>
              <a:rPr lang="ru-RU" sz="2400" dirty="0" smtClean="0">
                <a:solidFill>
                  <a:srgbClr val="026FA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 Автономное </a:t>
            </a:r>
            <a:r>
              <a:rPr lang="ru-RU" sz="2400" dirty="0">
                <a:solidFill>
                  <a:srgbClr val="026FA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аспирационное оборудование – шлифовальные столы и обеспыливающие кабины (обеспыливающие комнаты)</a:t>
            </a:r>
          </a:p>
          <a:p>
            <a:pPr lvl="0"/>
            <a:r>
              <a:rPr lang="ru-RU" sz="2400" dirty="0" smtClean="0">
                <a:solidFill>
                  <a:srgbClr val="026FA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3. Центральные </a:t>
            </a:r>
            <a:r>
              <a:rPr lang="ru-RU" sz="2400" dirty="0">
                <a:solidFill>
                  <a:srgbClr val="026FA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системы </a:t>
            </a:r>
            <a:endParaRPr lang="ru-RU" sz="2400" dirty="0" smtClean="0">
              <a:solidFill>
                <a:srgbClr val="026FA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/>
            <a:r>
              <a:rPr lang="ru-RU" sz="2400" dirty="0" smtClean="0">
                <a:solidFill>
                  <a:srgbClr val="026FA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аспирации</a:t>
            </a:r>
            <a:endParaRPr lang="ru-RU" sz="2400" dirty="0">
              <a:solidFill>
                <a:srgbClr val="026FA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/>
            <a:r>
              <a:rPr lang="ru-RU" sz="2400" dirty="0" smtClean="0">
                <a:solidFill>
                  <a:srgbClr val="026FA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4. Воздуховоды </a:t>
            </a:r>
            <a:r>
              <a:rPr lang="ru-RU" sz="2400" dirty="0">
                <a:solidFill>
                  <a:srgbClr val="026FA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 сетевые </a:t>
            </a:r>
            <a:endParaRPr lang="ru-RU" sz="2400" dirty="0" smtClean="0">
              <a:solidFill>
                <a:srgbClr val="026FA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/>
            <a:r>
              <a:rPr lang="ru-RU" sz="2400" dirty="0" smtClean="0">
                <a:solidFill>
                  <a:srgbClr val="026FA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элементы</a:t>
            </a:r>
            <a:endParaRPr lang="ru-RU" sz="2400" dirty="0">
              <a:solidFill>
                <a:srgbClr val="026FA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0"/>
            <a:r>
              <a:rPr lang="ru-RU" sz="2400" dirty="0" smtClean="0">
                <a:solidFill>
                  <a:srgbClr val="026FA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5. Валы для </a:t>
            </a:r>
            <a:r>
              <a:rPr lang="ru-RU" sz="2400" dirty="0">
                <a:solidFill>
                  <a:srgbClr val="026FA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вентиляторов.</a:t>
            </a:r>
          </a:p>
        </p:txBody>
      </p:sp>
      <p:pic>
        <p:nvPicPr>
          <p:cNvPr id="226" name="Рисунок 225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26818" y="5267739"/>
            <a:ext cx="2604958" cy="1590261"/>
          </a:xfrm>
          <a:prstGeom prst="rect">
            <a:avLst/>
          </a:prstGeom>
        </p:spPr>
      </p:pic>
      <p:pic>
        <p:nvPicPr>
          <p:cNvPr id="227" name="Рисунок 226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13374" y="1082589"/>
            <a:ext cx="1805346" cy="1873644"/>
          </a:xfrm>
          <a:prstGeom prst="rect">
            <a:avLst/>
          </a:prstGeom>
        </p:spPr>
      </p:pic>
      <p:pic>
        <p:nvPicPr>
          <p:cNvPr id="228" name="Рисунок 227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46609" y="1331111"/>
            <a:ext cx="2485167" cy="1737985"/>
          </a:xfrm>
          <a:prstGeom prst="rect">
            <a:avLst/>
          </a:prstGeom>
        </p:spPr>
      </p:pic>
      <p:pic>
        <p:nvPicPr>
          <p:cNvPr id="229" name="Рисунок 228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15185" y="2578207"/>
            <a:ext cx="5803404" cy="3672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4503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5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Рисунок 9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69" y="1588231"/>
            <a:ext cx="11738633" cy="5188919"/>
          </a:xfrm>
          <a:prstGeom prst="rect">
            <a:avLst/>
          </a:prstGeom>
        </p:spPr>
      </p:pic>
      <p:sp>
        <p:nvSpPr>
          <p:cNvPr id="223" name="Текст 17"/>
          <p:cNvSpPr txBox="1">
            <a:spLocks/>
          </p:cNvSpPr>
          <p:nvPr/>
        </p:nvSpPr>
        <p:spPr>
          <a:xfrm>
            <a:off x="3852539" y="1109989"/>
            <a:ext cx="4486921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dirty="0" smtClean="0">
                <a:solidFill>
                  <a:srgbClr val="026FAF"/>
                </a:solidFill>
              </a:rPr>
              <a:t>Маркетинговая смесь</a:t>
            </a:r>
            <a:endParaRPr lang="ru-RU" dirty="0">
              <a:solidFill>
                <a:srgbClr val="026FA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7773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6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Текст 17"/>
          <p:cNvSpPr txBox="1">
            <a:spLocks/>
          </p:cNvSpPr>
          <p:nvPr/>
        </p:nvSpPr>
        <p:spPr>
          <a:xfrm>
            <a:off x="4260044" y="1096501"/>
            <a:ext cx="4486921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dirty="0" smtClean="0">
                <a:solidFill>
                  <a:srgbClr val="026FAF"/>
                </a:solidFill>
              </a:rPr>
              <a:t>Сегментирование</a:t>
            </a:r>
            <a:endParaRPr lang="ru-RU" dirty="0">
              <a:solidFill>
                <a:srgbClr val="026FAF"/>
              </a:solidFill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4021" y="1475621"/>
            <a:ext cx="10783956" cy="53555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0400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7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Текст 17"/>
          <p:cNvSpPr txBox="1">
            <a:spLocks/>
          </p:cNvSpPr>
          <p:nvPr/>
        </p:nvSpPr>
        <p:spPr>
          <a:xfrm>
            <a:off x="3852539" y="1109989"/>
            <a:ext cx="4486921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dirty="0" smtClean="0">
                <a:solidFill>
                  <a:srgbClr val="026FAF"/>
                </a:solidFill>
              </a:rPr>
              <a:t>Каналы коммуникации</a:t>
            </a:r>
            <a:endParaRPr lang="ru-RU" dirty="0">
              <a:solidFill>
                <a:srgbClr val="026FAF"/>
              </a:solidFill>
            </a:endParaRPr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198" y="1503834"/>
            <a:ext cx="10967595" cy="52746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2614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8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Текст 17"/>
          <p:cNvSpPr txBox="1">
            <a:spLocks/>
          </p:cNvSpPr>
          <p:nvPr/>
        </p:nvSpPr>
        <p:spPr>
          <a:xfrm>
            <a:off x="5850304" y="1306188"/>
            <a:ext cx="4486921" cy="846872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600"/>
              </a:spcBef>
            </a:pPr>
            <a:r>
              <a:rPr lang="ru-RU" dirty="0" smtClean="0">
                <a:solidFill>
                  <a:srgbClr val="026FAF"/>
                </a:solidFill>
              </a:rPr>
              <a:t>Три уровня окружения ООО «РОНА сервис»</a:t>
            </a:r>
            <a:endParaRPr lang="ru-RU" dirty="0">
              <a:solidFill>
                <a:srgbClr val="026FAF"/>
              </a:solidFill>
            </a:endParaRPr>
          </a:p>
        </p:txBody>
      </p:sp>
      <p:pic>
        <p:nvPicPr>
          <p:cNvPr id="7" name="Рисунок 6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626" y="1683222"/>
            <a:ext cx="7630511" cy="47443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0617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AE1514C-5E56-4738-A1FF-4B1CFD2A3E36}" type="slidenum">
              <a:rPr lang="ru-RU" noProof="1" smtClean="0"/>
              <a:t>9</a:t>
            </a:fld>
            <a:endParaRPr lang="ru-RU" noProof="1"/>
          </a:p>
        </p:txBody>
      </p:sp>
      <p:pic>
        <p:nvPicPr>
          <p:cNvPr id="18" name="Рисунок 17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4170" y="331200"/>
            <a:ext cx="2698072" cy="461845"/>
          </a:xfrm>
          <a:prstGeom prst="rect">
            <a:avLst/>
          </a:prstGeom>
        </p:spPr>
      </p:pic>
      <p:pic>
        <p:nvPicPr>
          <p:cNvPr id="19" name="Picture 4" descr="logo PP"/>
          <p:cNvPicPr>
            <a:picLocks noChangeAspect="1" noChangeArrowheads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92272" y="278179"/>
            <a:ext cx="6858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0"/>
          <p:cNvGrpSpPr>
            <a:grpSpLocks noChangeAspect="1"/>
          </p:cNvGrpSpPr>
          <p:nvPr/>
        </p:nvGrpSpPr>
        <p:grpSpPr bwMode="auto">
          <a:xfrm>
            <a:off x="11544872" y="278179"/>
            <a:ext cx="381000" cy="609600"/>
            <a:chOff x="2281" y="1686"/>
            <a:chExt cx="962" cy="1418"/>
          </a:xfrm>
        </p:grpSpPr>
        <p:sp>
          <p:nvSpPr>
            <p:cNvPr id="29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pic>
        <p:nvPicPr>
          <p:cNvPr id="222" name="Picture 199"/>
          <p:cNvPicPr>
            <a:picLocks noChangeAspect="1" noChangeArrowheads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39686" y="125779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4" name="Прямая соединительная линия 3"/>
          <p:cNvCxnSpPr/>
          <p:nvPr/>
        </p:nvCxnSpPr>
        <p:spPr>
          <a:xfrm flipV="1">
            <a:off x="0" y="1015956"/>
            <a:ext cx="12192000" cy="50728"/>
          </a:xfrm>
          <a:prstGeom prst="line">
            <a:avLst/>
          </a:prstGeom>
          <a:ln w="31750">
            <a:solidFill>
              <a:srgbClr val="026FA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3" name="Текст 17"/>
          <p:cNvSpPr txBox="1">
            <a:spLocks/>
          </p:cNvSpPr>
          <p:nvPr/>
        </p:nvSpPr>
        <p:spPr>
          <a:xfrm>
            <a:off x="3852539" y="1109989"/>
            <a:ext cx="4486921" cy="480131"/>
          </a:xfrm>
          <a:prstGeom prst="rect">
            <a:avLst/>
          </a:prstGeom>
        </p:spPr>
        <p:txBody>
          <a:bodyPr rtlCol="0"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b="1" kern="1200">
                <a:gradFill>
                  <a:gsLst>
                    <a:gs pos="15000">
                      <a:schemeClr val="tx1"/>
                    </a:gs>
                    <a:gs pos="47000">
                      <a:schemeClr val="tx1"/>
                    </a:gs>
                  </a:gsLst>
                  <a:lin ang="5400000" scaled="1"/>
                </a:gra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90000"/>
              </a:lnSpc>
              <a:spcBef>
                <a:spcPts val="1200"/>
              </a:spcBef>
              <a:spcAft>
                <a:spcPts val="1200"/>
              </a:spcAft>
              <a:buFont typeface="Arial" panose="020B0604020202020204" pitchFamily="34" charset="0"/>
              <a:buNone/>
              <a:defRPr sz="20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4000" indent="231775">
              <a:spcBef>
                <a:spcPts val="600"/>
              </a:spcBef>
            </a:pPr>
            <a:r>
              <a:rPr lang="ru-RU" dirty="0" smtClean="0">
                <a:solidFill>
                  <a:srgbClr val="026FAF"/>
                </a:solidFill>
              </a:rPr>
              <a:t>Дальнее окружение</a:t>
            </a:r>
            <a:endParaRPr lang="ru-RU" dirty="0">
              <a:solidFill>
                <a:srgbClr val="026FAF"/>
              </a:solidFill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1981" y="1633425"/>
            <a:ext cx="11344812" cy="49661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5238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356"/>
    </mc:Choice>
    <mc:Fallback xmlns="">
      <p:transition spd="slow" advTm="1356"/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Создание истории Neal Creative">
  <a:themeElements>
    <a:clrScheme name="Neal Analytics 2">
      <a:dk1>
        <a:srgbClr val="000000"/>
      </a:dk1>
      <a:lt1>
        <a:srgbClr val="FFFFFF"/>
      </a:lt1>
      <a:dk2>
        <a:srgbClr val="0074AF"/>
      </a:dk2>
      <a:lt2>
        <a:srgbClr val="00B0F0"/>
      </a:lt2>
      <a:accent1>
        <a:srgbClr val="75D1FF"/>
      </a:accent1>
      <a:accent2>
        <a:srgbClr val="004568"/>
      </a:accent2>
      <a:accent3>
        <a:srgbClr val="92D050"/>
      </a:accent3>
      <a:accent4>
        <a:srgbClr val="FFC000"/>
      </a:accent4>
      <a:accent5>
        <a:srgbClr val="004568"/>
      </a:accent5>
      <a:accent6>
        <a:srgbClr val="0074AF"/>
      </a:accent6>
      <a:hlink>
        <a:srgbClr val="43C0FF"/>
      </a:hlink>
      <a:folHlink>
        <a:srgbClr val="75D1FF"/>
      </a:folHlink>
    </a:clrScheme>
    <a:fontScheme name="MICROSOFT">
      <a:majorFont>
        <a:latin typeface="Segoe UI Light"/>
        <a:ea typeface=""/>
        <a:cs typeface=""/>
      </a:majorFont>
      <a:minorFont>
        <a:latin typeface="Segoe U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_38384585_TF16401425" id="{4FFF853C-F0E9-4B05-9CA1-10297EE6468B}" vid="{02125B37-770C-4DA6-8E58-EF00A86C7FC3}"/>
    </a:ext>
  </a:extLst>
</a:theme>
</file>

<file path=ppt/theme/theme2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Status xmlns="71af3243-3dd4-4a8d-8c0d-dd76da1f02a5">Not started</Status>
    <MediaServiceKeyPoints xmlns="71af3243-3dd4-4a8d-8c0d-dd76da1f02a5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2" ma:contentTypeDescription="Create a new document." ma:contentTypeScope="" ma:versionID="42480f6609812271f56e53f2aff71704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4b48d77c16982ba2890c3fe2b4c067b2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9D2E6351-E64A-42DD-A554-7DF752222129}">
  <ds:schemaRefs>
    <ds:schemaRef ds:uri="http://schemas.microsoft.com/office/2006/documentManagement/types"/>
    <ds:schemaRef ds:uri="http://schemas.openxmlformats.org/package/2006/metadata/core-properties"/>
    <ds:schemaRef ds:uri="http://purl.org/dc/elements/1.1/"/>
    <ds:schemaRef ds:uri="http://www.w3.org/XML/1998/namespace"/>
    <ds:schemaRef ds:uri="http://purl.org/dc/terms/"/>
    <ds:schemaRef ds:uri="http://schemas.microsoft.com/office/2006/metadata/properties"/>
    <ds:schemaRef ds:uri="71af3243-3dd4-4a8d-8c0d-dd76da1f02a5"/>
    <ds:schemaRef ds:uri="http://schemas.microsoft.com/office/infopath/2007/PartnerControls"/>
    <ds:schemaRef ds:uri="16c05727-aa75-4e4a-9b5f-8a80a1165891"/>
    <ds:schemaRef ds:uri="http://purl.org/dc/dcmitype/"/>
  </ds:schemaRefs>
</ds:datastoreItem>
</file>

<file path=customXml/itemProps2.xml><?xml version="1.0" encoding="utf-8"?>
<ds:datastoreItem xmlns:ds="http://schemas.openxmlformats.org/officeDocument/2006/customXml" ds:itemID="{530CA71C-6B24-463C-853F-076A02E27CBC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B1C2FF92-1ACE-4D23-9586-85906FF02F9F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Эффективные презентации</Template>
  <TotalTime>0</TotalTime>
  <Words>756</Words>
  <Application>Microsoft Office PowerPoint</Application>
  <PresentationFormat>Широкоэкранный</PresentationFormat>
  <Paragraphs>125</Paragraphs>
  <Slides>29</Slides>
  <Notes>2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9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29</vt:i4>
      </vt:variant>
    </vt:vector>
  </HeadingPairs>
  <TitlesOfParts>
    <vt:vector size="39" baseType="lpstr">
      <vt:lpstr>Arial</vt:lpstr>
      <vt:lpstr>Arial Black</vt:lpstr>
      <vt:lpstr>Calibri</vt:lpstr>
      <vt:lpstr>Segoe UI</vt:lpstr>
      <vt:lpstr>Segoe UI Black</vt:lpstr>
      <vt:lpstr>Segoe UI Light</vt:lpstr>
      <vt:lpstr>Segoe UI Semibold</vt:lpstr>
      <vt:lpstr>Segoe UI Semilight</vt:lpstr>
      <vt:lpstr>Wingdings</vt:lpstr>
      <vt:lpstr>Создание истории Neal Creative</vt:lpstr>
      <vt:lpstr>ОПРЕДЕЛЕНИЕ И РЕАЛИЗАЦИЯ СТРАТЕГИИ РАЗВИТИЯ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subject/>
  <dc:creator/>
  <cp:keywords/>
  <dc:description/>
  <cp:lastModifiedBy/>
  <cp:revision>1</cp:revision>
  <dcterms:created xsi:type="dcterms:W3CDTF">2022-04-29T08:54:28Z</dcterms:created>
  <dcterms:modified xsi:type="dcterms:W3CDTF">2023-06-22T06:30:40Z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