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22"/>
  </p:notesMasterIdLst>
  <p:sldIdLst>
    <p:sldId id="256" r:id="rId2"/>
    <p:sldId id="257" r:id="rId3"/>
    <p:sldId id="259" r:id="rId4"/>
    <p:sldId id="258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71" r:id="rId17"/>
    <p:sldId id="272" r:id="rId18"/>
    <p:sldId id="273" r:id="rId19"/>
    <p:sldId id="278" r:id="rId20"/>
    <p:sldId id="27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D9746F-C95D-4458-B07B-8E20ABB80AD0}" v="177" dt="2023-03-10T13:53:21.3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2118" y="-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ветлана Латынова" userId="80644d90be333491" providerId="LiveId" clId="{143D0E82-264D-4BB6-BC60-4B8068FB456B}"/>
    <pc:docChg chg="undo custSel modSld">
      <pc:chgData name="Светлана Латынова" userId="80644d90be333491" providerId="LiveId" clId="{143D0E82-264D-4BB6-BC60-4B8068FB456B}" dt="2023-03-06T07:53:39.333" v="323" actId="20577"/>
      <pc:docMkLst>
        <pc:docMk/>
      </pc:docMkLst>
      <pc:sldChg chg="addSp delSp modSp mod">
        <pc:chgData name="Светлана Латынова" userId="80644d90be333491" providerId="LiveId" clId="{143D0E82-264D-4BB6-BC60-4B8068FB456B}" dt="2023-03-06T07:43:32.289" v="239" actId="6549"/>
        <pc:sldMkLst>
          <pc:docMk/>
          <pc:sldMk cId="2104577054" sldId="256"/>
        </pc:sldMkLst>
        <pc:spChg chg="mod">
          <ac:chgData name="Светлана Латынова" userId="80644d90be333491" providerId="LiveId" clId="{143D0E82-264D-4BB6-BC60-4B8068FB456B}" dt="2023-03-06T07:41:46.553" v="227" actId="1076"/>
          <ac:spMkLst>
            <pc:docMk/>
            <pc:sldMk cId="2104577054" sldId="256"/>
            <ac:spMk id="2" creationId="{00000000-0000-0000-0000-000000000000}"/>
          </ac:spMkLst>
        </pc:spChg>
        <pc:spChg chg="mod">
          <ac:chgData name="Светлана Латынова" userId="80644d90be333491" providerId="LiveId" clId="{143D0E82-264D-4BB6-BC60-4B8068FB456B}" dt="2023-03-06T07:43:32.289" v="239" actId="6549"/>
          <ac:spMkLst>
            <pc:docMk/>
            <pc:sldMk cId="2104577054" sldId="256"/>
            <ac:spMk id="3" creationId="{00000000-0000-0000-0000-000000000000}"/>
          </ac:spMkLst>
        </pc:spChg>
        <pc:spChg chg="add mod">
          <ac:chgData name="Светлана Латынова" userId="80644d90be333491" providerId="LiveId" clId="{143D0E82-264D-4BB6-BC60-4B8068FB456B}" dt="2023-03-06T07:42:56.095" v="236" actId="1076"/>
          <ac:spMkLst>
            <pc:docMk/>
            <pc:sldMk cId="2104577054" sldId="256"/>
            <ac:spMk id="4" creationId="{4C855CDC-536F-7BA9-F7FE-3B839CE4707B}"/>
          </ac:spMkLst>
        </pc:spChg>
        <pc:spChg chg="del mod">
          <ac:chgData name="Светлана Латынова" userId="80644d90be333491" providerId="LiveId" clId="{143D0E82-264D-4BB6-BC60-4B8068FB456B}" dt="2023-03-06T07:29:51.945" v="7" actId="21"/>
          <ac:spMkLst>
            <pc:docMk/>
            <pc:sldMk cId="2104577054" sldId="256"/>
            <ac:spMk id="7" creationId="{00000000-0000-0000-0000-000000000000}"/>
          </ac:spMkLst>
        </pc:spChg>
        <pc:spChg chg="mod">
          <ac:chgData name="Светлана Латынова" userId="80644d90be333491" providerId="LiveId" clId="{143D0E82-264D-4BB6-BC60-4B8068FB456B}" dt="2023-03-06T07:42:06.840" v="230" actId="1076"/>
          <ac:spMkLst>
            <pc:docMk/>
            <pc:sldMk cId="2104577054" sldId="256"/>
            <ac:spMk id="9" creationId="{00000000-0000-0000-0000-000000000000}"/>
          </ac:spMkLst>
        </pc:spChg>
        <pc:picChg chg="mod">
          <ac:chgData name="Светлана Латынова" userId="80644d90be333491" providerId="LiveId" clId="{143D0E82-264D-4BB6-BC60-4B8068FB456B}" dt="2023-03-06T07:42:01.697" v="229" actId="1076"/>
          <ac:picMkLst>
            <pc:docMk/>
            <pc:sldMk cId="2104577054" sldId="256"/>
            <ac:picMk id="8" creationId="{00000000-0000-0000-0000-000000000000}"/>
          </ac:picMkLst>
        </pc:picChg>
      </pc:sldChg>
      <pc:sldChg chg="addSp modSp mod setBg">
        <pc:chgData name="Светлана Латынова" userId="80644d90be333491" providerId="LiveId" clId="{143D0E82-264D-4BB6-BC60-4B8068FB456B}" dt="2023-03-06T07:53:04.395" v="288" actId="1076"/>
        <pc:sldMkLst>
          <pc:docMk/>
          <pc:sldMk cId="2548318770" sldId="257"/>
        </pc:sldMkLst>
        <pc:spChg chg="mod ord">
          <ac:chgData name="Светлана Латынова" userId="80644d90be333491" providerId="LiveId" clId="{143D0E82-264D-4BB6-BC60-4B8068FB456B}" dt="2023-03-06T07:45:19.168" v="243" actId="1076"/>
          <ac:spMkLst>
            <pc:docMk/>
            <pc:sldMk cId="2548318770" sldId="257"/>
            <ac:spMk id="2" creationId="{00000000-0000-0000-0000-000000000000}"/>
          </ac:spMkLst>
        </pc:spChg>
        <pc:spChg chg="add mod ord">
          <ac:chgData name="Светлана Латынова" userId="80644d90be333491" providerId="LiveId" clId="{143D0E82-264D-4BB6-BC60-4B8068FB456B}" dt="2023-03-06T07:53:04.395" v="288" actId="1076"/>
          <ac:spMkLst>
            <pc:docMk/>
            <pc:sldMk cId="2548318770" sldId="257"/>
            <ac:spMk id="7" creationId="{DAAE2C91-FC59-B9F2-8B29-0B9F541B33AA}"/>
          </ac:spMkLst>
        </pc:spChg>
        <pc:spChg chg="add">
          <ac:chgData name="Светлана Латынова" userId="80644d90be333491" providerId="LiveId" clId="{143D0E82-264D-4BB6-BC60-4B8068FB456B}" dt="2023-03-06T07:39:20.519" v="20" actId="26606"/>
          <ac:spMkLst>
            <pc:docMk/>
            <pc:sldMk cId="2548318770" sldId="257"/>
            <ac:spMk id="13" creationId="{F5D8CBC8-202F-4F3E-98DD-70D6FCB78AA9}"/>
          </ac:spMkLst>
        </pc:spChg>
        <pc:spChg chg="add">
          <ac:chgData name="Светлана Латынова" userId="80644d90be333491" providerId="LiveId" clId="{143D0E82-264D-4BB6-BC60-4B8068FB456B}" dt="2023-03-06T07:39:20.519" v="20" actId="26606"/>
          <ac:spMkLst>
            <pc:docMk/>
            <pc:sldMk cId="2548318770" sldId="257"/>
            <ac:spMk id="15" creationId="{2BDEF1B6-CABC-4FE5-BBB0-98BACFAB07E1}"/>
          </ac:spMkLst>
        </pc:spChg>
        <pc:spChg chg="add">
          <ac:chgData name="Светлана Латынова" userId="80644d90be333491" providerId="LiveId" clId="{143D0E82-264D-4BB6-BC60-4B8068FB456B}" dt="2023-03-06T07:39:20.519" v="20" actId="26606"/>
          <ac:spMkLst>
            <pc:docMk/>
            <pc:sldMk cId="2548318770" sldId="257"/>
            <ac:spMk id="17" creationId="{B48BE8E5-C0F4-4C06-9B14-3DD8C03838B3}"/>
          </ac:spMkLst>
        </pc:spChg>
        <pc:picChg chg="mod">
          <ac:chgData name="Светлана Латынова" userId="80644d90be333491" providerId="LiveId" clId="{143D0E82-264D-4BB6-BC60-4B8068FB456B}" dt="2023-03-06T07:39:30.622" v="21" actId="27614"/>
          <ac:picMkLst>
            <pc:docMk/>
            <pc:sldMk cId="2548318770" sldId="257"/>
            <ac:picMk id="4" creationId="{00000000-0000-0000-0000-000000000000}"/>
          </ac:picMkLst>
        </pc:picChg>
        <pc:picChg chg="mod">
          <ac:chgData name="Светлана Латынова" userId="80644d90be333491" providerId="LiveId" clId="{143D0E82-264D-4BB6-BC60-4B8068FB456B}" dt="2023-03-06T07:39:30.949" v="24" actId="27614"/>
          <ac:picMkLst>
            <pc:docMk/>
            <pc:sldMk cId="2548318770" sldId="257"/>
            <ac:picMk id="5" creationId="{00000000-0000-0000-0000-000000000000}"/>
          </ac:picMkLst>
        </pc:picChg>
        <pc:picChg chg="mod">
          <ac:chgData name="Светлана Латынова" userId="80644d90be333491" providerId="LiveId" clId="{143D0E82-264D-4BB6-BC60-4B8068FB456B}" dt="2023-03-06T07:39:30.846" v="23" actId="27614"/>
          <ac:picMkLst>
            <pc:docMk/>
            <pc:sldMk cId="2548318770" sldId="257"/>
            <ac:picMk id="6" creationId="{00000000-0000-0000-0000-000000000000}"/>
          </ac:picMkLst>
        </pc:picChg>
        <pc:picChg chg="mod ord">
          <ac:chgData name="Светлана Латынова" userId="80644d90be333491" providerId="LiveId" clId="{143D0E82-264D-4BB6-BC60-4B8068FB456B}" dt="2023-03-06T07:39:30.624" v="22" actId="27614"/>
          <ac:picMkLst>
            <pc:docMk/>
            <pc:sldMk cId="2548318770" sldId="257"/>
            <ac:picMk id="8" creationId="{00000000-0000-0000-0000-000000000000}"/>
          </ac:picMkLst>
        </pc:picChg>
      </pc:sldChg>
      <pc:sldChg chg="addSp delSp modSp mod">
        <pc:chgData name="Светлана Латынова" userId="80644d90be333491" providerId="LiveId" clId="{143D0E82-264D-4BB6-BC60-4B8068FB456B}" dt="2023-03-06T07:53:39.333" v="323" actId="20577"/>
        <pc:sldMkLst>
          <pc:docMk/>
          <pc:sldMk cId="2658073441" sldId="259"/>
        </pc:sldMkLst>
        <pc:spChg chg="del mod">
          <ac:chgData name="Светлана Латынова" userId="80644d90be333491" providerId="LiveId" clId="{143D0E82-264D-4BB6-BC60-4B8068FB456B}" dt="2023-03-06T07:46:06.832" v="254" actId="478"/>
          <ac:spMkLst>
            <pc:docMk/>
            <pc:sldMk cId="2658073441" sldId="259"/>
            <ac:spMk id="2" creationId="{00000000-0000-0000-0000-000000000000}"/>
          </ac:spMkLst>
        </pc:spChg>
        <pc:spChg chg="mod">
          <ac:chgData name="Светлана Латынова" userId="80644d90be333491" providerId="LiveId" clId="{143D0E82-264D-4BB6-BC60-4B8068FB456B}" dt="2023-03-06T07:53:39.333" v="323" actId="20577"/>
          <ac:spMkLst>
            <pc:docMk/>
            <pc:sldMk cId="2658073441" sldId="259"/>
            <ac:spMk id="4" creationId="{00000000-0000-0000-0000-000000000000}"/>
          </ac:spMkLst>
        </pc:spChg>
        <pc:spChg chg="add del mod">
          <ac:chgData name="Светлана Латынова" userId="80644d90be333491" providerId="LiveId" clId="{143D0E82-264D-4BB6-BC60-4B8068FB456B}" dt="2023-03-06T07:45:25.132" v="244" actId="1076"/>
          <ac:spMkLst>
            <pc:docMk/>
            <pc:sldMk cId="2658073441" sldId="259"/>
            <ac:spMk id="5" creationId="{00000000-0000-0000-0000-000000000000}"/>
          </ac:spMkLst>
        </pc:spChg>
      </pc:sldChg>
    </pc:docChg>
  </pc:docChgLst>
  <pc:docChgLst>
    <pc:chgData name="Светлана Латынова" userId="80644d90be333491" providerId="LiveId" clId="{E7D9746F-C95D-4458-B07B-8E20ABB80AD0}"/>
    <pc:docChg chg="undo custSel addSld delSld modSld sldOrd">
      <pc:chgData name="Светлана Латынова" userId="80644d90be333491" providerId="LiveId" clId="{E7D9746F-C95D-4458-B07B-8E20ABB80AD0}" dt="2023-03-10T13:59:19.658" v="2505" actId="20577"/>
      <pc:docMkLst>
        <pc:docMk/>
      </pc:docMkLst>
      <pc:sldChg chg="modSp mod">
        <pc:chgData name="Светлана Латынова" userId="80644d90be333491" providerId="LiveId" clId="{E7D9746F-C95D-4458-B07B-8E20ABB80AD0}" dt="2023-03-10T09:49:49.970" v="61" actId="20577"/>
        <pc:sldMkLst>
          <pc:docMk/>
          <pc:sldMk cId="2104577054" sldId="256"/>
        </pc:sldMkLst>
        <pc:spChg chg="mod">
          <ac:chgData name="Светлана Латынова" userId="80644d90be333491" providerId="LiveId" clId="{E7D9746F-C95D-4458-B07B-8E20ABB80AD0}" dt="2023-03-10T09:49:49.970" v="61" actId="20577"/>
          <ac:spMkLst>
            <pc:docMk/>
            <pc:sldMk cId="2104577054" sldId="256"/>
            <ac:spMk id="2" creationId="{00000000-0000-0000-0000-000000000000}"/>
          </ac:spMkLst>
        </pc:spChg>
        <pc:spChg chg="mod">
          <ac:chgData name="Светлана Латынова" userId="80644d90be333491" providerId="LiveId" clId="{E7D9746F-C95D-4458-B07B-8E20ABB80AD0}" dt="2023-03-10T09:49:41.251" v="59" actId="14861"/>
          <ac:spMkLst>
            <pc:docMk/>
            <pc:sldMk cId="2104577054" sldId="256"/>
            <ac:spMk id="3" creationId="{00000000-0000-0000-0000-000000000000}"/>
          </ac:spMkLst>
        </pc:spChg>
        <pc:spChg chg="mod">
          <ac:chgData name="Светлана Латынова" userId="80644d90be333491" providerId="LiveId" clId="{E7D9746F-C95D-4458-B07B-8E20ABB80AD0}" dt="2023-03-10T09:49:41.251" v="59" actId="14861"/>
          <ac:spMkLst>
            <pc:docMk/>
            <pc:sldMk cId="2104577054" sldId="256"/>
            <ac:spMk id="4" creationId="{4C855CDC-536F-7BA9-F7FE-3B839CE4707B}"/>
          </ac:spMkLst>
        </pc:spChg>
      </pc:sldChg>
      <pc:sldChg chg="modSp mod">
        <pc:chgData name="Светлана Латынова" userId="80644d90be333491" providerId="LiveId" clId="{E7D9746F-C95D-4458-B07B-8E20ABB80AD0}" dt="2023-03-10T09:57:52.914" v="195" actId="1076"/>
        <pc:sldMkLst>
          <pc:docMk/>
          <pc:sldMk cId="2548318770" sldId="257"/>
        </pc:sldMkLst>
        <pc:spChg chg="mod">
          <ac:chgData name="Светлана Латынова" userId="80644d90be333491" providerId="LiveId" clId="{E7D9746F-C95D-4458-B07B-8E20ABB80AD0}" dt="2023-03-10T09:57:52.914" v="195" actId="1076"/>
          <ac:spMkLst>
            <pc:docMk/>
            <pc:sldMk cId="2548318770" sldId="257"/>
            <ac:spMk id="2" creationId="{00000000-0000-0000-0000-000000000000}"/>
          </ac:spMkLst>
        </pc:spChg>
        <pc:spChg chg="mod">
          <ac:chgData name="Светлана Латынова" userId="80644d90be333491" providerId="LiveId" clId="{E7D9746F-C95D-4458-B07B-8E20ABB80AD0}" dt="2023-03-10T09:44:11.647" v="0" actId="1076"/>
          <ac:spMkLst>
            <pc:docMk/>
            <pc:sldMk cId="2548318770" sldId="257"/>
            <ac:spMk id="7" creationId="{DAAE2C91-FC59-B9F2-8B29-0B9F541B33AA}"/>
          </ac:spMkLst>
        </pc:spChg>
      </pc:sldChg>
      <pc:sldChg chg="modSp mod">
        <pc:chgData name="Светлана Латынова" userId="80644d90be333491" providerId="LiveId" clId="{E7D9746F-C95D-4458-B07B-8E20ABB80AD0}" dt="2023-03-10T12:30:07.679" v="1110" actId="207"/>
        <pc:sldMkLst>
          <pc:docMk/>
          <pc:sldMk cId="1877129377" sldId="258"/>
        </pc:sldMkLst>
        <pc:spChg chg="mod">
          <ac:chgData name="Светлана Латынова" userId="80644d90be333491" providerId="LiveId" clId="{E7D9746F-C95D-4458-B07B-8E20ABB80AD0}" dt="2023-03-10T12:30:07.679" v="1110" actId="207"/>
          <ac:spMkLst>
            <pc:docMk/>
            <pc:sldMk cId="1877129377" sldId="258"/>
            <ac:spMk id="2" creationId="{00000000-0000-0000-0000-000000000000}"/>
          </ac:spMkLst>
        </pc:spChg>
        <pc:spChg chg="mod">
          <ac:chgData name="Светлана Латынова" userId="80644d90be333491" providerId="LiveId" clId="{E7D9746F-C95D-4458-B07B-8E20ABB80AD0}" dt="2023-03-10T12:29:59.050" v="1109" actId="20577"/>
          <ac:spMkLst>
            <pc:docMk/>
            <pc:sldMk cId="1877129377" sldId="258"/>
            <ac:spMk id="3" creationId="{00000000-0000-0000-0000-000000000000}"/>
          </ac:spMkLst>
        </pc:spChg>
      </pc:sldChg>
      <pc:sldChg chg="modSp mod">
        <pc:chgData name="Светлана Латынова" userId="80644d90be333491" providerId="LiveId" clId="{E7D9746F-C95D-4458-B07B-8E20ABB80AD0}" dt="2023-03-10T12:29:45.241" v="1107" actId="14100"/>
        <pc:sldMkLst>
          <pc:docMk/>
          <pc:sldMk cId="2658073441" sldId="259"/>
        </pc:sldMkLst>
        <pc:spChg chg="mod">
          <ac:chgData name="Светлана Латынова" userId="80644d90be333491" providerId="LiveId" clId="{E7D9746F-C95D-4458-B07B-8E20ABB80AD0}" dt="2023-03-10T12:29:45.241" v="1107" actId="14100"/>
          <ac:spMkLst>
            <pc:docMk/>
            <pc:sldMk cId="2658073441" sldId="259"/>
            <ac:spMk id="4" creationId="{00000000-0000-0000-0000-000000000000}"/>
          </ac:spMkLst>
        </pc:spChg>
        <pc:spChg chg="mod">
          <ac:chgData name="Светлана Латынова" userId="80644d90be333491" providerId="LiveId" clId="{E7D9746F-C95D-4458-B07B-8E20ABB80AD0}" dt="2023-03-10T09:57:59.515" v="196" actId="1076"/>
          <ac:spMkLst>
            <pc:docMk/>
            <pc:sldMk cId="2658073441" sldId="259"/>
            <ac:spMk id="5" creationId="{00000000-0000-0000-0000-000000000000}"/>
          </ac:spMkLst>
        </pc:spChg>
      </pc:sldChg>
      <pc:sldChg chg="modSp mod">
        <pc:chgData name="Светлана Латынова" userId="80644d90be333491" providerId="LiveId" clId="{E7D9746F-C95D-4458-B07B-8E20ABB80AD0}" dt="2023-03-10T12:30:23.290" v="1111" actId="14861"/>
        <pc:sldMkLst>
          <pc:docMk/>
          <pc:sldMk cId="3503203460" sldId="260"/>
        </pc:sldMkLst>
        <pc:spChg chg="mod">
          <ac:chgData name="Светлана Латынова" userId="80644d90be333491" providerId="LiveId" clId="{E7D9746F-C95D-4458-B07B-8E20ABB80AD0}" dt="2023-03-10T10:06:05.875" v="380" actId="122"/>
          <ac:spMkLst>
            <pc:docMk/>
            <pc:sldMk cId="3503203460" sldId="260"/>
            <ac:spMk id="2" creationId="{00000000-0000-0000-0000-000000000000}"/>
          </ac:spMkLst>
        </pc:spChg>
        <pc:spChg chg="mod">
          <ac:chgData name="Светлана Латынова" userId="80644d90be333491" providerId="LiveId" clId="{E7D9746F-C95D-4458-B07B-8E20ABB80AD0}" dt="2023-03-10T12:30:23.290" v="1111" actId="14861"/>
          <ac:spMkLst>
            <pc:docMk/>
            <pc:sldMk cId="3503203460" sldId="260"/>
            <ac:spMk id="3" creationId="{00000000-0000-0000-0000-000000000000}"/>
          </ac:spMkLst>
        </pc:spChg>
        <pc:picChg chg="mod">
          <ac:chgData name="Светлана Латынова" userId="80644d90be333491" providerId="LiveId" clId="{E7D9746F-C95D-4458-B07B-8E20ABB80AD0}" dt="2023-03-10T09:57:38.997" v="194" actId="14100"/>
          <ac:picMkLst>
            <pc:docMk/>
            <pc:sldMk cId="3503203460" sldId="260"/>
            <ac:picMk id="5" creationId="{00000000-0000-0000-0000-000000000000}"/>
          </ac:picMkLst>
        </pc:picChg>
      </pc:sldChg>
      <pc:sldChg chg="modSp mod">
        <pc:chgData name="Светлана Латынова" userId="80644d90be333491" providerId="LiveId" clId="{E7D9746F-C95D-4458-B07B-8E20ABB80AD0}" dt="2023-03-10T10:02:30.400" v="319" actId="20577"/>
        <pc:sldMkLst>
          <pc:docMk/>
          <pc:sldMk cId="483090689" sldId="261"/>
        </pc:sldMkLst>
        <pc:spChg chg="mod">
          <ac:chgData name="Светлана Латынова" userId="80644d90be333491" providerId="LiveId" clId="{E7D9746F-C95D-4458-B07B-8E20ABB80AD0}" dt="2023-03-10T09:59:47.164" v="210" actId="1076"/>
          <ac:spMkLst>
            <pc:docMk/>
            <pc:sldMk cId="483090689" sldId="261"/>
            <ac:spMk id="2" creationId="{00000000-0000-0000-0000-000000000000}"/>
          </ac:spMkLst>
        </pc:spChg>
        <pc:spChg chg="mod">
          <ac:chgData name="Светлана Латынова" userId="80644d90be333491" providerId="LiveId" clId="{E7D9746F-C95D-4458-B07B-8E20ABB80AD0}" dt="2023-03-10T10:02:30.400" v="319" actId="20577"/>
          <ac:spMkLst>
            <pc:docMk/>
            <pc:sldMk cId="483090689" sldId="261"/>
            <ac:spMk id="4" creationId="{00000000-0000-0000-0000-000000000000}"/>
          </ac:spMkLst>
        </pc:spChg>
        <pc:graphicFrameChg chg="mod">
          <ac:chgData name="Светлана Латынова" userId="80644d90be333491" providerId="LiveId" clId="{E7D9746F-C95D-4458-B07B-8E20ABB80AD0}" dt="2023-03-10T10:01:27.129" v="277" actId="20577"/>
          <ac:graphicFrameMkLst>
            <pc:docMk/>
            <pc:sldMk cId="483090689" sldId="261"/>
            <ac:graphicFrameMk id="6" creationId="{00000000-0000-0000-0000-000000000000}"/>
          </ac:graphicFrameMkLst>
        </pc:graphicFrameChg>
      </pc:sldChg>
      <pc:sldChg chg="modSp mod">
        <pc:chgData name="Светлана Латынова" userId="80644d90be333491" providerId="LiveId" clId="{E7D9746F-C95D-4458-B07B-8E20ABB80AD0}" dt="2023-03-10T12:30:37.242" v="1112" actId="14861"/>
        <pc:sldMkLst>
          <pc:docMk/>
          <pc:sldMk cId="3802038289" sldId="262"/>
        </pc:sldMkLst>
        <pc:spChg chg="mod">
          <ac:chgData name="Светлана Латынова" userId="80644d90be333491" providerId="LiveId" clId="{E7D9746F-C95D-4458-B07B-8E20ABB80AD0}" dt="2023-03-10T10:06:46.502" v="410" actId="1076"/>
          <ac:spMkLst>
            <pc:docMk/>
            <pc:sldMk cId="3802038289" sldId="262"/>
            <ac:spMk id="2" creationId="{00000000-0000-0000-0000-000000000000}"/>
          </ac:spMkLst>
        </pc:spChg>
        <pc:spChg chg="mod">
          <ac:chgData name="Светлана Латынова" userId="80644d90be333491" providerId="LiveId" clId="{E7D9746F-C95D-4458-B07B-8E20ABB80AD0}" dt="2023-03-10T12:30:37.242" v="1112" actId="14861"/>
          <ac:spMkLst>
            <pc:docMk/>
            <pc:sldMk cId="3802038289" sldId="262"/>
            <ac:spMk id="4" creationId="{00000000-0000-0000-0000-000000000000}"/>
          </ac:spMkLst>
        </pc:spChg>
      </pc:sldChg>
      <pc:sldChg chg="delSp modSp mod">
        <pc:chgData name="Светлана Латынова" userId="80644d90be333491" providerId="LiveId" clId="{E7D9746F-C95D-4458-B07B-8E20ABB80AD0}" dt="2023-03-10T12:34:00.172" v="1296" actId="20577"/>
        <pc:sldMkLst>
          <pc:docMk/>
          <pc:sldMk cId="3264900975" sldId="263"/>
        </pc:sldMkLst>
        <pc:spChg chg="mod">
          <ac:chgData name="Светлана Латынова" userId="80644d90be333491" providerId="LiveId" clId="{E7D9746F-C95D-4458-B07B-8E20ABB80AD0}" dt="2023-03-10T10:25:23.039" v="1102" actId="20577"/>
          <ac:spMkLst>
            <pc:docMk/>
            <pc:sldMk cId="3264900975" sldId="263"/>
            <ac:spMk id="2" creationId="{00000000-0000-0000-0000-000000000000}"/>
          </ac:spMkLst>
        </pc:spChg>
        <pc:spChg chg="mod">
          <ac:chgData name="Светлана Латынова" userId="80644d90be333491" providerId="LiveId" clId="{E7D9746F-C95D-4458-B07B-8E20ABB80AD0}" dt="2023-03-10T12:30:48.371" v="1113" actId="14861"/>
          <ac:spMkLst>
            <pc:docMk/>
            <pc:sldMk cId="3264900975" sldId="263"/>
            <ac:spMk id="3" creationId="{00000000-0000-0000-0000-000000000000}"/>
          </ac:spMkLst>
        </pc:spChg>
        <pc:spChg chg="del mod">
          <ac:chgData name="Светлана Латынова" userId="80644d90be333491" providerId="LiveId" clId="{E7D9746F-C95D-4458-B07B-8E20ABB80AD0}" dt="2023-03-10T10:23:33.594" v="983" actId="478"/>
          <ac:spMkLst>
            <pc:docMk/>
            <pc:sldMk cId="3264900975" sldId="263"/>
            <ac:spMk id="5" creationId="{00000000-0000-0000-0000-000000000000}"/>
          </ac:spMkLst>
        </pc:spChg>
        <pc:spChg chg="mod">
          <ac:chgData name="Светлана Латынова" userId="80644d90be333491" providerId="LiveId" clId="{E7D9746F-C95D-4458-B07B-8E20ABB80AD0}" dt="2023-03-10T12:34:00.172" v="1296" actId="20577"/>
          <ac:spMkLst>
            <pc:docMk/>
            <pc:sldMk cId="3264900975" sldId="263"/>
            <ac:spMk id="6" creationId="{00000000-0000-0000-0000-000000000000}"/>
          </ac:spMkLst>
        </pc:spChg>
        <pc:spChg chg="del mod">
          <ac:chgData name="Светлана Латынова" userId="80644d90be333491" providerId="LiveId" clId="{E7D9746F-C95D-4458-B07B-8E20ABB80AD0}" dt="2023-03-10T10:17:41.296" v="866" actId="478"/>
          <ac:spMkLst>
            <pc:docMk/>
            <pc:sldMk cId="3264900975" sldId="263"/>
            <ac:spMk id="9" creationId="{00000000-0000-0000-0000-000000000000}"/>
          </ac:spMkLst>
        </pc:spChg>
      </pc:sldChg>
      <pc:sldChg chg="addSp delSp modSp mod">
        <pc:chgData name="Светлана Латынова" userId="80644d90be333491" providerId="LiveId" clId="{E7D9746F-C95D-4458-B07B-8E20ABB80AD0}" dt="2023-03-10T12:35:31.110" v="1332" actId="14861"/>
        <pc:sldMkLst>
          <pc:docMk/>
          <pc:sldMk cId="836059309" sldId="264"/>
        </pc:sldMkLst>
        <pc:spChg chg="del">
          <ac:chgData name="Светлана Латынова" userId="80644d90be333491" providerId="LiveId" clId="{E7D9746F-C95D-4458-B07B-8E20ABB80AD0}" dt="2023-03-10T12:31:16.006" v="1114" actId="478"/>
          <ac:spMkLst>
            <pc:docMk/>
            <pc:sldMk cId="836059309" sldId="264"/>
            <ac:spMk id="2" creationId="{00000000-0000-0000-0000-000000000000}"/>
          </ac:spMkLst>
        </pc:spChg>
        <pc:spChg chg="mod">
          <ac:chgData name="Светлана Латынова" userId="80644d90be333491" providerId="LiveId" clId="{E7D9746F-C95D-4458-B07B-8E20ABB80AD0}" dt="2023-03-10T12:34:19.156" v="1329" actId="14861"/>
          <ac:spMkLst>
            <pc:docMk/>
            <pc:sldMk cId="836059309" sldId="264"/>
            <ac:spMk id="3" creationId="{00000000-0000-0000-0000-000000000000}"/>
          </ac:spMkLst>
        </pc:spChg>
        <pc:spChg chg="mod">
          <ac:chgData name="Светлана Латынова" userId="80644d90be333491" providerId="LiveId" clId="{E7D9746F-C95D-4458-B07B-8E20ABB80AD0}" dt="2023-03-10T12:34:24.511" v="1331" actId="113"/>
          <ac:spMkLst>
            <pc:docMk/>
            <pc:sldMk cId="836059309" sldId="264"/>
            <ac:spMk id="4" creationId="{00000000-0000-0000-0000-000000000000}"/>
          </ac:spMkLst>
        </pc:spChg>
        <pc:spChg chg="mod">
          <ac:chgData name="Светлана Латынова" userId="80644d90be333491" providerId="LiveId" clId="{E7D9746F-C95D-4458-B07B-8E20ABB80AD0}" dt="2023-03-10T12:35:31.110" v="1332" actId="14861"/>
          <ac:spMkLst>
            <pc:docMk/>
            <pc:sldMk cId="836059309" sldId="264"/>
            <ac:spMk id="6" creationId="{00000000-0000-0000-0000-000000000000}"/>
          </ac:spMkLst>
        </pc:spChg>
        <pc:spChg chg="add del mod">
          <ac:chgData name="Светлана Латынова" userId="80644d90be333491" providerId="LiveId" clId="{E7D9746F-C95D-4458-B07B-8E20ABB80AD0}" dt="2023-03-10T12:31:18.939" v="1115" actId="478"/>
          <ac:spMkLst>
            <pc:docMk/>
            <pc:sldMk cId="836059309" sldId="264"/>
            <ac:spMk id="9" creationId="{94D6B983-41DE-4D24-7AA4-A2827D18E116}"/>
          </ac:spMkLst>
        </pc:spChg>
        <pc:spChg chg="add mod">
          <ac:chgData name="Светлана Латынова" userId="80644d90be333491" providerId="LiveId" clId="{E7D9746F-C95D-4458-B07B-8E20ABB80AD0}" dt="2023-03-10T12:31:39.456" v="1171" actId="20577"/>
          <ac:spMkLst>
            <pc:docMk/>
            <pc:sldMk cId="836059309" sldId="264"/>
            <ac:spMk id="10" creationId="{8197F1FD-47E7-30DB-472D-31E7729C9620}"/>
          </ac:spMkLst>
        </pc:spChg>
        <pc:graphicFrameChg chg="mod">
          <ac:chgData name="Светлана Латынова" userId="80644d90be333491" providerId="LiveId" clId="{E7D9746F-C95D-4458-B07B-8E20ABB80AD0}" dt="2023-03-10T12:32:07.972" v="1198"/>
          <ac:graphicFrameMkLst>
            <pc:docMk/>
            <pc:sldMk cId="836059309" sldId="264"/>
            <ac:graphicFrameMk id="8" creationId="{00000000-0000-0000-0000-000000000000}"/>
          </ac:graphicFrameMkLst>
        </pc:graphicFrameChg>
      </pc:sldChg>
      <pc:sldChg chg="modSp mod">
        <pc:chgData name="Светлана Латынова" userId="80644d90be333491" providerId="LiveId" clId="{E7D9746F-C95D-4458-B07B-8E20ABB80AD0}" dt="2023-03-10T12:43:34.866" v="1355" actId="20577"/>
        <pc:sldMkLst>
          <pc:docMk/>
          <pc:sldMk cId="2246760017" sldId="265"/>
        </pc:sldMkLst>
        <pc:spChg chg="mod">
          <ac:chgData name="Светлана Латынова" userId="80644d90be333491" providerId="LiveId" clId="{E7D9746F-C95D-4458-B07B-8E20ABB80AD0}" dt="2023-03-10T12:43:00.285" v="1335" actId="14861"/>
          <ac:spMkLst>
            <pc:docMk/>
            <pc:sldMk cId="2246760017" sldId="265"/>
            <ac:spMk id="2" creationId="{00000000-0000-0000-0000-000000000000}"/>
          </ac:spMkLst>
        </pc:spChg>
        <pc:graphicFrameChg chg="mod">
          <ac:chgData name="Светлана Латынова" userId="80644d90be333491" providerId="LiveId" clId="{E7D9746F-C95D-4458-B07B-8E20ABB80AD0}" dt="2023-03-10T12:43:34.866" v="1355" actId="20577"/>
          <ac:graphicFrameMkLst>
            <pc:docMk/>
            <pc:sldMk cId="2246760017" sldId="265"/>
            <ac:graphicFrameMk id="6" creationId="{00000000-0000-0000-0000-000000000000}"/>
          </ac:graphicFrameMkLst>
        </pc:graphicFrameChg>
        <pc:picChg chg="mod">
          <ac:chgData name="Светлана Латынова" userId="80644d90be333491" providerId="LiveId" clId="{E7D9746F-C95D-4458-B07B-8E20ABB80AD0}" dt="2023-03-10T12:43:22.639" v="1338" actId="1076"/>
          <ac:picMkLst>
            <pc:docMk/>
            <pc:sldMk cId="2246760017" sldId="265"/>
            <ac:picMk id="5" creationId="{00000000-0000-0000-0000-000000000000}"/>
          </ac:picMkLst>
        </pc:picChg>
      </pc:sldChg>
      <pc:sldChg chg="modSp mod">
        <pc:chgData name="Светлана Латынова" userId="80644d90be333491" providerId="LiveId" clId="{E7D9746F-C95D-4458-B07B-8E20ABB80AD0}" dt="2023-03-10T12:48:27.724" v="1402" actId="255"/>
        <pc:sldMkLst>
          <pc:docMk/>
          <pc:sldMk cId="4224321785" sldId="266"/>
        </pc:sldMkLst>
        <pc:spChg chg="mod">
          <ac:chgData name="Светлана Латынова" userId="80644d90be333491" providerId="LiveId" clId="{E7D9746F-C95D-4458-B07B-8E20ABB80AD0}" dt="2023-03-10T12:48:27.724" v="1402" actId="255"/>
          <ac:spMkLst>
            <pc:docMk/>
            <pc:sldMk cId="4224321785" sldId="266"/>
            <ac:spMk id="2" creationId="{00000000-0000-0000-0000-000000000000}"/>
          </ac:spMkLst>
        </pc:spChg>
        <pc:graphicFrameChg chg="mod">
          <ac:chgData name="Светлана Латынова" userId="80644d90be333491" providerId="LiveId" clId="{E7D9746F-C95D-4458-B07B-8E20ABB80AD0}" dt="2023-03-10T12:47:28.312" v="1382" actId="20577"/>
          <ac:graphicFrameMkLst>
            <pc:docMk/>
            <pc:sldMk cId="4224321785" sldId="266"/>
            <ac:graphicFrameMk id="8" creationId="{00000000-0000-0000-0000-000000000000}"/>
          </ac:graphicFrameMkLst>
        </pc:graphicFrameChg>
      </pc:sldChg>
      <pc:sldChg chg="modSp mod">
        <pc:chgData name="Светлана Латынова" userId="80644d90be333491" providerId="LiveId" clId="{E7D9746F-C95D-4458-B07B-8E20ABB80AD0}" dt="2023-03-10T12:53:38.270" v="1637" actId="113"/>
        <pc:sldMkLst>
          <pc:docMk/>
          <pc:sldMk cId="2940373558" sldId="267"/>
        </pc:sldMkLst>
        <pc:spChg chg="mod">
          <ac:chgData name="Светлана Латынова" userId="80644d90be333491" providerId="LiveId" clId="{E7D9746F-C95D-4458-B07B-8E20ABB80AD0}" dt="2023-03-10T12:52:21.318" v="1569" actId="1076"/>
          <ac:spMkLst>
            <pc:docMk/>
            <pc:sldMk cId="2940373558" sldId="267"/>
            <ac:spMk id="2" creationId="{00000000-0000-0000-0000-000000000000}"/>
          </ac:spMkLst>
        </pc:spChg>
        <pc:spChg chg="mod">
          <ac:chgData name="Светлана Латынова" userId="80644d90be333491" providerId="LiveId" clId="{E7D9746F-C95D-4458-B07B-8E20ABB80AD0}" dt="2023-03-10T12:53:38.270" v="1637" actId="113"/>
          <ac:spMkLst>
            <pc:docMk/>
            <pc:sldMk cId="2940373558" sldId="267"/>
            <ac:spMk id="3" creationId="{00000000-0000-0000-0000-000000000000}"/>
          </ac:spMkLst>
        </pc:spChg>
        <pc:spChg chg="mod">
          <ac:chgData name="Светлана Латынова" userId="80644d90be333491" providerId="LiveId" clId="{E7D9746F-C95D-4458-B07B-8E20ABB80AD0}" dt="2023-03-10T12:53:32.824" v="1636" actId="14861"/>
          <ac:spMkLst>
            <pc:docMk/>
            <pc:sldMk cId="2940373558" sldId="267"/>
            <ac:spMk id="7" creationId="{00000000-0000-0000-0000-000000000000}"/>
          </ac:spMkLst>
        </pc:spChg>
        <pc:graphicFrameChg chg="mod">
          <ac:chgData name="Светлана Латынова" userId="80644d90be333491" providerId="LiveId" clId="{E7D9746F-C95D-4458-B07B-8E20ABB80AD0}" dt="2023-03-10T12:52:35.836" v="1572" actId="120"/>
          <ac:graphicFrameMkLst>
            <pc:docMk/>
            <pc:sldMk cId="2940373558" sldId="267"/>
            <ac:graphicFrameMk id="6" creationId="{00000000-0000-0000-0000-000000000000}"/>
          </ac:graphicFrameMkLst>
        </pc:graphicFrameChg>
      </pc:sldChg>
      <pc:sldChg chg="addSp delSp modSp mod ord">
        <pc:chgData name="Светлана Латынова" userId="80644d90be333491" providerId="LiveId" clId="{E7D9746F-C95D-4458-B07B-8E20ABB80AD0}" dt="2023-03-10T13:04:51.391" v="1743" actId="120"/>
        <pc:sldMkLst>
          <pc:docMk/>
          <pc:sldMk cId="3528515785" sldId="268"/>
        </pc:sldMkLst>
        <pc:spChg chg="mod">
          <ac:chgData name="Светлана Латынова" userId="80644d90be333491" providerId="LiveId" clId="{E7D9746F-C95D-4458-B07B-8E20ABB80AD0}" dt="2023-03-10T12:58:46.209" v="1651" actId="1076"/>
          <ac:spMkLst>
            <pc:docMk/>
            <pc:sldMk cId="3528515785" sldId="268"/>
            <ac:spMk id="2" creationId="{00000000-0000-0000-0000-000000000000}"/>
          </ac:spMkLst>
        </pc:spChg>
        <pc:spChg chg="add del mod">
          <ac:chgData name="Светлана Латынова" userId="80644d90be333491" providerId="LiveId" clId="{E7D9746F-C95D-4458-B07B-8E20ABB80AD0}" dt="2023-03-10T12:59:44.281" v="1655" actId="478"/>
          <ac:spMkLst>
            <pc:docMk/>
            <pc:sldMk cId="3528515785" sldId="268"/>
            <ac:spMk id="5" creationId="{43764FEC-27BA-19F4-D79E-29138E429A61}"/>
          </ac:spMkLst>
        </pc:spChg>
        <pc:spChg chg="del">
          <ac:chgData name="Светлана Латынова" userId="80644d90be333491" providerId="LiveId" clId="{E7D9746F-C95D-4458-B07B-8E20ABB80AD0}" dt="2023-03-10T12:59:41.771" v="1654" actId="478"/>
          <ac:spMkLst>
            <pc:docMk/>
            <pc:sldMk cId="3528515785" sldId="268"/>
            <ac:spMk id="7" creationId="{00000000-0000-0000-0000-000000000000}"/>
          </ac:spMkLst>
        </pc:spChg>
        <pc:spChg chg="del">
          <ac:chgData name="Светлана Латынова" userId="80644d90be333491" providerId="LiveId" clId="{E7D9746F-C95D-4458-B07B-8E20ABB80AD0}" dt="2023-03-10T12:59:40.090" v="1653" actId="478"/>
          <ac:spMkLst>
            <pc:docMk/>
            <pc:sldMk cId="3528515785" sldId="268"/>
            <ac:spMk id="8" creationId="{00000000-0000-0000-0000-000000000000}"/>
          </ac:spMkLst>
        </pc:spChg>
        <pc:graphicFrameChg chg="add mod modGraphic">
          <ac:chgData name="Светлана Латынова" userId="80644d90be333491" providerId="LiveId" clId="{E7D9746F-C95D-4458-B07B-8E20ABB80AD0}" dt="2023-03-10T13:04:51.391" v="1743" actId="120"/>
          <ac:graphicFrameMkLst>
            <pc:docMk/>
            <pc:sldMk cId="3528515785" sldId="268"/>
            <ac:graphicFrameMk id="6" creationId="{0FF3B859-7DEF-DF66-5C29-359E8BF2A7B4}"/>
          </ac:graphicFrameMkLst>
        </pc:graphicFrameChg>
      </pc:sldChg>
      <pc:sldChg chg="del ord">
        <pc:chgData name="Светлана Латынова" userId="80644d90be333491" providerId="LiveId" clId="{E7D9746F-C95D-4458-B07B-8E20ABB80AD0}" dt="2023-03-10T13:05:03.322" v="1744" actId="47"/>
        <pc:sldMkLst>
          <pc:docMk/>
          <pc:sldMk cId="2970485194" sldId="269"/>
        </pc:sldMkLst>
      </pc:sldChg>
      <pc:sldChg chg="modSp mod">
        <pc:chgData name="Светлана Латынова" userId="80644d90be333491" providerId="LiveId" clId="{E7D9746F-C95D-4458-B07B-8E20ABB80AD0}" dt="2023-03-10T12:55:17.685" v="1639" actId="14861"/>
        <pc:sldMkLst>
          <pc:docMk/>
          <pc:sldMk cId="2201831072" sldId="270"/>
        </pc:sldMkLst>
        <pc:spChg chg="mod">
          <ac:chgData name="Светлана Латынова" userId="80644d90be333491" providerId="LiveId" clId="{E7D9746F-C95D-4458-B07B-8E20ABB80AD0}" dt="2023-03-10T12:55:17.685" v="1639" actId="14861"/>
          <ac:spMkLst>
            <pc:docMk/>
            <pc:sldMk cId="2201831072" sldId="270"/>
            <ac:spMk id="2" creationId="{00000000-0000-0000-0000-000000000000}"/>
          </ac:spMkLst>
        </pc:spChg>
      </pc:sldChg>
      <pc:sldChg chg="modSp mod">
        <pc:chgData name="Светлана Латынова" userId="80644d90be333491" providerId="LiveId" clId="{E7D9746F-C95D-4458-B07B-8E20ABB80AD0}" dt="2023-03-10T13:43:56.518" v="2214" actId="1076"/>
        <pc:sldMkLst>
          <pc:docMk/>
          <pc:sldMk cId="2314079438" sldId="271"/>
        </pc:sldMkLst>
        <pc:spChg chg="mod">
          <ac:chgData name="Светлана Латынова" userId="80644d90be333491" providerId="LiveId" clId="{E7D9746F-C95D-4458-B07B-8E20ABB80AD0}" dt="2023-03-10T13:35:00.490" v="1749" actId="20577"/>
          <ac:spMkLst>
            <pc:docMk/>
            <pc:sldMk cId="2314079438" sldId="271"/>
            <ac:spMk id="2" creationId="{00000000-0000-0000-0000-000000000000}"/>
          </ac:spMkLst>
        </pc:spChg>
        <pc:spChg chg="mod">
          <ac:chgData name="Светлана Латынова" userId="80644d90be333491" providerId="LiveId" clId="{E7D9746F-C95D-4458-B07B-8E20ABB80AD0}" dt="2023-03-10T13:43:52.603" v="2213" actId="1076"/>
          <ac:spMkLst>
            <pc:docMk/>
            <pc:sldMk cId="2314079438" sldId="271"/>
            <ac:spMk id="3" creationId="{00000000-0000-0000-0000-000000000000}"/>
          </ac:spMkLst>
        </pc:spChg>
        <pc:spChg chg="mod">
          <ac:chgData name="Светлана Латынова" userId="80644d90be333491" providerId="LiveId" clId="{E7D9746F-C95D-4458-B07B-8E20ABB80AD0}" dt="2023-03-10T13:43:56.518" v="2214" actId="1076"/>
          <ac:spMkLst>
            <pc:docMk/>
            <pc:sldMk cId="2314079438" sldId="271"/>
            <ac:spMk id="4" creationId="{00000000-0000-0000-0000-000000000000}"/>
          </ac:spMkLst>
        </pc:spChg>
        <pc:spChg chg="mod">
          <ac:chgData name="Светлана Латынова" userId="80644d90be333491" providerId="LiveId" clId="{E7D9746F-C95D-4458-B07B-8E20ABB80AD0}" dt="2023-03-10T13:43:49.305" v="2212" actId="255"/>
          <ac:spMkLst>
            <pc:docMk/>
            <pc:sldMk cId="2314079438" sldId="271"/>
            <ac:spMk id="7" creationId="{00000000-0000-0000-0000-000000000000}"/>
          </ac:spMkLst>
        </pc:spChg>
        <pc:spChg chg="mod">
          <ac:chgData name="Светлана Латынова" userId="80644d90be333491" providerId="LiveId" clId="{E7D9746F-C95D-4458-B07B-8E20ABB80AD0}" dt="2023-03-10T13:43:44.478" v="2211" actId="255"/>
          <ac:spMkLst>
            <pc:docMk/>
            <pc:sldMk cId="2314079438" sldId="271"/>
            <ac:spMk id="8" creationId="{00000000-0000-0000-0000-000000000000}"/>
          </ac:spMkLst>
        </pc:spChg>
      </pc:sldChg>
      <pc:sldChg chg="modSp mod">
        <pc:chgData name="Светлана Латынова" userId="80644d90be333491" providerId="LiveId" clId="{E7D9746F-C95D-4458-B07B-8E20ABB80AD0}" dt="2023-03-10T13:47:36.049" v="2262" actId="14100"/>
        <pc:sldMkLst>
          <pc:docMk/>
          <pc:sldMk cId="1657245502" sldId="272"/>
        </pc:sldMkLst>
        <pc:spChg chg="mod">
          <ac:chgData name="Светлана Латынова" userId="80644d90be333491" providerId="LiveId" clId="{E7D9746F-C95D-4458-B07B-8E20ABB80AD0}" dt="2023-03-10T13:46:58.271" v="2255" actId="20577"/>
          <ac:spMkLst>
            <pc:docMk/>
            <pc:sldMk cId="1657245502" sldId="272"/>
            <ac:spMk id="2" creationId="{00000000-0000-0000-0000-000000000000}"/>
          </ac:spMkLst>
        </pc:spChg>
        <pc:spChg chg="mod">
          <ac:chgData name="Светлана Латынова" userId="80644d90be333491" providerId="LiveId" clId="{E7D9746F-C95D-4458-B07B-8E20ABB80AD0}" dt="2023-03-10T13:47:25.478" v="2259" actId="14100"/>
          <ac:spMkLst>
            <pc:docMk/>
            <pc:sldMk cId="1657245502" sldId="272"/>
            <ac:spMk id="3" creationId="{00000000-0000-0000-0000-000000000000}"/>
          </ac:spMkLst>
        </pc:spChg>
        <pc:spChg chg="mod">
          <ac:chgData name="Светлана Латынова" userId="80644d90be333491" providerId="LiveId" clId="{E7D9746F-C95D-4458-B07B-8E20ABB80AD0}" dt="2023-03-10T13:47:29.198" v="2260" actId="14100"/>
          <ac:spMkLst>
            <pc:docMk/>
            <pc:sldMk cId="1657245502" sldId="272"/>
            <ac:spMk id="9" creationId="{00000000-0000-0000-0000-000000000000}"/>
          </ac:spMkLst>
        </pc:spChg>
        <pc:spChg chg="mod">
          <ac:chgData name="Светлана Латынова" userId="80644d90be333491" providerId="LiveId" clId="{E7D9746F-C95D-4458-B07B-8E20ABB80AD0}" dt="2023-03-10T13:47:36.049" v="2262" actId="14100"/>
          <ac:spMkLst>
            <pc:docMk/>
            <pc:sldMk cId="1657245502" sldId="272"/>
            <ac:spMk id="10" creationId="{00000000-0000-0000-0000-000000000000}"/>
          </ac:spMkLst>
        </pc:spChg>
      </pc:sldChg>
      <pc:sldChg chg="addSp delSp modSp mod setBg">
        <pc:chgData name="Светлана Латынова" userId="80644d90be333491" providerId="LiveId" clId="{E7D9746F-C95D-4458-B07B-8E20ABB80AD0}" dt="2023-03-10T13:53:55.872" v="2420" actId="14100"/>
        <pc:sldMkLst>
          <pc:docMk/>
          <pc:sldMk cId="2779369554" sldId="273"/>
        </pc:sldMkLst>
        <pc:spChg chg="mod">
          <ac:chgData name="Светлана Латынова" userId="80644d90be333491" providerId="LiveId" clId="{E7D9746F-C95D-4458-B07B-8E20ABB80AD0}" dt="2023-03-10T13:53:04.675" v="2405" actId="26606"/>
          <ac:spMkLst>
            <pc:docMk/>
            <pc:sldMk cId="2779369554" sldId="273"/>
            <ac:spMk id="2" creationId="{00000000-0000-0000-0000-000000000000}"/>
          </ac:spMkLst>
        </pc:spChg>
        <pc:spChg chg="mod">
          <ac:chgData name="Светлана Латынова" userId="80644d90be333491" providerId="LiveId" clId="{E7D9746F-C95D-4458-B07B-8E20ABB80AD0}" dt="2023-03-10T13:53:04.675" v="2405" actId="26606"/>
          <ac:spMkLst>
            <pc:docMk/>
            <pc:sldMk cId="2779369554" sldId="273"/>
            <ac:spMk id="4" creationId="{00000000-0000-0000-0000-000000000000}"/>
          </ac:spMkLst>
        </pc:spChg>
        <pc:spChg chg="mod ord">
          <ac:chgData name="Светлана Латынова" userId="80644d90be333491" providerId="LiveId" clId="{E7D9746F-C95D-4458-B07B-8E20ABB80AD0}" dt="2023-03-10T13:53:04.675" v="2405" actId="26606"/>
          <ac:spMkLst>
            <pc:docMk/>
            <pc:sldMk cId="2779369554" sldId="273"/>
            <ac:spMk id="5" creationId="{00000000-0000-0000-0000-000000000000}"/>
          </ac:spMkLst>
        </pc:spChg>
        <pc:spChg chg="add del">
          <ac:chgData name="Светлана Латынова" userId="80644d90be333491" providerId="LiveId" clId="{E7D9746F-C95D-4458-B07B-8E20ABB80AD0}" dt="2023-03-10T13:53:04.675" v="2405" actId="26606"/>
          <ac:spMkLst>
            <pc:docMk/>
            <pc:sldMk cId="2779369554" sldId="273"/>
            <ac:spMk id="13" creationId="{F5D8CBC8-202F-4F3E-98DD-70D6FCB78AA9}"/>
          </ac:spMkLst>
        </pc:spChg>
        <pc:spChg chg="add del">
          <ac:chgData name="Светлана Латынова" userId="80644d90be333491" providerId="LiveId" clId="{E7D9746F-C95D-4458-B07B-8E20ABB80AD0}" dt="2023-03-10T13:53:04.675" v="2405" actId="26606"/>
          <ac:spMkLst>
            <pc:docMk/>
            <pc:sldMk cId="2779369554" sldId="273"/>
            <ac:spMk id="15" creationId="{2BDEF1B6-CABC-4FE5-BBB0-98BACFAB07E1}"/>
          </ac:spMkLst>
        </pc:spChg>
        <pc:spChg chg="add del">
          <ac:chgData name="Светлана Латынова" userId="80644d90be333491" providerId="LiveId" clId="{E7D9746F-C95D-4458-B07B-8E20ABB80AD0}" dt="2023-03-10T13:53:04.675" v="2405" actId="26606"/>
          <ac:spMkLst>
            <pc:docMk/>
            <pc:sldMk cId="2779369554" sldId="273"/>
            <ac:spMk id="17" creationId="{B48BE8E5-C0F4-4C06-9B14-3DD8C03838B3}"/>
          </ac:spMkLst>
        </pc:spChg>
        <pc:picChg chg="add mod">
          <ac:chgData name="Светлана Латынова" userId="80644d90be333491" providerId="LiveId" clId="{E7D9746F-C95D-4458-B07B-8E20ABB80AD0}" dt="2023-03-10T13:53:13.547" v="2407" actId="1076"/>
          <ac:picMkLst>
            <pc:docMk/>
            <pc:sldMk cId="2779369554" sldId="273"/>
            <ac:picMk id="3" creationId="{FF2CA4C4-AE00-FB7E-7144-398600FCD1E0}"/>
          </ac:picMkLst>
        </pc:picChg>
        <pc:picChg chg="add mod">
          <ac:chgData name="Светлана Латынова" userId="80644d90be333491" providerId="LiveId" clId="{E7D9746F-C95D-4458-B07B-8E20ABB80AD0}" dt="2023-03-10T13:53:55.872" v="2420" actId="14100"/>
          <ac:picMkLst>
            <pc:docMk/>
            <pc:sldMk cId="2779369554" sldId="273"/>
            <ac:picMk id="6" creationId="{41A6CB6D-7935-A1E2-F914-58481530444D}"/>
          </ac:picMkLst>
        </pc:picChg>
        <pc:picChg chg="mod ord">
          <ac:chgData name="Светлана Латынова" userId="80644d90be333491" providerId="LiveId" clId="{E7D9746F-C95D-4458-B07B-8E20ABB80AD0}" dt="2023-03-10T13:53:04.675" v="2405" actId="26606"/>
          <ac:picMkLst>
            <pc:docMk/>
            <pc:sldMk cId="2779369554" sldId="273"/>
            <ac:picMk id="8" creationId="{00000000-0000-0000-0000-000000000000}"/>
          </ac:picMkLst>
        </pc:picChg>
      </pc:sldChg>
      <pc:sldChg chg="delSp modSp del mod">
        <pc:chgData name="Светлана Латынова" userId="80644d90be333491" providerId="LiveId" clId="{E7D9746F-C95D-4458-B07B-8E20ABB80AD0}" dt="2023-03-10T13:54:00.419" v="2421" actId="47"/>
        <pc:sldMkLst>
          <pc:docMk/>
          <pc:sldMk cId="4240034860" sldId="274"/>
        </pc:sldMkLst>
        <pc:picChg chg="del">
          <ac:chgData name="Светлана Латынова" userId="80644d90be333491" providerId="LiveId" clId="{E7D9746F-C95D-4458-B07B-8E20ABB80AD0}" dt="2023-03-10T13:52:53.756" v="2402" actId="21"/>
          <ac:picMkLst>
            <pc:docMk/>
            <pc:sldMk cId="4240034860" sldId="274"/>
            <ac:picMk id="4" creationId="{00000000-0000-0000-0000-000000000000}"/>
          </ac:picMkLst>
        </pc:picChg>
        <pc:picChg chg="del mod">
          <ac:chgData name="Светлана Латынова" userId="80644d90be333491" providerId="LiveId" clId="{E7D9746F-C95D-4458-B07B-8E20ABB80AD0}" dt="2023-03-10T13:53:18.935" v="2410" actId="21"/>
          <ac:picMkLst>
            <pc:docMk/>
            <pc:sldMk cId="4240034860" sldId="274"/>
            <ac:picMk id="5" creationId="{00000000-0000-0000-0000-000000000000}"/>
          </ac:picMkLst>
        </pc:picChg>
      </pc:sldChg>
      <pc:sldChg chg="del">
        <pc:chgData name="Светлана Латынова" userId="80644d90be333491" providerId="LiveId" clId="{E7D9746F-C95D-4458-B07B-8E20ABB80AD0}" dt="2023-03-10T13:57:33.700" v="2422" actId="47"/>
        <pc:sldMkLst>
          <pc:docMk/>
          <pc:sldMk cId="1380418518" sldId="275"/>
        </pc:sldMkLst>
      </pc:sldChg>
      <pc:sldChg chg="modSp new mod">
        <pc:chgData name="Светлана Латынова" userId="80644d90be333491" providerId="LiveId" clId="{E7D9746F-C95D-4458-B07B-8E20ABB80AD0}" dt="2023-03-10T10:06:50.771" v="411" actId="1076"/>
        <pc:sldMkLst>
          <pc:docMk/>
          <pc:sldMk cId="3388547084" sldId="276"/>
        </pc:sldMkLst>
        <pc:spChg chg="mod">
          <ac:chgData name="Светлана Латынова" userId="80644d90be333491" providerId="LiveId" clId="{E7D9746F-C95D-4458-B07B-8E20ABB80AD0}" dt="2023-03-10T10:06:50.771" v="411" actId="1076"/>
          <ac:spMkLst>
            <pc:docMk/>
            <pc:sldMk cId="3388547084" sldId="276"/>
            <ac:spMk id="2" creationId="{905E3B3D-3B75-3D5B-437B-2541E15FD93F}"/>
          </ac:spMkLst>
        </pc:spChg>
      </pc:sldChg>
      <pc:sldChg chg="add del">
        <pc:chgData name="Светлана Латынова" userId="80644d90be333491" providerId="LiveId" clId="{E7D9746F-C95D-4458-B07B-8E20ABB80AD0}" dt="2023-03-10T13:04:19.909" v="1713" actId="47"/>
        <pc:sldMkLst>
          <pc:docMk/>
          <pc:sldMk cId="1068397937" sldId="277"/>
        </pc:sldMkLst>
      </pc:sldChg>
      <pc:sldChg chg="add ord">
        <pc:chgData name="Светлана Латынова" userId="80644d90be333491" providerId="LiveId" clId="{E7D9746F-C95D-4458-B07B-8E20ABB80AD0}" dt="2023-03-10T13:57:41.565" v="2425"/>
        <pc:sldMkLst>
          <pc:docMk/>
          <pc:sldMk cId="3394464966" sldId="277"/>
        </pc:sldMkLst>
      </pc:sldChg>
      <pc:sldChg chg="modSp add mod ord">
        <pc:chgData name="Светлана Латынова" userId="80644d90be333491" providerId="LiveId" clId="{E7D9746F-C95D-4458-B07B-8E20ABB80AD0}" dt="2023-03-10T13:59:19.658" v="2505" actId="20577"/>
        <pc:sldMkLst>
          <pc:docMk/>
          <pc:sldMk cId="1566981473" sldId="278"/>
        </pc:sldMkLst>
        <pc:spChg chg="mod">
          <ac:chgData name="Светлана Латынова" userId="80644d90be333491" providerId="LiveId" clId="{E7D9746F-C95D-4458-B07B-8E20ABB80AD0}" dt="2023-03-10T13:59:19.658" v="2505" actId="20577"/>
          <ac:spMkLst>
            <pc:docMk/>
            <pc:sldMk cId="1566981473" sldId="278"/>
            <ac:spMk id="2" creationId="{905E3B3D-3B75-3D5B-437B-2541E15FD93F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4" Type="http://schemas.openxmlformats.org/officeDocument/2006/relationships/image" Target="../media/image13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4" Type="http://schemas.openxmlformats.org/officeDocument/2006/relationships/image" Target="../media/image1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AE3B40-1E0E-4F0E-BE94-3D11458C0A18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1DA7A5-054C-44E9-B20E-828EEF4740DF}">
      <dgm:prSet phldrT="[Текст]"/>
      <dgm:spPr/>
      <dgm:t>
        <a:bodyPr/>
        <a:lstStyle/>
        <a:p>
          <a:r>
            <a:rPr lang="ru-RU" b="1" dirty="0"/>
            <a:t>Соседский краудфандинг</a:t>
          </a:r>
        </a:p>
      </dgm:t>
    </dgm:pt>
    <dgm:pt modelId="{C9A63837-CACB-46D9-BBDF-0D36E3BE01C7}" type="parTrans" cxnId="{A31AFB29-5E9E-4557-BAB1-6A380C81BC21}">
      <dgm:prSet/>
      <dgm:spPr/>
      <dgm:t>
        <a:bodyPr/>
        <a:lstStyle/>
        <a:p>
          <a:endParaRPr lang="ru-RU"/>
        </a:p>
      </dgm:t>
    </dgm:pt>
    <dgm:pt modelId="{D203E212-4FB0-4FB8-B45E-3EBAB73B532D}" type="sibTrans" cxnId="{A31AFB29-5E9E-4557-BAB1-6A380C81BC21}">
      <dgm:prSet/>
      <dgm:spPr/>
      <dgm:t>
        <a:bodyPr/>
        <a:lstStyle/>
        <a:p>
          <a:endParaRPr lang="ru-RU"/>
        </a:p>
      </dgm:t>
    </dgm:pt>
    <dgm:pt modelId="{E6193A1C-5A20-40EA-B6FD-6755EF33DBB3}">
      <dgm:prSet phldrT="[Текст]"/>
      <dgm:spPr/>
      <dgm:t>
        <a:bodyPr/>
        <a:lstStyle/>
        <a:p>
          <a:r>
            <a:rPr lang="ru-RU" b="1" dirty="0"/>
            <a:t>Гранты                          и субсидии</a:t>
          </a:r>
        </a:p>
      </dgm:t>
    </dgm:pt>
    <dgm:pt modelId="{437CF1C5-2E3D-40F6-BA31-3435A092DB24}" type="parTrans" cxnId="{F452CBC8-C557-474E-B046-3E88CDC947C3}">
      <dgm:prSet/>
      <dgm:spPr/>
      <dgm:t>
        <a:bodyPr/>
        <a:lstStyle/>
        <a:p>
          <a:endParaRPr lang="ru-RU"/>
        </a:p>
      </dgm:t>
    </dgm:pt>
    <dgm:pt modelId="{99D353B0-CB81-4947-8EE0-03B85A822816}" type="sibTrans" cxnId="{F452CBC8-C557-474E-B046-3E88CDC947C3}">
      <dgm:prSet/>
      <dgm:spPr/>
      <dgm:t>
        <a:bodyPr/>
        <a:lstStyle/>
        <a:p>
          <a:endParaRPr lang="ru-RU"/>
        </a:p>
      </dgm:t>
    </dgm:pt>
    <dgm:pt modelId="{EFBBB7CA-0B02-4A94-8BC1-49B51712BA8F}">
      <dgm:prSet phldrT="[Текст]"/>
      <dgm:spPr/>
      <dgm:t>
        <a:bodyPr/>
        <a:lstStyle/>
        <a:p>
          <a:r>
            <a:rPr lang="ru-RU" b="1" dirty="0"/>
            <a:t>Локальный бизнес                         и застройщики</a:t>
          </a:r>
        </a:p>
      </dgm:t>
    </dgm:pt>
    <dgm:pt modelId="{06093E59-140D-4D22-9593-ED4D66B02EFE}" type="parTrans" cxnId="{82172DD8-89FB-4F72-B387-598ADC86A40B}">
      <dgm:prSet/>
      <dgm:spPr/>
      <dgm:t>
        <a:bodyPr/>
        <a:lstStyle/>
        <a:p>
          <a:endParaRPr lang="ru-RU"/>
        </a:p>
      </dgm:t>
    </dgm:pt>
    <dgm:pt modelId="{60BF4E65-765A-4A1D-ADC6-EC662B70BB69}" type="sibTrans" cxnId="{82172DD8-89FB-4F72-B387-598ADC86A40B}">
      <dgm:prSet/>
      <dgm:spPr/>
      <dgm:t>
        <a:bodyPr/>
        <a:lstStyle/>
        <a:p>
          <a:endParaRPr lang="ru-RU"/>
        </a:p>
      </dgm:t>
    </dgm:pt>
    <dgm:pt modelId="{86BD4812-3CDD-4BAF-B118-8EA797052234}">
      <dgm:prSet phldrT="[Текст]"/>
      <dgm:spPr/>
      <dgm:t>
        <a:bodyPr/>
        <a:lstStyle/>
        <a:p>
          <a:r>
            <a:rPr lang="ru-RU" b="1" dirty="0"/>
            <a:t>Льготная субаренда</a:t>
          </a:r>
        </a:p>
      </dgm:t>
    </dgm:pt>
    <dgm:pt modelId="{E65B0A8B-75A9-44F3-9EB2-0BBD3CEB653D}" type="parTrans" cxnId="{1E9DABA2-9324-4538-AA58-41C69EFDE19C}">
      <dgm:prSet/>
      <dgm:spPr/>
      <dgm:t>
        <a:bodyPr/>
        <a:lstStyle/>
        <a:p>
          <a:endParaRPr lang="ru-RU"/>
        </a:p>
      </dgm:t>
    </dgm:pt>
    <dgm:pt modelId="{2CEB9333-7EB4-4C86-AF59-B1DF54F88092}" type="sibTrans" cxnId="{1E9DABA2-9324-4538-AA58-41C69EFDE19C}">
      <dgm:prSet/>
      <dgm:spPr/>
      <dgm:t>
        <a:bodyPr/>
        <a:lstStyle/>
        <a:p>
          <a:endParaRPr lang="ru-RU"/>
        </a:p>
      </dgm:t>
    </dgm:pt>
    <dgm:pt modelId="{8A273C9B-4419-4A12-917C-213DB4A12BC8}" type="pres">
      <dgm:prSet presAssocID="{AEAE3B40-1E0E-4F0E-BE94-3D11458C0A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1C2549-90D4-4A9F-AAEE-40B18FDE1676}" type="pres">
      <dgm:prSet presAssocID="{5C1DA7A5-054C-44E9-B20E-828EEF4740DF}" presName="compNode" presStyleCnt="0"/>
      <dgm:spPr/>
    </dgm:pt>
    <dgm:pt modelId="{3AFC2D9A-40BF-4894-B8B5-12EE3F20871C}" type="pres">
      <dgm:prSet presAssocID="{5C1DA7A5-054C-44E9-B20E-828EEF4740DF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3E3EED28-6249-452A-9026-BEF532169108}" type="pres">
      <dgm:prSet presAssocID="{5C1DA7A5-054C-44E9-B20E-828EEF4740DF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60148-1DE8-47D1-82FB-20B42937CC6B}" type="pres">
      <dgm:prSet presAssocID="{D203E212-4FB0-4FB8-B45E-3EBAB73B532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EE88C2F-ED5F-4F3C-8AA5-778BA9E7A487}" type="pres">
      <dgm:prSet presAssocID="{E6193A1C-5A20-40EA-B6FD-6755EF33DBB3}" presName="compNode" presStyleCnt="0"/>
      <dgm:spPr/>
    </dgm:pt>
    <dgm:pt modelId="{C805BBB7-BFBA-4092-A35F-BB6EDF9EB6D0}" type="pres">
      <dgm:prSet presAssocID="{E6193A1C-5A20-40EA-B6FD-6755EF33DBB3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  <dgm:t>
        <a:bodyPr/>
        <a:lstStyle/>
        <a:p>
          <a:endParaRPr lang="ru-RU"/>
        </a:p>
      </dgm:t>
    </dgm:pt>
    <dgm:pt modelId="{EDB4B25D-49BC-4101-B276-CB81FE84A0E6}" type="pres">
      <dgm:prSet presAssocID="{E6193A1C-5A20-40EA-B6FD-6755EF33DBB3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C6D97-8CB3-4B1B-AE76-076BEF24F20C}" type="pres">
      <dgm:prSet presAssocID="{99D353B0-CB81-4947-8EE0-03B85A82281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7C9E3AD-0067-4AF1-B875-E4F2230232CD}" type="pres">
      <dgm:prSet presAssocID="{EFBBB7CA-0B02-4A94-8BC1-49B51712BA8F}" presName="compNode" presStyleCnt="0"/>
      <dgm:spPr/>
    </dgm:pt>
    <dgm:pt modelId="{D88E6566-813D-4937-B6F2-FEF16EF3E872}" type="pres">
      <dgm:prSet presAssocID="{EFBBB7CA-0B02-4A94-8BC1-49B51712BA8F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2DB5005F-6AE1-489B-B366-4D8B7EEA0289}" type="pres">
      <dgm:prSet presAssocID="{EFBBB7CA-0B02-4A94-8BC1-49B51712BA8F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F3C278-88DB-4C88-AB2C-9B7C0316355E}" type="pres">
      <dgm:prSet presAssocID="{60BF4E65-765A-4A1D-ADC6-EC662B70BB6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D3BF9A3-04CA-4243-89C9-21FB6D92F0D5}" type="pres">
      <dgm:prSet presAssocID="{86BD4812-3CDD-4BAF-B118-8EA797052234}" presName="compNode" presStyleCnt="0"/>
      <dgm:spPr/>
    </dgm:pt>
    <dgm:pt modelId="{A25C894F-2D00-4A10-A34C-2A7E68D0A586}" type="pres">
      <dgm:prSet presAssocID="{86BD4812-3CDD-4BAF-B118-8EA797052234}" presName="pictRect" presStyleLbl="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E401C9D1-9B13-4A05-97DB-544FF9D7B701}" type="pres">
      <dgm:prSet presAssocID="{86BD4812-3CDD-4BAF-B118-8EA797052234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E7573F-9C3C-4B6A-92D3-7D847FD9E081}" type="presOf" srcId="{99D353B0-CB81-4947-8EE0-03B85A822816}" destId="{06EC6D97-8CB3-4B1B-AE76-076BEF24F20C}" srcOrd="0" destOrd="0" presId="urn:microsoft.com/office/officeart/2005/8/layout/pList1"/>
    <dgm:cxn modelId="{61D0D7F6-32EF-4DD9-A5FE-29647E4DC368}" type="presOf" srcId="{86BD4812-3CDD-4BAF-B118-8EA797052234}" destId="{E401C9D1-9B13-4A05-97DB-544FF9D7B701}" srcOrd="0" destOrd="0" presId="urn:microsoft.com/office/officeart/2005/8/layout/pList1"/>
    <dgm:cxn modelId="{52778C4D-53CC-4E70-AA1F-F816D941D030}" type="presOf" srcId="{60BF4E65-765A-4A1D-ADC6-EC662B70BB69}" destId="{87F3C278-88DB-4C88-AB2C-9B7C0316355E}" srcOrd="0" destOrd="0" presId="urn:microsoft.com/office/officeart/2005/8/layout/pList1"/>
    <dgm:cxn modelId="{082B61B0-79EE-49B9-9FC2-F59FB67F3C59}" type="presOf" srcId="{E6193A1C-5A20-40EA-B6FD-6755EF33DBB3}" destId="{EDB4B25D-49BC-4101-B276-CB81FE84A0E6}" srcOrd="0" destOrd="0" presId="urn:microsoft.com/office/officeart/2005/8/layout/pList1"/>
    <dgm:cxn modelId="{A31AFB29-5E9E-4557-BAB1-6A380C81BC21}" srcId="{AEAE3B40-1E0E-4F0E-BE94-3D11458C0A18}" destId="{5C1DA7A5-054C-44E9-B20E-828EEF4740DF}" srcOrd="0" destOrd="0" parTransId="{C9A63837-CACB-46D9-BBDF-0D36E3BE01C7}" sibTransId="{D203E212-4FB0-4FB8-B45E-3EBAB73B532D}"/>
    <dgm:cxn modelId="{F452CBC8-C557-474E-B046-3E88CDC947C3}" srcId="{AEAE3B40-1E0E-4F0E-BE94-3D11458C0A18}" destId="{E6193A1C-5A20-40EA-B6FD-6755EF33DBB3}" srcOrd="1" destOrd="0" parTransId="{437CF1C5-2E3D-40F6-BA31-3435A092DB24}" sibTransId="{99D353B0-CB81-4947-8EE0-03B85A822816}"/>
    <dgm:cxn modelId="{97E4265C-7244-4E73-B5AB-EB6FF1E5A203}" type="presOf" srcId="{5C1DA7A5-054C-44E9-B20E-828EEF4740DF}" destId="{3E3EED28-6249-452A-9026-BEF532169108}" srcOrd="0" destOrd="0" presId="urn:microsoft.com/office/officeart/2005/8/layout/pList1"/>
    <dgm:cxn modelId="{3D1EDC6C-D6D8-40B7-BFC7-613DBA5E188F}" type="presOf" srcId="{D203E212-4FB0-4FB8-B45E-3EBAB73B532D}" destId="{18160148-1DE8-47D1-82FB-20B42937CC6B}" srcOrd="0" destOrd="0" presId="urn:microsoft.com/office/officeart/2005/8/layout/pList1"/>
    <dgm:cxn modelId="{1E9DABA2-9324-4538-AA58-41C69EFDE19C}" srcId="{AEAE3B40-1E0E-4F0E-BE94-3D11458C0A18}" destId="{86BD4812-3CDD-4BAF-B118-8EA797052234}" srcOrd="3" destOrd="0" parTransId="{E65B0A8B-75A9-44F3-9EB2-0BBD3CEB653D}" sibTransId="{2CEB9333-7EB4-4C86-AF59-B1DF54F88092}"/>
    <dgm:cxn modelId="{82172DD8-89FB-4F72-B387-598ADC86A40B}" srcId="{AEAE3B40-1E0E-4F0E-BE94-3D11458C0A18}" destId="{EFBBB7CA-0B02-4A94-8BC1-49B51712BA8F}" srcOrd="2" destOrd="0" parTransId="{06093E59-140D-4D22-9593-ED4D66B02EFE}" sibTransId="{60BF4E65-765A-4A1D-ADC6-EC662B70BB69}"/>
    <dgm:cxn modelId="{8E242F31-2498-4263-92A0-E4B36803925F}" type="presOf" srcId="{EFBBB7CA-0B02-4A94-8BC1-49B51712BA8F}" destId="{2DB5005F-6AE1-489B-B366-4D8B7EEA0289}" srcOrd="0" destOrd="0" presId="urn:microsoft.com/office/officeart/2005/8/layout/pList1"/>
    <dgm:cxn modelId="{9D0088C2-566D-49AD-AC4E-C31F95B0BBE8}" type="presOf" srcId="{AEAE3B40-1E0E-4F0E-BE94-3D11458C0A18}" destId="{8A273C9B-4419-4A12-917C-213DB4A12BC8}" srcOrd="0" destOrd="0" presId="urn:microsoft.com/office/officeart/2005/8/layout/pList1"/>
    <dgm:cxn modelId="{F54640AD-6935-477C-9186-892347CEA956}" type="presParOf" srcId="{8A273C9B-4419-4A12-917C-213DB4A12BC8}" destId="{801C2549-90D4-4A9F-AAEE-40B18FDE1676}" srcOrd="0" destOrd="0" presId="urn:microsoft.com/office/officeart/2005/8/layout/pList1"/>
    <dgm:cxn modelId="{78DEA8FC-BC45-40EF-A3BC-A6A8590363B2}" type="presParOf" srcId="{801C2549-90D4-4A9F-AAEE-40B18FDE1676}" destId="{3AFC2D9A-40BF-4894-B8B5-12EE3F20871C}" srcOrd="0" destOrd="0" presId="urn:microsoft.com/office/officeart/2005/8/layout/pList1"/>
    <dgm:cxn modelId="{038FAFC8-243D-46D4-A4C5-6641ACC63FEF}" type="presParOf" srcId="{801C2549-90D4-4A9F-AAEE-40B18FDE1676}" destId="{3E3EED28-6249-452A-9026-BEF532169108}" srcOrd="1" destOrd="0" presId="urn:microsoft.com/office/officeart/2005/8/layout/pList1"/>
    <dgm:cxn modelId="{3772C43C-77B2-4771-8A7C-63622828FBC3}" type="presParOf" srcId="{8A273C9B-4419-4A12-917C-213DB4A12BC8}" destId="{18160148-1DE8-47D1-82FB-20B42937CC6B}" srcOrd="1" destOrd="0" presId="urn:microsoft.com/office/officeart/2005/8/layout/pList1"/>
    <dgm:cxn modelId="{F5F0C3F6-96A9-476B-8598-2588FD61C299}" type="presParOf" srcId="{8A273C9B-4419-4A12-917C-213DB4A12BC8}" destId="{7EE88C2F-ED5F-4F3C-8AA5-778BA9E7A487}" srcOrd="2" destOrd="0" presId="urn:microsoft.com/office/officeart/2005/8/layout/pList1"/>
    <dgm:cxn modelId="{783ECA20-EA0E-45D6-91B6-99A6C519CD07}" type="presParOf" srcId="{7EE88C2F-ED5F-4F3C-8AA5-778BA9E7A487}" destId="{C805BBB7-BFBA-4092-A35F-BB6EDF9EB6D0}" srcOrd="0" destOrd="0" presId="urn:microsoft.com/office/officeart/2005/8/layout/pList1"/>
    <dgm:cxn modelId="{85BF79FF-3693-4F14-94E7-FEAAE7FCA81C}" type="presParOf" srcId="{7EE88C2F-ED5F-4F3C-8AA5-778BA9E7A487}" destId="{EDB4B25D-49BC-4101-B276-CB81FE84A0E6}" srcOrd="1" destOrd="0" presId="urn:microsoft.com/office/officeart/2005/8/layout/pList1"/>
    <dgm:cxn modelId="{E1899EC3-7B10-4FD0-B637-6CDCDD2509CB}" type="presParOf" srcId="{8A273C9B-4419-4A12-917C-213DB4A12BC8}" destId="{06EC6D97-8CB3-4B1B-AE76-076BEF24F20C}" srcOrd="3" destOrd="0" presId="urn:microsoft.com/office/officeart/2005/8/layout/pList1"/>
    <dgm:cxn modelId="{2235CC7C-CAA4-494B-A6F1-D9256AB53EEC}" type="presParOf" srcId="{8A273C9B-4419-4A12-917C-213DB4A12BC8}" destId="{97C9E3AD-0067-4AF1-B875-E4F2230232CD}" srcOrd="4" destOrd="0" presId="urn:microsoft.com/office/officeart/2005/8/layout/pList1"/>
    <dgm:cxn modelId="{A12CF2C9-1C4C-4D71-BE90-E2A553A3A2DB}" type="presParOf" srcId="{97C9E3AD-0067-4AF1-B875-E4F2230232CD}" destId="{D88E6566-813D-4937-B6F2-FEF16EF3E872}" srcOrd="0" destOrd="0" presId="urn:microsoft.com/office/officeart/2005/8/layout/pList1"/>
    <dgm:cxn modelId="{437CB557-364B-4A75-8EB4-658EA089B3F2}" type="presParOf" srcId="{97C9E3AD-0067-4AF1-B875-E4F2230232CD}" destId="{2DB5005F-6AE1-489B-B366-4D8B7EEA0289}" srcOrd="1" destOrd="0" presId="urn:microsoft.com/office/officeart/2005/8/layout/pList1"/>
    <dgm:cxn modelId="{07B372EA-A287-47AC-9DB6-121729F00F11}" type="presParOf" srcId="{8A273C9B-4419-4A12-917C-213DB4A12BC8}" destId="{87F3C278-88DB-4C88-AB2C-9B7C0316355E}" srcOrd="5" destOrd="0" presId="urn:microsoft.com/office/officeart/2005/8/layout/pList1"/>
    <dgm:cxn modelId="{57D1B761-117E-4CEC-8147-C9D9BB9EE407}" type="presParOf" srcId="{8A273C9B-4419-4A12-917C-213DB4A12BC8}" destId="{CD3BF9A3-04CA-4243-89C9-21FB6D92F0D5}" srcOrd="6" destOrd="0" presId="urn:microsoft.com/office/officeart/2005/8/layout/pList1"/>
    <dgm:cxn modelId="{409579A4-F120-424D-92FE-DFD3CBCCB842}" type="presParOf" srcId="{CD3BF9A3-04CA-4243-89C9-21FB6D92F0D5}" destId="{A25C894F-2D00-4A10-A34C-2A7E68D0A586}" srcOrd="0" destOrd="0" presId="urn:microsoft.com/office/officeart/2005/8/layout/pList1"/>
    <dgm:cxn modelId="{8DB9259B-3E2B-4360-B376-FC1C2D2AAB91}" type="presParOf" srcId="{CD3BF9A3-04CA-4243-89C9-21FB6D92F0D5}" destId="{E401C9D1-9B13-4A05-97DB-544FF9D7B701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97EB5A-226E-4F92-84A5-B4C6399A8BFF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E17476-AC47-4F41-8A43-914C28D472A0}">
      <dgm:prSet phldrT="[Текст]"/>
      <dgm:spPr/>
      <dgm:t>
        <a:bodyPr/>
        <a:lstStyle/>
        <a:p>
          <a:r>
            <a:rPr lang="ru-RU" dirty="0"/>
            <a:t>Киноклуб</a:t>
          </a:r>
        </a:p>
      </dgm:t>
    </dgm:pt>
    <dgm:pt modelId="{318590F4-650E-46A9-A55A-44FED07074DC}" type="parTrans" cxnId="{A685CC34-0834-481F-8639-D7FCCC18F4EA}">
      <dgm:prSet/>
      <dgm:spPr/>
      <dgm:t>
        <a:bodyPr/>
        <a:lstStyle/>
        <a:p>
          <a:endParaRPr lang="ru-RU"/>
        </a:p>
      </dgm:t>
    </dgm:pt>
    <dgm:pt modelId="{CCA6B3E6-6947-4034-AE6F-EBE12F475BCB}" type="sibTrans" cxnId="{A685CC34-0834-481F-8639-D7FCCC18F4EA}">
      <dgm:prSet/>
      <dgm:spPr/>
      <dgm:t>
        <a:bodyPr/>
        <a:lstStyle/>
        <a:p>
          <a:r>
            <a:rPr lang="ru-RU" dirty="0"/>
            <a:t>Проведение праздников</a:t>
          </a:r>
        </a:p>
      </dgm:t>
    </dgm:pt>
    <dgm:pt modelId="{499DD78F-EE6C-417B-B104-5760F1BE45D7}">
      <dgm:prSet phldrT="[Текст]" phldr="1"/>
      <dgm:spPr/>
      <dgm:t>
        <a:bodyPr/>
        <a:lstStyle/>
        <a:p>
          <a:endParaRPr lang="ru-RU"/>
        </a:p>
      </dgm:t>
    </dgm:pt>
    <dgm:pt modelId="{3D00B6BA-09C8-4B03-B599-14632A0FA38D}" type="parTrans" cxnId="{0DBF46EE-C8EB-4DE8-BE2E-E79ED4CB7489}">
      <dgm:prSet/>
      <dgm:spPr/>
      <dgm:t>
        <a:bodyPr/>
        <a:lstStyle/>
        <a:p>
          <a:endParaRPr lang="ru-RU"/>
        </a:p>
      </dgm:t>
    </dgm:pt>
    <dgm:pt modelId="{800B1A10-CFE5-4D7C-98EB-A3904D152B96}" type="sibTrans" cxnId="{0DBF46EE-C8EB-4DE8-BE2E-E79ED4CB7489}">
      <dgm:prSet/>
      <dgm:spPr/>
      <dgm:t>
        <a:bodyPr/>
        <a:lstStyle/>
        <a:p>
          <a:endParaRPr lang="ru-RU"/>
        </a:p>
      </dgm:t>
    </dgm:pt>
    <dgm:pt modelId="{59DF8446-9178-45D7-B85B-78E4175BF179}">
      <dgm:prSet phldrT="[Текст]"/>
      <dgm:spPr/>
      <dgm:t>
        <a:bodyPr/>
        <a:lstStyle/>
        <a:p>
          <a:r>
            <a:rPr lang="ru-RU" dirty="0"/>
            <a:t>Кружки               </a:t>
          </a:r>
          <a:r>
            <a:rPr lang="ru-RU"/>
            <a:t>по интересам</a:t>
          </a:r>
          <a:endParaRPr lang="ru-RU" dirty="0"/>
        </a:p>
      </dgm:t>
    </dgm:pt>
    <dgm:pt modelId="{F6112AC5-4757-4265-8524-C2F216E194AB}" type="parTrans" cxnId="{476BC0CF-B734-42D9-9223-15F663D091BD}">
      <dgm:prSet/>
      <dgm:spPr/>
      <dgm:t>
        <a:bodyPr/>
        <a:lstStyle/>
        <a:p>
          <a:endParaRPr lang="ru-RU"/>
        </a:p>
      </dgm:t>
    </dgm:pt>
    <dgm:pt modelId="{2D435F0A-BBFC-4C59-B427-8E92909999E8}" type="sibTrans" cxnId="{476BC0CF-B734-42D9-9223-15F663D091BD}">
      <dgm:prSet custT="1"/>
      <dgm:spPr/>
      <dgm:t>
        <a:bodyPr/>
        <a:lstStyle/>
        <a:p>
          <a:r>
            <a:rPr lang="ru-RU" sz="1400" dirty="0"/>
            <a:t>Танцы</a:t>
          </a:r>
        </a:p>
      </dgm:t>
    </dgm:pt>
    <dgm:pt modelId="{2C54CA85-C80F-4B17-8F5B-EAD464C76C53}">
      <dgm:prSet phldrT="[Текст]" phldr="1"/>
      <dgm:spPr/>
      <dgm:t>
        <a:bodyPr/>
        <a:lstStyle/>
        <a:p>
          <a:endParaRPr lang="ru-RU"/>
        </a:p>
      </dgm:t>
    </dgm:pt>
    <dgm:pt modelId="{53F2876A-BB06-45FC-A73E-CA8680ED4F86}" type="parTrans" cxnId="{6E13F110-5C5D-48C1-86B7-16B5BE88EED7}">
      <dgm:prSet/>
      <dgm:spPr/>
      <dgm:t>
        <a:bodyPr/>
        <a:lstStyle/>
        <a:p>
          <a:endParaRPr lang="ru-RU"/>
        </a:p>
      </dgm:t>
    </dgm:pt>
    <dgm:pt modelId="{FF5B1AA8-B8E7-4765-8509-C44A52A38FF1}" type="sibTrans" cxnId="{6E13F110-5C5D-48C1-86B7-16B5BE88EED7}">
      <dgm:prSet/>
      <dgm:spPr/>
      <dgm:t>
        <a:bodyPr/>
        <a:lstStyle/>
        <a:p>
          <a:endParaRPr lang="ru-RU"/>
        </a:p>
      </dgm:t>
    </dgm:pt>
    <dgm:pt modelId="{27CD921F-A157-4D17-A527-246948312737}">
      <dgm:prSet phldrT="[Текст]"/>
      <dgm:spPr/>
      <dgm:t>
        <a:bodyPr/>
        <a:lstStyle/>
        <a:p>
          <a:r>
            <a:rPr lang="ru-RU" dirty="0"/>
            <a:t>Спорт</a:t>
          </a:r>
        </a:p>
      </dgm:t>
    </dgm:pt>
    <dgm:pt modelId="{25004F9A-6D2B-4568-A912-014ACE82E417}" type="parTrans" cxnId="{35A8E8BE-05C3-4A1D-A94D-8C15930AEF16}">
      <dgm:prSet/>
      <dgm:spPr/>
      <dgm:t>
        <a:bodyPr/>
        <a:lstStyle/>
        <a:p>
          <a:endParaRPr lang="ru-RU"/>
        </a:p>
      </dgm:t>
    </dgm:pt>
    <dgm:pt modelId="{D2533B3F-A794-48E8-BDB5-9DF1DAB32ED7}" type="sibTrans" cxnId="{35A8E8BE-05C3-4A1D-A94D-8C15930AEF16}">
      <dgm:prSet custT="1"/>
      <dgm:spPr/>
      <dgm:t>
        <a:bodyPr/>
        <a:lstStyle/>
        <a:p>
          <a:r>
            <a:rPr lang="ru-RU" sz="1400" dirty="0"/>
            <a:t>Фитнес</a:t>
          </a:r>
        </a:p>
      </dgm:t>
    </dgm:pt>
    <dgm:pt modelId="{51792899-23A0-4624-9C19-05ADC6A23ABB}" type="pres">
      <dgm:prSet presAssocID="{2397EB5A-226E-4F92-84A5-B4C6399A8BF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B610BA0-A88B-4CDA-803A-FE56210C21C2}" type="pres">
      <dgm:prSet presAssocID="{20E17476-AC47-4F41-8A43-914C28D472A0}" presName="composite" presStyleCnt="0"/>
      <dgm:spPr/>
    </dgm:pt>
    <dgm:pt modelId="{9B57E5C2-E687-4BA5-B44F-171473A96CF4}" type="pres">
      <dgm:prSet presAssocID="{20E17476-AC47-4F41-8A43-914C28D472A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3F897-BAFE-438D-9C94-8D3FC569799D}" type="pres">
      <dgm:prSet presAssocID="{20E17476-AC47-4F41-8A43-914C28D472A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27F11-D9A9-472D-A7E0-2271A7723D70}" type="pres">
      <dgm:prSet presAssocID="{20E17476-AC47-4F41-8A43-914C28D472A0}" presName="BalanceSpacing" presStyleCnt="0"/>
      <dgm:spPr/>
    </dgm:pt>
    <dgm:pt modelId="{AD861FD6-E3EC-4307-8C40-40B395504843}" type="pres">
      <dgm:prSet presAssocID="{20E17476-AC47-4F41-8A43-914C28D472A0}" presName="BalanceSpacing1" presStyleCnt="0"/>
      <dgm:spPr/>
    </dgm:pt>
    <dgm:pt modelId="{8C0507A9-70A1-43BC-8C6B-DC021D1A883D}" type="pres">
      <dgm:prSet presAssocID="{CCA6B3E6-6947-4034-AE6F-EBE12F475BCB}" presName="Accent1Text" presStyleLbl="node1" presStyleIdx="1" presStyleCnt="6"/>
      <dgm:spPr/>
      <dgm:t>
        <a:bodyPr/>
        <a:lstStyle/>
        <a:p>
          <a:endParaRPr lang="ru-RU"/>
        </a:p>
      </dgm:t>
    </dgm:pt>
    <dgm:pt modelId="{65D3F097-B87D-4B35-A84D-2EDCD6D85C43}" type="pres">
      <dgm:prSet presAssocID="{CCA6B3E6-6947-4034-AE6F-EBE12F475BCB}" presName="spaceBetweenRectangles" presStyleCnt="0"/>
      <dgm:spPr/>
    </dgm:pt>
    <dgm:pt modelId="{96587CD7-943B-4146-A0C9-B4EFDAC2B996}" type="pres">
      <dgm:prSet presAssocID="{59DF8446-9178-45D7-B85B-78E4175BF179}" presName="composite" presStyleCnt="0"/>
      <dgm:spPr/>
    </dgm:pt>
    <dgm:pt modelId="{F5974475-A065-4BCD-B6E9-CDB957D25C45}" type="pres">
      <dgm:prSet presAssocID="{59DF8446-9178-45D7-B85B-78E4175BF179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579F0-5066-4A50-A492-BA64D5D6604C}" type="pres">
      <dgm:prSet presAssocID="{59DF8446-9178-45D7-B85B-78E4175BF179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886A4-4AF8-4795-B0DD-68822531C7B1}" type="pres">
      <dgm:prSet presAssocID="{59DF8446-9178-45D7-B85B-78E4175BF179}" presName="BalanceSpacing" presStyleCnt="0"/>
      <dgm:spPr/>
    </dgm:pt>
    <dgm:pt modelId="{92F85183-B351-40A9-BEA3-1BDD4A3739A4}" type="pres">
      <dgm:prSet presAssocID="{59DF8446-9178-45D7-B85B-78E4175BF179}" presName="BalanceSpacing1" presStyleCnt="0"/>
      <dgm:spPr/>
    </dgm:pt>
    <dgm:pt modelId="{28D2EFD6-F69B-470C-B90C-21BE66FB961F}" type="pres">
      <dgm:prSet presAssocID="{2D435F0A-BBFC-4C59-B427-8E92909999E8}" presName="Accent1Text" presStyleLbl="node1" presStyleIdx="3" presStyleCnt="6"/>
      <dgm:spPr/>
      <dgm:t>
        <a:bodyPr/>
        <a:lstStyle/>
        <a:p>
          <a:endParaRPr lang="ru-RU"/>
        </a:p>
      </dgm:t>
    </dgm:pt>
    <dgm:pt modelId="{ADE6947D-D2B1-4CFC-81B3-B8E7A4BA58A3}" type="pres">
      <dgm:prSet presAssocID="{2D435F0A-BBFC-4C59-B427-8E92909999E8}" presName="spaceBetweenRectangles" presStyleCnt="0"/>
      <dgm:spPr/>
    </dgm:pt>
    <dgm:pt modelId="{8CB69806-59C9-476B-9C5C-40E0723F6D8F}" type="pres">
      <dgm:prSet presAssocID="{27CD921F-A157-4D17-A527-246948312737}" presName="composite" presStyleCnt="0"/>
      <dgm:spPr/>
    </dgm:pt>
    <dgm:pt modelId="{7FB6ECCD-BD81-4175-AB01-467AAC8D98BE}" type="pres">
      <dgm:prSet presAssocID="{27CD921F-A157-4D17-A527-246948312737}" presName="Parent1" presStyleLbl="node1" presStyleIdx="4" presStyleCnt="6" custLinFactX="6191" custLinFactY="-70112" custLinFactNeighborX="1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A35FC-4319-4E87-B7EF-1A8EA191F102}" type="pres">
      <dgm:prSet presAssocID="{27CD921F-A157-4D17-A527-246948312737}" presName="Childtext1" presStyleLbl="revTx" presStyleIdx="2" presStyleCnt="3" custScaleX="39745" custScaleY="29540">
        <dgm:presLayoutVars>
          <dgm:chMax val="0"/>
          <dgm:chPref val="0"/>
          <dgm:bulletEnabled val="1"/>
        </dgm:presLayoutVars>
      </dgm:prSet>
      <dgm:spPr/>
    </dgm:pt>
    <dgm:pt modelId="{A321789C-F284-4676-A533-19F6707A9364}" type="pres">
      <dgm:prSet presAssocID="{27CD921F-A157-4D17-A527-246948312737}" presName="BalanceSpacing" presStyleCnt="0"/>
      <dgm:spPr/>
    </dgm:pt>
    <dgm:pt modelId="{73AF09E4-5EC4-4EB2-91CE-0CEB8D82E0AC}" type="pres">
      <dgm:prSet presAssocID="{27CD921F-A157-4D17-A527-246948312737}" presName="BalanceSpacing1" presStyleCnt="0"/>
      <dgm:spPr/>
    </dgm:pt>
    <dgm:pt modelId="{4B70CEAA-9D49-416E-936C-8427EF984476}" type="pres">
      <dgm:prSet presAssocID="{D2533B3F-A794-48E8-BDB5-9DF1DAB32ED7}" presName="Accent1Text" presStyleLbl="node1" presStyleIdx="5" presStyleCnt="6" custLinFactNeighborX="-54634" custLinFactNeighborY="-82457"/>
      <dgm:spPr/>
      <dgm:t>
        <a:bodyPr/>
        <a:lstStyle/>
        <a:p>
          <a:endParaRPr lang="ru-RU"/>
        </a:p>
      </dgm:t>
    </dgm:pt>
  </dgm:ptLst>
  <dgm:cxnLst>
    <dgm:cxn modelId="{EC9FB921-6B07-4A47-A673-12786B7E817A}" type="presOf" srcId="{2397EB5A-226E-4F92-84A5-B4C6399A8BFF}" destId="{51792899-23A0-4624-9C19-05ADC6A23ABB}" srcOrd="0" destOrd="0" presId="urn:microsoft.com/office/officeart/2008/layout/AlternatingHexagons"/>
    <dgm:cxn modelId="{476BC0CF-B734-42D9-9223-15F663D091BD}" srcId="{2397EB5A-226E-4F92-84A5-B4C6399A8BFF}" destId="{59DF8446-9178-45D7-B85B-78E4175BF179}" srcOrd="1" destOrd="0" parTransId="{F6112AC5-4757-4265-8524-C2F216E194AB}" sibTransId="{2D435F0A-BBFC-4C59-B427-8E92909999E8}"/>
    <dgm:cxn modelId="{46D47568-C6C0-4C0F-868B-91BBB0805EB0}" type="presOf" srcId="{27CD921F-A157-4D17-A527-246948312737}" destId="{7FB6ECCD-BD81-4175-AB01-467AAC8D98BE}" srcOrd="0" destOrd="0" presId="urn:microsoft.com/office/officeart/2008/layout/AlternatingHexagons"/>
    <dgm:cxn modelId="{A685CC34-0834-481F-8639-D7FCCC18F4EA}" srcId="{2397EB5A-226E-4F92-84A5-B4C6399A8BFF}" destId="{20E17476-AC47-4F41-8A43-914C28D472A0}" srcOrd="0" destOrd="0" parTransId="{318590F4-650E-46A9-A55A-44FED07074DC}" sibTransId="{CCA6B3E6-6947-4034-AE6F-EBE12F475BCB}"/>
    <dgm:cxn modelId="{6E13F110-5C5D-48C1-86B7-16B5BE88EED7}" srcId="{59DF8446-9178-45D7-B85B-78E4175BF179}" destId="{2C54CA85-C80F-4B17-8F5B-EAD464C76C53}" srcOrd="0" destOrd="0" parTransId="{53F2876A-BB06-45FC-A73E-CA8680ED4F86}" sibTransId="{FF5B1AA8-B8E7-4765-8509-C44A52A38FF1}"/>
    <dgm:cxn modelId="{A9F97CF4-D73A-421F-B2DC-F7D5A667394C}" type="presOf" srcId="{CCA6B3E6-6947-4034-AE6F-EBE12F475BCB}" destId="{8C0507A9-70A1-43BC-8C6B-DC021D1A883D}" srcOrd="0" destOrd="0" presId="urn:microsoft.com/office/officeart/2008/layout/AlternatingHexagons"/>
    <dgm:cxn modelId="{62DBDC73-DC22-4409-9F7E-889B32FFFB00}" type="presOf" srcId="{2C54CA85-C80F-4B17-8F5B-EAD464C76C53}" destId="{37D579F0-5066-4A50-A492-BA64D5D6604C}" srcOrd="0" destOrd="0" presId="urn:microsoft.com/office/officeart/2008/layout/AlternatingHexagons"/>
    <dgm:cxn modelId="{7C243783-F314-44F7-B63C-80FEFAFA4D38}" type="presOf" srcId="{D2533B3F-A794-48E8-BDB5-9DF1DAB32ED7}" destId="{4B70CEAA-9D49-416E-936C-8427EF984476}" srcOrd="0" destOrd="0" presId="urn:microsoft.com/office/officeart/2008/layout/AlternatingHexagons"/>
    <dgm:cxn modelId="{1CCE734E-C0A8-4C25-B913-E6E1B624C11E}" type="presOf" srcId="{2D435F0A-BBFC-4C59-B427-8E92909999E8}" destId="{28D2EFD6-F69B-470C-B90C-21BE66FB961F}" srcOrd="0" destOrd="0" presId="urn:microsoft.com/office/officeart/2008/layout/AlternatingHexagons"/>
    <dgm:cxn modelId="{B397E7AB-1BB2-49D6-8089-F6FF6AE243E1}" type="presOf" srcId="{59DF8446-9178-45D7-B85B-78E4175BF179}" destId="{F5974475-A065-4BCD-B6E9-CDB957D25C45}" srcOrd="0" destOrd="0" presId="urn:microsoft.com/office/officeart/2008/layout/AlternatingHexagons"/>
    <dgm:cxn modelId="{0DBF46EE-C8EB-4DE8-BE2E-E79ED4CB7489}" srcId="{20E17476-AC47-4F41-8A43-914C28D472A0}" destId="{499DD78F-EE6C-417B-B104-5760F1BE45D7}" srcOrd="0" destOrd="0" parTransId="{3D00B6BA-09C8-4B03-B599-14632A0FA38D}" sibTransId="{800B1A10-CFE5-4D7C-98EB-A3904D152B96}"/>
    <dgm:cxn modelId="{2600CBCF-DFA1-426C-A37C-E61864B7828B}" type="presOf" srcId="{20E17476-AC47-4F41-8A43-914C28D472A0}" destId="{9B57E5C2-E687-4BA5-B44F-171473A96CF4}" srcOrd="0" destOrd="0" presId="urn:microsoft.com/office/officeart/2008/layout/AlternatingHexagons"/>
    <dgm:cxn modelId="{619618D3-FE5E-4A01-891A-8D05DAFE7720}" type="presOf" srcId="{499DD78F-EE6C-417B-B104-5760F1BE45D7}" destId="{5ED3F897-BAFE-438D-9C94-8D3FC569799D}" srcOrd="0" destOrd="0" presId="urn:microsoft.com/office/officeart/2008/layout/AlternatingHexagons"/>
    <dgm:cxn modelId="{35A8E8BE-05C3-4A1D-A94D-8C15930AEF16}" srcId="{2397EB5A-226E-4F92-84A5-B4C6399A8BFF}" destId="{27CD921F-A157-4D17-A527-246948312737}" srcOrd="2" destOrd="0" parTransId="{25004F9A-6D2B-4568-A912-014ACE82E417}" sibTransId="{D2533B3F-A794-48E8-BDB5-9DF1DAB32ED7}"/>
    <dgm:cxn modelId="{91E63D99-62C8-4C9C-B186-332A27533301}" type="presParOf" srcId="{51792899-23A0-4624-9C19-05ADC6A23ABB}" destId="{EB610BA0-A88B-4CDA-803A-FE56210C21C2}" srcOrd="0" destOrd="0" presId="urn:microsoft.com/office/officeart/2008/layout/AlternatingHexagons"/>
    <dgm:cxn modelId="{1CAAE0B0-FFC0-406C-B5C0-A314B29CFEA7}" type="presParOf" srcId="{EB610BA0-A88B-4CDA-803A-FE56210C21C2}" destId="{9B57E5C2-E687-4BA5-B44F-171473A96CF4}" srcOrd="0" destOrd="0" presId="urn:microsoft.com/office/officeart/2008/layout/AlternatingHexagons"/>
    <dgm:cxn modelId="{F8CECA4A-8293-44E2-906C-BCECCBA5495E}" type="presParOf" srcId="{EB610BA0-A88B-4CDA-803A-FE56210C21C2}" destId="{5ED3F897-BAFE-438D-9C94-8D3FC569799D}" srcOrd="1" destOrd="0" presId="urn:microsoft.com/office/officeart/2008/layout/AlternatingHexagons"/>
    <dgm:cxn modelId="{16A3741F-D1D2-47EE-8942-6956B039CAA4}" type="presParOf" srcId="{EB610BA0-A88B-4CDA-803A-FE56210C21C2}" destId="{8B327F11-D9A9-472D-A7E0-2271A7723D70}" srcOrd="2" destOrd="0" presId="urn:microsoft.com/office/officeart/2008/layout/AlternatingHexagons"/>
    <dgm:cxn modelId="{5B2F58D8-BDB3-4786-BD1B-EDAF9FF03737}" type="presParOf" srcId="{EB610BA0-A88B-4CDA-803A-FE56210C21C2}" destId="{AD861FD6-E3EC-4307-8C40-40B395504843}" srcOrd="3" destOrd="0" presId="urn:microsoft.com/office/officeart/2008/layout/AlternatingHexagons"/>
    <dgm:cxn modelId="{F4F07291-84C9-455F-8CF4-DA8DA1C5919C}" type="presParOf" srcId="{EB610BA0-A88B-4CDA-803A-FE56210C21C2}" destId="{8C0507A9-70A1-43BC-8C6B-DC021D1A883D}" srcOrd="4" destOrd="0" presId="urn:microsoft.com/office/officeart/2008/layout/AlternatingHexagons"/>
    <dgm:cxn modelId="{D73096FF-E6F3-4AFB-BEE9-CE8319EFF5F1}" type="presParOf" srcId="{51792899-23A0-4624-9C19-05ADC6A23ABB}" destId="{65D3F097-B87D-4B35-A84D-2EDCD6D85C43}" srcOrd="1" destOrd="0" presId="urn:microsoft.com/office/officeart/2008/layout/AlternatingHexagons"/>
    <dgm:cxn modelId="{1E389F24-F7DC-4B06-B4EA-CF82EA51CF7E}" type="presParOf" srcId="{51792899-23A0-4624-9C19-05ADC6A23ABB}" destId="{96587CD7-943B-4146-A0C9-B4EFDAC2B996}" srcOrd="2" destOrd="0" presId="urn:microsoft.com/office/officeart/2008/layout/AlternatingHexagons"/>
    <dgm:cxn modelId="{7797E695-320E-4726-8285-116CF7DF4957}" type="presParOf" srcId="{96587CD7-943B-4146-A0C9-B4EFDAC2B996}" destId="{F5974475-A065-4BCD-B6E9-CDB957D25C45}" srcOrd="0" destOrd="0" presId="urn:microsoft.com/office/officeart/2008/layout/AlternatingHexagons"/>
    <dgm:cxn modelId="{F05AB3FF-69BB-4424-B021-FB3CD3F32A4F}" type="presParOf" srcId="{96587CD7-943B-4146-A0C9-B4EFDAC2B996}" destId="{37D579F0-5066-4A50-A492-BA64D5D6604C}" srcOrd="1" destOrd="0" presId="urn:microsoft.com/office/officeart/2008/layout/AlternatingHexagons"/>
    <dgm:cxn modelId="{F34692F3-1897-4FB7-9698-0377B144C206}" type="presParOf" srcId="{96587CD7-943B-4146-A0C9-B4EFDAC2B996}" destId="{734886A4-4AF8-4795-B0DD-68822531C7B1}" srcOrd="2" destOrd="0" presId="urn:microsoft.com/office/officeart/2008/layout/AlternatingHexagons"/>
    <dgm:cxn modelId="{8A741F2A-A78D-442F-A5E6-B222E21226E5}" type="presParOf" srcId="{96587CD7-943B-4146-A0C9-B4EFDAC2B996}" destId="{92F85183-B351-40A9-BEA3-1BDD4A3739A4}" srcOrd="3" destOrd="0" presId="urn:microsoft.com/office/officeart/2008/layout/AlternatingHexagons"/>
    <dgm:cxn modelId="{3A43CBB0-185E-4A23-B97C-F3E0D1572AE3}" type="presParOf" srcId="{96587CD7-943B-4146-A0C9-B4EFDAC2B996}" destId="{28D2EFD6-F69B-470C-B90C-21BE66FB961F}" srcOrd="4" destOrd="0" presId="urn:microsoft.com/office/officeart/2008/layout/AlternatingHexagons"/>
    <dgm:cxn modelId="{4EC3DC81-07E0-43A7-A7CD-35D1610CFDFC}" type="presParOf" srcId="{51792899-23A0-4624-9C19-05ADC6A23ABB}" destId="{ADE6947D-D2B1-4CFC-81B3-B8E7A4BA58A3}" srcOrd="3" destOrd="0" presId="urn:microsoft.com/office/officeart/2008/layout/AlternatingHexagons"/>
    <dgm:cxn modelId="{DEFF19CD-F07A-4C43-B6C9-CA9AE44C3D65}" type="presParOf" srcId="{51792899-23A0-4624-9C19-05ADC6A23ABB}" destId="{8CB69806-59C9-476B-9C5C-40E0723F6D8F}" srcOrd="4" destOrd="0" presId="urn:microsoft.com/office/officeart/2008/layout/AlternatingHexagons"/>
    <dgm:cxn modelId="{DDCA5605-04A1-426B-B3A4-5626730AD27F}" type="presParOf" srcId="{8CB69806-59C9-476B-9C5C-40E0723F6D8F}" destId="{7FB6ECCD-BD81-4175-AB01-467AAC8D98BE}" srcOrd="0" destOrd="0" presId="urn:microsoft.com/office/officeart/2008/layout/AlternatingHexagons"/>
    <dgm:cxn modelId="{8901CD42-67EA-4B51-B9F4-D5D47A7D48A3}" type="presParOf" srcId="{8CB69806-59C9-476B-9C5C-40E0723F6D8F}" destId="{183A35FC-4319-4E87-B7EF-1A8EA191F102}" srcOrd="1" destOrd="0" presId="urn:microsoft.com/office/officeart/2008/layout/AlternatingHexagons"/>
    <dgm:cxn modelId="{B8D128B8-034B-44C9-8AD9-AF94DAE45E12}" type="presParOf" srcId="{8CB69806-59C9-476B-9C5C-40E0723F6D8F}" destId="{A321789C-F284-4676-A533-19F6707A9364}" srcOrd="2" destOrd="0" presId="urn:microsoft.com/office/officeart/2008/layout/AlternatingHexagons"/>
    <dgm:cxn modelId="{DB336448-B7BE-4C33-9E5D-9ADFB6B0AA28}" type="presParOf" srcId="{8CB69806-59C9-476B-9C5C-40E0723F6D8F}" destId="{73AF09E4-5EC4-4EB2-91CE-0CEB8D82E0AC}" srcOrd="3" destOrd="0" presId="urn:microsoft.com/office/officeart/2008/layout/AlternatingHexagons"/>
    <dgm:cxn modelId="{62FF52ED-6F11-4747-AE9D-28A5598CF1FD}" type="presParOf" srcId="{8CB69806-59C9-476B-9C5C-40E0723F6D8F}" destId="{4B70CEAA-9D49-416E-936C-8427EF98447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3BA51E-F005-4F84-886A-EDCEFDECB76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AE78D0-86A0-42CB-9246-9E763C30240F}">
      <dgm:prSet phldrT="[Текст]" custT="1"/>
      <dgm:spPr/>
      <dgm:t>
        <a:bodyPr/>
        <a:lstStyle/>
        <a:p>
          <a:r>
            <a:rPr lang="ru-RU" sz="1400" dirty="0"/>
            <a:t>Среда</a:t>
          </a:r>
        </a:p>
      </dgm:t>
    </dgm:pt>
    <dgm:pt modelId="{AE90745D-9A20-4033-83D6-1563B99B6A2F}" type="parTrans" cxnId="{EB59F2C9-91EA-4E10-88E8-6268FA0B9765}">
      <dgm:prSet/>
      <dgm:spPr/>
      <dgm:t>
        <a:bodyPr/>
        <a:lstStyle/>
        <a:p>
          <a:endParaRPr lang="ru-RU" sz="1400"/>
        </a:p>
      </dgm:t>
    </dgm:pt>
    <dgm:pt modelId="{8D6A4249-259E-4A8C-8A22-8929C87D6E39}" type="sibTrans" cxnId="{EB59F2C9-91EA-4E10-88E8-6268FA0B9765}">
      <dgm:prSet/>
      <dgm:spPr/>
      <dgm:t>
        <a:bodyPr/>
        <a:lstStyle/>
        <a:p>
          <a:endParaRPr lang="ru-RU" sz="1400"/>
        </a:p>
      </dgm:t>
    </dgm:pt>
    <dgm:pt modelId="{781D6D9F-FDCA-4EB5-8547-407296D9A927}">
      <dgm:prSet phldrT="[Текст]" custT="1"/>
      <dgm:spPr/>
      <dgm:t>
        <a:bodyPr/>
        <a:lstStyle/>
        <a:p>
          <a:r>
            <a:rPr lang="ru-RU" sz="1400" dirty="0"/>
            <a:t>Сервис</a:t>
          </a:r>
        </a:p>
      </dgm:t>
    </dgm:pt>
    <dgm:pt modelId="{C62F194B-694D-4B0B-9783-51B0F058E3BE}" type="parTrans" cxnId="{6BEC3086-3AA6-4B27-BBFE-B9AC8E3EF732}">
      <dgm:prSet/>
      <dgm:spPr/>
      <dgm:t>
        <a:bodyPr/>
        <a:lstStyle/>
        <a:p>
          <a:endParaRPr lang="ru-RU" sz="1400"/>
        </a:p>
      </dgm:t>
    </dgm:pt>
    <dgm:pt modelId="{45565045-3423-441F-97A6-B44DFFB6D5F8}" type="sibTrans" cxnId="{6BEC3086-3AA6-4B27-BBFE-B9AC8E3EF732}">
      <dgm:prSet/>
      <dgm:spPr/>
      <dgm:t>
        <a:bodyPr/>
        <a:lstStyle/>
        <a:p>
          <a:endParaRPr lang="ru-RU" sz="1400"/>
        </a:p>
      </dgm:t>
    </dgm:pt>
    <dgm:pt modelId="{537295A1-0CA5-4669-902A-997AEF1C1C27}">
      <dgm:prSet phldrT="[Текст]" custT="1"/>
      <dgm:spPr/>
      <dgm:t>
        <a:bodyPr/>
        <a:lstStyle/>
        <a:p>
          <a:r>
            <a:rPr lang="ru-RU" sz="1400" dirty="0"/>
            <a:t>МОП                 и двор</a:t>
          </a:r>
        </a:p>
      </dgm:t>
    </dgm:pt>
    <dgm:pt modelId="{BACC767E-D3BC-4930-8132-0E672B5D207F}" type="parTrans" cxnId="{4C04B870-92BB-409A-A3C6-3E793EA842C5}">
      <dgm:prSet/>
      <dgm:spPr/>
      <dgm:t>
        <a:bodyPr/>
        <a:lstStyle/>
        <a:p>
          <a:endParaRPr lang="ru-RU" sz="1400"/>
        </a:p>
      </dgm:t>
    </dgm:pt>
    <dgm:pt modelId="{EB6E08A5-08DC-4080-B139-BA12402A9B68}" type="sibTrans" cxnId="{4C04B870-92BB-409A-A3C6-3E793EA842C5}">
      <dgm:prSet/>
      <dgm:spPr/>
      <dgm:t>
        <a:bodyPr/>
        <a:lstStyle/>
        <a:p>
          <a:endParaRPr lang="ru-RU" sz="1400"/>
        </a:p>
      </dgm:t>
    </dgm:pt>
    <dgm:pt modelId="{97B2D8B0-C7EE-41B3-93BE-CAD9BDF4F335}">
      <dgm:prSet phldrT="[Текст]" custT="1"/>
      <dgm:spPr/>
      <dgm:t>
        <a:bodyPr/>
        <a:lstStyle/>
        <a:p>
          <a:r>
            <a:rPr lang="ru-RU" sz="1400" dirty="0"/>
            <a:t>Квартира</a:t>
          </a:r>
        </a:p>
      </dgm:t>
    </dgm:pt>
    <dgm:pt modelId="{5D924F27-368F-4B48-8E89-0F511B6AE7E9}" type="parTrans" cxnId="{061F8CDF-F194-4B11-A80E-B8D86B8F7588}">
      <dgm:prSet/>
      <dgm:spPr/>
      <dgm:t>
        <a:bodyPr/>
        <a:lstStyle/>
        <a:p>
          <a:endParaRPr lang="ru-RU" sz="1400"/>
        </a:p>
      </dgm:t>
    </dgm:pt>
    <dgm:pt modelId="{2FAB3B7C-7710-408B-A881-9F2266C2B86F}" type="sibTrans" cxnId="{061F8CDF-F194-4B11-A80E-B8D86B8F7588}">
      <dgm:prSet/>
      <dgm:spPr/>
      <dgm:t>
        <a:bodyPr/>
        <a:lstStyle/>
        <a:p>
          <a:endParaRPr lang="ru-RU" sz="1400"/>
        </a:p>
      </dgm:t>
    </dgm:pt>
    <dgm:pt modelId="{521460D7-3430-45CC-B4B7-25A897E012A2}" type="pres">
      <dgm:prSet presAssocID="{B23BA51E-F005-4F84-886A-EDCEFDECB76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65076A-CBFE-44E7-8740-9D419103FB18}" type="pres">
      <dgm:prSet presAssocID="{B23BA51E-F005-4F84-886A-EDCEFDECB76B}" presName="comp1" presStyleCnt="0"/>
      <dgm:spPr/>
    </dgm:pt>
    <dgm:pt modelId="{1BFEBDC6-AB6F-4D3C-A960-3FFEF9532E3B}" type="pres">
      <dgm:prSet presAssocID="{B23BA51E-F005-4F84-886A-EDCEFDECB76B}" presName="circle1" presStyleLbl="node1" presStyleIdx="0" presStyleCnt="4" custScaleX="109041" custLinFactNeighborY="6745"/>
      <dgm:spPr/>
      <dgm:t>
        <a:bodyPr/>
        <a:lstStyle/>
        <a:p>
          <a:endParaRPr lang="ru-RU"/>
        </a:p>
      </dgm:t>
    </dgm:pt>
    <dgm:pt modelId="{841FB789-DF13-4748-9FC5-CA1372B7AE12}" type="pres">
      <dgm:prSet presAssocID="{B23BA51E-F005-4F84-886A-EDCEFDECB76B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84552-95D2-4D53-A07E-D6DEE680166E}" type="pres">
      <dgm:prSet presAssocID="{B23BA51E-F005-4F84-886A-EDCEFDECB76B}" presName="comp2" presStyleCnt="0"/>
      <dgm:spPr/>
    </dgm:pt>
    <dgm:pt modelId="{00D5C5F1-FABF-40FB-AA85-FA47EA222716}" type="pres">
      <dgm:prSet presAssocID="{B23BA51E-F005-4F84-886A-EDCEFDECB76B}" presName="circle2" presStyleLbl="node1" presStyleIdx="1" presStyleCnt="4" custScaleX="124284"/>
      <dgm:spPr/>
      <dgm:t>
        <a:bodyPr/>
        <a:lstStyle/>
        <a:p>
          <a:endParaRPr lang="ru-RU"/>
        </a:p>
      </dgm:t>
    </dgm:pt>
    <dgm:pt modelId="{60B13C90-AC2E-4FCD-89A9-8C0AD8A2CECD}" type="pres">
      <dgm:prSet presAssocID="{B23BA51E-F005-4F84-886A-EDCEFDECB76B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A2FB8-295E-4F0F-A007-239EBDD7F275}" type="pres">
      <dgm:prSet presAssocID="{B23BA51E-F005-4F84-886A-EDCEFDECB76B}" presName="comp3" presStyleCnt="0"/>
      <dgm:spPr/>
    </dgm:pt>
    <dgm:pt modelId="{3C9AECCF-645E-4775-9376-B301BA0A6D93}" type="pres">
      <dgm:prSet presAssocID="{B23BA51E-F005-4F84-886A-EDCEFDECB76B}" presName="circle3" presStyleLbl="node1" presStyleIdx="2" presStyleCnt="4"/>
      <dgm:spPr/>
      <dgm:t>
        <a:bodyPr/>
        <a:lstStyle/>
        <a:p>
          <a:endParaRPr lang="ru-RU"/>
        </a:p>
      </dgm:t>
    </dgm:pt>
    <dgm:pt modelId="{3E748813-FB42-47DD-93AE-4DA9599A496C}" type="pres">
      <dgm:prSet presAssocID="{B23BA51E-F005-4F84-886A-EDCEFDECB76B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82993-674D-425A-8F41-E6B99C1892CE}" type="pres">
      <dgm:prSet presAssocID="{B23BA51E-F005-4F84-886A-EDCEFDECB76B}" presName="comp4" presStyleCnt="0"/>
      <dgm:spPr/>
    </dgm:pt>
    <dgm:pt modelId="{16D9494D-1F35-4EC9-8255-A901AC6B1B2A}" type="pres">
      <dgm:prSet presAssocID="{B23BA51E-F005-4F84-886A-EDCEFDECB76B}" presName="circle4" presStyleLbl="node1" presStyleIdx="3" presStyleCnt="4"/>
      <dgm:spPr/>
      <dgm:t>
        <a:bodyPr/>
        <a:lstStyle/>
        <a:p>
          <a:endParaRPr lang="ru-RU"/>
        </a:p>
      </dgm:t>
    </dgm:pt>
    <dgm:pt modelId="{12343318-F2BC-4FD5-8C94-0FF813CDF314}" type="pres">
      <dgm:prSet presAssocID="{B23BA51E-F005-4F84-886A-EDCEFDECB76B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A9E2B4-142A-437C-ABB9-773BD7BFDECB}" type="presOf" srcId="{B2AE78D0-86A0-42CB-9246-9E763C30240F}" destId="{841FB789-DF13-4748-9FC5-CA1372B7AE12}" srcOrd="1" destOrd="0" presId="urn:microsoft.com/office/officeart/2005/8/layout/venn2"/>
    <dgm:cxn modelId="{719BA4C1-EADA-4D4A-9985-5F2C240A6CA3}" type="presOf" srcId="{537295A1-0CA5-4669-902A-997AEF1C1C27}" destId="{3C9AECCF-645E-4775-9376-B301BA0A6D93}" srcOrd="0" destOrd="0" presId="urn:microsoft.com/office/officeart/2005/8/layout/venn2"/>
    <dgm:cxn modelId="{4C04B870-92BB-409A-A3C6-3E793EA842C5}" srcId="{B23BA51E-F005-4F84-886A-EDCEFDECB76B}" destId="{537295A1-0CA5-4669-902A-997AEF1C1C27}" srcOrd="2" destOrd="0" parTransId="{BACC767E-D3BC-4930-8132-0E672B5D207F}" sibTransId="{EB6E08A5-08DC-4080-B139-BA12402A9B68}"/>
    <dgm:cxn modelId="{47F581F9-B39E-4931-A585-12F00959D148}" type="presOf" srcId="{97B2D8B0-C7EE-41B3-93BE-CAD9BDF4F335}" destId="{12343318-F2BC-4FD5-8C94-0FF813CDF314}" srcOrd="1" destOrd="0" presId="urn:microsoft.com/office/officeart/2005/8/layout/venn2"/>
    <dgm:cxn modelId="{B90C5AD2-AFE6-4B3C-90E9-EB2CD0FF27CF}" type="presOf" srcId="{B2AE78D0-86A0-42CB-9246-9E763C30240F}" destId="{1BFEBDC6-AB6F-4D3C-A960-3FFEF9532E3B}" srcOrd="0" destOrd="0" presId="urn:microsoft.com/office/officeart/2005/8/layout/venn2"/>
    <dgm:cxn modelId="{061F8CDF-F194-4B11-A80E-B8D86B8F7588}" srcId="{B23BA51E-F005-4F84-886A-EDCEFDECB76B}" destId="{97B2D8B0-C7EE-41B3-93BE-CAD9BDF4F335}" srcOrd="3" destOrd="0" parTransId="{5D924F27-368F-4B48-8E89-0F511B6AE7E9}" sibTransId="{2FAB3B7C-7710-408B-A881-9F2266C2B86F}"/>
    <dgm:cxn modelId="{3404C1A2-2156-46E6-BCDE-447490CB867C}" type="presOf" srcId="{781D6D9F-FDCA-4EB5-8547-407296D9A927}" destId="{60B13C90-AC2E-4FCD-89A9-8C0AD8A2CECD}" srcOrd="1" destOrd="0" presId="urn:microsoft.com/office/officeart/2005/8/layout/venn2"/>
    <dgm:cxn modelId="{1F29678F-DE37-4BEA-A012-194EB41E36EA}" type="presOf" srcId="{781D6D9F-FDCA-4EB5-8547-407296D9A927}" destId="{00D5C5F1-FABF-40FB-AA85-FA47EA222716}" srcOrd="0" destOrd="0" presId="urn:microsoft.com/office/officeart/2005/8/layout/venn2"/>
    <dgm:cxn modelId="{C09B2778-1E77-4F32-94D3-0A7D74E82AD0}" type="presOf" srcId="{97B2D8B0-C7EE-41B3-93BE-CAD9BDF4F335}" destId="{16D9494D-1F35-4EC9-8255-A901AC6B1B2A}" srcOrd="0" destOrd="0" presId="urn:microsoft.com/office/officeart/2005/8/layout/venn2"/>
    <dgm:cxn modelId="{D40D4C98-E8EA-4A49-8569-1A723522B12D}" type="presOf" srcId="{537295A1-0CA5-4669-902A-997AEF1C1C27}" destId="{3E748813-FB42-47DD-93AE-4DA9599A496C}" srcOrd="1" destOrd="0" presId="urn:microsoft.com/office/officeart/2005/8/layout/venn2"/>
    <dgm:cxn modelId="{6F2D3C83-B62B-4FA2-9ABA-9F27357DE3C4}" type="presOf" srcId="{B23BA51E-F005-4F84-886A-EDCEFDECB76B}" destId="{521460D7-3430-45CC-B4B7-25A897E012A2}" srcOrd="0" destOrd="0" presId="urn:microsoft.com/office/officeart/2005/8/layout/venn2"/>
    <dgm:cxn modelId="{6BEC3086-3AA6-4B27-BBFE-B9AC8E3EF732}" srcId="{B23BA51E-F005-4F84-886A-EDCEFDECB76B}" destId="{781D6D9F-FDCA-4EB5-8547-407296D9A927}" srcOrd="1" destOrd="0" parTransId="{C62F194B-694D-4B0B-9783-51B0F058E3BE}" sibTransId="{45565045-3423-441F-97A6-B44DFFB6D5F8}"/>
    <dgm:cxn modelId="{EB59F2C9-91EA-4E10-88E8-6268FA0B9765}" srcId="{B23BA51E-F005-4F84-886A-EDCEFDECB76B}" destId="{B2AE78D0-86A0-42CB-9246-9E763C30240F}" srcOrd="0" destOrd="0" parTransId="{AE90745D-9A20-4033-83D6-1563B99B6A2F}" sibTransId="{8D6A4249-259E-4A8C-8A22-8929C87D6E39}"/>
    <dgm:cxn modelId="{263168B0-4C3F-448A-9403-EB793E09CE27}" type="presParOf" srcId="{521460D7-3430-45CC-B4B7-25A897E012A2}" destId="{8E65076A-CBFE-44E7-8740-9D419103FB18}" srcOrd="0" destOrd="0" presId="urn:microsoft.com/office/officeart/2005/8/layout/venn2"/>
    <dgm:cxn modelId="{2F93562C-D5B4-4B23-812C-9805B62B5765}" type="presParOf" srcId="{8E65076A-CBFE-44E7-8740-9D419103FB18}" destId="{1BFEBDC6-AB6F-4D3C-A960-3FFEF9532E3B}" srcOrd="0" destOrd="0" presId="urn:microsoft.com/office/officeart/2005/8/layout/venn2"/>
    <dgm:cxn modelId="{17EB2005-2283-4DC6-A3B6-E6C1E0B326E1}" type="presParOf" srcId="{8E65076A-CBFE-44E7-8740-9D419103FB18}" destId="{841FB789-DF13-4748-9FC5-CA1372B7AE12}" srcOrd="1" destOrd="0" presId="urn:microsoft.com/office/officeart/2005/8/layout/venn2"/>
    <dgm:cxn modelId="{324E6C8C-460D-4736-8637-11CAE13AB35E}" type="presParOf" srcId="{521460D7-3430-45CC-B4B7-25A897E012A2}" destId="{71D84552-95D2-4D53-A07E-D6DEE680166E}" srcOrd="1" destOrd="0" presId="urn:microsoft.com/office/officeart/2005/8/layout/venn2"/>
    <dgm:cxn modelId="{DADFF5DE-0B2A-4F1D-B3F3-37262901FFA1}" type="presParOf" srcId="{71D84552-95D2-4D53-A07E-D6DEE680166E}" destId="{00D5C5F1-FABF-40FB-AA85-FA47EA222716}" srcOrd="0" destOrd="0" presId="urn:microsoft.com/office/officeart/2005/8/layout/venn2"/>
    <dgm:cxn modelId="{82075469-EA73-4330-B4AA-3E1932B55899}" type="presParOf" srcId="{71D84552-95D2-4D53-A07E-D6DEE680166E}" destId="{60B13C90-AC2E-4FCD-89A9-8C0AD8A2CECD}" srcOrd="1" destOrd="0" presId="urn:microsoft.com/office/officeart/2005/8/layout/venn2"/>
    <dgm:cxn modelId="{29AFF429-5176-4BCA-BE42-26645EE5E308}" type="presParOf" srcId="{521460D7-3430-45CC-B4B7-25A897E012A2}" destId="{658A2FB8-295E-4F0F-A007-239EBDD7F275}" srcOrd="2" destOrd="0" presId="urn:microsoft.com/office/officeart/2005/8/layout/venn2"/>
    <dgm:cxn modelId="{37F98D05-C81E-4E62-8E91-105425BA23AF}" type="presParOf" srcId="{658A2FB8-295E-4F0F-A007-239EBDD7F275}" destId="{3C9AECCF-645E-4775-9376-B301BA0A6D93}" srcOrd="0" destOrd="0" presId="urn:microsoft.com/office/officeart/2005/8/layout/venn2"/>
    <dgm:cxn modelId="{3D638D58-3AA8-4867-9F68-84FAF27D6973}" type="presParOf" srcId="{658A2FB8-295E-4F0F-A007-239EBDD7F275}" destId="{3E748813-FB42-47DD-93AE-4DA9599A496C}" srcOrd="1" destOrd="0" presId="urn:microsoft.com/office/officeart/2005/8/layout/venn2"/>
    <dgm:cxn modelId="{9DFA240B-F29F-4AD3-B5F3-646513047CBA}" type="presParOf" srcId="{521460D7-3430-45CC-B4B7-25A897E012A2}" destId="{5FD82993-674D-425A-8F41-E6B99C1892CE}" srcOrd="3" destOrd="0" presId="urn:microsoft.com/office/officeart/2005/8/layout/venn2"/>
    <dgm:cxn modelId="{E7EB23A4-5A5D-471A-85C0-C008AFA1839A}" type="presParOf" srcId="{5FD82993-674D-425A-8F41-E6B99C1892CE}" destId="{16D9494D-1F35-4EC9-8255-A901AC6B1B2A}" srcOrd="0" destOrd="0" presId="urn:microsoft.com/office/officeart/2005/8/layout/venn2"/>
    <dgm:cxn modelId="{77F055AF-81A3-4597-A257-0F78AB71C5B9}" type="presParOf" srcId="{5FD82993-674D-425A-8F41-E6B99C1892CE}" destId="{12343318-F2BC-4FD5-8C94-0FF813CDF31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86DDEC-294E-40EF-8BC6-CAA2985DA9B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</dgm:pt>
    <dgm:pt modelId="{90EFFC6C-83CB-490E-89D5-4C5E3BE74CA3}">
      <dgm:prSet phldrT="[Текст]" custT="1"/>
      <dgm:spPr/>
      <dgm:t>
        <a:bodyPr/>
        <a:lstStyle/>
        <a:p>
          <a:r>
            <a:rPr lang="ru-RU" sz="1600" b="1" kern="1200" dirty="0">
              <a:solidFill>
                <a:schemeClr val="bg2"/>
              </a:solidFill>
              <a:latin typeface="+mn-lt"/>
              <a:ea typeface="+mn-ea"/>
              <a:cs typeface="+mn-cs"/>
            </a:rPr>
            <a:t>Зона кухни, проведения праздников, кулинарных мастер-классов</a:t>
          </a:r>
        </a:p>
      </dgm:t>
    </dgm:pt>
    <dgm:pt modelId="{B666B875-C7DF-4D83-A94F-9B9F3E834E2A}" type="parTrans" cxnId="{45CD39C7-74B4-4DEC-8DD8-29C823C47A1F}">
      <dgm:prSet/>
      <dgm:spPr/>
      <dgm:t>
        <a:bodyPr/>
        <a:lstStyle/>
        <a:p>
          <a:endParaRPr lang="ru-RU"/>
        </a:p>
      </dgm:t>
    </dgm:pt>
    <dgm:pt modelId="{506F31AE-15D0-4BF3-BD39-552292664ED9}" type="sibTrans" cxnId="{45CD39C7-74B4-4DEC-8DD8-29C823C47A1F}">
      <dgm:prSet/>
      <dgm:spPr/>
      <dgm:t>
        <a:bodyPr/>
        <a:lstStyle/>
        <a:p>
          <a:endParaRPr lang="ru-RU"/>
        </a:p>
      </dgm:t>
    </dgm:pt>
    <dgm:pt modelId="{B223ACFF-3049-4606-A9A4-BD836493380D}">
      <dgm:prSet phldrT="[Текст]" custT="1"/>
      <dgm:spPr/>
      <dgm:t>
        <a:bodyPr/>
        <a:lstStyle/>
        <a:p>
          <a:r>
            <a:rPr lang="ru-RU" sz="1600" b="1" kern="1200" dirty="0">
              <a:solidFill>
                <a:schemeClr val="bg2"/>
              </a:solidFill>
              <a:latin typeface="+mn-lt"/>
              <a:ea typeface="+mn-ea"/>
              <a:cs typeface="+mn-cs"/>
            </a:rPr>
            <a:t>Зал для групповых занятий, фитнеса, танцев</a:t>
          </a:r>
        </a:p>
      </dgm:t>
    </dgm:pt>
    <dgm:pt modelId="{AB00E806-9BD5-443C-A957-97ED8590F5ED}" type="parTrans" cxnId="{455FC715-5E5A-4266-B160-7C2C72943736}">
      <dgm:prSet/>
      <dgm:spPr/>
      <dgm:t>
        <a:bodyPr/>
        <a:lstStyle/>
        <a:p>
          <a:endParaRPr lang="ru-RU"/>
        </a:p>
      </dgm:t>
    </dgm:pt>
    <dgm:pt modelId="{F8B69536-E701-45D6-BD06-7A2D80EDB70A}" type="sibTrans" cxnId="{455FC715-5E5A-4266-B160-7C2C72943736}">
      <dgm:prSet/>
      <dgm:spPr/>
      <dgm:t>
        <a:bodyPr/>
        <a:lstStyle/>
        <a:p>
          <a:endParaRPr lang="ru-RU"/>
        </a:p>
      </dgm:t>
    </dgm:pt>
    <dgm:pt modelId="{445736CB-0412-4251-AEF0-94D9050D5F77}">
      <dgm:prSet phldrT="[Текст]" custT="1"/>
      <dgm:spPr/>
      <dgm:t>
        <a:bodyPr/>
        <a:lstStyle/>
        <a:p>
          <a:r>
            <a:rPr lang="ru-RU" sz="1600" b="1" kern="1200" dirty="0">
              <a:solidFill>
                <a:schemeClr val="bg2"/>
              </a:solidFill>
              <a:latin typeface="+mn-lt"/>
              <a:ea typeface="+mn-ea"/>
              <a:cs typeface="+mn-cs"/>
            </a:rPr>
            <a:t>Зона с проектором            для кино-клуба, лекторий, зона проведения мастер-классов</a:t>
          </a:r>
        </a:p>
      </dgm:t>
    </dgm:pt>
    <dgm:pt modelId="{0D943751-F813-4E6E-8335-8365492266DC}" type="parTrans" cxnId="{2F8FB648-6DFD-4FD3-8A24-1411E5025AE7}">
      <dgm:prSet/>
      <dgm:spPr/>
      <dgm:t>
        <a:bodyPr/>
        <a:lstStyle/>
        <a:p>
          <a:endParaRPr lang="ru-RU"/>
        </a:p>
      </dgm:t>
    </dgm:pt>
    <dgm:pt modelId="{0AB3F5FB-2CBF-47DA-9E65-E9C3EAB375D3}" type="sibTrans" cxnId="{2F8FB648-6DFD-4FD3-8A24-1411E5025AE7}">
      <dgm:prSet/>
      <dgm:spPr/>
      <dgm:t>
        <a:bodyPr/>
        <a:lstStyle/>
        <a:p>
          <a:endParaRPr lang="ru-RU"/>
        </a:p>
      </dgm:t>
    </dgm:pt>
    <dgm:pt modelId="{445B8402-A7D2-4840-BE6B-E11E5BB4A612}">
      <dgm:prSet custT="1"/>
      <dgm:spPr/>
      <dgm:t>
        <a:bodyPr/>
        <a:lstStyle/>
        <a:p>
          <a:r>
            <a:rPr lang="ru-RU" sz="1600" b="1" kern="1200" dirty="0">
              <a:solidFill>
                <a:schemeClr val="bg2"/>
              </a:solidFill>
              <a:latin typeface="+mn-lt"/>
              <a:ea typeface="+mn-ea"/>
              <a:cs typeface="+mn-cs"/>
            </a:rPr>
            <a:t>Зона библиотеки                 и дополнительного образования</a:t>
          </a:r>
        </a:p>
      </dgm:t>
    </dgm:pt>
    <dgm:pt modelId="{086F3E30-E59E-4C72-B44D-6A47337A9D0D}" type="parTrans" cxnId="{3EEA038F-B224-4A57-92EF-235E57C207B7}">
      <dgm:prSet/>
      <dgm:spPr/>
      <dgm:t>
        <a:bodyPr/>
        <a:lstStyle/>
        <a:p>
          <a:endParaRPr lang="ru-RU"/>
        </a:p>
      </dgm:t>
    </dgm:pt>
    <dgm:pt modelId="{DB825D64-524D-46E9-9536-1A0F135597C1}" type="sibTrans" cxnId="{3EEA038F-B224-4A57-92EF-235E57C207B7}">
      <dgm:prSet/>
      <dgm:spPr/>
      <dgm:t>
        <a:bodyPr/>
        <a:lstStyle/>
        <a:p>
          <a:endParaRPr lang="ru-RU"/>
        </a:p>
      </dgm:t>
    </dgm:pt>
    <dgm:pt modelId="{6A97B9AE-A7BE-4702-8D4E-6E5496860C21}" type="pres">
      <dgm:prSet presAssocID="{8086DDEC-294E-40EF-8BC6-CAA2985DA9BB}" presName="diagram" presStyleCnt="0">
        <dgm:presLayoutVars>
          <dgm:dir/>
          <dgm:resizeHandles val="exact"/>
        </dgm:presLayoutVars>
      </dgm:prSet>
      <dgm:spPr/>
    </dgm:pt>
    <dgm:pt modelId="{39BE49F6-0C84-47DD-B8D0-2CA0EF31071A}" type="pres">
      <dgm:prSet presAssocID="{90EFFC6C-83CB-490E-89D5-4C5E3BE74CA3}" presName="node" presStyleLbl="node1" presStyleIdx="0" presStyleCnt="4" custScaleX="52892" custScaleY="47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AAB26-82C8-45AE-8BA5-8C36970760FB}" type="pres">
      <dgm:prSet presAssocID="{506F31AE-15D0-4BF3-BD39-552292664ED9}" presName="sibTrans" presStyleCnt="0"/>
      <dgm:spPr/>
    </dgm:pt>
    <dgm:pt modelId="{7C2A1676-80A1-4754-8435-0F957AB5D203}" type="pres">
      <dgm:prSet presAssocID="{B223ACFF-3049-4606-A9A4-BD836493380D}" presName="node" presStyleLbl="node1" presStyleIdx="1" presStyleCnt="4" custScaleX="52308" custScaleY="4858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B3317-9549-4F80-B141-39C4387BC7B3}" type="pres">
      <dgm:prSet presAssocID="{F8B69536-E701-45D6-BD06-7A2D80EDB70A}" presName="sibTrans" presStyleCnt="0"/>
      <dgm:spPr/>
    </dgm:pt>
    <dgm:pt modelId="{FE17DA21-5E85-4ACD-BC71-4FB1C658314F}" type="pres">
      <dgm:prSet presAssocID="{445736CB-0412-4251-AEF0-94D9050D5F77}" presName="node" presStyleLbl="node1" presStyleIdx="2" presStyleCnt="4" custScaleX="53927" custScaleY="48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49A22-927B-4D78-98FA-2F16AED7D466}" type="pres">
      <dgm:prSet presAssocID="{0AB3F5FB-2CBF-47DA-9E65-E9C3EAB375D3}" presName="sibTrans" presStyleCnt="0"/>
      <dgm:spPr/>
    </dgm:pt>
    <dgm:pt modelId="{88100023-EDC6-4FEC-A9CE-C0B884936C33}" type="pres">
      <dgm:prSet presAssocID="{445B8402-A7D2-4840-BE6B-E11E5BB4A612}" presName="node" presStyleLbl="node1" presStyleIdx="3" presStyleCnt="4" custScaleX="48436" custScaleY="499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C225FA-D063-4775-9100-4CBEA8FC42EC}" type="presOf" srcId="{B223ACFF-3049-4606-A9A4-BD836493380D}" destId="{7C2A1676-80A1-4754-8435-0F957AB5D203}" srcOrd="0" destOrd="0" presId="urn:microsoft.com/office/officeart/2005/8/layout/default"/>
    <dgm:cxn modelId="{8C7850AC-C3DD-4955-B670-CB5E366D7700}" type="presOf" srcId="{445736CB-0412-4251-AEF0-94D9050D5F77}" destId="{FE17DA21-5E85-4ACD-BC71-4FB1C658314F}" srcOrd="0" destOrd="0" presId="urn:microsoft.com/office/officeart/2005/8/layout/default"/>
    <dgm:cxn modelId="{45CD39C7-74B4-4DEC-8DD8-29C823C47A1F}" srcId="{8086DDEC-294E-40EF-8BC6-CAA2985DA9BB}" destId="{90EFFC6C-83CB-490E-89D5-4C5E3BE74CA3}" srcOrd="0" destOrd="0" parTransId="{B666B875-C7DF-4D83-A94F-9B9F3E834E2A}" sibTransId="{506F31AE-15D0-4BF3-BD39-552292664ED9}"/>
    <dgm:cxn modelId="{3274CEDE-0D84-468D-8EFA-43BA4CF37E09}" type="presOf" srcId="{8086DDEC-294E-40EF-8BC6-CAA2985DA9BB}" destId="{6A97B9AE-A7BE-4702-8D4E-6E5496860C21}" srcOrd="0" destOrd="0" presId="urn:microsoft.com/office/officeart/2005/8/layout/default"/>
    <dgm:cxn modelId="{2F8FB648-6DFD-4FD3-8A24-1411E5025AE7}" srcId="{8086DDEC-294E-40EF-8BC6-CAA2985DA9BB}" destId="{445736CB-0412-4251-AEF0-94D9050D5F77}" srcOrd="2" destOrd="0" parTransId="{0D943751-F813-4E6E-8335-8365492266DC}" sibTransId="{0AB3F5FB-2CBF-47DA-9E65-E9C3EAB375D3}"/>
    <dgm:cxn modelId="{4C2678D7-D95B-42BF-8874-9FA52C3827CF}" type="presOf" srcId="{445B8402-A7D2-4840-BE6B-E11E5BB4A612}" destId="{88100023-EDC6-4FEC-A9CE-C0B884936C33}" srcOrd="0" destOrd="0" presId="urn:microsoft.com/office/officeart/2005/8/layout/default"/>
    <dgm:cxn modelId="{3EEA038F-B224-4A57-92EF-235E57C207B7}" srcId="{8086DDEC-294E-40EF-8BC6-CAA2985DA9BB}" destId="{445B8402-A7D2-4840-BE6B-E11E5BB4A612}" srcOrd="3" destOrd="0" parTransId="{086F3E30-E59E-4C72-B44D-6A47337A9D0D}" sibTransId="{DB825D64-524D-46E9-9536-1A0F135597C1}"/>
    <dgm:cxn modelId="{455FC715-5E5A-4266-B160-7C2C72943736}" srcId="{8086DDEC-294E-40EF-8BC6-CAA2985DA9BB}" destId="{B223ACFF-3049-4606-A9A4-BD836493380D}" srcOrd="1" destOrd="0" parTransId="{AB00E806-9BD5-443C-A957-97ED8590F5ED}" sibTransId="{F8B69536-E701-45D6-BD06-7A2D80EDB70A}"/>
    <dgm:cxn modelId="{41DC1934-199F-464C-B1A5-F120206E86A9}" type="presOf" srcId="{90EFFC6C-83CB-490E-89D5-4C5E3BE74CA3}" destId="{39BE49F6-0C84-47DD-B8D0-2CA0EF31071A}" srcOrd="0" destOrd="0" presId="urn:microsoft.com/office/officeart/2005/8/layout/default"/>
    <dgm:cxn modelId="{1DDCFDA1-7211-4367-B8F9-61C47A013782}" type="presParOf" srcId="{6A97B9AE-A7BE-4702-8D4E-6E5496860C21}" destId="{39BE49F6-0C84-47DD-B8D0-2CA0EF31071A}" srcOrd="0" destOrd="0" presId="urn:microsoft.com/office/officeart/2005/8/layout/default"/>
    <dgm:cxn modelId="{4083620B-ED83-4EC4-BA20-7AF40B2D09C8}" type="presParOf" srcId="{6A97B9AE-A7BE-4702-8D4E-6E5496860C21}" destId="{967AAB26-82C8-45AE-8BA5-8C36970760FB}" srcOrd="1" destOrd="0" presId="urn:microsoft.com/office/officeart/2005/8/layout/default"/>
    <dgm:cxn modelId="{0915BE85-1864-4984-9608-2C6B1A33FB29}" type="presParOf" srcId="{6A97B9AE-A7BE-4702-8D4E-6E5496860C21}" destId="{7C2A1676-80A1-4754-8435-0F957AB5D203}" srcOrd="2" destOrd="0" presId="urn:microsoft.com/office/officeart/2005/8/layout/default"/>
    <dgm:cxn modelId="{5DC81386-CC8D-472B-8DCC-D338A15B2E47}" type="presParOf" srcId="{6A97B9AE-A7BE-4702-8D4E-6E5496860C21}" destId="{254B3317-9549-4F80-B141-39C4387BC7B3}" srcOrd="3" destOrd="0" presId="urn:microsoft.com/office/officeart/2005/8/layout/default"/>
    <dgm:cxn modelId="{BF911153-8CDD-4F58-BF72-A1040E4C516E}" type="presParOf" srcId="{6A97B9AE-A7BE-4702-8D4E-6E5496860C21}" destId="{FE17DA21-5E85-4ACD-BC71-4FB1C658314F}" srcOrd="4" destOrd="0" presId="urn:microsoft.com/office/officeart/2005/8/layout/default"/>
    <dgm:cxn modelId="{D79FB334-718D-4DFA-98FE-915B91D681E2}" type="presParOf" srcId="{6A97B9AE-A7BE-4702-8D4E-6E5496860C21}" destId="{35D49A22-927B-4D78-98FA-2F16AED7D466}" srcOrd="5" destOrd="0" presId="urn:microsoft.com/office/officeart/2005/8/layout/default"/>
    <dgm:cxn modelId="{E0F74D6A-7436-4F72-AE51-E5A2A4CC9E68}" type="presParOf" srcId="{6A97B9AE-A7BE-4702-8D4E-6E5496860C21}" destId="{88100023-EDC6-4FEC-A9CE-C0B884936C3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77DBE6-AF5D-46E6-9DCB-A717D7BFC21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9D835DB-DE35-4274-A064-77311E156B10}">
      <dgm:prSet phldrT="[Текст]" custT="1"/>
      <dgm:spPr/>
      <dgm:t>
        <a:bodyPr/>
        <a:lstStyle/>
        <a:p>
          <a:pPr algn="l"/>
          <a:r>
            <a:rPr lang="ru-RU" sz="1800" b="1" dirty="0">
              <a:solidFill>
                <a:schemeClr val="accent2"/>
              </a:solidFill>
              <a:latin typeface="+mj-lt"/>
              <a:ea typeface="+mj-ea"/>
              <a:cs typeface="+mj-cs"/>
            </a:rPr>
            <a:t>ЦЕЛЕВАЯ АУДИТОРИЯ ПРОЕКТА – жители Города Спутника и, в первую очередь, квартала Радужные Дворы» </a:t>
          </a:r>
          <a:endParaRPr lang="ru-RU" sz="1800" dirty="0"/>
        </a:p>
      </dgm:t>
    </dgm:pt>
    <dgm:pt modelId="{C37C6E43-DAB6-4666-9A10-A168C6120108}" type="parTrans" cxnId="{DE480F58-DA01-47FE-9F9B-CCEA3C568231}">
      <dgm:prSet/>
      <dgm:spPr/>
      <dgm:t>
        <a:bodyPr/>
        <a:lstStyle/>
        <a:p>
          <a:endParaRPr lang="ru-RU"/>
        </a:p>
      </dgm:t>
    </dgm:pt>
    <dgm:pt modelId="{F3028AAA-3A53-4F19-9B89-743AF30B6327}" type="sibTrans" cxnId="{DE480F58-DA01-47FE-9F9B-CCEA3C568231}">
      <dgm:prSet/>
      <dgm:spPr/>
      <dgm:t>
        <a:bodyPr/>
        <a:lstStyle/>
        <a:p>
          <a:endParaRPr lang="ru-RU"/>
        </a:p>
      </dgm:t>
    </dgm:pt>
    <dgm:pt modelId="{6D74C935-2D15-49AF-82D3-EEF61C7BF2F5}" type="pres">
      <dgm:prSet presAssocID="{FC77DBE6-AF5D-46E6-9DCB-A717D7BFC211}" presName="linearFlow" presStyleCnt="0">
        <dgm:presLayoutVars>
          <dgm:dir/>
          <dgm:resizeHandles val="exact"/>
        </dgm:presLayoutVars>
      </dgm:prSet>
      <dgm:spPr/>
    </dgm:pt>
    <dgm:pt modelId="{27721A75-B304-4022-B5AF-4FA5D77977BD}" type="pres">
      <dgm:prSet presAssocID="{59D835DB-DE35-4274-A064-77311E156B10}" presName="composite" presStyleCnt="0"/>
      <dgm:spPr/>
    </dgm:pt>
    <dgm:pt modelId="{6D1B902C-F5CC-4269-96AA-D8D6D88B4576}" type="pres">
      <dgm:prSet presAssocID="{59D835DB-DE35-4274-A064-77311E156B10}" presName="imgShp" presStyleLbl="fgImgPlace1" presStyleIdx="0" presStyleCnt="1" custLinFactNeighborX="-45920" custLinFactNeighborY="-1528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C40DD85-AA48-4B22-B4FA-900BC5061243}" type="pres">
      <dgm:prSet presAssocID="{59D835DB-DE35-4274-A064-77311E156B10}" presName="txShp" presStyleLbl="node1" presStyleIdx="0" presStyleCnt="1" custScaleX="97108" custScaleY="78412" custLinFactNeighborX="3921" custLinFactNeighborY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6CEE63-57A1-4631-B738-7C4BFCC5BDFD}" type="presOf" srcId="{FC77DBE6-AF5D-46E6-9DCB-A717D7BFC211}" destId="{6D74C935-2D15-49AF-82D3-EEF61C7BF2F5}" srcOrd="0" destOrd="0" presId="urn:microsoft.com/office/officeart/2005/8/layout/vList3"/>
    <dgm:cxn modelId="{DBC4E71C-81C1-40F6-A39B-85C9979A2EAA}" type="presOf" srcId="{59D835DB-DE35-4274-A064-77311E156B10}" destId="{CC40DD85-AA48-4B22-B4FA-900BC5061243}" srcOrd="0" destOrd="0" presId="urn:microsoft.com/office/officeart/2005/8/layout/vList3"/>
    <dgm:cxn modelId="{DE480F58-DA01-47FE-9F9B-CCEA3C568231}" srcId="{FC77DBE6-AF5D-46E6-9DCB-A717D7BFC211}" destId="{59D835DB-DE35-4274-A064-77311E156B10}" srcOrd="0" destOrd="0" parTransId="{C37C6E43-DAB6-4666-9A10-A168C6120108}" sibTransId="{F3028AAA-3A53-4F19-9B89-743AF30B6327}"/>
    <dgm:cxn modelId="{06A595E3-6ECA-4DF5-9457-93972E8C72F5}" type="presParOf" srcId="{6D74C935-2D15-49AF-82D3-EEF61C7BF2F5}" destId="{27721A75-B304-4022-B5AF-4FA5D77977BD}" srcOrd="0" destOrd="0" presId="urn:microsoft.com/office/officeart/2005/8/layout/vList3"/>
    <dgm:cxn modelId="{D9BD300D-CC7F-4CF9-A5F2-69A11E0C108E}" type="presParOf" srcId="{27721A75-B304-4022-B5AF-4FA5D77977BD}" destId="{6D1B902C-F5CC-4269-96AA-D8D6D88B4576}" srcOrd="0" destOrd="0" presId="urn:microsoft.com/office/officeart/2005/8/layout/vList3"/>
    <dgm:cxn modelId="{A4B7DA80-BD00-4BA3-A4B5-2E59C98A3799}" type="presParOf" srcId="{27721A75-B304-4022-B5AF-4FA5D77977BD}" destId="{CC40DD85-AA48-4B22-B4FA-900BC506124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7B86D0-BEAF-45FA-A5CC-7490329729A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4968CC2-27C5-4178-B7F0-7A0316873349}">
      <dgm:prSet phldrT="[Текст]"/>
      <dgm:spPr/>
      <dgm:t>
        <a:bodyPr/>
        <a:lstStyle/>
        <a:p>
          <a:r>
            <a:rPr lang="ru-RU" dirty="0"/>
            <a:t>Знакомство</a:t>
          </a:r>
        </a:p>
      </dgm:t>
    </dgm:pt>
    <dgm:pt modelId="{02874FCA-0C9F-42F4-A717-5D9DF28E2B7B}" type="parTrans" cxnId="{06C9FE1B-B2B1-4B4B-BD8C-F78530B89F99}">
      <dgm:prSet/>
      <dgm:spPr/>
      <dgm:t>
        <a:bodyPr/>
        <a:lstStyle/>
        <a:p>
          <a:endParaRPr lang="ru-RU"/>
        </a:p>
      </dgm:t>
    </dgm:pt>
    <dgm:pt modelId="{5CC579D1-9B57-4D8D-B325-9F7722C3E4C5}" type="sibTrans" cxnId="{06C9FE1B-B2B1-4B4B-BD8C-F78530B89F99}">
      <dgm:prSet/>
      <dgm:spPr/>
      <dgm:t>
        <a:bodyPr/>
        <a:lstStyle/>
        <a:p>
          <a:endParaRPr lang="ru-RU"/>
        </a:p>
      </dgm:t>
    </dgm:pt>
    <dgm:pt modelId="{4E8000AD-C646-4338-B65A-95203E0AFC75}">
      <dgm:prSet phldrT="[Текст]"/>
      <dgm:spPr/>
      <dgm:t>
        <a:bodyPr/>
        <a:lstStyle/>
        <a:p>
          <a:r>
            <a:rPr lang="ru-RU" dirty="0"/>
            <a:t>Вовлечение</a:t>
          </a:r>
        </a:p>
      </dgm:t>
    </dgm:pt>
    <dgm:pt modelId="{0632CFC0-2646-445F-9330-331780A0CBB4}" type="parTrans" cxnId="{03CB2F6F-C92A-4BD9-83F1-15673576B345}">
      <dgm:prSet/>
      <dgm:spPr/>
      <dgm:t>
        <a:bodyPr/>
        <a:lstStyle/>
        <a:p>
          <a:endParaRPr lang="ru-RU"/>
        </a:p>
      </dgm:t>
    </dgm:pt>
    <dgm:pt modelId="{054D84B7-6DF7-4A9D-B2B3-6FFEA6B82771}" type="sibTrans" cxnId="{03CB2F6F-C92A-4BD9-83F1-15673576B345}">
      <dgm:prSet/>
      <dgm:spPr/>
      <dgm:t>
        <a:bodyPr/>
        <a:lstStyle/>
        <a:p>
          <a:endParaRPr lang="ru-RU"/>
        </a:p>
      </dgm:t>
    </dgm:pt>
    <dgm:pt modelId="{346FA3CC-8BAB-48F0-9B0E-4A60EACE2EF9}">
      <dgm:prSet phldrT="[Текст]"/>
      <dgm:spPr/>
      <dgm:t>
        <a:bodyPr/>
        <a:lstStyle/>
        <a:p>
          <a:r>
            <a:rPr lang="ru-RU" dirty="0"/>
            <a:t>Мотивация</a:t>
          </a:r>
        </a:p>
      </dgm:t>
    </dgm:pt>
    <dgm:pt modelId="{FCBB48B6-230B-4A2D-AB24-AB43143105D0}" type="parTrans" cxnId="{148BF483-51AB-4F66-940F-3AD01705F6DF}">
      <dgm:prSet/>
      <dgm:spPr/>
      <dgm:t>
        <a:bodyPr/>
        <a:lstStyle/>
        <a:p>
          <a:endParaRPr lang="ru-RU"/>
        </a:p>
      </dgm:t>
    </dgm:pt>
    <dgm:pt modelId="{37E6D7E5-BBD9-4B28-8551-568C9766C0EE}" type="sibTrans" cxnId="{148BF483-51AB-4F66-940F-3AD01705F6DF}">
      <dgm:prSet/>
      <dgm:spPr/>
      <dgm:t>
        <a:bodyPr/>
        <a:lstStyle/>
        <a:p>
          <a:endParaRPr lang="ru-RU"/>
        </a:p>
      </dgm:t>
    </dgm:pt>
    <dgm:pt modelId="{EC009D84-FE02-4159-BFB1-5A10A66ABF1E}">
      <dgm:prSet/>
      <dgm:spPr/>
      <dgm:t>
        <a:bodyPr/>
        <a:lstStyle/>
        <a:p>
          <a:r>
            <a:rPr lang="ru-RU" dirty="0"/>
            <a:t>Образование и опыт</a:t>
          </a:r>
        </a:p>
      </dgm:t>
    </dgm:pt>
    <dgm:pt modelId="{B0F6F109-2F94-4A9E-9FA5-2DC40DA7AC17}" type="parTrans" cxnId="{C04F6EEA-F2A4-4512-9CE6-ECB9C6E9D00B}">
      <dgm:prSet/>
      <dgm:spPr/>
      <dgm:t>
        <a:bodyPr/>
        <a:lstStyle/>
        <a:p>
          <a:endParaRPr lang="ru-RU"/>
        </a:p>
      </dgm:t>
    </dgm:pt>
    <dgm:pt modelId="{23E1CE0C-E390-40A0-94F8-68330E8E1287}" type="sibTrans" cxnId="{C04F6EEA-F2A4-4512-9CE6-ECB9C6E9D00B}">
      <dgm:prSet/>
      <dgm:spPr/>
      <dgm:t>
        <a:bodyPr/>
        <a:lstStyle/>
        <a:p>
          <a:endParaRPr lang="ru-RU"/>
        </a:p>
      </dgm:t>
    </dgm:pt>
    <dgm:pt modelId="{13D4C81D-2BB7-4197-B5AE-800866E742B9}" type="pres">
      <dgm:prSet presAssocID="{F47B86D0-BEAF-45FA-A5CC-7490329729A4}" presName="Name0" presStyleCnt="0">
        <dgm:presLayoutVars>
          <dgm:dir/>
          <dgm:animLvl val="lvl"/>
          <dgm:resizeHandles val="exact"/>
        </dgm:presLayoutVars>
      </dgm:prSet>
      <dgm:spPr/>
    </dgm:pt>
    <dgm:pt modelId="{497729AE-4828-4BD3-BF3A-1DB9CA714F35}" type="pres">
      <dgm:prSet presAssocID="{84968CC2-27C5-4178-B7F0-7A0316873349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3DE28-C413-4B67-9B15-81201BB3C39D}" type="pres">
      <dgm:prSet presAssocID="{5CC579D1-9B57-4D8D-B325-9F7722C3E4C5}" presName="parTxOnlySpace" presStyleCnt="0"/>
      <dgm:spPr/>
    </dgm:pt>
    <dgm:pt modelId="{170B619B-DB7A-4965-BC88-B574B6B13A99}" type="pres">
      <dgm:prSet presAssocID="{4E8000AD-C646-4338-B65A-95203E0AFC7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86323B-77F5-481D-8DDE-03265203D668}" type="pres">
      <dgm:prSet presAssocID="{054D84B7-6DF7-4A9D-B2B3-6FFEA6B82771}" presName="parTxOnlySpace" presStyleCnt="0"/>
      <dgm:spPr/>
    </dgm:pt>
    <dgm:pt modelId="{846BF2AF-69B2-42E4-BA76-FFF196A3891C}" type="pres">
      <dgm:prSet presAssocID="{346FA3CC-8BAB-48F0-9B0E-4A60EACE2EF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FC867-3447-44EF-B806-92964D6FF60E}" type="pres">
      <dgm:prSet presAssocID="{37E6D7E5-BBD9-4B28-8551-568C9766C0EE}" presName="parTxOnlySpace" presStyleCnt="0"/>
      <dgm:spPr/>
    </dgm:pt>
    <dgm:pt modelId="{53228560-C9AC-4BA6-A6A6-C54A2BF6775F}" type="pres">
      <dgm:prSet presAssocID="{EC009D84-FE02-4159-BFB1-5A10A66ABF1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5ECFDB-9BC5-47A4-BB84-41CA96454970}" type="presOf" srcId="{EC009D84-FE02-4159-BFB1-5A10A66ABF1E}" destId="{53228560-C9AC-4BA6-A6A6-C54A2BF6775F}" srcOrd="0" destOrd="0" presId="urn:microsoft.com/office/officeart/2005/8/layout/chevron1"/>
    <dgm:cxn modelId="{148BF483-51AB-4F66-940F-3AD01705F6DF}" srcId="{F47B86D0-BEAF-45FA-A5CC-7490329729A4}" destId="{346FA3CC-8BAB-48F0-9B0E-4A60EACE2EF9}" srcOrd="2" destOrd="0" parTransId="{FCBB48B6-230B-4A2D-AB24-AB43143105D0}" sibTransId="{37E6D7E5-BBD9-4B28-8551-568C9766C0EE}"/>
    <dgm:cxn modelId="{06C9FE1B-B2B1-4B4B-BD8C-F78530B89F99}" srcId="{F47B86D0-BEAF-45FA-A5CC-7490329729A4}" destId="{84968CC2-27C5-4178-B7F0-7A0316873349}" srcOrd="0" destOrd="0" parTransId="{02874FCA-0C9F-42F4-A717-5D9DF28E2B7B}" sibTransId="{5CC579D1-9B57-4D8D-B325-9F7722C3E4C5}"/>
    <dgm:cxn modelId="{C04F6EEA-F2A4-4512-9CE6-ECB9C6E9D00B}" srcId="{F47B86D0-BEAF-45FA-A5CC-7490329729A4}" destId="{EC009D84-FE02-4159-BFB1-5A10A66ABF1E}" srcOrd="3" destOrd="0" parTransId="{B0F6F109-2F94-4A9E-9FA5-2DC40DA7AC17}" sibTransId="{23E1CE0C-E390-40A0-94F8-68330E8E1287}"/>
    <dgm:cxn modelId="{5A493778-2E38-491D-BE29-6532291FA7F0}" type="presOf" srcId="{4E8000AD-C646-4338-B65A-95203E0AFC75}" destId="{170B619B-DB7A-4965-BC88-B574B6B13A99}" srcOrd="0" destOrd="0" presId="urn:microsoft.com/office/officeart/2005/8/layout/chevron1"/>
    <dgm:cxn modelId="{DF8DBF5E-0A35-49DC-8DD2-B3378FCE453D}" type="presOf" srcId="{F47B86D0-BEAF-45FA-A5CC-7490329729A4}" destId="{13D4C81D-2BB7-4197-B5AE-800866E742B9}" srcOrd="0" destOrd="0" presId="urn:microsoft.com/office/officeart/2005/8/layout/chevron1"/>
    <dgm:cxn modelId="{32C34EA1-8DCC-4FE4-B5B3-49516093ED90}" type="presOf" srcId="{346FA3CC-8BAB-48F0-9B0E-4A60EACE2EF9}" destId="{846BF2AF-69B2-42E4-BA76-FFF196A3891C}" srcOrd="0" destOrd="0" presId="urn:microsoft.com/office/officeart/2005/8/layout/chevron1"/>
    <dgm:cxn modelId="{EE2AB6C3-AC84-4D17-B7BC-520F231D0457}" type="presOf" srcId="{84968CC2-27C5-4178-B7F0-7A0316873349}" destId="{497729AE-4828-4BD3-BF3A-1DB9CA714F35}" srcOrd="0" destOrd="0" presId="urn:microsoft.com/office/officeart/2005/8/layout/chevron1"/>
    <dgm:cxn modelId="{03CB2F6F-C92A-4BD9-83F1-15673576B345}" srcId="{F47B86D0-BEAF-45FA-A5CC-7490329729A4}" destId="{4E8000AD-C646-4338-B65A-95203E0AFC75}" srcOrd="1" destOrd="0" parTransId="{0632CFC0-2646-445F-9330-331780A0CBB4}" sibTransId="{054D84B7-6DF7-4A9D-B2B3-6FFEA6B82771}"/>
    <dgm:cxn modelId="{14D8A2CC-AC31-4298-A817-1EEF3527712D}" type="presParOf" srcId="{13D4C81D-2BB7-4197-B5AE-800866E742B9}" destId="{497729AE-4828-4BD3-BF3A-1DB9CA714F35}" srcOrd="0" destOrd="0" presId="urn:microsoft.com/office/officeart/2005/8/layout/chevron1"/>
    <dgm:cxn modelId="{A64DC755-1EBD-47CA-A393-6C94787E4CB8}" type="presParOf" srcId="{13D4C81D-2BB7-4197-B5AE-800866E742B9}" destId="{BEC3DE28-C413-4B67-9B15-81201BB3C39D}" srcOrd="1" destOrd="0" presId="urn:microsoft.com/office/officeart/2005/8/layout/chevron1"/>
    <dgm:cxn modelId="{1AFC36DE-2493-44A5-8141-845311097794}" type="presParOf" srcId="{13D4C81D-2BB7-4197-B5AE-800866E742B9}" destId="{170B619B-DB7A-4965-BC88-B574B6B13A99}" srcOrd="2" destOrd="0" presId="urn:microsoft.com/office/officeart/2005/8/layout/chevron1"/>
    <dgm:cxn modelId="{0BE94064-B417-4B01-A5EA-A878D0355FAA}" type="presParOf" srcId="{13D4C81D-2BB7-4197-B5AE-800866E742B9}" destId="{2B86323B-77F5-481D-8DDE-03265203D668}" srcOrd="3" destOrd="0" presId="urn:microsoft.com/office/officeart/2005/8/layout/chevron1"/>
    <dgm:cxn modelId="{23954A62-929F-4DD9-8AA8-2CC6884FA7F9}" type="presParOf" srcId="{13D4C81D-2BB7-4197-B5AE-800866E742B9}" destId="{846BF2AF-69B2-42E4-BA76-FFF196A3891C}" srcOrd="4" destOrd="0" presId="urn:microsoft.com/office/officeart/2005/8/layout/chevron1"/>
    <dgm:cxn modelId="{FD0BE64A-C263-49E7-8024-9F37931437C6}" type="presParOf" srcId="{13D4C81D-2BB7-4197-B5AE-800866E742B9}" destId="{A48FC867-3447-44EF-B806-92964D6FF60E}" srcOrd="5" destOrd="0" presId="urn:microsoft.com/office/officeart/2005/8/layout/chevron1"/>
    <dgm:cxn modelId="{90FDBCB6-EA34-436B-82DC-AF10CB7E6C07}" type="presParOf" srcId="{13D4C81D-2BB7-4197-B5AE-800866E742B9}" destId="{53228560-C9AC-4BA6-A6A6-C54A2BF6775F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FC2D9A-40BF-4894-B8B5-12EE3F20871C}">
      <dsp:nvSpPr>
        <dsp:cNvPr id="0" name=""/>
        <dsp:cNvSpPr/>
      </dsp:nvSpPr>
      <dsp:spPr>
        <a:xfrm>
          <a:off x="504655" y="2684"/>
          <a:ext cx="2695612" cy="1857276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3EED28-6249-452A-9026-BEF532169108}">
      <dsp:nvSpPr>
        <dsp:cNvPr id="0" name=""/>
        <dsp:cNvSpPr/>
      </dsp:nvSpPr>
      <dsp:spPr>
        <a:xfrm>
          <a:off x="504655" y="1859961"/>
          <a:ext cx="2695612" cy="1000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Соседский краудфандинг</a:t>
          </a:r>
        </a:p>
      </dsp:txBody>
      <dsp:txXfrm>
        <a:off x="504655" y="1859961"/>
        <a:ext cx="2695612" cy="1000072"/>
      </dsp:txXfrm>
    </dsp:sp>
    <dsp:sp modelId="{C805BBB7-BFBA-4092-A35F-BB6EDF9EB6D0}">
      <dsp:nvSpPr>
        <dsp:cNvPr id="0" name=""/>
        <dsp:cNvSpPr/>
      </dsp:nvSpPr>
      <dsp:spPr>
        <a:xfrm>
          <a:off x="3469941" y="2684"/>
          <a:ext cx="2695612" cy="1857276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4B25D-49BC-4101-B276-CB81FE84A0E6}">
      <dsp:nvSpPr>
        <dsp:cNvPr id="0" name=""/>
        <dsp:cNvSpPr/>
      </dsp:nvSpPr>
      <dsp:spPr>
        <a:xfrm>
          <a:off x="3469941" y="1859961"/>
          <a:ext cx="2695612" cy="1000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Гранты                          и субсидии</a:t>
          </a:r>
        </a:p>
      </dsp:txBody>
      <dsp:txXfrm>
        <a:off x="3469941" y="1859961"/>
        <a:ext cx="2695612" cy="1000072"/>
      </dsp:txXfrm>
    </dsp:sp>
    <dsp:sp modelId="{D88E6566-813D-4937-B6F2-FEF16EF3E872}">
      <dsp:nvSpPr>
        <dsp:cNvPr id="0" name=""/>
        <dsp:cNvSpPr/>
      </dsp:nvSpPr>
      <dsp:spPr>
        <a:xfrm>
          <a:off x="504655" y="3129594"/>
          <a:ext cx="2695612" cy="1857276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5005F-6AE1-489B-B366-4D8B7EEA0289}">
      <dsp:nvSpPr>
        <dsp:cNvPr id="0" name=""/>
        <dsp:cNvSpPr/>
      </dsp:nvSpPr>
      <dsp:spPr>
        <a:xfrm>
          <a:off x="504655" y="4986871"/>
          <a:ext cx="2695612" cy="1000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Локальный бизнес                         и застройщики</a:t>
          </a:r>
        </a:p>
      </dsp:txBody>
      <dsp:txXfrm>
        <a:off x="504655" y="4986871"/>
        <a:ext cx="2695612" cy="1000072"/>
      </dsp:txXfrm>
    </dsp:sp>
    <dsp:sp modelId="{A25C894F-2D00-4A10-A34C-2A7E68D0A586}">
      <dsp:nvSpPr>
        <dsp:cNvPr id="0" name=""/>
        <dsp:cNvSpPr/>
      </dsp:nvSpPr>
      <dsp:spPr>
        <a:xfrm>
          <a:off x="3469941" y="3129594"/>
          <a:ext cx="2695612" cy="1857276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1C9D1-9B13-4A05-97DB-544FF9D7B701}">
      <dsp:nvSpPr>
        <dsp:cNvPr id="0" name=""/>
        <dsp:cNvSpPr/>
      </dsp:nvSpPr>
      <dsp:spPr>
        <a:xfrm>
          <a:off x="3469941" y="4986871"/>
          <a:ext cx="2695612" cy="1000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/>
            <a:t>Льготная субаренда</a:t>
          </a:r>
        </a:p>
      </dsp:txBody>
      <dsp:txXfrm>
        <a:off x="3469941" y="4986871"/>
        <a:ext cx="2695612" cy="1000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7E5C2-E687-4BA5-B44F-171473A96CF4}">
      <dsp:nvSpPr>
        <dsp:cNvPr id="0" name=""/>
        <dsp:cNvSpPr/>
      </dsp:nvSpPr>
      <dsp:spPr>
        <a:xfrm rot="5400000">
          <a:off x="3043404" y="115531"/>
          <a:ext cx="1743200" cy="15165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Киноклуб</a:t>
          </a:r>
        </a:p>
      </dsp:txBody>
      <dsp:txXfrm rot="-5400000">
        <a:off x="3393046" y="273872"/>
        <a:ext cx="1043916" cy="1199902"/>
      </dsp:txXfrm>
    </dsp:sp>
    <dsp:sp modelId="{5ED3F897-BAFE-438D-9C94-8D3FC569799D}">
      <dsp:nvSpPr>
        <dsp:cNvPr id="0" name=""/>
        <dsp:cNvSpPr/>
      </dsp:nvSpPr>
      <dsp:spPr>
        <a:xfrm>
          <a:off x="4719317" y="350863"/>
          <a:ext cx="1945412" cy="10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719317" y="350863"/>
        <a:ext cx="1945412" cy="1045920"/>
      </dsp:txXfrm>
    </dsp:sp>
    <dsp:sp modelId="{8C0507A9-70A1-43BC-8C6B-DC021D1A883D}">
      <dsp:nvSpPr>
        <dsp:cNvPr id="0" name=""/>
        <dsp:cNvSpPr/>
      </dsp:nvSpPr>
      <dsp:spPr>
        <a:xfrm rot="5400000">
          <a:off x="1405492" y="115531"/>
          <a:ext cx="1743200" cy="15165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Проведение праздников</a:t>
          </a:r>
        </a:p>
      </dsp:txBody>
      <dsp:txXfrm rot="-5400000">
        <a:off x="1755134" y="273872"/>
        <a:ext cx="1043916" cy="1199902"/>
      </dsp:txXfrm>
    </dsp:sp>
    <dsp:sp modelId="{F5974475-A065-4BCD-B6E9-CDB957D25C45}">
      <dsp:nvSpPr>
        <dsp:cNvPr id="0" name=""/>
        <dsp:cNvSpPr/>
      </dsp:nvSpPr>
      <dsp:spPr>
        <a:xfrm rot="5400000">
          <a:off x="2221310" y="1595160"/>
          <a:ext cx="1743200" cy="15165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Кружки               </a:t>
          </a:r>
          <a:r>
            <a:rPr lang="ru-RU" sz="1400" kern="1200"/>
            <a:t>по интересам</a:t>
          </a:r>
          <a:endParaRPr lang="ru-RU" sz="1400" kern="1200" dirty="0"/>
        </a:p>
      </dsp:txBody>
      <dsp:txXfrm rot="-5400000">
        <a:off x="2570952" y="1753501"/>
        <a:ext cx="1043916" cy="1199902"/>
      </dsp:txXfrm>
    </dsp:sp>
    <dsp:sp modelId="{37D579F0-5066-4A50-A492-BA64D5D6604C}">
      <dsp:nvSpPr>
        <dsp:cNvPr id="0" name=""/>
        <dsp:cNvSpPr/>
      </dsp:nvSpPr>
      <dsp:spPr>
        <a:xfrm>
          <a:off x="389206" y="1830492"/>
          <a:ext cx="1882656" cy="104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89206" y="1830492"/>
        <a:ext cx="1882656" cy="1045920"/>
      </dsp:txXfrm>
    </dsp:sp>
    <dsp:sp modelId="{28D2EFD6-F69B-470C-B90C-21BE66FB961F}">
      <dsp:nvSpPr>
        <dsp:cNvPr id="0" name=""/>
        <dsp:cNvSpPr/>
      </dsp:nvSpPr>
      <dsp:spPr>
        <a:xfrm rot="5400000">
          <a:off x="3859222" y="1595160"/>
          <a:ext cx="1743200" cy="15165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Танцы</a:t>
          </a:r>
        </a:p>
      </dsp:txBody>
      <dsp:txXfrm rot="-5400000">
        <a:off x="4208864" y="1753501"/>
        <a:ext cx="1043916" cy="1199902"/>
      </dsp:txXfrm>
    </dsp:sp>
    <dsp:sp modelId="{7FB6ECCD-BD81-4175-AB01-467AAC8D98BE}">
      <dsp:nvSpPr>
        <dsp:cNvPr id="0" name=""/>
        <dsp:cNvSpPr/>
      </dsp:nvSpPr>
      <dsp:spPr>
        <a:xfrm rot="5400000">
          <a:off x="4653880" y="113308"/>
          <a:ext cx="1743200" cy="15165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Спорт</a:t>
          </a:r>
        </a:p>
      </dsp:txBody>
      <dsp:txXfrm rot="-5400000">
        <a:off x="5003522" y="271649"/>
        <a:ext cx="1043916" cy="1199902"/>
      </dsp:txXfrm>
    </dsp:sp>
    <dsp:sp modelId="{183A35FC-4319-4E87-B7EF-1A8EA191F102}">
      <dsp:nvSpPr>
        <dsp:cNvPr id="0" name=""/>
        <dsp:cNvSpPr/>
      </dsp:nvSpPr>
      <dsp:spPr>
        <a:xfrm>
          <a:off x="5305421" y="3678599"/>
          <a:ext cx="773204" cy="308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0CEAA-9D49-416E-936C-8427EF984476}">
      <dsp:nvSpPr>
        <dsp:cNvPr id="0" name=""/>
        <dsp:cNvSpPr/>
      </dsp:nvSpPr>
      <dsp:spPr>
        <a:xfrm rot="5400000">
          <a:off x="576921" y="1637398"/>
          <a:ext cx="1743200" cy="151658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Фитнес</a:t>
          </a:r>
        </a:p>
      </dsp:txBody>
      <dsp:txXfrm rot="-5400000">
        <a:off x="926563" y="1795739"/>
        <a:ext cx="1043916" cy="1199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FEBDC6-AB6F-4D3C-A960-3FFEF9532E3B}">
      <dsp:nvSpPr>
        <dsp:cNvPr id="0" name=""/>
        <dsp:cNvSpPr/>
      </dsp:nvSpPr>
      <dsp:spPr>
        <a:xfrm>
          <a:off x="1843358" y="0"/>
          <a:ext cx="3965780" cy="36369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Среда</a:t>
          </a:r>
        </a:p>
      </dsp:txBody>
      <dsp:txXfrm>
        <a:off x="3271832" y="181848"/>
        <a:ext cx="1108832" cy="545544"/>
      </dsp:txXfrm>
    </dsp:sp>
    <dsp:sp modelId="{00D5C5F1-FABF-40FB-AA85-FA47EA222716}">
      <dsp:nvSpPr>
        <dsp:cNvPr id="0" name=""/>
        <dsp:cNvSpPr/>
      </dsp:nvSpPr>
      <dsp:spPr>
        <a:xfrm>
          <a:off x="2018183" y="727392"/>
          <a:ext cx="3616130" cy="29095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Сервис</a:t>
          </a:r>
        </a:p>
      </dsp:txBody>
      <dsp:txXfrm>
        <a:off x="3194329" y="901966"/>
        <a:ext cx="1263837" cy="523722"/>
      </dsp:txXfrm>
    </dsp:sp>
    <dsp:sp modelId="{3C9AECCF-645E-4775-9376-B301BA0A6D93}">
      <dsp:nvSpPr>
        <dsp:cNvPr id="0" name=""/>
        <dsp:cNvSpPr/>
      </dsp:nvSpPr>
      <dsp:spPr>
        <a:xfrm>
          <a:off x="2735159" y="1454785"/>
          <a:ext cx="2182177" cy="21821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МОП                 и двор</a:t>
          </a:r>
        </a:p>
      </dsp:txBody>
      <dsp:txXfrm>
        <a:off x="3317801" y="1618448"/>
        <a:ext cx="1016894" cy="490990"/>
      </dsp:txXfrm>
    </dsp:sp>
    <dsp:sp modelId="{16D9494D-1F35-4EC9-8255-A901AC6B1B2A}">
      <dsp:nvSpPr>
        <dsp:cNvPr id="0" name=""/>
        <dsp:cNvSpPr/>
      </dsp:nvSpPr>
      <dsp:spPr>
        <a:xfrm>
          <a:off x="3098855" y="2182177"/>
          <a:ext cx="1454785" cy="14547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Квартира</a:t>
          </a:r>
        </a:p>
      </dsp:txBody>
      <dsp:txXfrm>
        <a:off x="3311904" y="2545874"/>
        <a:ext cx="1028688" cy="7273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E49F6-0C84-47DD-B8D0-2CA0EF31071A}">
      <dsp:nvSpPr>
        <dsp:cNvPr id="0" name=""/>
        <dsp:cNvSpPr/>
      </dsp:nvSpPr>
      <dsp:spPr>
        <a:xfrm>
          <a:off x="6641" y="29794"/>
          <a:ext cx="2342347" cy="12686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2"/>
              </a:solidFill>
              <a:latin typeface="+mn-lt"/>
              <a:ea typeface="+mn-ea"/>
              <a:cs typeface="+mn-cs"/>
            </a:rPr>
            <a:t>Зона кухни, проведения праздников, кулинарных мастер-классов</a:t>
          </a:r>
        </a:p>
      </dsp:txBody>
      <dsp:txXfrm>
        <a:off x="6641" y="29794"/>
        <a:ext cx="2342347" cy="1268619"/>
      </dsp:txXfrm>
    </dsp:sp>
    <dsp:sp modelId="{7C2A1676-80A1-4754-8435-0F957AB5D203}">
      <dsp:nvSpPr>
        <dsp:cNvPr id="0" name=""/>
        <dsp:cNvSpPr/>
      </dsp:nvSpPr>
      <dsp:spPr>
        <a:xfrm>
          <a:off x="2791843" y="18647"/>
          <a:ext cx="2316484" cy="12909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2"/>
              </a:solidFill>
              <a:latin typeface="+mn-lt"/>
              <a:ea typeface="+mn-ea"/>
              <a:cs typeface="+mn-cs"/>
            </a:rPr>
            <a:t>Зал для групповых занятий, фитнеса, танцев</a:t>
          </a:r>
        </a:p>
      </dsp:txBody>
      <dsp:txXfrm>
        <a:off x="2791843" y="18647"/>
        <a:ext cx="2316484" cy="1290912"/>
      </dsp:txXfrm>
    </dsp:sp>
    <dsp:sp modelId="{FE17DA21-5E85-4ACD-BC71-4FB1C658314F}">
      <dsp:nvSpPr>
        <dsp:cNvPr id="0" name=""/>
        <dsp:cNvSpPr/>
      </dsp:nvSpPr>
      <dsp:spPr>
        <a:xfrm>
          <a:off x="5551183" y="13824"/>
          <a:ext cx="2388182" cy="13005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2"/>
              </a:solidFill>
              <a:latin typeface="+mn-lt"/>
              <a:ea typeface="+mn-ea"/>
              <a:cs typeface="+mn-cs"/>
            </a:rPr>
            <a:t>Зона с проектором            для кино-клуба, лекторий, зона проведения мастер-классов</a:t>
          </a:r>
        </a:p>
      </dsp:txBody>
      <dsp:txXfrm>
        <a:off x="5551183" y="13824"/>
        <a:ext cx="2388182" cy="1300558"/>
      </dsp:txXfrm>
    </dsp:sp>
    <dsp:sp modelId="{88100023-EDC6-4FEC-A9CE-C0B884936C33}">
      <dsp:nvSpPr>
        <dsp:cNvPr id="0" name=""/>
        <dsp:cNvSpPr/>
      </dsp:nvSpPr>
      <dsp:spPr>
        <a:xfrm>
          <a:off x="8382220" y="765"/>
          <a:ext cx="2145011" cy="13266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2"/>
              </a:solidFill>
              <a:latin typeface="+mn-lt"/>
              <a:ea typeface="+mn-ea"/>
              <a:cs typeface="+mn-cs"/>
            </a:rPr>
            <a:t>Зона библиотеки                 и дополнительного образования</a:t>
          </a:r>
        </a:p>
      </dsp:txBody>
      <dsp:txXfrm>
        <a:off x="8382220" y="765"/>
        <a:ext cx="2145011" cy="13266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0DD85-AA48-4B22-B4FA-900BC5061243}">
      <dsp:nvSpPr>
        <dsp:cNvPr id="0" name=""/>
        <dsp:cNvSpPr/>
      </dsp:nvSpPr>
      <dsp:spPr>
        <a:xfrm rot="10800000">
          <a:off x="2087007" y="242048"/>
          <a:ext cx="4932331" cy="156300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8999" tIns="68580" rIns="128016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2"/>
              </a:solidFill>
              <a:latin typeface="+mj-lt"/>
              <a:ea typeface="+mj-ea"/>
              <a:cs typeface="+mj-cs"/>
            </a:rPr>
            <a:t>ЦЕЛЕВАЯ АУДИТОРИЯ ПРОЕКТА – жители Города Спутника и, в первую очередь, квартала Радужные Дворы» </a:t>
          </a:r>
          <a:endParaRPr lang="ru-RU" sz="1800" kern="1200" dirty="0"/>
        </a:p>
      </dsp:txBody>
      <dsp:txXfrm rot="10800000">
        <a:off x="2477757" y="242048"/>
        <a:ext cx="4541581" cy="1563002"/>
      </dsp:txXfrm>
    </dsp:sp>
    <dsp:sp modelId="{6D1B902C-F5CC-4269-96AA-D8D6D88B4576}">
      <dsp:nvSpPr>
        <dsp:cNvPr id="0" name=""/>
        <dsp:cNvSpPr/>
      </dsp:nvSpPr>
      <dsp:spPr>
        <a:xfrm>
          <a:off x="0" y="0"/>
          <a:ext cx="1993320" cy="199332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729AE-4828-4BD3-BF3A-1DB9CA714F35}">
      <dsp:nvSpPr>
        <dsp:cNvPr id="0" name=""/>
        <dsp:cNvSpPr/>
      </dsp:nvSpPr>
      <dsp:spPr>
        <a:xfrm>
          <a:off x="4899" y="37996"/>
          <a:ext cx="2851789" cy="11407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Знакомство</a:t>
          </a:r>
        </a:p>
      </dsp:txBody>
      <dsp:txXfrm>
        <a:off x="575257" y="37996"/>
        <a:ext cx="1711074" cy="1140715"/>
      </dsp:txXfrm>
    </dsp:sp>
    <dsp:sp modelId="{170B619B-DB7A-4965-BC88-B574B6B13A99}">
      <dsp:nvSpPr>
        <dsp:cNvPr id="0" name=""/>
        <dsp:cNvSpPr/>
      </dsp:nvSpPr>
      <dsp:spPr>
        <a:xfrm>
          <a:off x="2571509" y="37996"/>
          <a:ext cx="2851789" cy="11407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Вовлечение</a:t>
          </a:r>
        </a:p>
      </dsp:txBody>
      <dsp:txXfrm>
        <a:off x="3141867" y="37996"/>
        <a:ext cx="1711074" cy="1140715"/>
      </dsp:txXfrm>
    </dsp:sp>
    <dsp:sp modelId="{846BF2AF-69B2-42E4-BA76-FFF196A3891C}">
      <dsp:nvSpPr>
        <dsp:cNvPr id="0" name=""/>
        <dsp:cNvSpPr/>
      </dsp:nvSpPr>
      <dsp:spPr>
        <a:xfrm>
          <a:off x="5138119" y="37996"/>
          <a:ext cx="2851789" cy="11407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Мотивация</a:t>
          </a:r>
        </a:p>
      </dsp:txBody>
      <dsp:txXfrm>
        <a:off x="5708477" y="37996"/>
        <a:ext cx="1711074" cy="1140715"/>
      </dsp:txXfrm>
    </dsp:sp>
    <dsp:sp modelId="{53228560-C9AC-4BA6-A6A6-C54A2BF6775F}">
      <dsp:nvSpPr>
        <dsp:cNvPr id="0" name=""/>
        <dsp:cNvSpPr/>
      </dsp:nvSpPr>
      <dsp:spPr>
        <a:xfrm>
          <a:off x="7704729" y="37996"/>
          <a:ext cx="2851789" cy="114071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Образование и опыт</a:t>
          </a:r>
        </a:p>
      </dsp:txBody>
      <dsp:txXfrm>
        <a:off x="8275087" y="37996"/>
        <a:ext cx="1711074" cy="1140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48D6E-2BF1-4E92-86C8-FF727904A8EC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2FD8B-4CC9-42B9-A872-D2ED0CF91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49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2FD8B-4CC9-42B9-A872-D2ED0CF91E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655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2FD8B-4CC9-42B9-A872-D2ED0CF91E7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453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2FD8B-4CC9-42B9-A872-D2ED0CF91E7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579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2FD8B-4CC9-42B9-A872-D2ED0CF91E7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058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2FD8B-4CC9-42B9-A872-D2ED0CF91E7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213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4FA5-79A9-491D-A8EE-CCDF02BBC758}" type="datetime1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81A-7277-4F45-B692-655F769E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44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BB364-EFA0-47E8-A756-B210FBD1C3B7}" type="datetime1">
              <a:rPr lang="ru-RU" smtClean="0"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81A-7277-4F45-B692-655F769E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794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DBC6-B535-4A05-AEC2-986AEB975D1B}" type="datetime1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81A-7277-4F45-B692-655F769E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370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96E4-0209-49CC-9372-B9200A4ECF7E}" type="datetime1">
              <a:rPr lang="ru-RU" smtClean="0"/>
              <a:t>13.07.2023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81A-7277-4F45-B692-655F769E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633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CEC99-A629-4E4E-AD23-02B402DDDF2C}" type="datetime1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81A-7277-4F45-B692-655F769E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62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50E5C-BB6B-4CE0-8B11-823DFD58DBC3}" type="datetime1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81A-7277-4F45-B692-655F769E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141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9C48-74D3-4F5D-A63A-80597870A43E}" type="datetime1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81A-7277-4F45-B692-655F769E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940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EBA6-630C-45EE-8A39-662E84872667}" type="datetime1">
              <a:rPr lang="ru-RU" smtClean="0"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81A-7277-4F45-B692-655F769E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9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93397-47BA-43D1-A816-EE73381F4DFB}" type="datetime1">
              <a:rPr lang="ru-RU" smtClean="0"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81A-7277-4F45-B692-655F769E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9B8BA-01A8-4CA9-AC8E-DC189CCFF1FD}" type="datetime1">
              <a:rPr lang="ru-RU" smtClean="0"/>
              <a:t>13.07.2023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81A-7277-4F45-B692-655F769E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2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A1C0D-0C31-472C-A293-141763522FE5}" type="datetime1">
              <a:rPr lang="ru-RU" smtClean="0"/>
              <a:t>13.07.2023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81A-7277-4F45-B692-655F769E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88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AA18-CB6C-43FE-9637-38BC411149E0}" type="datetime1">
              <a:rPr lang="ru-RU" smtClean="0"/>
              <a:t>13.07.2023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81A-7277-4F45-B692-655F769E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50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9923F-469E-4938-93FD-16734E3A387D}" type="datetime1">
              <a:rPr lang="ru-RU" smtClean="0"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81A-7277-4F45-B692-655F769E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68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AB29CC2D-9BBC-400B-9890-0CE1A1D63E3B}" type="datetime1">
              <a:rPr lang="ru-RU" smtClean="0"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10FA981A-7277-4F45-B692-655F769E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37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55CC472-1D63-4F03-8038-A703CE8D8939}" type="datetime1">
              <a:rPr lang="ru-RU" smtClean="0"/>
              <a:t>13.07.2023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10FA981A-7277-4F45-B692-655F769EA2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87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2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3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926" y="1192516"/>
            <a:ext cx="9128946" cy="2971051"/>
          </a:xfrm>
          <a:effectLst/>
        </p:spPr>
        <p:txBody>
          <a:bodyPr/>
          <a:lstStyle/>
          <a:p>
            <a:r>
              <a:rPr lang="ru-RU" sz="4400" dirty="0">
                <a:solidFill>
                  <a:schemeClr val="bg1"/>
                </a:solidFill>
              </a:rPr>
              <a:t>РАЗРАБОТКА И ВНЕДРЕНИЕ ПРОЕКТА: СОСЕДСКИЙ ЦЕНТР КАК ФАКТОР ПОВЫШЕНИЯ ЦЕННОСТИ ЖИЛОГО КОМПЛЕКСА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926" y="4942373"/>
            <a:ext cx="5786255" cy="1415788"/>
          </a:xfrm>
          <a:effectLst/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solidFill>
                  <a:schemeClr val="bg1"/>
                </a:solidFill>
              </a:rPr>
              <a:t>Автор: </a:t>
            </a:r>
            <a:endParaRPr lang="ru-RU" sz="2200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chemeClr val="bg1"/>
                </a:solidFill>
              </a:rPr>
              <a:t>Заместитель начальника отдела маркетинга, маркетолог-аналитик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solidFill>
                  <a:schemeClr val="bg1"/>
                </a:solidFill>
              </a:rPr>
              <a:t>СХ «</a:t>
            </a:r>
            <a:r>
              <a:rPr lang="ru-RU" sz="2200" dirty="0" err="1" smtClean="0">
                <a:solidFill>
                  <a:schemeClr val="bg1"/>
                </a:solidFill>
              </a:rPr>
              <a:t>Термодом</a:t>
            </a:r>
            <a:r>
              <a:rPr lang="ru-RU" sz="2200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Мухина </a:t>
            </a:r>
            <a:r>
              <a:rPr lang="ru-RU" sz="2200" dirty="0">
                <a:solidFill>
                  <a:schemeClr val="bg1"/>
                </a:solidFill>
              </a:rPr>
              <a:t>Марина Николаевна</a:t>
            </a:r>
          </a:p>
        </p:txBody>
      </p:sp>
      <p:pic>
        <p:nvPicPr>
          <p:cNvPr id="1028" name="Picture 4" descr="https://lh4.googleusercontent.com/T8EuYhNAfY2dsA-z7xrjfDSJaoU48683YyJpXG2V3TT-FwneP7-jOHxKrH7xxoeV2GHK4FWaxvo2E1niwXMZ1R2nnKi0DLBsYVLr7EXAEw2EOo9D-doAym4tIWzUDuo9kwQ3E06rvO0sNWUkM0SgNLNt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49" y="195263"/>
            <a:ext cx="2994025" cy="65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251" y="1410667"/>
            <a:ext cx="2165349" cy="2037003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9205491" y="3512190"/>
            <a:ext cx="3152867" cy="49774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Соседский центр «Дружный»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C855CDC-536F-7BA9-F7FE-3B839CE4707B}"/>
              </a:ext>
            </a:extLst>
          </p:cNvPr>
          <p:cNvSpPr txBox="1">
            <a:spLocks/>
          </p:cNvSpPr>
          <p:nvPr/>
        </p:nvSpPr>
        <p:spPr>
          <a:xfrm>
            <a:off x="7005467" y="5059450"/>
            <a:ext cx="5186533" cy="1415788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solidFill>
                  <a:schemeClr val="bg1"/>
                </a:solidFill>
              </a:rPr>
              <a:t>Руководитель: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2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solidFill>
                  <a:schemeClr val="bg1"/>
                </a:solidFill>
              </a:rPr>
              <a:t>К.э.н., доцент ФГБОУ ВО ПГУ</a:t>
            </a:r>
          </a:p>
          <a:p>
            <a:r>
              <a:rPr lang="ru-RU" sz="2200" dirty="0">
                <a:solidFill>
                  <a:schemeClr val="bg1"/>
                </a:solidFill>
              </a:rPr>
              <a:t>Зинченко Светлана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2104577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1706" y="2222287"/>
            <a:ext cx="4936359" cy="3693601"/>
          </a:xfrm>
          <a:effectLst/>
        </p:spPr>
        <p:txBody>
          <a:bodyPr>
            <a:norm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q"/>
            </a:pPr>
            <a:r>
              <a:rPr lang="ru-RU" sz="2000" dirty="0"/>
              <a:t>Уровень знания о соседских центрах среди жителей составил </a:t>
            </a:r>
            <a:r>
              <a:rPr lang="ru-RU" sz="2000" u="sng" dirty="0"/>
              <a:t>80%</a:t>
            </a:r>
          </a:p>
          <a:p>
            <a:pPr marL="285750" indent="-285750">
              <a:buClrTx/>
              <a:buFont typeface="Wingdings" panose="05000000000000000000" pitchFamily="2" charset="2"/>
              <a:buChar char="q"/>
            </a:pPr>
            <a:r>
              <a:rPr lang="ru-RU" sz="2000" u="sng" dirty="0"/>
              <a:t>66% </a:t>
            </a:r>
            <a:r>
              <a:rPr lang="ru-RU" sz="2000" dirty="0"/>
              <a:t>ответивших поддерживают проект, готовы посещать соседский центр и участвовать в его жизни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07425" y="1842247"/>
            <a:ext cx="6584576" cy="1423522"/>
          </a:xfrm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Выявление потребительских предпочтений                                по зонированию и активностям, ожидания </a:t>
            </a:r>
          </a:p>
          <a:p>
            <a:endParaRPr lang="ru-RU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81A-7277-4F45-B692-655F769EA2CE}" type="slidenum">
              <a:rPr lang="ru-RU" smtClean="0">
                <a:solidFill>
                  <a:schemeClr val="bg1"/>
                </a:solidFill>
              </a:rPr>
              <a:t>10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8185" y="4976436"/>
            <a:ext cx="5290862" cy="112955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0" dirty="0">
                <a:solidFill>
                  <a:schemeClr val="bg1"/>
                </a:solidFill>
              </a:rPr>
              <a:t>* Опрос проведен управляющей компанией через систему коммуникации с жителями в приложении «</a:t>
            </a:r>
            <a:r>
              <a:rPr lang="ru-RU" sz="1600" b="0" dirty="0" err="1">
                <a:solidFill>
                  <a:schemeClr val="bg1"/>
                </a:solidFill>
              </a:rPr>
              <a:t>Термодом</a:t>
            </a:r>
            <a:r>
              <a:rPr lang="ru-RU" sz="1600" b="0" dirty="0">
                <a:solidFill>
                  <a:schemeClr val="bg1"/>
                </a:solidFill>
              </a:rPr>
              <a:t>-Сервис» (на базе «</a:t>
            </a:r>
            <a:r>
              <a:rPr lang="ru-RU" sz="1600" b="0" dirty="0" err="1">
                <a:solidFill>
                  <a:schemeClr val="bg1"/>
                </a:solidFill>
              </a:rPr>
              <a:t>Домиленд</a:t>
            </a:r>
            <a:r>
              <a:rPr lang="ru-RU" sz="1600" b="0" dirty="0">
                <a:solidFill>
                  <a:schemeClr val="bg1"/>
                </a:solidFill>
              </a:rPr>
              <a:t>»). Выборка – 917 квартир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69865607"/>
              </p:ext>
            </p:extLst>
          </p:nvPr>
        </p:nvGraphicFramePr>
        <p:xfrm>
          <a:off x="5361064" y="2796125"/>
          <a:ext cx="7053936" cy="4706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8197F1FD-47E7-30DB-472D-31E7729C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52010"/>
            <a:ext cx="12192000" cy="970450"/>
          </a:xfrm>
          <a:effectLst/>
        </p:spPr>
        <p:txBody>
          <a:bodyPr/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Результаты исследования отношения                                             к соседским центрам жителей ЖК «Радужные Дворы»                в Городе Спутнике</a:t>
            </a:r>
          </a:p>
        </p:txBody>
      </p:sp>
    </p:spTree>
    <p:extLst>
      <p:ext uri="{BB962C8B-B14F-4D97-AF65-F5344CB8AC3E}">
        <p14:creationId xmlns:p14="http://schemas.microsoft.com/office/powerpoint/2010/main" val="836059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075"/>
            <a:ext cx="12192000" cy="970450"/>
          </a:xfrm>
          <a:effectLst/>
        </p:spPr>
        <p:txBody>
          <a:bodyPr/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Продукт в </a:t>
            </a:r>
            <a:r>
              <a:rPr lang="ru-RU" sz="3600" dirty="0" err="1">
                <a:solidFill>
                  <a:schemeClr val="bg1"/>
                </a:solidFill>
              </a:rPr>
              <a:t>девелопменте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087503"/>
              </p:ext>
            </p:extLst>
          </p:nvPr>
        </p:nvGraphicFramePr>
        <p:xfrm>
          <a:off x="5957454" y="2580337"/>
          <a:ext cx="7652497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81A-7277-4F45-B692-655F769EA2CE}" type="slidenum">
              <a:rPr lang="ru-RU" smtClean="0">
                <a:solidFill>
                  <a:schemeClr val="bg1"/>
                </a:solidFill>
              </a:rPr>
              <a:t>11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2" y="1380078"/>
            <a:ext cx="7204364" cy="491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60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072" y="433741"/>
            <a:ext cx="9285754" cy="970450"/>
          </a:xfrm>
          <a:effectLst/>
        </p:spPr>
        <p:txBody>
          <a:bodyPr/>
          <a:lstStyle/>
          <a:p>
            <a:pPr algn="ctr"/>
            <a:r>
              <a:rPr lang="ru-RU" sz="3400" dirty="0">
                <a:solidFill>
                  <a:schemeClr val="bg1"/>
                </a:solidFill>
              </a:rPr>
              <a:t>Концепция проекта «Соседский центр «ДРУЖНЫЙ»» в ЖК «Радужные Дворы»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0"/>
            <a:ext cx="2362198" cy="191351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81A-7277-4F45-B692-655F769EA2CE}" type="slidenum">
              <a:rPr lang="ru-RU" smtClean="0">
                <a:solidFill>
                  <a:schemeClr val="bg1"/>
                </a:solidFill>
              </a:rPr>
              <a:t>12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103" y="1913513"/>
            <a:ext cx="5757897" cy="3532546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18072559"/>
              </p:ext>
            </p:extLst>
          </p:nvPr>
        </p:nvGraphicFramePr>
        <p:xfrm>
          <a:off x="543701" y="5497083"/>
          <a:ext cx="10533874" cy="1328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2" y="1940835"/>
            <a:ext cx="5771829" cy="353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21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168" y="282392"/>
            <a:ext cx="11705664" cy="3160057"/>
          </a:xfrm>
          <a:effectLst/>
        </p:spPr>
        <p:txBody>
          <a:bodyPr/>
          <a:lstStyle/>
          <a:p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BIG IDEA:</a:t>
            </a:r>
            <a:r>
              <a:rPr lang="ru-RU" sz="1800" dirty="0">
                <a:solidFill>
                  <a:schemeClr val="bg1"/>
                </a:solidFill>
              </a:rPr>
              <a:t/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 «Соседский центр «Дружный»» – это многофункциональное пространство, в котором поддерживаются                               и воплощаются в жизнь инициативы жителей. Это место для общения, отдыха и проведения мероприятий, реализации совместных идей и личностного развития.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/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2">
                    <a:lumMod val="75000"/>
                  </a:schemeClr>
                </a:solidFill>
              </a:rPr>
              <a:t>МИССИЯ – </a:t>
            </a:r>
            <a:r>
              <a:rPr lang="ru-RU" sz="1800" dirty="0">
                <a:solidFill>
                  <a:schemeClr val="bg1"/>
                </a:solidFill>
              </a:rPr>
              <a:t>внедрение и развитие культуры добрососедства, поддержка соседских активностей.</a:t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/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i="1" dirty="0">
                <a:solidFill>
                  <a:schemeClr val="bg1"/>
                </a:solidFill>
              </a:rPr>
              <a:t>Мы хотим помочь соседям сделать жизнь ярче и насыщеннее, вдохновляя на непрерывное развитие.                      Поэтому смело предлагайте свои идеи, и мы поможем в их воплощении!  Каким образом мы можем быть вам полезны? Мы – отличная площадка для проведения мастер-классов, презентаций, тематических вечеринок,             лекций и регулярных занятий!</a:t>
            </a:r>
            <a:br>
              <a:rPr lang="ru-RU" sz="1800" i="1" dirty="0">
                <a:solidFill>
                  <a:schemeClr val="bg1"/>
                </a:solidFill>
              </a:rPr>
            </a:br>
            <a:endParaRPr lang="ru-RU" sz="1800" i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130" y="5190565"/>
            <a:ext cx="6212542" cy="1667435"/>
          </a:xfrm>
          <a:effectLst/>
        </p:spPr>
        <p:txBody>
          <a:bodyPr>
            <a:normAutofit fontScale="55000" lnSpcReduction="20000"/>
          </a:bodyPr>
          <a:lstStyle/>
          <a:p>
            <a:r>
              <a:rPr lang="ru-RU" sz="3600" b="1" dirty="0"/>
              <a:t>СЕГМЕНТЫ ЦЕЛЕВОЙ АУДИТОРИИ ПРОЕКТА: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bg1"/>
                </a:solidFill>
              </a:rPr>
              <a:t>женщины 20-55 лет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bg1"/>
                </a:solidFill>
              </a:rPr>
              <a:t>мужчины 30-50 лет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bg1"/>
                </a:solidFill>
              </a:rPr>
              <a:t>жители возраста 55-75 лет (мужчины и женщины)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900" dirty="0"/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80645230"/>
              </p:ext>
            </p:extLst>
          </p:nvPr>
        </p:nvGraphicFramePr>
        <p:xfrm>
          <a:off x="3573557" y="2851544"/>
          <a:ext cx="7637929" cy="199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одзаголовок 2"/>
          <p:cNvSpPr txBox="1">
            <a:spLocks/>
          </p:cNvSpPr>
          <p:nvPr/>
        </p:nvSpPr>
        <p:spPr>
          <a:xfrm>
            <a:off x="6627158" y="5543549"/>
            <a:ext cx="5564842" cy="1115751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chemeClr val="bg1"/>
                </a:solidFill>
              </a:rPr>
              <a:t>мамы с детьми до 7 лет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chemeClr val="bg1"/>
                </a:solidFill>
              </a:rPr>
              <a:t>дети 7-12 лет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chemeClr val="bg1"/>
                </a:solidFill>
              </a:rPr>
              <a:t>подростки 13-17 лет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900" dirty="0"/>
          </a:p>
          <a:p>
            <a:endParaRPr lang="ru-RU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678331" y="5915888"/>
            <a:ext cx="1062155" cy="490599"/>
          </a:xfrm>
        </p:spPr>
        <p:txBody>
          <a:bodyPr/>
          <a:lstStyle/>
          <a:p>
            <a:fld id="{10FA981A-7277-4F45-B692-655F769EA2CE}" type="slidenum">
              <a:rPr lang="ru-RU" smtClean="0">
                <a:solidFill>
                  <a:schemeClr val="bg1"/>
                </a:solidFill>
              </a:rPr>
              <a:t>13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73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Схема взаимодействия с жителями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9" b="22569"/>
          <a:stretch>
            <a:fillRect/>
          </a:stretch>
        </p:blipFill>
        <p:spPr>
          <a:xfrm>
            <a:off x="0" y="0"/>
            <a:ext cx="12192000" cy="48006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81A-7277-4F45-B692-655F769EA2CE}" type="slidenum">
              <a:rPr lang="ru-RU" smtClean="0">
                <a:solidFill>
                  <a:schemeClr val="bg1"/>
                </a:solidFill>
              </a:rPr>
              <a:t>14</a:t>
            </a:fld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35818467"/>
              </p:ext>
            </p:extLst>
          </p:nvPr>
        </p:nvGraphicFramePr>
        <p:xfrm>
          <a:off x="647990" y="5367338"/>
          <a:ext cx="10561418" cy="121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1831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8844"/>
            <a:ext cx="12192000" cy="970450"/>
          </a:xfrm>
          <a:effectLst/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Стратегия запуска проекта «Соседский центр»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81A-7277-4F45-B692-655F769EA2CE}" type="slidenum">
              <a:rPr lang="ru-RU" smtClean="0"/>
              <a:t>15</a:t>
            </a:fld>
            <a:endParaRPr lang="ru-RU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0FF3B859-7DEF-DF66-5C29-359E8BF2A7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421354"/>
              </p:ext>
            </p:extLst>
          </p:nvPr>
        </p:nvGraphicFramePr>
        <p:xfrm>
          <a:off x="266700" y="1337481"/>
          <a:ext cx="11858625" cy="5344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2422">
                  <a:extLst>
                    <a:ext uri="{9D8B030D-6E8A-4147-A177-3AD203B41FA5}">
                      <a16:colId xmlns="" xmlns:a16="http://schemas.microsoft.com/office/drawing/2014/main" val="3558597289"/>
                    </a:ext>
                  </a:extLst>
                </a:gridCol>
                <a:gridCol w="9706203">
                  <a:extLst>
                    <a:ext uri="{9D8B030D-6E8A-4147-A177-3AD203B41FA5}">
                      <a16:colId xmlns="" xmlns:a16="http://schemas.microsoft.com/office/drawing/2014/main" val="543051315"/>
                    </a:ext>
                  </a:extLst>
                </a:gridCol>
              </a:tblGrid>
              <a:tr h="152689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Подготовительный этап 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 месяца)</a:t>
                      </a:r>
                    </a:p>
                  </a:txBody>
                  <a:tcPr marL="46669" marR="466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effectLst/>
                        </a:rPr>
                        <a:t>Маркетинговые исследования предпочтений жителей.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effectLst/>
                        </a:rPr>
                        <a:t>Выявление готовности участвовать в проекте.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effectLst/>
                        </a:rPr>
                        <a:t>Поиск лидеров и соседских компетенций через опросы.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effectLst/>
                        </a:rPr>
                        <a:t>Работа по подбору персонала, определение должностных обязанностей и инструкций.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effectLst/>
                        </a:rPr>
                        <a:t>Окончательное зонирование и определение наполнения соседского центра.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effectLst/>
                        </a:rPr>
                        <a:t>Разработка сайта и страниц в социальных сетях.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9" marR="466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81530054"/>
                  </a:ext>
                </a:extLst>
              </a:tr>
              <a:tr h="1272408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Запуск 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месяц)</a:t>
                      </a:r>
                    </a:p>
                  </a:txBody>
                  <a:tcPr marL="46669" marR="466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effectLst/>
                        </a:rPr>
                        <a:t>Определение формата и тематики первых мероприятий.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effectLst/>
                        </a:rPr>
                        <a:t>Утверждение ценовой политики.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effectLst/>
                        </a:rPr>
                        <a:t>Информирование о запуске по различным источникам.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effectLst/>
                        </a:rPr>
                        <a:t>Организация торжественного открытия центра.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effectLst/>
                        </a:rPr>
                        <a:t>Интеграция в коммуникацию застройщика.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9" marR="466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68139"/>
                  </a:ext>
                </a:extLst>
              </a:tr>
              <a:tr h="1017926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Вовлечение 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 месяца)</a:t>
                      </a:r>
                    </a:p>
                  </a:txBody>
                  <a:tcPr marL="46669" marR="466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effectLst/>
                        </a:rPr>
                        <a:t>Застройщик принимает максимальное участие в проекте.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effectLst/>
                        </a:rPr>
                        <a:t>В отношении схемы взаимодействия с жителями реализуются форматы: знакомство и вовлечение.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effectLst/>
                        </a:rPr>
                        <a:t>Начинается вовлечение бизнеса.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effectLst/>
                        </a:rPr>
                        <a:t>Выявление лидеров, продолжается сбор соседских компетенций.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9" marR="466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4449835"/>
                  </a:ext>
                </a:extLst>
              </a:tr>
              <a:tr h="1526890"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схемы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функционирования</a:t>
                      </a: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ru-RU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(4 месяца)</a:t>
                      </a:r>
                    </a:p>
                  </a:txBody>
                  <a:tcPr marL="46669" marR="466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effectLst/>
                        </a:rPr>
                        <a:t>В отношении схемы взаимодействия с жителями могут применяться форматы: мотивация, образование и опыт.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effectLst/>
                        </a:rPr>
                        <a:t>Активная работа с бизнесом через партнёрские пакеты.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effectLst/>
                        </a:rPr>
                        <a:t>Аренда помещений под активности.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effectLst/>
                        </a:rPr>
                        <a:t>Внедрение дополнительных сервисов.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effectLst/>
                        </a:rPr>
                        <a:t>На этапах 3-4 происходит становление системы финансирования. После вовлечения и формирования доверия можно применять соседский краудфандинг и снижать долю финансирования застройщиком.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669" marR="4666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41095839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 txBox="1">
            <a:spLocks/>
          </p:cNvSpPr>
          <p:nvPr/>
        </p:nvSpPr>
        <p:spPr>
          <a:xfrm>
            <a:off x="10830731" y="60682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FA981A-7277-4F45-B692-655F769EA2CE}" type="slidenum">
              <a:rPr lang="ru-RU" smtClean="0">
                <a:solidFill>
                  <a:schemeClr val="bg1"/>
                </a:solidFill>
              </a:rPr>
              <a:pPr/>
              <a:t>15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15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47188"/>
            <a:ext cx="12192000" cy="970450"/>
          </a:xfrm>
          <a:effectLst/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Экономическое обоснование внедрения проекта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599" y="3033753"/>
            <a:ext cx="6501745" cy="3936466"/>
          </a:xfrm>
          <a:effectLst/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q"/>
            </a:pPr>
            <a:r>
              <a:rPr lang="ru-RU" b="1" dirty="0"/>
              <a:t>ДОПОЛНИТЕЛЬНАЯ ВЫРУЧКА </a:t>
            </a:r>
            <a:r>
              <a:rPr lang="ru-RU" dirty="0"/>
              <a:t>от реализации недвижимости в ЖК «Радужные Дворы»                      (1 419 квартир) с соседским центром  </a:t>
            </a:r>
            <a:r>
              <a:rPr lang="ru-RU" sz="2000" u="sng" dirty="0"/>
              <a:t>56 807 683 руб.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b="1" dirty="0"/>
              <a:t>ЗАТРАТЫ НА РЕАЛИЗАЦИЮ ПРОЕКТА</a:t>
            </a:r>
            <a:r>
              <a:rPr lang="ru-RU" dirty="0"/>
              <a:t> «Соседский центр» в ЖК «Радужные Дворы» </a:t>
            </a:r>
            <a:r>
              <a:rPr lang="ru-RU" sz="2000" u="sng" dirty="0"/>
              <a:t>53 068 200 руб.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b="1" dirty="0"/>
              <a:t>ПРОГНОЗИРУЕМАЯ ДОПОЛНИТЕЛЬНАЯ ПРИБЫЛЬ             </a:t>
            </a:r>
            <a:r>
              <a:rPr lang="ru-RU" dirty="0"/>
              <a:t>от реализации проекта в ЖК «Радужные Дворы»:</a:t>
            </a:r>
          </a:p>
          <a:p>
            <a:pPr marL="0" indent="0" algn="ctr">
              <a:buNone/>
            </a:pPr>
            <a:endParaRPr lang="ru-RU" sz="2400" u="sng" dirty="0"/>
          </a:p>
          <a:p>
            <a:pPr marL="0" indent="0" algn="ctr">
              <a:buNone/>
            </a:pPr>
            <a:r>
              <a:rPr lang="ru-RU" sz="2400" u="sng" dirty="0"/>
              <a:t>56 807 683 – 53 068 200 = 3 739 483 руб.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30344" y="3033752"/>
            <a:ext cx="5553071" cy="1700173"/>
          </a:xfrm>
          <a:effectLst/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ru-RU" b="1" dirty="0"/>
              <a:t>ПРОЦЕНТ СДЕЛОК ПО РЕКОМЕНДАЦИИ ЖИЛЬЦОВ </a:t>
            </a:r>
            <a:r>
              <a:rPr lang="ru-RU" dirty="0"/>
              <a:t>проектов компании «</a:t>
            </a:r>
            <a:r>
              <a:rPr lang="ru-RU" dirty="0" err="1"/>
              <a:t>Термодом</a:t>
            </a:r>
            <a:r>
              <a:rPr lang="ru-RU" dirty="0"/>
              <a:t>»            по итогам 2022 года составил 18%,                                  с учетом роста до 30% выручка увеличится            на </a:t>
            </a:r>
            <a:r>
              <a:rPr lang="ru-RU" sz="2400" u="sng" dirty="0"/>
              <a:t>417 965 604 руб</a:t>
            </a:r>
            <a:r>
              <a:rPr lang="ru-RU" dirty="0"/>
              <a:t>. за год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81A-7277-4F45-B692-655F769EA2CE}" type="slidenum">
              <a:rPr lang="ru-RU" smtClean="0">
                <a:solidFill>
                  <a:schemeClr val="bg1"/>
                </a:solidFill>
              </a:rPr>
              <a:t>16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87415" y="218960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/>
              <a:t>РОСТ ПОТРЕБИТЕЛЬСКОЙ ЛОЯЛЬНОСТИ = </a:t>
            </a:r>
          </a:p>
          <a:p>
            <a:pPr algn="ctr"/>
            <a:r>
              <a:rPr lang="ru-RU" sz="2000" b="1" dirty="0"/>
              <a:t>РОСТ ПОКУПОК ПО РЕКОМЕНДАЦИИ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599" y="2189607"/>
            <a:ext cx="5867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УВЕЛИЧЕНИЕ СТОИМОСТИ КВАДРАТНОГО МЕТРА ЖИЛОЙ НЕДВИЖИМОСТИ НА 1%</a:t>
            </a:r>
          </a:p>
        </p:txBody>
      </p:sp>
    </p:spTree>
    <p:extLst>
      <p:ext uri="{BB962C8B-B14F-4D97-AF65-F5344CB8AC3E}">
        <p14:creationId xmlns:p14="http://schemas.microsoft.com/office/powerpoint/2010/main" val="2314079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704" y="483737"/>
            <a:ext cx="11725835" cy="970450"/>
          </a:xfrm>
          <a:effectLst/>
        </p:spPr>
        <p:txBody>
          <a:bodyPr/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Маркетинговые эффекты от внедрения проекта «Соседский центр»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1704" y="2270312"/>
            <a:ext cx="3509682" cy="646392"/>
          </a:xfrm>
          <a:effectLst/>
        </p:spPr>
        <p:txBody>
          <a:bodyPr/>
          <a:lstStyle/>
          <a:p>
            <a:r>
              <a:rPr lang="ru-RU" b="1" dirty="0"/>
              <a:t>Рост </a:t>
            </a:r>
            <a:r>
              <a:rPr lang="en-US" b="1" dirty="0"/>
              <a:t>NPS</a:t>
            </a:r>
            <a:r>
              <a:rPr lang="ru-RU" b="1" dirty="0"/>
              <a:t> +10 %</a:t>
            </a:r>
          </a:p>
        </p:txBody>
      </p:sp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530" y="3508374"/>
            <a:ext cx="2472086" cy="2472086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81A-7277-4F45-B692-655F769EA2CE}" type="slidenum">
              <a:rPr lang="ru-RU" smtClean="0">
                <a:solidFill>
                  <a:schemeClr val="bg1"/>
                </a:solidFill>
              </a:rPr>
              <a:t>17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Текст 2"/>
          <p:cNvSpPr>
            <a:spLocks noGrp="1"/>
          </p:cNvSpPr>
          <p:nvPr>
            <p:ph type="body" idx="1"/>
          </p:nvPr>
        </p:nvSpPr>
        <p:spPr>
          <a:xfrm>
            <a:off x="4242246" y="2324903"/>
            <a:ext cx="3482788" cy="646392"/>
          </a:xfrm>
          <a:effectLst/>
        </p:spPr>
        <p:txBody>
          <a:bodyPr/>
          <a:lstStyle/>
          <a:p>
            <a:r>
              <a:rPr lang="ru-RU" b="1" dirty="0"/>
              <a:t>Рост </a:t>
            </a:r>
            <a:r>
              <a:rPr lang="en-US" b="1" dirty="0"/>
              <a:t>CSI</a:t>
            </a:r>
            <a:endParaRPr lang="ru-RU" b="1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8025104" y="2311256"/>
            <a:ext cx="3482788" cy="646392"/>
          </a:xfrm>
          <a:effectLst/>
        </p:spPr>
        <p:txBody>
          <a:bodyPr/>
          <a:lstStyle/>
          <a:p>
            <a:r>
              <a:rPr lang="ru-RU" b="1" dirty="0"/>
              <a:t>Рост индекса доверия</a:t>
            </a:r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4" y="3508374"/>
            <a:ext cx="3509962" cy="2246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104" y="3508374"/>
            <a:ext cx="3196366" cy="2240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7245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820" y="0"/>
            <a:ext cx="6244979" cy="171267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Выгоды застройщика                           от внедрения и реализации проектов соседских центров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5820" y="1751136"/>
            <a:ext cx="6778527" cy="5039265"/>
          </a:xfrm>
        </p:spPr>
        <p:txBody>
          <a:bodyPr>
            <a:noAutofit/>
          </a:bodyPr>
          <a:lstStyle/>
          <a:p>
            <a:pPr marL="285750" lvl="0" indent="-285750">
              <a:buClrTx/>
              <a:buFont typeface="Wingdings" panose="05000000000000000000" pitchFamily="2" charset="2"/>
              <a:buChar char="q"/>
            </a:pPr>
            <a:r>
              <a:rPr lang="ru-RU" sz="1600" dirty="0"/>
              <a:t>выделение жилого комплекса среди конкурентов;</a:t>
            </a:r>
          </a:p>
          <a:p>
            <a:pPr marL="285750" lvl="0" indent="-285750">
              <a:buClrTx/>
              <a:buFont typeface="Wingdings" panose="05000000000000000000" pitchFamily="2" charset="2"/>
              <a:buChar char="q"/>
            </a:pPr>
            <a:r>
              <a:rPr lang="ru-RU" sz="1600" dirty="0"/>
              <a:t>сокращение расходов на прямую рекламу и PR за счет     использования «живого» контента о соседских активностях                                     и добрососедстве;</a:t>
            </a:r>
          </a:p>
          <a:p>
            <a:pPr marL="285750" lvl="0" indent="-285750">
              <a:buClrTx/>
              <a:buFont typeface="Wingdings" panose="05000000000000000000" pitchFamily="2" charset="2"/>
              <a:buChar char="q"/>
            </a:pPr>
            <a:r>
              <a:rPr lang="ru-RU" sz="1600" dirty="0"/>
              <a:t>повышение конверсии в сделки и рост продаж по рекомендации;</a:t>
            </a:r>
          </a:p>
          <a:p>
            <a:pPr marL="285750" lvl="0" indent="-285750">
              <a:buClrTx/>
              <a:buFont typeface="Wingdings" panose="05000000000000000000" pitchFamily="2" charset="2"/>
              <a:buChar char="q"/>
            </a:pPr>
            <a:r>
              <a:rPr lang="ru-RU" sz="1600" dirty="0"/>
              <a:t>минимизация негатива к застройщику и управляющей компании через работу с лидерами мнений среди жителей;</a:t>
            </a:r>
          </a:p>
          <a:p>
            <a:pPr marL="285750" lvl="0" indent="-285750">
              <a:buClrTx/>
              <a:buFont typeface="Wingdings" panose="05000000000000000000" pitchFamily="2" charset="2"/>
              <a:buChar char="q"/>
            </a:pPr>
            <a:r>
              <a:rPr lang="ru-RU" sz="1600" dirty="0"/>
              <a:t>обеспечение базового набора социальных услуг и развлечений                    до ввода основной инфраструктуры;</a:t>
            </a:r>
          </a:p>
          <a:p>
            <a:pPr marL="285750" lvl="0" indent="-285750">
              <a:buClrTx/>
              <a:buFont typeface="Wingdings" panose="05000000000000000000" pitchFamily="2" charset="2"/>
              <a:buChar char="q"/>
            </a:pPr>
            <a:r>
              <a:rPr lang="ru-RU" sz="1600" dirty="0"/>
              <a:t>рост лояльности среди жителей, рост процента повторных покупок;</a:t>
            </a:r>
          </a:p>
          <a:p>
            <a:pPr marL="285750" lvl="0" indent="-285750">
              <a:buClrTx/>
              <a:buFont typeface="Wingdings" panose="05000000000000000000" pitchFamily="2" charset="2"/>
              <a:buChar char="q"/>
            </a:pPr>
            <a:r>
              <a:rPr lang="ru-RU" sz="1600" dirty="0" smtClean="0"/>
              <a:t>аналитика </a:t>
            </a:r>
            <a:r>
              <a:rPr lang="ru-RU" sz="1600" dirty="0"/>
              <a:t>и эффективность маркетинга – информация для прикладной аналитики, проработки персона-моделей проектов,                         а также роста эффективности маркетинга в будущих проектах;</a:t>
            </a:r>
          </a:p>
          <a:p>
            <a:pPr marL="285750" lvl="0" indent="-285750">
              <a:buClrTx/>
              <a:buFont typeface="Wingdings" panose="05000000000000000000" pitchFamily="2" charset="2"/>
              <a:buChar char="q"/>
            </a:pPr>
            <a:r>
              <a:rPr lang="ru-RU" sz="1600" dirty="0"/>
              <a:t>экономия средств: уменьшение затрат на поддержание и развитие среды проекта за счет инициативы и активности жителей.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" r="8116"/>
          <a:stretch>
            <a:fillRect/>
          </a:stretch>
        </p:blipFill>
        <p:spPr>
          <a:xfrm>
            <a:off x="6642847" y="0"/>
            <a:ext cx="5549153" cy="685800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901539" y="6219483"/>
            <a:ext cx="1062155" cy="490599"/>
          </a:xfrm>
        </p:spPr>
        <p:txBody>
          <a:bodyPr/>
          <a:lstStyle/>
          <a:p>
            <a:fld id="{10FA981A-7277-4F45-B692-655F769EA2CE}" type="slidenum">
              <a:rPr lang="ru-RU" smtClean="0"/>
              <a:t>18</a:t>
            </a:fld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F2CA4C4-AE00-FB7E-7144-398600FCD1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347" y="3505381"/>
            <a:ext cx="3429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1A6CB6D-7935-A1E2-F914-5848153044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699" y="3467463"/>
            <a:ext cx="2497301" cy="3504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омер слайда 6"/>
          <p:cNvSpPr txBox="1">
            <a:spLocks/>
          </p:cNvSpPr>
          <p:nvPr/>
        </p:nvSpPr>
        <p:spPr>
          <a:xfrm>
            <a:off x="11129845" y="6346513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FA981A-7277-4F45-B692-655F769EA2CE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369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5E3B3D-3B75-3D5B-437B-2541E15F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4788"/>
            <a:ext cx="12192000" cy="970450"/>
          </a:xfrm>
          <a:effectLst/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Внедрение проекта «Соседский центр»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DB5276EF-EDB2-0150-C51B-FEE83D32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04" y="6188894"/>
            <a:ext cx="1062155" cy="490599"/>
          </a:xfrm>
        </p:spPr>
        <p:txBody>
          <a:bodyPr/>
          <a:lstStyle/>
          <a:p>
            <a:fld id="{10FA981A-7277-4F45-B692-655F769EA2CE}" type="slidenum">
              <a:rPr lang="ru-RU" smtClean="0">
                <a:solidFill>
                  <a:schemeClr val="bg1"/>
                </a:solidFill>
              </a:rPr>
              <a:t>19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81" y="4324668"/>
            <a:ext cx="2872728" cy="1929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26" y="4542260"/>
            <a:ext cx="3679343" cy="16466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891"/>
            <a:ext cx="3906281" cy="16226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445" y="2146007"/>
            <a:ext cx="3641147" cy="13915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955" y="2079861"/>
            <a:ext cx="2586605" cy="17320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446" y="4172374"/>
            <a:ext cx="2769622" cy="208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="" xmlns:a16="http://schemas.microsoft.com/office/drawing/2014/main" id="{F5D8CBC8-202F-4F3E-98DD-70D6FCB78A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2BDEF1B6-CABC-4FE5-BBB0-98BACFAB07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человек, стол, внутренний, групп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9" r="20560" b="2"/>
          <a:stretch/>
        </p:blipFill>
        <p:spPr>
          <a:xfrm>
            <a:off x="5985393" y="-1"/>
            <a:ext cx="3312481" cy="3383279"/>
          </a:xfrm>
          <a:prstGeom prst="rect">
            <a:avLst/>
          </a:prstGeom>
        </p:spPr>
      </p:pic>
      <p:sp>
        <p:nvSpPr>
          <p:cNvPr id="17" name="Freeform 9">
            <a:extLst>
              <a:ext uri="{FF2B5EF4-FFF2-40B4-BE49-F238E27FC236}">
                <a16:creationId xmlns="" xmlns:a16="http://schemas.microsoft.com/office/drawing/2014/main" id="{B48BE8E5-C0F4-4C06-9B14-3DD8C03838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AAE2C91-FC59-B9F2-8B29-0B9F541B33AA}"/>
              </a:ext>
            </a:extLst>
          </p:cNvPr>
          <p:cNvSpPr txBox="1"/>
          <p:nvPr/>
        </p:nvSpPr>
        <p:spPr>
          <a:xfrm>
            <a:off x="378011" y="1014253"/>
            <a:ext cx="5973815" cy="3632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ru-RU" sz="3400" b="1" dirty="0"/>
              <a:t>СОСЕДСКИЙ ЦЕНТР </a:t>
            </a:r>
            <a:r>
              <a:rPr lang="en-US" sz="3400" b="1" dirty="0"/>
              <a:t>–</a:t>
            </a:r>
            <a:r>
              <a:rPr lang="ru-RU" sz="3400" b="1" dirty="0"/>
              <a:t>                              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3000" dirty="0" err="1"/>
              <a:t>это</a:t>
            </a:r>
            <a:r>
              <a:rPr lang="en-US" sz="3000" dirty="0"/>
              <a:t> </a:t>
            </a:r>
            <a:r>
              <a:rPr lang="en-US" sz="3000" dirty="0" err="1"/>
              <a:t>многофункциональное</a:t>
            </a:r>
            <a:r>
              <a:rPr lang="en-US" sz="3000" dirty="0"/>
              <a:t> </a:t>
            </a:r>
            <a:r>
              <a:rPr lang="en-US" sz="3000" dirty="0" err="1"/>
              <a:t>общественное</a:t>
            </a:r>
            <a:r>
              <a:rPr lang="en-US" sz="3000" dirty="0"/>
              <a:t> </a:t>
            </a:r>
            <a:r>
              <a:rPr lang="en-US" sz="3000" dirty="0" err="1"/>
              <a:t>пространство</a:t>
            </a:r>
            <a:r>
              <a:rPr lang="en-US" sz="3000" dirty="0"/>
              <a:t>, </a:t>
            </a:r>
            <a:r>
              <a:rPr lang="en-US" sz="3000" dirty="0" err="1"/>
              <a:t>расположенное</a:t>
            </a:r>
            <a:r>
              <a:rPr lang="en-US" sz="3000" dirty="0"/>
              <a:t> в </a:t>
            </a:r>
            <a:r>
              <a:rPr lang="en-US" sz="3000" dirty="0" err="1"/>
              <a:t>отдельно</a:t>
            </a:r>
            <a:r>
              <a:rPr lang="en-US" sz="3000" dirty="0"/>
              <a:t> </a:t>
            </a:r>
            <a:r>
              <a:rPr lang="en-US" sz="3000" dirty="0" err="1"/>
              <a:t>стоящем</a:t>
            </a:r>
            <a:r>
              <a:rPr lang="en-US" sz="3000" dirty="0"/>
              <a:t> </a:t>
            </a:r>
            <a:r>
              <a:rPr lang="en-US" sz="3000" dirty="0" err="1"/>
              <a:t>здании</a:t>
            </a:r>
            <a:r>
              <a:rPr lang="en-US" sz="3000" dirty="0"/>
              <a:t> </a:t>
            </a:r>
            <a:r>
              <a:rPr lang="en-US" sz="3000" dirty="0" err="1"/>
              <a:t>или</a:t>
            </a:r>
            <a:r>
              <a:rPr lang="en-US" sz="3000" dirty="0"/>
              <a:t> </a:t>
            </a:r>
            <a:r>
              <a:rPr lang="en-US" sz="3000" dirty="0" err="1"/>
              <a:t>на</a:t>
            </a:r>
            <a:r>
              <a:rPr lang="en-US" sz="3000" dirty="0"/>
              <a:t> </a:t>
            </a:r>
            <a:r>
              <a:rPr lang="en-US" sz="3000" dirty="0" err="1"/>
              <a:t>первом</a:t>
            </a:r>
            <a:r>
              <a:rPr lang="en-US" sz="3000" dirty="0"/>
              <a:t> </a:t>
            </a:r>
            <a:r>
              <a:rPr lang="en-US" sz="3000" dirty="0" err="1"/>
              <a:t>этаже</a:t>
            </a:r>
            <a:r>
              <a:rPr lang="en-US" sz="3000" dirty="0"/>
              <a:t> многоквартирного </a:t>
            </a:r>
            <a:r>
              <a:rPr lang="en-US" sz="3000" dirty="0" err="1"/>
              <a:t>дома</a:t>
            </a:r>
            <a:r>
              <a:rPr lang="en-US" sz="3000" dirty="0"/>
              <a:t>, </a:t>
            </a:r>
            <a:r>
              <a:rPr lang="en-US" sz="3000" dirty="0" err="1"/>
              <a:t>предназначенное</a:t>
            </a:r>
            <a:r>
              <a:rPr lang="en-US" sz="3000" dirty="0"/>
              <a:t> </a:t>
            </a:r>
            <a:r>
              <a:rPr lang="en-US" sz="3000" dirty="0" err="1"/>
              <a:t>для</a:t>
            </a:r>
            <a:r>
              <a:rPr lang="en-US" sz="3000" dirty="0"/>
              <a:t> </a:t>
            </a:r>
            <a:r>
              <a:rPr lang="en-US" sz="3000" dirty="0" err="1"/>
              <a:t>того</a:t>
            </a:r>
            <a:r>
              <a:rPr lang="en-US" sz="3000" dirty="0"/>
              <a:t>, </a:t>
            </a:r>
            <a:r>
              <a:rPr lang="en-US" sz="3000" dirty="0" err="1"/>
              <a:t>чтобы</a:t>
            </a:r>
            <a:r>
              <a:rPr lang="en-US" sz="3000" dirty="0"/>
              <a:t> </a:t>
            </a:r>
            <a:r>
              <a:rPr lang="en-US" sz="3000" dirty="0" err="1"/>
              <a:t>жители</a:t>
            </a:r>
            <a:r>
              <a:rPr lang="en-US" sz="3000" dirty="0"/>
              <a:t> </a:t>
            </a:r>
            <a:r>
              <a:rPr lang="en-US" sz="3000" dirty="0" err="1" smtClean="0"/>
              <a:t>собирались</a:t>
            </a:r>
            <a:r>
              <a:rPr lang="en-US" sz="3000" dirty="0" smtClean="0"/>
              <a:t> </a:t>
            </a:r>
            <a:r>
              <a:rPr lang="ru-RU" sz="3000" dirty="0" smtClean="0"/>
              <a:t>                      </a:t>
            </a:r>
            <a:r>
              <a:rPr lang="en-US" sz="3000" dirty="0"/>
              <a:t>в </a:t>
            </a:r>
            <a:r>
              <a:rPr lang="en-US" sz="3000" dirty="0" err="1"/>
              <a:t>нём</a:t>
            </a:r>
            <a:r>
              <a:rPr lang="en-US" sz="3000" dirty="0"/>
              <a:t> с </a:t>
            </a:r>
            <a:r>
              <a:rPr lang="en-US" sz="3000" dirty="0" err="1"/>
              <a:t>разными</a:t>
            </a:r>
            <a:r>
              <a:rPr lang="en-US" sz="3000" dirty="0"/>
              <a:t> </a:t>
            </a:r>
            <a:r>
              <a:rPr lang="en-US" sz="3000" dirty="0" err="1"/>
              <a:t>целями</a:t>
            </a:r>
            <a:r>
              <a:rPr lang="en-US" sz="3000" dirty="0"/>
              <a:t> </a:t>
            </a:r>
          </a:p>
        </p:txBody>
      </p:sp>
      <p:pic>
        <p:nvPicPr>
          <p:cNvPr id="4" name="Рисунок 3" descr="Изображение выглядит как внутренний, потолок, стена, пол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2" r="29438" b="-2"/>
          <a:stretch/>
        </p:blipFill>
        <p:spPr>
          <a:xfrm>
            <a:off x="9389808" y="-4"/>
            <a:ext cx="2802193" cy="3383283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внутренний&#10;&#10;Автоматически созданное описа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9" r="29662" b="-1"/>
          <a:stretch/>
        </p:blipFill>
        <p:spPr>
          <a:xfrm>
            <a:off x="6485641" y="3474721"/>
            <a:ext cx="2812232" cy="3383282"/>
          </a:xfrm>
          <a:prstGeom prst="rect">
            <a:avLst/>
          </a:prstGeom>
        </p:spPr>
      </p:pic>
      <p:pic>
        <p:nvPicPr>
          <p:cNvPr id="6" name="Рисунок 5" descr="Изображение выглядит как человек, группа, люди, потол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9" r="28430" b="1"/>
          <a:stretch/>
        </p:blipFill>
        <p:spPr>
          <a:xfrm>
            <a:off x="9389807" y="3474717"/>
            <a:ext cx="2802192" cy="337857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977444" y="6117389"/>
            <a:ext cx="1062155" cy="490599"/>
          </a:xfrm>
        </p:spPr>
        <p:txBody>
          <a:bodyPr vert="horz" lIns="91440" tIns="45720" rIns="91440" bIns="10800" rtlCol="0" anchor="b">
            <a:normAutofit/>
          </a:bodyPr>
          <a:lstStyle/>
          <a:p>
            <a:pPr>
              <a:spcAft>
                <a:spcPts val="600"/>
              </a:spcAft>
            </a:pPr>
            <a:fld id="{10FA981A-7277-4F45-B692-655F769EA2CE}" type="slidenum">
              <a:rPr lang="en-US">
                <a:solidFill>
                  <a:srgbClr val="FEFEFE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 dirty="0">
              <a:solidFill>
                <a:srgbClr val="FEFE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18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9926" y="1192516"/>
            <a:ext cx="9128946" cy="2971051"/>
          </a:xfrm>
          <a:effectLst/>
        </p:spPr>
        <p:txBody>
          <a:bodyPr/>
          <a:lstStyle/>
          <a:p>
            <a:r>
              <a:rPr lang="ru-RU" sz="4400" dirty="0">
                <a:solidFill>
                  <a:schemeClr val="bg1"/>
                </a:solidFill>
              </a:rPr>
              <a:t>РАЗРАБОТКА И ВНЕДРЕНИЕ ПРОЕКТА: СОСЕДСКИЙ ЦЕНТР КАК ФАКТОР ПОВЫШЕНИЯ ЦЕННОСТИ ЖИЛОГО КОМПЛЕКСА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052" y="5103737"/>
            <a:ext cx="4000124" cy="1415788"/>
          </a:xfrm>
          <a:effectLst/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solidFill>
                  <a:schemeClr val="bg1"/>
                </a:solidFill>
              </a:rPr>
              <a:t>Автор: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200" dirty="0">
              <a:solidFill>
                <a:schemeClr val="bg1"/>
              </a:solidFill>
            </a:endParaRPr>
          </a:p>
          <a:p>
            <a:r>
              <a:rPr lang="ru-RU" sz="2200" dirty="0">
                <a:solidFill>
                  <a:schemeClr val="bg1"/>
                </a:solidFill>
              </a:rPr>
              <a:t>Мухина Марина Николаевна</a:t>
            </a:r>
          </a:p>
        </p:txBody>
      </p:sp>
      <p:pic>
        <p:nvPicPr>
          <p:cNvPr id="1028" name="Picture 4" descr="https://lh4.googleusercontent.com/T8EuYhNAfY2dsA-z7xrjfDSJaoU48683YyJpXG2V3TT-FwneP7-jOHxKrH7xxoeV2GHK4FWaxvo2E1niwXMZ1R2nnKi0DLBsYVLr7EXAEw2EOo9D-doAym4tIWzUDuo9kwQ3E06rvO0sNWUkM0SgNLNt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49" y="195263"/>
            <a:ext cx="2994025" cy="65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25" y="1410667"/>
            <a:ext cx="2165349" cy="2037003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9205491" y="3512190"/>
            <a:ext cx="3152867" cy="497746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>
                <a:solidFill>
                  <a:schemeClr val="bg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Соседский центр «Дружный»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4C855CDC-536F-7BA9-F7FE-3B839CE4707B}"/>
              </a:ext>
            </a:extLst>
          </p:cNvPr>
          <p:cNvSpPr txBox="1">
            <a:spLocks/>
          </p:cNvSpPr>
          <p:nvPr/>
        </p:nvSpPr>
        <p:spPr>
          <a:xfrm>
            <a:off x="5595391" y="5103737"/>
            <a:ext cx="5186533" cy="1415788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solidFill>
                  <a:schemeClr val="bg1"/>
                </a:solidFill>
              </a:rPr>
              <a:t>Руководитель: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2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dirty="0">
                <a:solidFill>
                  <a:schemeClr val="bg1"/>
                </a:solidFill>
              </a:rPr>
              <a:t>К.э.н., доцент ФГБОУ ВО ПГУ</a:t>
            </a:r>
          </a:p>
          <a:p>
            <a:r>
              <a:rPr lang="ru-RU" sz="2200" dirty="0">
                <a:solidFill>
                  <a:schemeClr val="bg1"/>
                </a:solidFill>
              </a:rPr>
              <a:t>Зинченко Светлана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33944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r="556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8300" y="683339"/>
            <a:ext cx="5533400" cy="4295268"/>
          </a:xfrm>
          <a:noFill/>
          <a:effectLst/>
        </p:spPr>
        <p:txBody>
          <a:bodyPr>
            <a:normAutofit fontScale="92500"/>
          </a:bodyPr>
          <a:lstStyle/>
          <a:p>
            <a:r>
              <a:rPr lang="ru-RU" sz="3700" b="1" dirty="0"/>
              <a:t>МИРОВАЯ ТЕНДЕНЦИЯ –</a:t>
            </a:r>
          </a:p>
          <a:p>
            <a:r>
              <a:rPr lang="ru-RU" sz="3700" b="1" dirty="0" err="1"/>
              <a:t>community</a:t>
            </a:r>
            <a:r>
              <a:rPr lang="ru-RU" sz="3700" b="1" dirty="0"/>
              <a:t> </a:t>
            </a:r>
            <a:r>
              <a:rPr lang="ru-RU" sz="3700" b="1" dirty="0" err="1"/>
              <a:t>development</a:t>
            </a:r>
            <a:r>
              <a:rPr lang="ru-RU" sz="3700" b="1" dirty="0"/>
              <a:t> - </a:t>
            </a:r>
          </a:p>
          <a:p>
            <a:r>
              <a:rPr lang="ru-RU" sz="3200" dirty="0"/>
              <a:t>создание устойчивых соседских сообществ, накопление социального капитала и развитие благоприятной социальной среды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34570" y="6110226"/>
            <a:ext cx="1062155" cy="490599"/>
          </a:xfrm>
        </p:spPr>
        <p:txBody>
          <a:bodyPr/>
          <a:lstStyle/>
          <a:p>
            <a:fld id="{10FA981A-7277-4F45-B692-655F769EA2CE}" type="slidenum">
              <a:rPr lang="ru-RU" smtClean="0">
                <a:solidFill>
                  <a:schemeClr val="bg1"/>
                </a:solidFill>
              </a:rPr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73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65" y="635447"/>
            <a:ext cx="12030635" cy="970450"/>
          </a:xfrm>
          <a:effectLst/>
        </p:spPr>
        <p:txBody>
          <a:bodyPr/>
          <a:lstStyle/>
          <a:p>
            <a:r>
              <a:rPr lang="ru-RU" sz="2800" dirty="0">
                <a:solidFill>
                  <a:schemeClr val="bg2">
                    <a:lumMod val="75000"/>
                  </a:schemeClr>
                </a:solidFill>
              </a:rPr>
              <a:t>ЦЕЛЬ РАБОТЫ </a:t>
            </a:r>
            <a:r>
              <a:rPr lang="ru-RU" sz="2800" dirty="0">
                <a:solidFill>
                  <a:schemeClr val="bg1"/>
                </a:solidFill>
              </a:rPr>
              <a:t>– разработать план внедрения проекта                           «Соседский центр» в ЖК «Радужные Дворы» в Городе Спутнике                       с целью повышения ценности жилого комплекса для жителей.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7724" y="2017059"/>
            <a:ext cx="11700500" cy="4840940"/>
          </a:xfrm>
          <a:solidFill>
            <a:schemeClr val="bg1">
              <a:alpha val="0"/>
            </a:schemeClr>
          </a:solidFill>
          <a:effectLst/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/>
              <a:t>ЗАДАЧИ</a:t>
            </a:r>
            <a:r>
              <a:rPr lang="ru-RU" sz="2000" dirty="0"/>
              <a:t>: 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проанализировать маркетинговую деятельность строительного холдинга «</a:t>
            </a:r>
            <a:r>
              <a:rPr lang="ru-RU" sz="2000" dirty="0" err="1">
                <a:solidFill>
                  <a:schemeClr val="bg1"/>
                </a:solidFill>
              </a:rPr>
              <a:t>Термодом</a:t>
            </a:r>
            <a:r>
              <a:rPr lang="ru-RU" sz="2000" dirty="0">
                <a:solidFill>
                  <a:schemeClr val="bg1"/>
                </a:solidFill>
              </a:rPr>
              <a:t>»;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исследовать практики реализации проектов соседских центров в России;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1"/>
                </a:solidFill>
              </a:rPr>
              <a:t>провести </a:t>
            </a:r>
            <a:r>
              <a:rPr lang="ru-RU" sz="2000" dirty="0">
                <a:solidFill>
                  <a:schemeClr val="bg1"/>
                </a:solidFill>
              </a:rPr>
              <a:t>экспертную оценку практик внедрения и организации работы соседских центров </a:t>
            </a:r>
            <a:r>
              <a:rPr lang="ru-RU" sz="2100" dirty="0"/>
              <a:t>девелоперами</a:t>
            </a:r>
            <a:r>
              <a:rPr lang="ru-RU" sz="2000" dirty="0">
                <a:solidFill>
                  <a:schemeClr val="bg1"/>
                </a:solidFill>
              </a:rPr>
              <a:t> в России;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исследовать отношение к соседским центрам жителей г. Пензы;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обосновать реализацию проекта «Соседский центр» в ЖК «Радужные Дворы» в Городе Спутнике;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разработать концепцию реализации проекта;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разработать стратегию запуска и организации работы «Соседского центра»;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1"/>
                </a:solidFill>
              </a:rPr>
              <a:t> дать экономическое обоснование внедрения проекта «Соседский центр» в ЖК «Радужные Дворы», спрогнозировать экономические, имиджевые и социальные эффекты от реализации проектов соседских центров в жилых комплексах компании «</a:t>
            </a:r>
            <a:r>
              <a:rPr lang="ru-RU" sz="2000" dirty="0" err="1">
                <a:solidFill>
                  <a:schemeClr val="bg1"/>
                </a:solidFill>
              </a:rPr>
              <a:t>Термодом</a:t>
            </a:r>
            <a:r>
              <a:rPr lang="ru-RU" sz="2000" dirty="0">
                <a:solidFill>
                  <a:schemeClr val="bg1"/>
                </a:solidFill>
              </a:rPr>
              <a:t>».</a:t>
            </a:r>
          </a:p>
          <a:p>
            <a:pPr>
              <a:buClrTx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81A-7277-4F45-B692-655F769EA2CE}" type="slidenum">
              <a:rPr lang="ru-RU" smtClean="0">
                <a:solidFill>
                  <a:schemeClr val="bg1"/>
                </a:solidFill>
              </a:rPr>
              <a:t>4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2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7188"/>
            <a:ext cx="12192000" cy="970450"/>
          </a:xfrm>
          <a:effectLst/>
        </p:spPr>
        <p:txBody>
          <a:bodyPr/>
          <a:lstStyle/>
          <a:p>
            <a:pPr algn="ctr"/>
            <a:r>
              <a:rPr lang="ru-RU" sz="4200" dirty="0">
                <a:solidFill>
                  <a:schemeClr val="bg1"/>
                </a:solidFill>
              </a:rPr>
              <a:t>6 моделей возникновения соседских центров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426" y="2210351"/>
            <a:ext cx="10554574" cy="3636511"/>
          </a:xfrm>
          <a:effectLst/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  <a:buClrTx/>
              <a:buFont typeface="Wingdings" panose="05000000000000000000" pitchFamily="2" charset="2"/>
              <a:buChar char="q"/>
            </a:pPr>
            <a:r>
              <a:rPr lang="ru-RU" sz="2200" dirty="0"/>
              <a:t>Инициатива застройщика</a:t>
            </a:r>
          </a:p>
          <a:p>
            <a:pPr>
              <a:spcBef>
                <a:spcPts val="0"/>
              </a:spcBef>
              <a:spcAft>
                <a:spcPts val="1500"/>
              </a:spcAft>
              <a:buClrTx/>
              <a:buFont typeface="Wingdings" panose="05000000000000000000" pitchFamily="2" charset="2"/>
              <a:buChar char="q"/>
            </a:pPr>
            <a:r>
              <a:rPr lang="ru-RU" sz="2200" dirty="0"/>
              <a:t>Частная инициатива физического лица </a:t>
            </a:r>
          </a:p>
          <a:p>
            <a:pPr>
              <a:spcBef>
                <a:spcPts val="0"/>
              </a:spcBef>
              <a:spcAft>
                <a:spcPts val="1500"/>
              </a:spcAft>
              <a:buClrTx/>
              <a:buFont typeface="Wingdings" panose="05000000000000000000" pitchFamily="2" charset="2"/>
              <a:buChar char="q"/>
            </a:pPr>
            <a:r>
              <a:rPr lang="ru-RU" sz="2200" dirty="0"/>
              <a:t>Инициатива группы жителей </a:t>
            </a:r>
          </a:p>
          <a:p>
            <a:pPr>
              <a:spcBef>
                <a:spcPts val="0"/>
              </a:spcBef>
              <a:spcAft>
                <a:spcPts val="1500"/>
              </a:spcAft>
              <a:buClrTx/>
              <a:buFont typeface="Wingdings" panose="05000000000000000000" pitchFamily="2" charset="2"/>
              <a:buChar char="q"/>
            </a:pPr>
            <a:r>
              <a:rPr lang="ru-RU" sz="2200" dirty="0"/>
              <a:t>В рамках проектов по инициативному бюджетированию </a:t>
            </a:r>
          </a:p>
          <a:p>
            <a:pPr>
              <a:spcBef>
                <a:spcPts val="0"/>
              </a:spcBef>
              <a:spcAft>
                <a:spcPts val="1500"/>
              </a:spcAft>
              <a:buClrTx/>
              <a:buFont typeface="Wingdings" panose="05000000000000000000" pitchFamily="2" charset="2"/>
              <a:buChar char="q"/>
            </a:pPr>
            <a:r>
              <a:rPr lang="ru-RU" sz="2200" dirty="0"/>
              <a:t>На базе государственных учреждений культуры </a:t>
            </a:r>
          </a:p>
          <a:p>
            <a:pPr>
              <a:spcBef>
                <a:spcPts val="0"/>
              </a:spcBef>
              <a:spcAft>
                <a:spcPts val="1500"/>
              </a:spcAft>
              <a:buClrTx/>
              <a:buFont typeface="Wingdings" panose="05000000000000000000" pitchFamily="2" charset="2"/>
              <a:buChar char="q"/>
            </a:pPr>
            <a:r>
              <a:rPr lang="ru-RU" sz="2200" dirty="0"/>
              <a:t>Заявки на государственные и муниципальные субсидии через ТОСы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81A-7277-4F45-B692-655F769EA2CE}" type="slidenum">
              <a:rPr lang="ru-RU" smtClean="0">
                <a:solidFill>
                  <a:schemeClr val="bg1"/>
                </a:solidFill>
              </a:rPr>
              <a:t>5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430" y="1988369"/>
            <a:ext cx="3624541" cy="2129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03203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704" y="446088"/>
            <a:ext cx="4116948" cy="1618396"/>
          </a:xfrm>
          <a:noFill/>
          <a:effectLst/>
        </p:spPr>
        <p:txBody>
          <a:bodyPr/>
          <a:lstStyle/>
          <a:p>
            <a:pPr algn="ctr"/>
            <a:r>
              <a:rPr lang="ru-RU" sz="2800" dirty="0">
                <a:solidFill>
                  <a:schemeClr val="bg1"/>
                </a:solidFill>
              </a:rPr>
              <a:t>Способы финансирования соседских центров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182025"/>
              </p:ext>
            </p:extLst>
          </p:nvPr>
        </p:nvGraphicFramePr>
        <p:xfrm>
          <a:off x="4733365" y="446088"/>
          <a:ext cx="6670209" cy="5989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2948" y="2835405"/>
            <a:ext cx="4344459" cy="3600311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2000" dirty="0"/>
              <a:t>Для устойчивости соседского центра необходимо сочетать все четыре способа финансирования, каждый из которых имеет свои плюсы и минусы. Ставка на какой-то один может привести                            к финансовым трудностям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81A-7277-4F45-B692-655F769EA2CE}" type="slidenum">
              <a:rPr lang="ru-RU" smtClean="0">
                <a:solidFill>
                  <a:schemeClr val="bg1"/>
                </a:solidFill>
              </a:rPr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90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5E3B3D-3B75-3D5B-437B-2541E15F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4788"/>
            <a:ext cx="12192000" cy="970450"/>
          </a:xfrm>
          <a:effectLst/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Примеры реализованных в РФ соседских центров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DB5276EF-EDB2-0150-C51B-FEE83D321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5876" y="6187741"/>
            <a:ext cx="1062155" cy="490599"/>
          </a:xfrm>
        </p:spPr>
        <p:txBody>
          <a:bodyPr/>
          <a:lstStyle/>
          <a:p>
            <a:fld id="{10FA981A-7277-4F45-B692-655F769EA2CE}" type="slidenum">
              <a:rPr lang="ru-RU" smtClean="0">
                <a:solidFill>
                  <a:schemeClr val="bg1"/>
                </a:solidFill>
              </a:rPr>
              <a:t>7</a:t>
            </a:fld>
            <a:endParaRPr lang="ru-RU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986" y="5353023"/>
            <a:ext cx="4559014" cy="1080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68" y="1576773"/>
            <a:ext cx="3740006" cy="37400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92" y="2298292"/>
            <a:ext cx="4690110" cy="27166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6" y="5365722"/>
            <a:ext cx="2379094" cy="11003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13" y="2298292"/>
            <a:ext cx="3526655" cy="27338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579" y="5326469"/>
            <a:ext cx="3144253" cy="135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47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3036"/>
            <a:ext cx="12192000" cy="1290917"/>
          </a:xfrm>
          <a:effectLst/>
        </p:spPr>
        <p:txBody>
          <a:bodyPr/>
          <a:lstStyle/>
          <a:p>
            <a:pPr algn="ctr"/>
            <a:r>
              <a:rPr lang="ru-RU" sz="3400" dirty="0">
                <a:solidFill>
                  <a:schemeClr val="bg1"/>
                </a:solidFill>
              </a:rPr>
              <a:t>Результаты экспертной оценки практик внедрения                    и организации работы соседских центров девелоперами в РФ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1325" y="2199809"/>
            <a:ext cx="11462025" cy="4658191"/>
          </a:xfrm>
          <a:effectLst/>
        </p:spPr>
        <p:txBody>
          <a:bodyPr>
            <a:normAutofit fontScale="92500" lnSpcReduction="20000"/>
          </a:bodyPr>
          <a:lstStyle/>
          <a:p>
            <a:pPr>
              <a:buClrTx/>
              <a:buFont typeface="Wingdings" panose="05000000000000000000" pitchFamily="2" charset="2"/>
              <a:buChar char="q"/>
            </a:pPr>
            <a:r>
              <a:rPr lang="ru-RU" dirty="0"/>
              <a:t>ТРЕБОВАНИЯ К СОСЕДСКИМ ЦЕНТРАМ: они индивидуальны, определяются целевой аудиторией – жителями и дольщиками жилого комплекса. Нет единого стандарта центра добрососедства, все они очень разные, как и люди, для которых создаются.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dirty="0"/>
              <a:t>МЕТОДЫ ЗОНИРОВАНИЯ СОСЕДСКИХ ЦЕНТРОВ: основной принцип – трансформация и адаптивность,                 как пространства, так и мебели. 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dirty="0"/>
              <a:t>ОСНОВЫ ОРГАНИЗАЦИИ РАБОТЫ И СХЕМЫ ВЗАИМОДЕЙСТВИЯ С ЖИТЕЛЯМИ, каналы коммуникации, правила функционирования соседского центра.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dirty="0"/>
              <a:t>ТРЕБОВАНИЯ К КОМПЕТЕНЦИЯМ СОТРУДНИКОВ СОСЕСЕДСКИХ ЦЕНТРОВ.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dirty="0"/>
              <a:t>ОСОБЕННОСТИ ЗАПУСКА ПРОЕКТОВ СОСЕДСКИХ ЦЕНТРОВ: максимальная вовлеченность застройщика                     с переходом к партнерам и арендаторам в будущем, передача инициативы жителям. 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dirty="0"/>
              <a:t>ОСНОВНЫЕ KPI РАБОТЫ СОСЕДСКИХ ЦЕНТРОВ: количество проведенных мероприятий, в том числе самими жителями (вовлеченность), посещаемость, продажи недвижимости напрямую из соседского центра.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dirty="0"/>
              <a:t>УСПЕШНЫЕ КЕЙСЫ: вовлечение взрослых через детей, методы финансирования, создание сообществ                по интересам, вовлечение бизнеса, внедрение дополнительных сервисов (Кошелек, няня квартала и пр.), внедрение клубных карт с системами лояльности.</a:t>
            </a:r>
          </a:p>
          <a:p>
            <a:pPr>
              <a:buClrTx/>
              <a:buFont typeface="Wingdings" panose="05000000000000000000" pitchFamily="2" charset="2"/>
              <a:buChar char="q"/>
            </a:pPr>
            <a:r>
              <a:rPr lang="ru-RU" dirty="0"/>
              <a:t>ОСНОВНЫЕ ОШИБКИ ОРГАНИЗАЦИИ РАБОТЫ: зонирование не на основе предпочтений жителей, оформление соседского центра как места общего пользования.</a:t>
            </a:r>
          </a:p>
          <a:p>
            <a:pPr>
              <a:buClrTx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81A-7277-4F45-B692-655F769EA2CE}" type="slidenum">
              <a:rPr lang="ru-RU" smtClean="0">
                <a:solidFill>
                  <a:schemeClr val="bg1"/>
                </a:solidFill>
              </a:rPr>
              <a:t>8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38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8567"/>
            <a:ext cx="12192000" cy="970450"/>
          </a:xfrm>
          <a:effectLst/>
        </p:spPr>
        <p:txBody>
          <a:bodyPr/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Результаты исследования отношения                                             к соседским центрам жителей г. Пензы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13" y="2247900"/>
            <a:ext cx="6004586" cy="3781425"/>
          </a:xfrm>
          <a:effectLst/>
        </p:spPr>
        <p:txBody>
          <a:bodyPr/>
          <a:lstStyle/>
          <a:p>
            <a:pPr marL="285750" indent="-285750" algn="l">
              <a:buClrTx/>
              <a:buFont typeface="Wingdings" panose="05000000000000000000" pitchFamily="2" charset="2"/>
              <a:buChar char="q"/>
            </a:pPr>
            <a:r>
              <a:rPr lang="ru-RU" u="sng" dirty="0"/>
              <a:t>68% </a:t>
            </a:r>
            <a:r>
              <a:rPr lang="ru-RU" dirty="0"/>
              <a:t>респондентов смогли дать определение                          и описать свое восприятие понятия «соседский центр»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q"/>
            </a:pPr>
            <a:r>
              <a:rPr lang="ru-RU" u="sng" dirty="0"/>
              <a:t>47% </a:t>
            </a:r>
            <a:r>
              <a:rPr lang="ru-RU" dirty="0"/>
              <a:t>респондентов выразили положительное отношение к соседским центрам в том первоначальном понимании, которое у них было сформировано</a:t>
            </a:r>
          </a:p>
          <a:p>
            <a:pPr marL="285750" indent="-285750" algn="l">
              <a:buClrTx/>
              <a:buFont typeface="Wingdings" panose="05000000000000000000" pitchFamily="2" charset="2"/>
              <a:buChar char="q"/>
            </a:pPr>
            <a:r>
              <a:rPr lang="ru-RU" u="sng" dirty="0"/>
              <a:t>57 % </a:t>
            </a:r>
            <a:r>
              <a:rPr lang="ru-RU" dirty="0"/>
              <a:t>потенциальных потребителей видят                          в соседских центрах пространство для сборов жильцов, </a:t>
            </a:r>
            <a:r>
              <a:rPr lang="ru-RU" u="sng" dirty="0"/>
              <a:t>31 % </a:t>
            </a:r>
            <a:r>
              <a:rPr lang="ru-RU" dirty="0"/>
              <a:t>– для проведения мероприятий, </a:t>
            </a:r>
            <a:r>
              <a:rPr lang="ru-RU" u="sng" dirty="0"/>
              <a:t>29 % </a:t>
            </a:r>
            <a:r>
              <a:rPr lang="ru-RU" dirty="0"/>
              <a:t>– для детских игровых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25990" y="2247900"/>
            <a:ext cx="5874597" cy="3281083"/>
          </a:xfrm>
          <a:effectLst/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q"/>
            </a:pPr>
            <a:r>
              <a:rPr lang="ru-RU" sz="2000" u="sng" dirty="0"/>
              <a:t>65 % </a:t>
            </a:r>
            <a:r>
              <a:rPr lang="ru-RU" sz="2000" dirty="0"/>
              <a:t>опрошенных готовы доплатить                             за наличие соседского центра в ЖК: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dirty="0"/>
              <a:t>53% готовы к увеличению стоимости жилья до 3%,                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dirty="0"/>
              <a:t>7% опрошенных готовы к увеличению до 10%,</a:t>
            </a:r>
          </a:p>
          <a:p>
            <a:pPr>
              <a:buClrTx/>
              <a:buFont typeface="Wingdings" pitchFamily="2" charset="2"/>
              <a:buChar char="q"/>
            </a:pPr>
            <a:r>
              <a:rPr lang="ru-RU" dirty="0"/>
              <a:t>5% респондентов выбрали бы ЖК с соседским центром вне зависимости от цены лота.</a:t>
            </a:r>
          </a:p>
          <a:p>
            <a:pPr marL="0" indent="0" algn="r">
              <a:buNone/>
            </a:pPr>
            <a:r>
              <a:rPr lang="ru-RU" sz="1400" dirty="0"/>
              <a:t>*Объем выборки составил 1 368 человек</a:t>
            </a:r>
          </a:p>
          <a:p>
            <a:pPr algn="ctr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81A-7277-4F45-B692-655F769EA2CE}" type="slidenum">
              <a:rPr lang="ru-RU" smtClean="0">
                <a:solidFill>
                  <a:schemeClr val="bg1"/>
                </a:solidFill>
              </a:rPr>
              <a:t>9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974" y="4882325"/>
            <a:ext cx="3173807" cy="206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00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Другая 9">
      <a:dk1>
        <a:srgbClr val="000000"/>
      </a:dk1>
      <a:lt1>
        <a:srgbClr val="000000"/>
      </a:lt1>
      <a:dk2>
        <a:srgbClr val="DC7324"/>
      </a:dk2>
      <a:lt2>
        <a:srgbClr val="000000"/>
      </a:lt2>
      <a:accent1>
        <a:srgbClr val="FFFFFF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aramond-Trebuchet MS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1210</TotalTime>
  <Words>1360</Words>
  <Application>Microsoft Office PowerPoint</Application>
  <PresentationFormat>Произвольный</PresentationFormat>
  <Paragraphs>183</Paragraphs>
  <Slides>20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Цитаты</vt:lpstr>
      <vt:lpstr>РАЗРАБОТКА И ВНЕДРЕНИЕ ПРОЕКТА: СОСЕДСКИЙ ЦЕНТР КАК ФАКТОР ПОВЫШЕНИЯ ЦЕННОСТИ ЖИЛОГО КОМПЛЕКСА</vt:lpstr>
      <vt:lpstr>Презентация PowerPoint</vt:lpstr>
      <vt:lpstr>Презентация PowerPoint</vt:lpstr>
      <vt:lpstr>ЦЕЛЬ РАБОТЫ – разработать план внедрения проекта                           «Соседский центр» в ЖК «Радужные Дворы» в Городе Спутнике                       с целью повышения ценности жилого комплекса для жителей.</vt:lpstr>
      <vt:lpstr>6 моделей возникновения соседских центров</vt:lpstr>
      <vt:lpstr>Способы финансирования соседских центров</vt:lpstr>
      <vt:lpstr>Примеры реализованных в РФ соседских центров</vt:lpstr>
      <vt:lpstr>Результаты экспертной оценки практик внедрения                    и организации работы соседских центров девелоперами в РФ</vt:lpstr>
      <vt:lpstr>Результаты исследования отношения                                             к соседским центрам жителей г. Пензы</vt:lpstr>
      <vt:lpstr>Результаты исследования отношения                                             к соседским центрам жителей ЖК «Радужные Дворы»                в Городе Спутнике</vt:lpstr>
      <vt:lpstr>Продукт в девелопменте</vt:lpstr>
      <vt:lpstr>Концепция проекта «Соседский центр «ДРУЖНЫЙ»» в ЖК «Радужные Дворы»</vt:lpstr>
      <vt:lpstr>BIG IDEA:  «Соседский центр «Дружный»» – это многофункциональное пространство, в котором поддерживаются                               и воплощаются в жизнь инициативы жителей. Это место для общения, отдыха и проведения мероприятий, реализации совместных идей и личностного развития.  МИССИЯ – внедрение и развитие культуры добрососедства, поддержка соседских активностей.  Мы хотим помочь соседям сделать жизнь ярче и насыщеннее, вдохновляя на непрерывное развитие.                      Поэтому смело предлагайте свои идеи, и мы поможем в их воплощении!  Каким образом мы можем быть вам полезны? Мы – отличная площадка для проведения мастер-классов, презентаций, тематических вечеринок,             лекций и регулярных занятий! </vt:lpstr>
      <vt:lpstr>Схема взаимодействия с жителями</vt:lpstr>
      <vt:lpstr>Стратегия запуска проекта «Соседский центр»</vt:lpstr>
      <vt:lpstr>Экономическое обоснование внедрения проекта </vt:lpstr>
      <vt:lpstr>Маркетинговые эффекты от внедрения проекта «Соседский центр»</vt:lpstr>
      <vt:lpstr>Выгоды застройщика                           от внедрения и реализации проектов соседских центров</vt:lpstr>
      <vt:lpstr>Внедрение проекта «Соседский центр»</vt:lpstr>
      <vt:lpstr>РАЗРАБОТКА И ВНЕДРЕНИЕ ПРОЕКТА: СОСЕДСКИЙ ЦЕНТР КАК ФАКТОР ПОВЫШЕНИЯ ЦЕННОСТИ ЖИЛОГО КОМПЛЕКСА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и внедрение проекта: Соседский центр как фактор повышения ценности жилого комплекса</dc:title>
  <dc:creator>Марина</dc:creator>
  <cp:lastModifiedBy>muhinamn</cp:lastModifiedBy>
  <cp:revision>69</cp:revision>
  <dcterms:created xsi:type="dcterms:W3CDTF">2023-03-04T09:20:47Z</dcterms:created>
  <dcterms:modified xsi:type="dcterms:W3CDTF">2023-07-13T10:11:47Z</dcterms:modified>
</cp:coreProperties>
</file>