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8"/>
  </p:notesMasterIdLst>
  <p:sldIdLst>
    <p:sldId id="256" r:id="rId2"/>
    <p:sldId id="274" r:id="rId3"/>
    <p:sldId id="290" r:id="rId4"/>
    <p:sldId id="257" r:id="rId5"/>
    <p:sldId id="276" r:id="rId6"/>
    <p:sldId id="259" r:id="rId7"/>
    <p:sldId id="261" r:id="rId8"/>
    <p:sldId id="277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ина" initials="П" lastIdx="2" clrIdx="0">
    <p:extLst>
      <p:ext uri="{19B8F6BF-5375-455C-9EA6-DF929625EA0E}">
        <p15:presenceInfo xmlns="" xmlns:p15="http://schemas.microsoft.com/office/powerpoint/2012/main" userId="Пол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4" autoAdjust="0"/>
    <p:restoredTop sz="93554" autoAdjust="0"/>
  </p:normalViewPr>
  <p:slideViewPr>
    <p:cSldViewPr snapToGrid="0">
      <p:cViewPr>
        <p:scale>
          <a:sx n="79" d="100"/>
          <a:sy n="79" d="100"/>
        </p:scale>
        <p:origin x="-1560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3458586167319867"/>
          <c:y val="8.7395595393481781E-2"/>
          <c:w val="0.65414138326801363"/>
          <c:h val="0.7258748104726544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Продажа инженерного оборудования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760</c:v>
                </c:pt>
                <c:pt idx="1">
                  <c:v>1742</c:v>
                </c:pt>
                <c:pt idx="2">
                  <c:v>1922</c:v>
                </c:pt>
                <c:pt idx="3">
                  <c:v>1887</c:v>
                </c:pt>
                <c:pt idx="4">
                  <c:v>1048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E5-491D-97D7-BAC79DA41E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Проектирование и монтаж инженерных коммуникаций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1030</c:v>
                </c:pt>
                <c:pt idx="1">
                  <c:v>48</c:v>
                </c:pt>
                <c:pt idx="2">
                  <c:v>908</c:v>
                </c:pt>
                <c:pt idx="3">
                  <c:v>1011</c:v>
                </c:pt>
                <c:pt idx="4">
                  <c:v>2055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E5-491D-97D7-BAC79DA41EE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Эксплуатация, сервис и ремонт газового оборудования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1321</c:v>
                </c:pt>
                <c:pt idx="1">
                  <c:v>1545</c:v>
                </c:pt>
                <c:pt idx="2">
                  <c:v>619</c:v>
                </c:pt>
                <c:pt idx="3">
                  <c:v>2238</c:v>
                </c:pt>
                <c:pt idx="4">
                  <c:v>1142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1E5-491D-97D7-BAC79DA41EE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Обслуживание и эксплуатация инженерных коммуникаций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13590</c:v>
                </c:pt>
                <c:pt idx="2">
                  <c:v>726</c:v>
                </c:pt>
                <c:pt idx="3">
                  <c:v>3303</c:v>
                </c:pt>
                <c:pt idx="4">
                  <c:v>12307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1E5-491D-97D7-BAC79DA41EE0}"/>
            </c:ext>
          </c:extLst>
        </c:ser>
        <c:dLbls/>
        <c:shape val="cylinder"/>
        <c:axId val="79418496"/>
        <c:axId val="79420032"/>
        <c:axId val="0"/>
      </c:bar3DChart>
      <c:catAx>
        <c:axId val="79418496"/>
        <c:scaling>
          <c:orientation val="minMax"/>
        </c:scaling>
        <c:axPos val="b"/>
        <c:numFmt formatCode="General" sourceLinked="1"/>
        <c:majorTickMark val="none"/>
        <c:tickLblPos val="nextTo"/>
        <c:crossAx val="79420032"/>
        <c:crosses val="autoZero"/>
        <c:auto val="1"/>
        <c:lblAlgn val="ctr"/>
        <c:lblOffset val="100"/>
      </c:catAx>
      <c:valAx>
        <c:axId val="794200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Чистая прибыль, тыс. руб</a:t>
                </a:r>
                <a:r>
                  <a:rPr lang="ru-RU" sz="1400"/>
                  <a:t>.</a:t>
                </a:r>
              </a:p>
            </c:rich>
          </c:tx>
          <c:layout>
            <c:manualLayout>
              <c:xMode val="edge"/>
              <c:yMode val="edge"/>
              <c:x val="0.13251719182654645"/>
              <c:y val="9.1863058638509373E-4"/>
            </c:manualLayout>
          </c:layout>
        </c:title>
        <c:numFmt formatCode="General" sourceLinked="1"/>
        <c:majorTickMark val="none"/>
        <c:tickLblPos val="nextTo"/>
        <c:crossAx val="7941849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dTable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продаж по покупателям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3"/>
              <c:layout>
                <c:manualLayout>
                  <c:x val="6.5454470735319403E-2"/>
                  <c:y val="6.626182956755379E-2"/>
                </c:manualLayout>
              </c:layout>
              <c:showPercent val="1"/>
            </c:dLbl>
            <c:dLbl>
              <c:idx val="4"/>
              <c:layout>
                <c:manualLayout>
                  <c:x val="4.9941817761675646E-2"/>
                  <c:y val="4.9047060219805767E-2"/>
                </c:manualLayout>
              </c:layout>
              <c:showPercent val="1"/>
            </c:dLbl>
            <c:dLbl>
              <c:idx val="6"/>
              <c:layout>
                <c:manualLayout>
                  <c:x val="7.3130615589306561E-3"/>
                  <c:y val="8.9443347673114154E-2"/>
                </c:manualLayout>
              </c:layout>
              <c:showPercent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Х5 retail group</c:v>
                </c:pt>
                <c:pt idx="1">
                  <c:v>ООО «Валдберис»</c:v>
                </c:pt>
                <c:pt idx="2">
                  <c:v>ООО «Ставропольский бройлер»</c:v>
                </c:pt>
                <c:pt idx="3">
                  <c:v>«Кочубеевская районная больница»</c:v>
                </c:pt>
                <c:pt idx="4">
                  <c:v>Муниципальные учреждения</c:v>
                </c:pt>
                <c:pt idx="5">
                  <c:v>Физические лица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59.14</c:v>
                </c:pt>
                <c:pt idx="1">
                  <c:v>20.260000000000002</c:v>
                </c:pt>
                <c:pt idx="2">
                  <c:v>5.55</c:v>
                </c:pt>
                <c:pt idx="3">
                  <c:v>3.7800000000000002</c:v>
                </c:pt>
                <c:pt idx="4">
                  <c:v>1.4</c:v>
                </c:pt>
                <c:pt idx="5">
                  <c:v>6.9300000000000006</c:v>
                </c:pt>
                <c:pt idx="6">
                  <c:v>2.94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21-4A1D-997A-4054D59EAC5C}"/>
            </c:ext>
          </c:extLst>
        </c:ser>
        <c:dLbls>
          <c:showPercent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589673995882707"/>
          <c:y val="0.10004156384457684"/>
          <c:w val="0.40126931428834178"/>
          <c:h val="0.83963151977409778"/>
        </c:manualLayout>
      </c:layout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F0595-DA31-4B38-8BA6-4F4B15800FFC}" type="doc">
      <dgm:prSet loTypeId="urn:microsoft.com/office/officeart/2005/8/layout/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A5CB0FF-E80F-4BB6-8B22-ED6FE70C6DB4}">
      <dgm:prSet phldrT="[Текст]"/>
      <dgm:spPr/>
      <dgm:t>
        <a:bodyPr/>
        <a:lstStyle/>
        <a:p>
          <a:r>
            <a:rPr lang="ru-RU" dirty="0" smtClean="0"/>
            <a:t>Инициирование</a:t>
          </a:r>
          <a:endParaRPr lang="ru-RU" dirty="0"/>
        </a:p>
      </dgm:t>
    </dgm:pt>
    <dgm:pt modelId="{2ADC3CEB-35FC-43A6-9973-ED2A676EC0C4}" type="parTrans" cxnId="{897E115E-C91D-4E47-A80E-DE7361BAEFE1}">
      <dgm:prSet/>
      <dgm:spPr/>
      <dgm:t>
        <a:bodyPr/>
        <a:lstStyle/>
        <a:p>
          <a:endParaRPr lang="ru-RU"/>
        </a:p>
      </dgm:t>
    </dgm:pt>
    <dgm:pt modelId="{3335E64E-DCAE-40F6-8A90-A072A09DEED0}" type="sibTrans" cxnId="{897E115E-C91D-4E47-A80E-DE7361BAEFE1}">
      <dgm:prSet/>
      <dgm:spPr/>
      <dgm:t>
        <a:bodyPr/>
        <a:lstStyle/>
        <a:p>
          <a:endParaRPr lang="ru-RU"/>
        </a:p>
      </dgm:t>
    </dgm:pt>
    <dgm:pt modelId="{8805946E-30D5-4710-AC57-25192145240F}">
      <dgm:prSet phldrT="[Текст]"/>
      <dgm:spPr/>
      <dgm:t>
        <a:bodyPr/>
        <a:lstStyle/>
        <a:p>
          <a:r>
            <a:rPr lang="ru-RU" dirty="0" smtClean="0"/>
            <a:t>Планирование</a:t>
          </a:r>
          <a:endParaRPr lang="ru-RU" dirty="0"/>
        </a:p>
      </dgm:t>
    </dgm:pt>
    <dgm:pt modelId="{5079D56C-68C7-4D1E-B34B-8D48A62E7518}" type="parTrans" cxnId="{A7B1ACB1-D1A0-4931-A780-F6A0FBADB591}">
      <dgm:prSet/>
      <dgm:spPr/>
      <dgm:t>
        <a:bodyPr/>
        <a:lstStyle/>
        <a:p>
          <a:endParaRPr lang="ru-RU"/>
        </a:p>
      </dgm:t>
    </dgm:pt>
    <dgm:pt modelId="{FD97B842-F6D1-4F4C-A906-951843BB266F}" type="sibTrans" cxnId="{A7B1ACB1-D1A0-4931-A780-F6A0FBADB591}">
      <dgm:prSet/>
      <dgm:spPr/>
      <dgm:t>
        <a:bodyPr/>
        <a:lstStyle/>
        <a:p>
          <a:endParaRPr lang="ru-RU"/>
        </a:p>
      </dgm:t>
    </dgm:pt>
    <dgm:pt modelId="{F5AD0EC5-7E27-45C1-95A7-DDB89C99C1E3}">
      <dgm:prSet phldrT="[Текст]"/>
      <dgm:spPr/>
      <dgm:t>
        <a:bodyPr/>
        <a:lstStyle/>
        <a:p>
          <a:r>
            <a:rPr lang="ru-RU" dirty="0" smtClean="0"/>
            <a:t>Исполнение</a:t>
          </a:r>
          <a:endParaRPr lang="ru-RU" dirty="0"/>
        </a:p>
      </dgm:t>
    </dgm:pt>
    <dgm:pt modelId="{E2C9FB9F-2DA2-4881-9003-8B1BDF801D62}" type="parTrans" cxnId="{3E1727C1-4394-411E-BE71-795FBA22EDD4}">
      <dgm:prSet/>
      <dgm:spPr/>
      <dgm:t>
        <a:bodyPr/>
        <a:lstStyle/>
        <a:p>
          <a:endParaRPr lang="ru-RU"/>
        </a:p>
      </dgm:t>
    </dgm:pt>
    <dgm:pt modelId="{BC510A2C-4D98-4FFB-9949-3D51EE97A18E}" type="sibTrans" cxnId="{3E1727C1-4394-411E-BE71-795FBA22EDD4}">
      <dgm:prSet/>
      <dgm:spPr/>
      <dgm:t>
        <a:bodyPr/>
        <a:lstStyle/>
        <a:p>
          <a:endParaRPr lang="ru-RU"/>
        </a:p>
      </dgm:t>
    </dgm:pt>
    <dgm:pt modelId="{025328A7-AE6B-4C93-B61D-BEBBF5D0CCC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Мониторинг</a:t>
          </a:r>
        </a:p>
        <a:p>
          <a:pPr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CBDBBD47-538A-4387-9D9F-FCB38F9A073D}" type="parTrans" cxnId="{6ED79EFE-7C17-4DB4-99DB-11E059736A7B}">
      <dgm:prSet/>
      <dgm:spPr/>
      <dgm:t>
        <a:bodyPr/>
        <a:lstStyle/>
        <a:p>
          <a:endParaRPr lang="ru-RU"/>
        </a:p>
      </dgm:t>
    </dgm:pt>
    <dgm:pt modelId="{2586CEEE-5A92-4C20-9A27-A856BE4DA8AD}" type="sibTrans" cxnId="{6ED79EFE-7C17-4DB4-99DB-11E059736A7B}">
      <dgm:prSet/>
      <dgm:spPr/>
      <dgm:t>
        <a:bodyPr/>
        <a:lstStyle/>
        <a:p>
          <a:endParaRPr lang="ru-RU"/>
        </a:p>
      </dgm:t>
    </dgm:pt>
    <dgm:pt modelId="{044F70F4-6CEA-41D2-9EE1-814D1684BA2B}">
      <dgm:prSet phldrT="[Текст]"/>
      <dgm:spPr/>
      <dgm:t>
        <a:bodyPr/>
        <a:lstStyle/>
        <a:p>
          <a:r>
            <a:rPr lang="ru-RU" dirty="0" smtClean="0"/>
            <a:t>Завершение</a:t>
          </a:r>
          <a:endParaRPr lang="ru-RU" dirty="0"/>
        </a:p>
      </dgm:t>
    </dgm:pt>
    <dgm:pt modelId="{15E7AE20-52D7-4149-A8E4-07D164652C66}" type="parTrans" cxnId="{6DC25F53-7D99-4DB0-8F23-44E6BF5E3F6E}">
      <dgm:prSet/>
      <dgm:spPr/>
      <dgm:t>
        <a:bodyPr/>
        <a:lstStyle/>
        <a:p>
          <a:endParaRPr lang="ru-RU"/>
        </a:p>
      </dgm:t>
    </dgm:pt>
    <dgm:pt modelId="{82D99E70-F2F1-42B2-8D1D-318242B5AC48}" type="sibTrans" cxnId="{6DC25F53-7D99-4DB0-8F23-44E6BF5E3F6E}">
      <dgm:prSet/>
      <dgm:spPr/>
      <dgm:t>
        <a:bodyPr/>
        <a:lstStyle/>
        <a:p>
          <a:endParaRPr lang="ru-RU"/>
        </a:p>
      </dgm:t>
    </dgm:pt>
    <dgm:pt modelId="{B93AC01B-B211-4D02-9967-7D9C22F2A92E}" type="pres">
      <dgm:prSet presAssocID="{D0FF0595-DA31-4B38-8BA6-4F4B15800F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E3F94F-7C89-4988-A6D2-DA28726C79DE}" type="pres">
      <dgm:prSet presAssocID="{4A5CB0FF-E80F-4BB6-8B22-ED6FE70C6DB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460E8-3E47-4137-85B8-600F6841CB06}" type="pres">
      <dgm:prSet presAssocID="{3335E64E-DCAE-40F6-8A90-A072A09DEED0}" presName="sibTrans" presStyleLbl="sibTrans2D1" presStyleIdx="0" presStyleCnt="4"/>
      <dgm:spPr/>
      <dgm:t>
        <a:bodyPr/>
        <a:lstStyle/>
        <a:p>
          <a:endParaRPr lang="ru-RU"/>
        </a:p>
      </dgm:t>
    </dgm:pt>
    <dgm:pt modelId="{8B574E30-6773-4AB6-B4AD-183408766C1A}" type="pres">
      <dgm:prSet presAssocID="{3335E64E-DCAE-40F6-8A90-A072A09DEED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CBF8F39-2660-47A0-AF4E-74ACB3008DB8}" type="pres">
      <dgm:prSet presAssocID="{8805946E-30D5-4710-AC57-25192145240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27366-74E8-46A9-80A6-AE60A6EA68ED}" type="pres">
      <dgm:prSet presAssocID="{FD97B842-F6D1-4F4C-A906-951843BB266F}" presName="sibTrans" presStyleLbl="sibTrans2D1" presStyleIdx="1" presStyleCnt="4"/>
      <dgm:spPr/>
      <dgm:t>
        <a:bodyPr/>
        <a:lstStyle/>
        <a:p>
          <a:endParaRPr lang="ru-RU"/>
        </a:p>
      </dgm:t>
    </dgm:pt>
    <dgm:pt modelId="{FB20D26F-64FA-41D1-B775-86A63AF2017F}" type="pres">
      <dgm:prSet presAssocID="{FD97B842-F6D1-4F4C-A906-951843BB266F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40A2F758-1A99-480A-8B61-326B0CE8300F}" type="pres">
      <dgm:prSet presAssocID="{F5AD0EC5-7E27-45C1-95A7-DDB89C99C1E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5FAB1-6CF0-4713-AC7B-E2B31EEF4E94}" type="pres">
      <dgm:prSet presAssocID="{BC510A2C-4D98-4FFB-9949-3D51EE97A18E}" presName="sibTrans" presStyleLbl="sibTrans2D1" presStyleIdx="2" presStyleCnt="4"/>
      <dgm:spPr/>
      <dgm:t>
        <a:bodyPr/>
        <a:lstStyle/>
        <a:p>
          <a:endParaRPr lang="ru-RU"/>
        </a:p>
      </dgm:t>
    </dgm:pt>
    <dgm:pt modelId="{B078EE0E-21C5-4B2F-9820-20D7F2693992}" type="pres">
      <dgm:prSet presAssocID="{BC510A2C-4D98-4FFB-9949-3D51EE97A18E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B40ECE65-EFF2-4B00-BC93-0098E8B3D275}" type="pres">
      <dgm:prSet presAssocID="{025328A7-AE6B-4C93-B61D-BEBBF5D0CCC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8ED7D-CC36-474E-A4ED-71C7DB36D7A2}" type="pres">
      <dgm:prSet presAssocID="{2586CEEE-5A92-4C20-9A27-A856BE4DA8AD}" presName="sibTrans" presStyleLbl="sibTrans2D1" presStyleIdx="3" presStyleCnt="4"/>
      <dgm:spPr/>
      <dgm:t>
        <a:bodyPr/>
        <a:lstStyle/>
        <a:p>
          <a:endParaRPr lang="ru-RU"/>
        </a:p>
      </dgm:t>
    </dgm:pt>
    <dgm:pt modelId="{346CAE01-1C48-4681-B7ED-2F6E86EFEAC8}" type="pres">
      <dgm:prSet presAssocID="{2586CEEE-5A92-4C20-9A27-A856BE4DA8AD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A2917D5F-5504-449C-9005-0465BA47AC97}" type="pres">
      <dgm:prSet presAssocID="{044F70F4-6CEA-41D2-9EE1-814D1684BA2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AAB375-A156-4883-8988-9DCD8A7F1D0E}" type="presOf" srcId="{8805946E-30D5-4710-AC57-25192145240F}" destId="{9CBF8F39-2660-47A0-AF4E-74ACB3008DB8}" srcOrd="0" destOrd="0" presId="urn:microsoft.com/office/officeart/2005/8/layout/process5"/>
    <dgm:cxn modelId="{984636C6-C0DC-4189-B0A0-E6799F16EA9B}" type="presOf" srcId="{3335E64E-DCAE-40F6-8A90-A072A09DEED0}" destId="{670460E8-3E47-4137-85B8-600F6841CB06}" srcOrd="0" destOrd="0" presId="urn:microsoft.com/office/officeart/2005/8/layout/process5"/>
    <dgm:cxn modelId="{6ED79EFE-7C17-4DB4-99DB-11E059736A7B}" srcId="{D0FF0595-DA31-4B38-8BA6-4F4B15800FFC}" destId="{025328A7-AE6B-4C93-B61D-BEBBF5D0CCC3}" srcOrd="3" destOrd="0" parTransId="{CBDBBD47-538A-4387-9D9F-FCB38F9A073D}" sibTransId="{2586CEEE-5A92-4C20-9A27-A856BE4DA8AD}"/>
    <dgm:cxn modelId="{A7B1ACB1-D1A0-4931-A780-F6A0FBADB591}" srcId="{D0FF0595-DA31-4B38-8BA6-4F4B15800FFC}" destId="{8805946E-30D5-4710-AC57-25192145240F}" srcOrd="1" destOrd="0" parTransId="{5079D56C-68C7-4D1E-B34B-8D48A62E7518}" sibTransId="{FD97B842-F6D1-4F4C-A906-951843BB266F}"/>
    <dgm:cxn modelId="{E507E6BF-EFA3-48D5-BCF5-7A46BC761881}" type="presOf" srcId="{BC510A2C-4D98-4FFB-9949-3D51EE97A18E}" destId="{B078EE0E-21C5-4B2F-9820-20D7F2693992}" srcOrd="1" destOrd="0" presId="urn:microsoft.com/office/officeart/2005/8/layout/process5"/>
    <dgm:cxn modelId="{897E115E-C91D-4E47-A80E-DE7361BAEFE1}" srcId="{D0FF0595-DA31-4B38-8BA6-4F4B15800FFC}" destId="{4A5CB0FF-E80F-4BB6-8B22-ED6FE70C6DB4}" srcOrd="0" destOrd="0" parTransId="{2ADC3CEB-35FC-43A6-9973-ED2A676EC0C4}" sibTransId="{3335E64E-DCAE-40F6-8A90-A072A09DEED0}"/>
    <dgm:cxn modelId="{02BB286B-AD3E-4423-9D29-F0D5C4B2A784}" type="presOf" srcId="{2586CEEE-5A92-4C20-9A27-A856BE4DA8AD}" destId="{AB88ED7D-CC36-474E-A4ED-71C7DB36D7A2}" srcOrd="0" destOrd="0" presId="urn:microsoft.com/office/officeart/2005/8/layout/process5"/>
    <dgm:cxn modelId="{83F1D724-5D9B-4CBB-99FA-13B7641DF0FC}" type="presOf" srcId="{3335E64E-DCAE-40F6-8A90-A072A09DEED0}" destId="{8B574E30-6773-4AB6-B4AD-183408766C1A}" srcOrd="1" destOrd="0" presId="urn:microsoft.com/office/officeart/2005/8/layout/process5"/>
    <dgm:cxn modelId="{2B4D9FA3-2182-4A9A-96F3-BC626A4D2EB5}" type="presOf" srcId="{FD97B842-F6D1-4F4C-A906-951843BB266F}" destId="{FB20D26F-64FA-41D1-B775-86A63AF2017F}" srcOrd="1" destOrd="0" presId="urn:microsoft.com/office/officeart/2005/8/layout/process5"/>
    <dgm:cxn modelId="{DA8B1EA3-6048-4B23-ABD5-A81DE8DB4499}" type="presOf" srcId="{044F70F4-6CEA-41D2-9EE1-814D1684BA2B}" destId="{A2917D5F-5504-449C-9005-0465BA47AC97}" srcOrd="0" destOrd="0" presId="urn:microsoft.com/office/officeart/2005/8/layout/process5"/>
    <dgm:cxn modelId="{F404F854-F83F-4DA0-B490-9D4BFFF66043}" type="presOf" srcId="{BC510A2C-4D98-4FFB-9949-3D51EE97A18E}" destId="{0C65FAB1-6CF0-4713-AC7B-E2B31EEF4E94}" srcOrd="0" destOrd="0" presId="urn:microsoft.com/office/officeart/2005/8/layout/process5"/>
    <dgm:cxn modelId="{3E1727C1-4394-411E-BE71-795FBA22EDD4}" srcId="{D0FF0595-DA31-4B38-8BA6-4F4B15800FFC}" destId="{F5AD0EC5-7E27-45C1-95A7-DDB89C99C1E3}" srcOrd="2" destOrd="0" parTransId="{E2C9FB9F-2DA2-4881-9003-8B1BDF801D62}" sibTransId="{BC510A2C-4D98-4FFB-9949-3D51EE97A18E}"/>
    <dgm:cxn modelId="{25F6F680-1E4F-43C5-BAB1-47904814186E}" type="presOf" srcId="{025328A7-AE6B-4C93-B61D-BEBBF5D0CCC3}" destId="{B40ECE65-EFF2-4B00-BC93-0098E8B3D275}" srcOrd="0" destOrd="0" presId="urn:microsoft.com/office/officeart/2005/8/layout/process5"/>
    <dgm:cxn modelId="{BB87EAB4-1967-46ED-8489-2A562A79ACEF}" type="presOf" srcId="{4A5CB0FF-E80F-4BB6-8B22-ED6FE70C6DB4}" destId="{1AE3F94F-7C89-4988-A6D2-DA28726C79DE}" srcOrd="0" destOrd="0" presId="urn:microsoft.com/office/officeart/2005/8/layout/process5"/>
    <dgm:cxn modelId="{4F220808-5604-434F-A489-416081F6EB52}" type="presOf" srcId="{D0FF0595-DA31-4B38-8BA6-4F4B15800FFC}" destId="{B93AC01B-B211-4D02-9967-7D9C22F2A92E}" srcOrd="0" destOrd="0" presId="urn:microsoft.com/office/officeart/2005/8/layout/process5"/>
    <dgm:cxn modelId="{6DC25F53-7D99-4DB0-8F23-44E6BF5E3F6E}" srcId="{D0FF0595-DA31-4B38-8BA6-4F4B15800FFC}" destId="{044F70F4-6CEA-41D2-9EE1-814D1684BA2B}" srcOrd="4" destOrd="0" parTransId="{15E7AE20-52D7-4149-A8E4-07D164652C66}" sibTransId="{82D99E70-F2F1-42B2-8D1D-318242B5AC48}"/>
    <dgm:cxn modelId="{CA12F2AB-FA7A-496F-94ED-46325DCE8C35}" type="presOf" srcId="{2586CEEE-5A92-4C20-9A27-A856BE4DA8AD}" destId="{346CAE01-1C48-4681-B7ED-2F6E86EFEAC8}" srcOrd="1" destOrd="0" presId="urn:microsoft.com/office/officeart/2005/8/layout/process5"/>
    <dgm:cxn modelId="{AF096BE6-C287-4D2E-96AE-E20B2378C51A}" type="presOf" srcId="{FD97B842-F6D1-4F4C-A906-951843BB266F}" destId="{73D27366-74E8-46A9-80A6-AE60A6EA68ED}" srcOrd="0" destOrd="0" presId="urn:microsoft.com/office/officeart/2005/8/layout/process5"/>
    <dgm:cxn modelId="{B71E4F2E-0686-4241-BE68-3C8E7DE480E5}" type="presOf" srcId="{F5AD0EC5-7E27-45C1-95A7-DDB89C99C1E3}" destId="{40A2F758-1A99-480A-8B61-326B0CE8300F}" srcOrd="0" destOrd="0" presId="urn:microsoft.com/office/officeart/2005/8/layout/process5"/>
    <dgm:cxn modelId="{40A78DCA-0665-4B91-857A-5EF6CE991896}" type="presParOf" srcId="{B93AC01B-B211-4D02-9967-7D9C22F2A92E}" destId="{1AE3F94F-7C89-4988-A6D2-DA28726C79DE}" srcOrd="0" destOrd="0" presId="urn:microsoft.com/office/officeart/2005/8/layout/process5"/>
    <dgm:cxn modelId="{92AC506D-03D9-481A-BB90-888722C983B2}" type="presParOf" srcId="{B93AC01B-B211-4D02-9967-7D9C22F2A92E}" destId="{670460E8-3E47-4137-85B8-600F6841CB06}" srcOrd="1" destOrd="0" presId="urn:microsoft.com/office/officeart/2005/8/layout/process5"/>
    <dgm:cxn modelId="{758FE167-450B-4424-A0FB-136593B9551C}" type="presParOf" srcId="{670460E8-3E47-4137-85B8-600F6841CB06}" destId="{8B574E30-6773-4AB6-B4AD-183408766C1A}" srcOrd="0" destOrd="0" presId="urn:microsoft.com/office/officeart/2005/8/layout/process5"/>
    <dgm:cxn modelId="{D50344E5-5B64-4AF2-A175-27DAD072B417}" type="presParOf" srcId="{B93AC01B-B211-4D02-9967-7D9C22F2A92E}" destId="{9CBF8F39-2660-47A0-AF4E-74ACB3008DB8}" srcOrd="2" destOrd="0" presId="urn:microsoft.com/office/officeart/2005/8/layout/process5"/>
    <dgm:cxn modelId="{7C45F3C9-1705-474D-A1EB-9B28697CED65}" type="presParOf" srcId="{B93AC01B-B211-4D02-9967-7D9C22F2A92E}" destId="{73D27366-74E8-46A9-80A6-AE60A6EA68ED}" srcOrd="3" destOrd="0" presId="urn:microsoft.com/office/officeart/2005/8/layout/process5"/>
    <dgm:cxn modelId="{BF728382-9BBD-4640-B228-5F668851AD38}" type="presParOf" srcId="{73D27366-74E8-46A9-80A6-AE60A6EA68ED}" destId="{FB20D26F-64FA-41D1-B775-86A63AF2017F}" srcOrd="0" destOrd="0" presId="urn:microsoft.com/office/officeart/2005/8/layout/process5"/>
    <dgm:cxn modelId="{51A0AE2E-98CE-4AE6-8774-5CF920FBC97F}" type="presParOf" srcId="{B93AC01B-B211-4D02-9967-7D9C22F2A92E}" destId="{40A2F758-1A99-480A-8B61-326B0CE8300F}" srcOrd="4" destOrd="0" presId="urn:microsoft.com/office/officeart/2005/8/layout/process5"/>
    <dgm:cxn modelId="{0A58F9B8-EA12-406C-8B7C-84232E1765DA}" type="presParOf" srcId="{B93AC01B-B211-4D02-9967-7D9C22F2A92E}" destId="{0C65FAB1-6CF0-4713-AC7B-E2B31EEF4E94}" srcOrd="5" destOrd="0" presId="urn:microsoft.com/office/officeart/2005/8/layout/process5"/>
    <dgm:cxn modelId="{9504A460-4E72-4BE7-A2DB-BFED6593E283}" type="presParOf" srcId="{0C65FAB1-6CF0-4713-AC7B-E2B31EEF4E94}" destId="{B078EE0E-21C5-4B2F-9820-20D7F2693992}" srcOrd="0" destOrd="0" presId="urn:microsoft.com/office/officeart/2005/8/layout/process5"/>
    <dgm:cxn modelId="{E682F948-3810-441D-B856-07C842D0AA9F}" type="presParOf" srcId="{B93AC01B-B211-4D02-9967-7D9C22F2A92E}" destId="{B40ECE65-EFF2-4B00-BC93-0098E8B3D275}" srcOrd="6" destOrd="0" presId="urn:microsoft.com/office/officeart/2005/8/layout/process5"/>
    <dgm:cxn modelId="{E18B9623-55D0-47A6-AFEC-ACC5D9782739}" type="presParOf" srcId="{B93AC01B-B211-4D02-9967-7D9C22F2A92E}" destId="{AB88ED7D-CC36-474E-A4ED-71C7DB36D7A2}" srcOrd="7" destOrd="0" presId="urn:microsoft.com/office/officeart/2005/8/layout/process5"/>
    <dgm:cxn modelId="{23581F14-154F-4D45-8498-799D2C35422F}" type="presParOf" srcId="{AB88ED7D-CC36-474E-A4ED-71C7DB36D7A2}" destId="{346CAE01-1C48-4681-B7ED-2F6E86EFEAC8}" srcOrd="0" destOrd="0" presId="urn:microsoft.com/office/officeart/2005/8/layout/process5"/>
    <dgm:cxn modelId="{BF2DC693-0466-4327-B49F-3D0C96E3CFBA}" type="presParOf" srcId="{B93AC01B-B211-4D02-9967-7D9C22F2A92E}" destId="{A2917D5F-5504-449C-9005-0465BA47AC97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6CE13D-16F1-4794-A1DC-97602D60EFA6}" type="doc">
      <dgm:prSet loTypeId="urn:microsoft.com/office/officeart/2005/8/layout/radial5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569B46-4DED-4EB9-A4B1-D5D618744308}">
      <dgm:prSet phldrT="[Текст]" custT="1"/>
      <dgm:spPr/>
      <dgm:t>
        <a:bodyPr/>
        <a:lstStyle/>
        <a:p>
          <a:r>
            <a:rPr lang="ru-RU" sz="1050" dirty="0"/>
            <a:t>Создание единой производственной цепочки строительства инженерных коммуникаций, при которой все подразделения взаимодействуют по единому бизнес-процессу объединяющий деятельность всех подразделений компании</a:t>
          </a:r>
        </a:p>
      </dgm:t>
    </dgm:pt>
    <dgm:pt modelId="{F181D3E0-1B9C-4A2A-9294-BC7279CC641E}" type="parTrans" cxnId="{6E7C3B86-D093-482B-9742-CCF92B5FF140}">
      <dgm:prSet/>
      <dgm:spPr/>
      <dgm:t>
        <a:bodyPr/>
        <a:lstStyle/>
        <a:p>
          <a:endParaRPr lang="ru-RU" sz="1200"/>
        </a:p>
      </dgm:t>
    </dgm:pt>
    <dgm:pt modelId="{B604F6D8-3801-4D87-9440-CEDABD15E070}" type="sibTrans" cxnId="{6E7C3B86-D093-482B-9742-CCF92B5FF140}">
      <dgm:prSet/>
      <dgm:spPr/>
      <dgm:t>
        <a:bodyPr/>
        <a:lstStyle/>
        <a:p>
          <a:endParaRPr lang="ru-RU" sz="1200"/>
        </a:p>
      </dgm:t>
    </dgm:pt>
    <dgm:pt modelId="{07EB5D72-A6AE-4D90-BC0E-A5A4786297D7}">
      <dgm:prSet phldrT="[Текст]" custT="1"/>
      <dgm:spPr/>
      <dgm:t>
        <a:bodyPr/>
        <a:lstStyle/>
        <a:p>
          <a:r>
            <a:rPr lang="ru-RU" sz="1200" dirty="0"/>
            <a:t>Обновить программное обеспечение в организации</a:t>
          </a:r>
        </a:p>
      </dgm:t>
    </dgm:pt>
    <dgm:pt modelId="{EE8325EC-2FE1-4218-A4FF-896661846CA5}" type="parTrans" cxnId="{84FC36EF-6DB7-42ED-A17E-8E90C9BE748E}">
      <dgm:prSet custT="1"/>
      <dgm:spPr/>
      <dgm:t>
        <a:bodyPr/>
        <a:lstStyle/>
        <a:p>
          <a:endParaRPr lang="ru-RU" sz="1200"/>
        </a:p>
      </dgm:t>
    </dgm:pt>
    <dgm:pt modelId="{BDBAFB5E-FE06-4800-9A1D-DA1F313E1E63}" type="sibTrans" cxnId="{84FC36EF-6DB7-42ED-A17E-8E90C9BE748E}">
      <dgm:prSet/>
      <dgm:spPr/>
      <dgm:t>
        <a:bodyPr/>
        <a:lstStyle/>
        <a:p>
          <a:endParaRPr lang="ru-RU" sz="1200"/>
        </a:p>
      </dgm:t>
    </dgm:pt>
    <dgm:pt modelId="{19327442-E276-4EF2-9CDA-F6E22150A229}">
      <dgm:prSet phldrT="[Текст]" custT="1"/>
      <dgm:spPr/>
      <dgm:t>
        <a:bodyPr/>
        <a:lstStyle/>
        <a:p>
          <a:r>
            <a:rPr lang="ru-RU" sz="1200"/>
            <a:t>Улучшить качество и сократить время обслуживания клиента</a:t>
          </a:r>
        </a:p>
      </dgm:t>
    </dgm:pt>
    <dgm:pt modelId="{C65A1031-64D4-4088-9D30-CDBE025D6802}" type="parTrans" cxnId="{2736D184-A142-45B7-A7A6-2D79445EDB38}">
      <dgm:prSet custT="1"/>
      <dgm:spPr/>
      <dgm:t>
        <a:bodyPr/>
        <a:lstStyle/>
        <a:p>
          <a:endParaRPr lang="ru-RU" sz="1200"/>
        </a:p>
      </dgm:t>
    </dgm:pt>
    <dgm:pt modelId="{1846D5C6-AEC0-486C-8201-6B9D3E352CB3}" type="sibTrans" cxnId="{2736D184-A142-45B7-A7A6-2D79445EDB38}">
      <dgm:prSet/>
      <dgm:spPr/>
      <dgm:t>
        <a:bodyPr/>
        <a:lstStyle/>
        <a:p>
          <a:endParaRPr lang="ru-RU" sz="1200"/>
        </a:p>
      </dgm:t>
    </dgm:pt>
    <dgm:pt modelId="{AA350A39-8C8A-469E-8531-8BFCAAA490B5}">
      <dgm:prSet phldrT="[Текст]" custT="1"/>
      <dgm:spPr/>
      <dgm:t>
        <a:bodyPr/>
        <a:lstStyle/>
        <a:p>
          <a:r>
            <a:rPr lang="ru-RU" sz="1200"/>
            <a:t>Улучшить условия труда и отдыха персонала</a:t>
          </a:r>
        </a:p>
      </dgm:t>
    </dgm:pt>
    <dgm:pt modelId="{C8D7EFF9-3BAD-41D0-9B1E-1189F48C9113}" type="parTrans" cxnId="{3208D19D-D668-4D13-AC4D-DF9C6592DE85}">
      <dgm:prSet custT="1"/>
      <dgm:spPr/>
      <dgm:t>
        <a:bodyPr/>
        <a:lstStyle/>
        <a:p>
          <a:endParaRPr lang="ru-RU" sz="1200"/>
        </a:p>
      </dgm:t>
    </dgm:pt>
    <dgm:pt modelId="{1E0FFEA0-12AE-4A49-9A26-109C6A1F6DEE}" type="sibTrans" cxnId="{3208D19D-D668-4D13-AC4D-DF9C6592DE85}">
      <dgm:prSet/>
      <dgm:spPr/>
      <dgm:t>
        <a:bodyPr/>
        <a:lstStyle/>
        <a:p>
          <a:endParaRPr lang="ru-RU" sz="1200"/>
        </a:p>
      </dgm:t>
    </dgm:pt>
    <dgm:pt modelId="{40CBB0DE-165F-4650-95F9-66AAE642ED70}">
      <dgm:prSet phldrT="[Текст]" custT="1"/>
      <dgm:spPr/>
      <dgm:t>
        <a:bodyPr/>
        <a:lstStyle/>
        <a:p>
          <a:r>
            <a:rPr lang="ru-RU" sz="1200"/>
            <a:t>Увеличить продажи товаров и услуг </a:t>
          </a:r>
        </a:p>
      </dgm:t>
    </dgm:pt>
    <dgm:pt modelId="{30B78C48-6510-4F76-B6B5-A18E0048A3D8}" type="parTrans" cxnId="{2407CCAC-9C38-4F77-9D2D-1E9F9511FF70}">
      <dgm:prSet custT="1"/>
      <dgm:spPr/>
      <dgm:t>
        <a:bodyPr/>
        <a:lstStyle/>
        <a:p>
          <a:endParaRPr lang="ru-RU" sz="1200"/>
        </a:p>
      </dgm:t>
    </dgm:pt>
    <dgm:pt modelId="{4AB3DFDB-5C6F-447C-B146-818D809AF026}" type="sibTrans" cxnId="{2407CCAC-9C38-4F77-9D2D-1E9F9511FF70}">
      <dgm:prSet/>
      <dgm:spPr/>
      <dgm:t>
        <a:bodyPr/>
        <a:lstStyle/>
        <a:p>
          <a:endParaRPr lang="ru-RU" sz="1200"/>
        </a:p>
      </dgm:t>
    </dgm:pt>
    <dgm:pt modelId="{3E4746FF-87D9-4EEB-91D2-E9C0F7C6F967}">
      <dgm:prSet phldrT="[Текст]" custT="1"/>
      <dgm:spPr/>
      <dgm:t>
        <a:bodyPr/>
        <a:lstStyle/>
        <a:p>
          <a:r>
            <a:rPr lang="ru-RU" sz="1200"/>
            <a:t>Улучшить позиционирование компании на рынке товаров и услуг</a:t>
          </a:r>
        </a:p>
      </dgm:t>
    </dgm:pt>
    <dgm:pt modelId="{F52AE0A8-EED9-48A9-AF24-D3D1133E9F76}" type="parTrans" cxnId="{059C99A7-6ED0-4979-877D-6C9EA158457E}">
      <dgm:prSet custT="1"/>
      <dgm:spPr/>
      <dgm:t>
        <a:bodyPr/>
        <a:lstStyle/>
        <a:p>
          <a:endParaRPr lang="ru-RU" sz="1200"/>
        </a:p>
      </dgm:t>
    </dgm:pt>
    <dgm:pt modelId="{E94E47FC-E1D4-4C74-82A4-1D7EECEB6E2E}" type="sibTrans" cxnId="{059C99A7-6ED0-4979-877D-6C9EA158457E}">
      <dgm:prSet/>
      <dgm:spPr/>
      <dgm:t>
        <a:bodyPr/>
        <a:lstStyle/>
        <a:p>
          <a:endParaRPr lang="ru-RU" sz="1200"/>
        </a:p>
      </dgm:t>
    </dgm:pt>
    <dgm:pt modelId="{3370B2E3-1AAE-4FB8-90D1-653A28AE3B23}">
      <dgm:prSet phldrT="[Текст]" custT="1"/>
      <dgm:spPr/>
      <dgm:t>
        <a:bodyPr/>
        <a:lstStyle/>
        <a:p>
          <a:r>
            <a:rPr lang="ru-RU" sz="1200" dirty="0"/>
            <a:t>Систематизировать работу компании в соответствии с регламентами</a:t>
          </a:r>
        </a:p>
      </dgm:t>
    </dgm:pt>
    <dgm:pt modelId="{6980ABC5-71ED-4CBB-B5D4-9C535EC5C3E6}" type="parTrans" cxnId="{CD39EA09-CBB2-4E7B-ABB2-256CEB0303F9}">
      <dgm:prSet custT="1"/>
      <dgm:spPr/>
      <dgm:t>
        <a:bodyPr/>
        <a:lstStyle/>
        <a:p>
          <a:endParaRPr lang="ru-RU" sz="1200"/>
        </a:p>
      </dgm:t>
    </dgm:pt>
    <dgm:pt modelId="{ED974B7A-6C07-4DF6-B43A-A23319BA76E7}" type="sibTrans" cxnId="{CD39EA09-CBB2-4E7B-ABB2-256CEB0303F9}">
      <dgm:prSet/>
      <dgm:spPr/>
      <dgm:t>
        <a:bodyPr/>
        <a:lstStyle/>
        <a:p>
          <a:endParaRPr lang="ru-RU" sz="1200"/>
        </a:p>
      </dgm:t>
    </dgm:pt>
    <dgm:pt modelId="{A35A022B-80C0-41DF-ADB2-820FE88DE112}" type="pres">
      <dgm:prSet presAssocID="{656CE13D-16F1-4794-A1DC-97602D60EF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24CA8D-7BD1-4355-AF64-A719AB1530B9}" type="pres">
      <dgm:prSet presAssocID="{62569B46-4DED-4EB9-A4B1-D5D618744308}" presName="centerShape" presStyleLbl="node0" presStyleIdx="0" presStyleCnt="1" custScaleX="235852" custScaleY="194627" custLinFactNeighborX="-1323" custLinFactNeighborY="-1323"/>
      <dgm:spPr/>
      <dgm:t>
        <a:bodyPr/>
        <a:lstStyle/>
        <a:p>
          <a:endParaRPr lang="ru-RU"/>
        </a:p>
      </dgm:t>
    </dgm:pt>
    <dgm:pt modelId="{196E2AF2-694A-4B3E-839A-DCF752C6D548}" type="pres">
      <dgm:prSet presAssocID="{EE8325EC-2FE1-4218-A4FF-896661846CA5}" presName="parTrans" presStyleLbl="sibTrans2D1" presStyleIdx="0" presStyleCnt="6"/>
      <dgm:spPr/>
      <dgm:t>
        <a:bodyPr/>
        <a:lstStyle/>
        <a:p>
          <a:endParaRPr lang="ru-RU"/>
        </a:p>
      </dgm:t>
    </dgm:pt>
    <dgm:pt modelId="{9FEF1250-18E0-4B9C-99D8-0D50C2C0A958}" type="pres">
      <dgm:prSet presAssocID="{EE8325EC-2FE1-4218-A4FF-896661846CA5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7CB43208-ACC2-43D6-A24A-E0DC995A078D}" type="pres">
      <dgm:prSet presAssocID="{07EB5D72-A6AE-4D90-BC0E-A5A4786297D7}" presName="node" presStyleLbl="node1" presStyleIdx="0" presStyleCnt="6" custScaleX="118880" custScaleY="108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E70F2-6E46-4B70-ABCA-DEF02353138D}" type="pres">
      <dgm:prSet presAssocID="{C65A1031-64D4-4088-9D30-CDBE025D6802}" presName="parTrans" presStyleLbl="sibTrans2D1" presStyleIdx="1" presStyleCnt="6"/>
      <dgm:spPr/>
      <dgm:t>
        <a:bodyPr/>
        <a:lstStyle/>
        <a:p>
          <a:endParaRPr lang="ru-RU"/>
        </a:p>
      </dgm:t>
    </dgm:pt>
    <dgm:pt modelId="{1D8EC983-F4F2-48E9-89A7-DE6B65821007}" type="pres">
      <dgm:prSet presAssocID="{C65A1031-64D4-4088-9D30-CDBE025D6802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3F1C969-0964-4E56-A959-14A681B963C5}" type="pres">
      <dgm:prSet presAssocID="{19327442-E276-4EF2-9CDA-F6E22150A229}" presName="node" presStyleLbl="node1" presStyleIdx="1" presStyleCnt="6" custScaleX="119908" custScaleY="116079" custRadScaleRad="166891" custRadScaleInc="-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E3BD1-93E7-47A7-942D-2596E331F471}" type="pres">
      <dgm:prSet presAssocID="{C8D7EFF9-3BAD-41D0-9B1E-1189F48C9113}" presName="parTrans" presStyleLbl="sibTrans2D1" presStyleIdx="2" presStyleCnt="6"/>
      <dgm:spPr/>
      <dgm:t>
        <a:bodyPr/>
        <a:lstStyle/>
        <a:p>
          <a:endParaRPr lang="ru-RU"/>
        </a:p>
      </dgm:t>
    </dgm:pt>
    <dgm:pt modelId="{3707EFD1-919D-43C2-A730-EDB41ECC87FB}" type="pres">
      <dgm:prSet presAssocID="{C8D7EFF9-3BAD-41D0-9B1E-1189F48C9113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105B194D-587E-4778-84B5-2C6E20A5570A}" type="pres">
      <dgm:prSet presAssocID="{AA350A39-8C8A-469E-8531-8BFCAAA490B5}" presName="node" presStyleLbl="node1" presStyleIdx="2" presStyleCnt="6" custScaleX="124637" custScaleY="112819" custRadScaleRad="146843" custRadScaleInc="-25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5D172-06F4-4DC6-8F7A-A6E01AC5EE40}" type="pres">
      <dgm:prSet presAssocID="{30B78C48-6510-4F76-B6B5-A18E0048A3D8}" presName="parTrans" presStyleLbl="sibTrans2D1" presStyleIdx="3" presStyleCnt="6"/>
      <dgm:spPr/>
      <dgm:t>
        <a:bodyPr/>
        <a:lstStyle/>
        <a:p>
          <a:endParaRPr lang="ru-RU"/>
        </a:p>
      </dgm:t>
    </dgm:pt>
    <dgm:pt modelId="{97C742FF-899F-49D2-833C-3DDBA60A1DE4}" type="pres">
      <dgm:prSet presAssocID="{30B78C48-6510-4F76-B6B5-A18E0048A3D8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4D47739C-71F6-4848-9074-716CA6C85B72}" type="pres">
      <dgm:prSet presAssocID="{40CBB0DE-165F-4650-95F9-66AAE642ED70}" presName="node" presStyleLbl="node1" presStyleIdx="3" presStyleCnt="6" custScaleX="121011" custScaleY="113705" custRadScaleRad="112177" custRadScaleInc="1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982D03-C543-4DB4-989E-DD8CC68B2743}" type="pres">
      <dgm:prSet presAssocID="{F52AE0A8-EED9-48A9-AF24-D3D1133E9F76}" presName="parTrans" presStyleLbl="sibTrans2D1" presStyleIdx="4" presStyleCnt="6"/>
      <dgm:spPr/>
      <dgm:t>
        <a:bodyPr/>
        <a:lstStyle/>
        <a:p>
          <a:endParaRPr lang="ru-RU"/>
        </a:p>
      </dgm:t>
    </dgm:pt>
    <dgm:pt modelId="{8FBF4BAB-F898-4820-8636-679567B30E44}" type="pres">
      <dgm:prSet presAssocID="{F52AE0A8-EED9-48A9-AF24-D3D1133E9F76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182F9D0D-01C3-44F9-926A-975DE46DA80D}" type="pres">
      <dgm:prSet presAssocID="{3E4746FF-87D9-4EEB-91D2-E9C0F7C6F967}" presName="node" presStyleLbl="node1" presStyleIdx="4" presStyleCnt="6" custScaleX="113760" custScaleY="116421" custRadScaleRad="164093" custRadScaleInc="41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EB33E8-8B2E-457B-938E-F9699625F1A7}" type="pres">
      <dgm:prSet presAssocID="{6980ABC5-71ED-4CBB-B5D4-9C535EC5C3E6}" presName="parTrans" presStyleLbl="sibTrans2D1" presStyleIdx="5" presStyleCnt="6"/>
      <dgm:spPr/>
      <dgm:t>
        <a:bodyPr/>
        <a:lstStyle/>
        <a:p>
          <a:endParaRPr lang="ru-RU"/>
        </a:p>
      </dgm:t>
    </dgm:pt>
    <dgm:pt modelId="{DBD524B2-D071-447B-A8FA-0F22EE6609EF}" type="pres">
      <dgm:prSet presAssocID="{6980ABC5-71ED-4CBB-B5D4-9C535EC5C3E6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3C5059EC-4AEC-4079-85F8-4BDB3B3F3CF1}" type="pres">
      <dgm:prSet presAssocID="{3370B2E3-1AAE-4FB8-90D1-653A28AE3B23}" presName="node" presStyleLbl="node1" presStyleIdx="5" presStyleCnt="6" custScaleX="127216" custScaleY="116701" custRadScaleRad="168774" custRadScaleInc="-5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61AC65-B823-4534-90FA-2F5336AA9A8A}" type="presOf" srcId="{3E4746FF-87D9-4EEB-91D2-E9C0F7C6F967}" destId="{182F9D0D-01C3-44F9-926A-975DE46DA80D}" srcOrd="0" destOrd="0" presId="urn:microsoft.com/office/officeart/2005/8/layout/radial5"/>
    <dgm:cxn modelId="{0E69C3E2-2243-44A7-88D3-F418077C730C}" type="presOf" srcId="{C65A1031-64D4-4088-9D30-CDBE025D6802}" destId="{1D8EC983-F4F2-48E9-89A7-DE6B65821007}" srcOrd="1" destOrd="0" presId="urn:microsoft.com/office/officeart/2005/8/layout/radial5"/>
    <dgm:cxn modelId="{84FC36EF-6DB7-42ED-A17E-8E90C9BE748E}" srcId="{62569B46-4DED-4EB9-A4B1-D5D618744308}" destId="{07EB5D72-A6AE-4D90-BC0E-A5A4786297D7}" srcOrd="0" destOrd="0" parTransId="{EE8325EC-2FE1-4218-A4FF-896661846CA5}" sibTransId="{BDBAFB5E-FE06-4800-9A1D-DA1F313E1E63}"/>
    <dgm:cxn modelId="{6E7C3B86-D093-482B-9742-CCF92B5FF140}" srcId="{656CE13D-16F1-4794-A1DC-97602D60EFA6}" destId="{62569B46-4DED-4EB9-A4B1-D5D618744308}" srcOrd="0" destOrd="0" parTransId="{F181D3E0-1B9C-4A2A-9294-BC7279CC641E}" sibTransId="{B604F6D8-3801-4D87-9440-CEDABD15E070}"/>
    <dgm:cxn modelId="{268EF622-0B1D-4A1B-9BE2-596EDC5473AC}" type="presOf" srcId="{19327442-E276-4EF2-9CDA-F6E22150A229}" destId="{73F1C969-0964-4E56-A959-14A681B963C5}" srcOrd="0" destOrd="0" presId="urn:microsoft.com/office/officeart/2005/8/layout/radial5"/>
    <dgm:cxn modelId="{2BD0F4A8-09CD-4420-A6A4-22B2AC4B132F}" type="presOf" srcId="{62569B46-4DED-4EB9-A4B1-D5D618744308}" destId="{A924CA8D-7BD1-4355-AF64-A719AB1530B9}" srcOrd="0" destOrd="0" presId="urn:microsoft.com/office/officeart/2005/8/layout/radial5"/>
    <dgm:cxn modelId="{602A3137-6994-44BE-A7E9-E3CDE5992468}" type="presOf" srcId="{07EB5D72-A6AE-4D90-BC0E-A5A4786297D7}" destId="{7CB43208-ACC2-43D6-A24A-E0DC995A078D}" srcOrd="0" destOrd="0" presId="urn:microsoft.com/office/officeart/2005/8/layout/radial5"/>
    <dgm:cxn modelId="{059C99A7-6ED0-4979-877D-6C9EA158457E}" srcId="{62569B46-4DED-4EB9-A4B1-D5D618744308}" destId="{3E4746FF-87D9-4EEB-91D2-E9C0F7C6F967}" srcOrd="4" destOrd="0" parTransId="{F52AE0A8-EED9-48A9-AF24-D3D1133E9F76}" sibTransId="{E94E47FC-E1D4-4C74-82A4-1D7EECEB6E2E}"/>
    <dgm:cxn modelId="{572EC067-EBFC-4782-AC77-AB62B9F9E423}" type="presOf" srcId="{C8D7EFF9-3BAD-41D0-9B1E-1189F48C9113}" destId="{3707EFD1-919D-43C2-A730-EDB41ECC87FB}" srcOrd="1" destOrd="0" presId="urn:microsoft.com/office/officeart/2005/8/layout/radial5"/>
    <dgm:cxn modelId="{CCFD707A-95F1-4509-8B7E-5964C056E23B}" type="presOf" srcId="{EE8325EC-2FE1-4218-A4FF-896661846CA5}" destId="{9FEF1250-18E0-4B9C-99D8-0D50C2C0A958}" srcOrd="1" destOrd="0" presId="urn:microsoft.com/office/officeart/2005/8/layout/radial5"/>
    <dgm:cxn modelId="{2736D184-A142-45B7-A7A6-2D79445EDB38}" srcId="{62569B46-4DED-4EB9-A4B1-D5D618744308}" destId="{19327442-E276-4EF2-9CDA-F6E22150A229}" srcOrd="1" destOrd="0" parTransId="{C65A1031-64D4-4088-9D30-CDBE025D6802}" sibTransId="{1846D5C6-AEC0-486C-8201-6B9D3E352CB3}"/>
    <dgm:cxn modelId="{7EF29C40-4304-4640-953F-9B5E5A29ABD3}" type="presOf" srcId="{656CE13D-16F1-4794-A1DC-97602D60EFA6}" destId="{A35A022B-80C0-41DF-ADB2-820FE88DE112}" srcOrd="0" destOrd="0" presId="urn:microsoft.com/office/officeart/2005/8/layout/radial5"/>
    <dgm:cxn modelId="{89BC684D-443D-40A1-8059-D4F3AE57460D}" type="presOf" srcId="{F52AE0A8-EED9-48A9-AF24-D3D1133E9F76}" destId="{19982D03-C543-4DB4-989E-DD8CC68B2743}" srcOrd="0" destOrd="0" presId="urn:microsoft.com/office/officeart/2005/8/layout/radial5"/>
    <dgm:cxn modelId="{3208D19D-D668-4D13-AC4D-DF9C6592DE85}" srcId="{62569B46-4DED-4EB9-A4B1-D5D618744308}" destId="{AA350A39-8C8A-469E-8531-8BFCAAA490B5}" srcOrd="2" destOrd="0" parTransId="{C8D7EFF9-3BAD-41D0-9B1E-1189F48C9113}" sibTransId="{1E0FFEA0-12AE-4A49-9A26-109C6A1F6DEE}"/>
    <dgm:cxn modelId="{880CB119-8FFA-43A9-9E0B-9486A6FDC761}" type="presOf" srcId="{30B78C48-6510-4F76-B6B5-A18E0048A3D8}" destId="{97C742FF-899F-49D2-833C-3DDBA60A1DE4}" srcOrd="1" destOrd="0" presId="urn:microsoft.com/office/officeart/2005/8/layout/radial5"/>
    <dgm:cxn modelId="{5197ED50-482F-4B39-BC88-6E1E5D4953DB}" type="presOf" srcId="{C8D7EFF9-3BAD-41D0-9B1E-1189F48C9113}" destId="{6B4E3BD1-93E7-47A7-942D-2596E331F471}" srcOrd="0" destOrd="0" presId="urn:microsoft.com/office/officeart/2005/8/layout/radial5"/>
    <dgm:cxn modelId="{2078E2C5-CE21-49D2-9894-EED2DF6A5AFA}" type="presOf" srcId="{F52AE0A8-EED9-48A9-AF24-D3D1133E9F76}" destId="{8FBF4BAB-F898-4820-8636-679567B30E44}" srcOrd="1" destOrd="0" presId="urn:microsoft.com/office/officeart/2005/8/layout/radial5"/>
    <dgm:cxn modelId="{CD39EA09-CBB2-4E7B-ABB2-256CEB0303F9}" srcId="{62569B46-4DED-4EB9-A4B1-D5D618744308}" destId="{3370B2E3-1AAE-4FB8-90D1-653A28AE3B23}" srcOrd="5" destOrd="0" parTransId="{6980ABC5-71ED-4CBB-B5D4-9C535EC5C3E6}" sibTransId="{ED974B7A-6C07-4DF6-B43A-A23319BA76E7}"/>
    <dgm:cxn modelId="{E32682F7-8FE7-40CD-BE45-372118AF0421}" type="presOf" srcId="{C65A1031-64D4-4088-9D30-CDBE025D6802}" destId="{892E70F2-6E46-4B70-ABCA-DEF02353138D}" srcOrd="0" destOrd="0" presId="urn:microsoft.com/office/officeart/2005/8/layout/radial5"/>
    <dgm:cxn modelId="{AE41577F-E774-4D47-AAB5-91D8696D1B1E}" type="presOf" srcId="{3370B2E3-1AAE-4FB8-90D1-653A28AE3B23}" destId="{3C5059EC-4AEC-4079-85F8-4BDB3B3F3CF1}" srcOrd="0" destOrd="0" presId="urn:microsoft.com/office/officeart/2005/8/layout/radial5"/>
    <dgm:cxn modelId="{0ED234E6-AD6B-4158-853A-EED68FEFFF3C}" type="presOf" srcId="{AA350A39-8C8A-469E-8531-8BFCAAA490B5}" destId="{105B194D-587E-4778-84B5-2C6E20A5570A}" srcOrd="0" destOrd="0" presId="urn:microsoft.com/office/officeart/2005/8/layout/radial5"/>
    <dgm:cxn modelId="{833F0CD9-1882-4202-84C9-7A48326CE6CA}" type="presOf" srcId="{EE8325EC-2FE1-4218-A4FF-896661846CA5}" destId="{196E2AF2-694A-4B3E-839A-DCF752C6D548}" srcOrd="0" destOrd="0" presId="urn:microsoft.com/office/officeart/2005/8/layout/radial5"/>
    <dgm:cxn modelId="{056F1873-3537-490B-858C-2569A63A3EB8}" type="presOf" srcId="{30B78C48-6510-4F76-B6B5-A18E0048A3D8}" destId="{A095D172-06F4-4DC6-8F7A-A6E01AC5EE40}" srcOrd="0" destOrd="0" presId="urn:microsoft.com/office/officeart/2005/8/layout/radial5"/>
    <dgm:cxn modelId="{9268EFE6-D621-4372-9E90-B31A7621957C}" type="presOf" srcId="{6980ABC5-71ED-4CBB-B5D4-9C535EC5C3E6}" destId="{DBD524B2-D071-447B-A8FA-0F22EE6609EF}" srcOrd="1" destOrd="0" presId="urn:microsoft.com/office/officeart/2005/8/layout/radial5"/>
    <dgm:cxn modelId="{C3612F54-7406-4193-96D7-C9426B9C3559}" type="presOf" srcId="{40CBB0DE-165F-4650-95F9-66AAE642ED70}" destId="{4D47739C-71F6-4848-9074-716CA6C85B72}" srcOrd="0" destOrd="0" presId="urn:microsoft.com/office/officeart/2005/8/layout/radial5"/>
    <dgm:cxn modelId="{17011543-4A3C-469A-AA5F-C6D5E0F8E67D}" type="presOf" srcId="{6980ABC5-71ED-4CBB-B5D4-9C535EC5C3E6}" destId="{09EB33E8-8B2E-457B-938E-F9699625F1A7}" srcOrd="0" destOrd="0" presId="urn:microsoft.com/office/officeart/2005/8/layout/radial5"/>
    <dgm:cxn modelId="{2407CCAC-9C38-4F77-9D2D-1E9F9511FF70}" srcId="{62569B46-4DED-4EB9-A4B1-D5D618744308}" destId="{40CBB0DE-165F-4650-95F9-66AAE642ED70}" srcOrd="3" destOrd="0" parTransId="{30B78C48-6510-4F76-B6B5-A18E0048A3D8}" sibTransId="{4AB3DFDB-5C6F-447C-B146-818D809AF026}"/>
    <dgm:cxn modelId="{5C94285B-518D-4C35-87AC-6B42510CA0AC}" type="presParOf" srcId="{A35A022B-80C0-41DF-ADB2-820FE88DE112}" destId="{A924CA8D-7BD1-4355-AF64-A719AB1530B9}" srcOrd="0" destOrd="0" presId="urn:microsoft.com/office/officeart/2005/8/layout/radial5"/>
    <dgm:cxn modelId="{793C843A-0FFC-4078-9040-110866E066C5}" type="presParOf" srcId="{A35A022B-80C0-41DF-ADB2-820FE88DE112}" destId="{196E2AF2-694A-4B3E-839A-DCF752C6D548}" srcOrd="1" destOrd="0" presId="urn:microsoft.com/office/officeart/2005/8/layout/radial5"/>
    <dgm:cxn modelId="{33087AC8-EF14-4E6E-96D8-20622A887435}" type="presParOf" srcId="{196E2AF2-694A-4B3E-839A-DCF752C6D548}" destId="{9FEF1250-18E0-4B9C-99D8-0D50C2C0A958}" srcOrd="0" destOrd="0" presId="urn:microsoft.com/office/officeart/2005/8/layout/radial5"/>
    <dgm:cxn modelId="{360CE1AD-62FE-447E-96A7-581B3359D345}" type="presParOf" srcId="{A35A022B-80C0-41DF-ADB2-820FE88DE112}" destId="{7CB43208-ACC2-43D6-A24A-E0DC995A078D}" srcOrd="2" destOrd="0" presId="urn:microsoft.com/office/officeart/2005/8/layout/radial5"/>
    <dgm:cxn modelId="{8A972E96-E66C-4C3F-BDAF-11A61E5CCCFE}" type="presParOf" srcId="{A35A022B-80C0-41DF-ADB2-820FE88DE112}" destId="{892E70F2-6E46-4B70-ABCA-DEF02353138D}" srcOrd="3" destOrd="0" presId="urn:microsoft.com/office/officeart/2005/8/layout/radial5"/>
    <dgm:cxn modelId="{3766A5D9-FF98-4BB4-BB2D-4AA30B72359E}" type="presParOf" srcId="{892E70F2-6E46-4B70-ABCA-DEF02353138D}" destId="{1D8EC983-F4F2-48E9-89A7-DE6B65821007}" srcOrd="0" destOrd="0" presId="urn:microsoft.com/office/officeart/2005/8/layout/radial5"/>
    <dgm:cxn modelId="{533E1847-CD2F-45B5-8C0D-8D74D5913598}" type="presParOf" srcId="{A35A022B-80C0-41DF-ADB2-820FE88DE112}" destId="{73F1C969-0964-4E56-A959-14A681B963C5}" srcOrd="4" destOrd="0" presId="urn:microsoft.com/office/officeart/2005/8/layout/radial5"/>
    <dgm:cxn modelId="{16B63609-2E64-4367-BCFD-2066EA369BE6}" type="presParOf" srcId="{A35A022B-80C0-41DF-ADB2-820FE88DE112}" destId="{6B4E3BD1-93E7-47A7-942D-2596E331F471}" srcOrd="5" destOrd="0" presId="urn:microsoft.com/office/officeart/2005/8/layout/radial5"/>
    <dgm:cxn modelId="{25BA0183-77B8-4899-862B-65DD19A8459F}" type="presParOf" srcId="{6B4E3BD1-93E7-47A7-942D-2596E331F471}" destId="{3707EFD1-919D-43C2-A730-EDB41ECC87FB}" srcOrd="0" destOrd="0" presId="urn:microsoft.com/office/officeart/2005/8/layout/radial5"/>
    <dgm:cxn modelId="{125F1E57-5E4B-4A00-BB3A-3DBE54AC869D}" type="presParOf" srcId="{A35A022B-80C0-41DF-ADB2-820FE88DE112}" destId="{105B194D-587E-4778-84B5-2C6E20A5570A}" srcOrd="6" destOrd="0" presId="urn:microsoft.com/office/officeart/2005/8/layout/radial5"/>
    <dgm:cxn modelId="{E49D4468-66EC-4CEA-99DA-C650221D13AC}" type="presParOf" srcId="{A35A022B-80C0-41DF-ADB2-820FE88DE112}" destId="{A095D172-06F4-4DC6-8F7A-A6E01AC5EE40}" srcOrd="7" destOrd="0" presId="urn:microsoft.com/office/officeart/2005/8/layout/radial5"/>
    <dgm:cxn modelId="{05515C09-1662-4C6E-A062-9644ECC6B221}" type="presParOf" srcId="{A095D172-06F4-4DC6-8F7A-A6E01AC5EE40}" destId="{97C742FF-899F-49D2-833C-3DDBA60A1DE4}" srcOrd="0" destOrd="0" presId="urn:microsoft.com/office/officeart/2005/8/layout/radial5"/>
    <dgm:cxn modelId="{82F5A98E-584E-42C3-B706-3000252C796C}" type="presParOf" srcId="{A35A022B-80C0-41DF-ADB2-820FE88DE112}" destId="{4D47739C-71F6-4848-9074-716CA6C85B72}" srcOrd="8" destOrd="0" presId="urn:microsoft.com/office/officeart/2005/8/layout/radial5"/>
    <dgm:cxn modelId="{A2BD005D-BC76-400F-937C-D165A8ED5774}" type="presParOf" srcId="{A35A022B-80C0-41DF-ADB2-820FE88DE112}" destId="{19982D03-C543-4DB4-989E-DD8CC68B2743}" srcOrd="9" destOrd="0" presId="urn:microsoft.com/office/officeart/2005/8/layout/radial5"/>
    <dgm:cxn modelId="{35A75BEE-AC7F-45A6-9343-D5DE2B141514}" type="presParOf" srcId="{19982D03-C543-4DB4-989E-DD8CC68B2743}" destId="{8FBF4BAB-F898-4820-8636-679567B30E44}" srcOrd="0" destOrd="0" presId="urn:microsoft.com/office/officeart/2005/8/layout/radial5"/>
    <dgm:cxn modelId="{7C413256-E592-427E-A786-15650DA4059D}" type="presParOf" srcId="{A35A022B-80C0-41DF-ADB2-820FE88DE112}" destId="{182F9D0D-01C3-44F9-926A-975DE46DA80D}" srcOrd="10" destOrd="0" presId="urn:microsoft.com/office/officeart/2005/8/layout/radial5"/>
    <dgm:cxn modelId="{5904B4B5-25D7-437D-BDF2-04AA9A71207E}" type="presParOf" srcId="{A35A022B-80C0-41DF-ADB2-820FE88DE112}" destId="{09EB33E8-8B2E-457B-938E-F9699625F1A7}" srcOrd="11" destOrd="0" presId="urn:microsoft.com/office/officeart/2005/8/layout/radial5"/>
    <dgm:cxn modelId="{04BDC3B4-A3BA-4FBD-A281-FA2C70FB582D}" type="presParOf" srcId="{09EB33E8-8B2E-457B-938E-F9699625F1A7}" destId="{DBD524B2-D071-447B-A8FA-0F22EE6609EF}" srcOrd="0" destOrd="0" presId="urn:microsoft.com/office/officeart/2005/8/layout/radial5"/>
    <dgm:cxn modelId="{8F6453A4-ECA2-4AE5-A765-EC91BFAB49CE}" type="presParOf" srcId="{A35A022B-80C0-41DF-ADB2-820FE88DE112}" destId="{3C5059EC-4AEC-4079-85F8-4BDB3B3F3CF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8768B4-D4EA-4061-9743-CFD461E32992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2BF9DB-7E2B-471B-8388-FFDEBEB52E2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Руководитель проекта</a:t>
          </a:r>
        </a:p>
      </dgm:t>
    </dgm:pt>
    <dgm:pt modelId="{45482999-787D-41B4-B738-962836762BCC}" type="parTrans" cxnId="{97D46669-A1AE-4DA5-93F9-655FA339488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E8AF66-DD85-4004-99FC-B050EE2CAD69}" type="sibTrans" cxnId="{97D46669-A1AE-4DA5-93F9-655FA339488E}">
      <dgm:prSet/>
      <dgm:spPr/>
      <dgm:t>
        <a:bodyPr/>
        <a:lstStyle/>
        <a:p>
          <a:pPr algn="ctr"/>
          <a:r>
            <a:rPr lang="ru-RU">
              <a:latin typeface="Times New Roman" pitchFamily="18" charset="0"/>
              <a:cs typeface="Times New Roman" pitchFamily="18" charset="0"/>
            </a:rPr>
            <a:t>Джемесюк Д.И.</a:t>
          </a:r>
        </a:p>
      </dgm:t>
    </dgm:pt>
    <dgm:pt modelId="{8F9014B8-9C69-43FF-A26A-6F50A8623BAA}" type="asst">
      <dgm:prSet phldrT="[Текст]" custT="1"/>
      <dgm:spPr>
        <a:gradFill rotWithShape="0">
          <a:gsLst>
            <a:gs pos="48000">
              <a:schemeClr val="accent2">
                <a:lumMod val="60000"/>
                <a:lumOff val="40000"/>
              </a:schemeClr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Стадия "Реконструкция торгово-офисных помещений</a:t>
          </a:r>
          <a:r>
            <a:rPr lang="ru-RU" sz="1100" b="1" dirty="0">
              <a:latin typeface="Times New Roman" pitchFamily="18" charset="0"/>
              <a:cs typeface="Times New Roman" pitchFamily="18" charset="0"/>
            </a:rPr>
            <a:t>"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DF5092A0-C1C5-48DC-B0B8-16EBEB45133C}" type="parTrans" cxnId="{3E6EA8E2-CBDE-4BCD-B9C5-BCA29D6FE734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3E5B41A-F94C-45FD-A1E4-9689A0D047ED}" type="sibTrans" cxnId="{3E6EA8E2-CBDE-4BCD-B9C5-BCA29D6FE734}">
      <dgm:prSet custT="1"/>
      <dgm:spPr/>
      <dgm:t>
        <a:bodyPr/>
        <a:lstStyle/>
        <a:p>
          <a:pPr algn="ctr"/>
          <a:r>
            <a:rPr lang="ru-RU" sz="1200">
              <a:latin typeface="Times New Roman" pitchFamily="18" charset="0"/>
              <a:cs typeface="Times New Roman" pitchFamily="18" charset="0"/>
            </a:rPr>
            <a:t>Патраков С.В.</a:t>
          </a:r>
        </a:p>
      </dgm:t>
    </dgm:pt>
    <dgm:pt modelId="{6E793AB0-E8EC-49C6-A7B2-E2F9E980296C}">
      <dgm:prSet phldrT="[Текст]" custT="1"/>
      <dgm:spPr>
        <a:gradFill rotWithShape="0">
          <a:gsLst>
            <a:gs pos="48000">
              <a:schemeClr val="accent2">
                <a:lumMod val="60000"/>
                <a:lumOff val="40000"/>
              </a:schemeClr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Стадия "Расширение ассортимента товар</a:t>
          </a:r>
          <a:r>
            <a:rPr lang="ru-RU" sz="1100" b="1" dirty="0">
              <a:latin typeface="Times New Roman" pitchFamily="18" charset="0"/>
              <a:cs typeface="Times New Roman" pitchFamily="18" charset="0"/>
            </a:rPr>
            <a:t>а"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5500C5C1-9B37-47FB-AFEE-0BDFECB11CBB}" type="parTrans" cxnId="{719C03D2-86D8-404E-B2D5-E4CE477079A8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759AAE6-B1C5-4F7B-ADD4-D43AB6D72A58}" type="sibTrans" cxnId="{719C03D2-86D8-404E-B2D5-E4CE477079A8}">
      <dgm:prSet custT="1"/>
      <dgm:spPr/>
      <dgm:t>
        <a:bodyPr/>
        <a:lstStyle/>
        <a:p>
          <a:pPr algn="ctr"/>
          <a:r>
            <a:rPr lang="ru-RU" sz="1000">
              <a:latin typeface="Times New Roman" pitchFamily="18" charset="0"/>
              <a:cs typeface="Times New Roman" pitchFamily="18" charset="0"/>
            </a:rPr>
            <a:t>Евсеев В.А.</a:t>
          </a:r>
        </a:p>
      </dgm:t>
    </dgm:pt>
    <dgm:pt modelId="{DA3DECBE-5E7D-465E-AFC3-68DD00217ECF}">
      <dgm:prSet phldrT="[Текст]" custT="1"/>
      <dgm:spPr>
        <a:gradFill rotWithShape="0">
          <a:gsLst>
            <a:gs pos="48000">
              <a:schemeClr val="accent2">
                <a:lumMod val="60000"/>
                <a:lumOff val="40000"/>
              </a:schemeClr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Стадия "Разработка маркетинговой стратегии</a:t>
          </a:r>
          <a:r>
            <a:rPr lang="ru-RU" sz="1100" b="1" dirty="0">
              <a:latin typeface="Times New Roman" pitchFamily="18" charset="0"/>
              <a:cs typeface="Times New Roman" pitchFamily="18" charset="0"/>
            </a:rPr>
            <a:t>"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6A4ACBAF-8D6F-4B97-B9FF-21837F0AE660}" type="parTrans" cxnId="{5018DF8F-2B96-40C4-94EA-73EE5B16B56C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6D25AD0-FA56-4AF1-BF9F-1102202D1035}" type="sibTrans" cxnId="{5018DF8F-2B96-40C4-94EA-73EE5B16B56C}">
      <dgm:prSet custT="1"/>
      <dgm:spPr/>
      <dgm:t>
        <a:bodyPr/>
        <a:lstStyle/>
        <a:p>
          <a:pPr algn="ctr"/>
          <a:r>
            <a:rPr lang="ru-RU" sz="1000">
              <a:latin typeface="Times New Roman" pitchFamily="18" charset="0"/>
              <a:cs typeface="Times New Roman" pitchFamily="18" charset="0"/>
            </a:rPr>
            <a:t>Джемесюк Д.И.</a:t>
          </a:r>
        </a:p>
      </dgm:t>
    </dgm:pt>
    <dgm:pt modelId="{2BA43CBB-3C43-4E31-9AEB-5CAB59CBD961}" type="asst">
      <dgm:prSet phldrT="[Текст]" custT="1"/>
      <dgm:spPr>
        <a:gradFill rotWithShape="0">
          <a:gsLst>
            <a:gs pos="48000">
              <a:schemeClr val="accent2">
                <a:lumMod val="60000"/>
                <a:lumOff val="40000"/>
              </a:schemeClr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Стадия "Внедрение специализированного ПО</a:t>
          </a:r>
          <a:r>
            <a:rPr lang="ru-RU" sz="1100" b="1" dirty="0">
              <a:latin typeface="Times New Roman" pitchFamily="18" charset="0"/>
              <a:cs typeface="Times New Roman" pitchFamily="18" charset="0"/>
            </a:rPr>
            <a:t>"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96F4055-3A09-48ED-9C3B-750578E31149}" type="parTrans" cxnId="{0D75B8E5-91A6-488C-8525-AA355F2EE671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0250ECB-2020-4548-B9AE-EC6335B3141B}" type="sibTrans" cxnId="{0D75B8E5-91A6-488C-8525-AA355F2EE671}">
      <dgm:prSet custT="1"/>
      <dgm:spPr/>
      <dgm:t>
        <a:bodyPr/>
        <a:lstStyle/>
        <a:p>
          <a:pPr algn="ctr"/>
          <a:r>
            <a:rPr lang="ru-RU" sz="1200">
              <a:latin typeface="Times New Roman" pitchFamily="18" charset="0"/>
              <a:cs typeface="Times New Roman" pitchFamily="18" charset="0"/>
            </a:rPr>
            <a:t>Безладная Я.Ю.</a:t>
          </a:r>
        </a:p>
      </dgm:t>
    </dgm:pt>
    <dgm:pt modelId="{679482BD-B026-47EF-8CB5-7E3C32751943}">
      <dgm:prSet phldrT="[Текст]" custT="1"/>
      <dgm:spPr>
        <a:gradFill rotWithShape="0">
          <a:gsLst>
            <a:gs pos="48000">
              <a:schemeClr val="accent2">
                <a:lumMod val="60000"/>
                <a:lumOff val="40000"/>
              </a:schemeClr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Стадия</a:t>
          </a:r>
          <a:r>
            <a: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"</a:t>
          </a:r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Описание и внедрение бизнес-процессов "</a:t>
          </a:r>
          <a:endParaRPr lang="ru-RU" sz="11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924347-7E42-441F-AA75-F877E87A45BC}" type="parTrans" cxnId="{BF0538D6-767D-4FE6-B63A-C67C47EB6D5D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B920683-A077-49C5-A045-495D8F5BF588}" type="sibTrans" cxnId="{BF0538D6-767D-4FE6-B63A-C67C47EB6D5D}">
      <dgm:prSet custT="1"/>
      <dgm:spPr/>
      <dgm:t>
        <a:bodyPr/>
        <a:lstStyle/>
        <a:p>
          <a:pPr algn="ctr"/>
          <a:r>
            <a:rPr lang="ru-RU" sz="1000">
              <a:latin typeface="Times New Roman" pitchFamily="18" charset="0"/>
              <a:cs typeface="Times New Roman" pitchFamily="18" charset="0"/>
            </a:rPr>
            <a:t>Малюков А.С.</a:t>
          </a:r>
        </a:p>
      </dgm:t>
    </dgm:pt>
    <dgm:pt modelId="{63945355-60E2-4CC8-8B48-605300F7CB88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Специалисты</a:t>
          </a:r>
        </a:p>
      </dgm:t>
    </dgm:pt>
    <dgm:pt modelId="{9412893B-8BC2-449C-BA21-FC84C84AE955}" type="parTrans" cxnId="{6EB6B250-785F-4BE1-AFC0-F7545777888D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104075-D1FC-4DAC-82F1-116C4E972101}" type="sibTrans" cxnId="{6EB6B250-785F-4BE1-AFC0-F7545777888D}">
      <dgm:prSet custT="1"/>
      <dgm:spPr/>
      <dgm:t>
        <a:bodyPr/>
        <a:lstStyle/>
        <a:p>
          <a:pPr algn="ctr"/>
          <a:r>
            <a:rPr lang="ru-RU" sz="1000">
              <a:latin typeface="Times New Roman" pitchFamily="18" charset="0"/>
              <a:cs typeface="Times New Roman" pitchFamily="18" charset="0"/>
            </a:rPr>
            <a:t>ООО "Альзит", Безладная Я.Ю., Виноградова Н.С.</a:t>
          </a:r>
        </a:p>
      </dgm:t>
    </dgm:pt>
    <dgm:pt modelId="{E908F3C6-9340-4F75-9FC5-5B07D9AC3EA5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Специалисты</a:t>
          </a:r>
        </a:p>
      </dgm:t>
    </dgm:pt>
    <dgm:pt modelId="{AD46A892-6429-42D5-B069-1485E5AF8D9E}" type="parTrans" cxnId="{FEA1B1AD-2F73-4C7E-B7EC-722C51D95B4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D060D94-8B82-4149-B9CE-E0F4FD4F3C0C}" type="sibTrans" cxnId="{FEA1B1AD-2F73-4C7E-B7EC-722C51D95B4B}">
      <dgm:prSet custT="1"/>
      <dgm:spPr/>
      <dgm:t>
        <a:bodyPr/>
        <a:lstStyle/>
        <a:p>
          <a:pPr algn="ctr"/>
          <a:r>
            <a:rPr lang="ru-RU" sz="1000" dirty="0" err="1">
              <a:latin typeface="Times New Roman" pitchFamily="18" charset="0"/>
              <a:cs typeface="Times New Roman" pitchFamily="18" charset="0"/>
            </a:rPr>
            <a:t>Патраков</a:t>
          </a:r>
          <a:r>
            <a:rPr lang="ru-RU" sz="1000" dirty="0">
              <a:latin typeface="Times New Roman" pitchFamily="18" charset="0"/>
              <a:cs typeface="Times New Roman" pitchFamily="18" charset="0"/>
            </a:rPr>
            <a:t> С.В., </a:t>
          </a:r>
          <a:r>
            <a:rPr lang="ru-RU" sz="1000" dirty="0" err="1">
              <a:latin typeface="Times New Roman" pitchFamily="18" charset="0"/>
              <a:cs typeface="Times New Roman" pitchFamily="18" charset="0"/>
            </a:rPr>
            <a:t>Мазирко</a:t>
          </a:r>
          <a:r>
            <a:rPr lang="ru-RU" sz="1000" dirty="0">
              <a:latin typeface="Times New Roman" pitchFamily="18" charset="0"/>
              <a:cs typeface="Times New Roman" pitchFamily="18" charset="0"/>
            </a:rPr>
            <a:t> А.В.</a:t>
          </a:r>
        </a:p>
      </dgm:t>
    </dgm:pt>
    <dgm:pt modelId="{43831FEB-1480-4FB8-9266-A147A841B670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100" b="1">
              <a:latin typeface="Times New Roman" pitchFamily="18" charset="0"/>
              <a:cs typeface="Times New Roman" pitchFamily="18" charset="0"/>
            </a:rPr>
            <a:t>Специалисты</a:t>
          </a:r>
        </a:p>
      </dgm:t>
    </dgm:pt>
    <dgm:pt modelId="{8883AAB1-DFB9-413A-9C34-341B5172ABD2}" type="parTrans" cxnId="{953035F4-7630-491D-9719-51134DB6F55C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8A80024-7CFF-4751-AC9C-084C80B1B8C0}" type="sibTrans" cxnId="{953035F4-7630-491D-9719-51134DB6F55C}">
      <dgm:prSet custT="1"/>
      <dgm:spPr/>
      <dgm:t>
        <a:bodyPr/>
        <a:lstStyle/>
        <a:p>
          <a:pPr algn="ctr"/>
          <a:r>
            <a:rPr lang="ru-RU" sz="1000">
              <a:latin typeface="Times New Roman" pitchFamily="18" charset="0"/>
              <a:cs typeface="Times New Roman" pitchFamily="18" charset="0"/>
            </a:rPr>
            <a:t>Малюков А.С., Безладная Я.Ю., Патраков С.В., Мазирко А.В.</a:t>
          </a:r>
        </a:p>
      </dgm:t>
    </dgm:pt>
    <dgm:pt modelId="{E051EAA1-5B57-4E09-984A-931043A5C6D8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100" b="1">
              <a:latin typeface="Times New Roman" pitchFamily="18" charset="0"/>
              <a:cs typeface="Times New Roman" pitchFamily="18" charset="0"/>
            </a:rPr>
            <a:t>Специалисты</a:t>
          </a:r>
        </a:p>
      </dgm:t>
    </dgm:pt>
    <dgm:pt modelId="{048C89E3-0586-4B95-B5D5-99958959D116}" type="parTrans" cxnId="{9DDF0320-7F2E-4032-8D60-E88D5AD3A21A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07DD653-4EBB-430A-BE83-C44A9331641B}" type="sibTrans" cxnId="{9DDF0320-7F2E-4032-8D60-E88D5AD3A21A}">
      <dgm:prSet custT="1"/>
      <dgm:spPr/>
      <dgm:t>
        <a:bodyPr/>
        <a:lstStyle/>
        <a:p>
          <a:pPr algn="ctr"/>
          <a:r>
            <a:rPr lang="ru-RU" sz="1000">
              <a:latin typeface="Times New Roman" pitchFamily="18" charset="0"/>
              <a:cs typeface="Times New Roman" pitchFamily="18" charset="0"/>
            </a:rPr>
            <a:t>Евсеев В.А., Патраков С.В., Малюков А.С.</a:t>
          </a:r>
        </a:p>
      </dgm:t>
    </dgm:pt>
    <dgm:pt modelId="{0876AB03-6BDD-4AED-80E4-B0A18B2B79BA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100" b="1">
              <a:latin typeface="Times New Roman" pitchFamily="18" charset="0"/>
              <a:cs typeface="Times New Roman" pitchFamily="18" charset="0"/>
            </a:rPr>
            <a:t>Специалисты</a:t>
          </a:r>
        </a:p>
      </dgm:t>
    </dgm:pt>
    <dgm:pt modelId="{186E4F9D-0A2E-4C60-A6E9-C13F983B1998}" type="parTrans" cxnId="{D8773082-5A3C-4B4D-8514-D0C1850C7E3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26435ED-00E1-4742-8119-8E04492713DF}" type="sibTrans" cxnId="{D8773082-5A3C-4B4D-8514-D0C1850C7E3B}">
      <dgm:prSet custT="1"/>
      <dgm:spPr/>
      <dgm:t>
        <a:bodyPr/>
        <a:lstStyle/>
        <a:p>
          <a:pPr algn="ctr"/>
          <a:r>
            <a:rPr lang="ru-RU" sz="1000">
              <a:latin typeface="Times New Roman" pitchFamily="18" charset="0"/>
              <a:cs typeface="Times New Roman" pitchFamily="18" charset="0"/>
            </a:rPr>
            <a:t>Евсеев В.А., Кабанова Е.А., Виноградова Н.С.</a:t>
          </a:r>
        </a:p>
      </dgm:t>
    </dgm:pt>
    <dgm:pt modelId="{4328CC4A-304B-418F-905E-08962B80B53A}" type="pres">
      <dgm:prSet presAssocID="{528768B4-D4EA-4061-9743-CFD461E329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744F6E-99CC-4785-9809-37F4E36C397A}" type="pres">
      <dgm:prSet presAssocID="{E02BF9DB-7E2B-471B-8388-FFDEBEB52E22}" presName="hierRoot1" presStyleCnt="0">
        <dgm:presLayoutVars>
          <dgm:hierBranch val="init"/>
        </dgm:presLayoutVars>
      </dgm:prSet>
      <dgm:spPr/>
    </dgm:pt>
    <dgm:pt modelId="{92D9C7B1-A4BB-4DBF-9DC0-3B0A5A10A681}" type="pres">
      <dgm:prSet presAssocID="{E02BF9DB-7E2B-471B-8388-FFDEBEB52E22}" presName="rootComposite1" presStyleCnt="0"/>
      <dgm:spPr/>
    </dgm:pt>
    <dgm:pt modelId="{066B724F-A826-44AA-8CD8-8699D1253A3B}" type="pres">
      <dgm:prSet presAssocID="{E02BF9DB-7E2B-471B-8388-FFDEBEB52E22}" presName="rootText1" presStyleLbl="node0" presStyleIdx="0" presStyleCnt="1" custScaleX="194201" custLinFactNeighborX="-1936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F8CED804-64F6-4EA8-BBA2-6E37CC62AEEB}" type="pres">
      <dgm:prSet presAssocID="{E02BF9DB-7E2B-471B-8388-FFDEBEB52E22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694DE75-27A3-403E-8A91-D601B0D63DC6}" type="pres">
      <dgm:prSet presAssocID="{E02BF9DB-7E2B-471B-8388-FFDEBEB52E22}" presName="rootConnector1" presStyleLbl="node1" presStyleIdx="0" presStyleCnt="8"/>
      <dgm:spPr/>
      <dgm:t>
        <a:bodyPr/>
        <a:lstStyle/>
        <a:p>
          <a:endParaRPr lang="ru-RU"/>
        </a:p>
      </dgm:t>
    </dgm:pt>
    <dgm:pt modelId="{C3003B4F-42CD-4C1D-A1FA-66D1053927E6}" type="pres">
      <dgm:prSet presAssocID="{E02BF9DB-7E2B-471B-8388-FFDEBEB52E22}" presName="hierChild2" presStyleCnt="0"/>
      <dgm:spPr/>
    </dgm:pt>
    <dgm:pt modelId="{DB93FB23-06C9-48BB-B428-5928BA8706D8}" type="pres">
      <dgm:prSet presAssocID="{5500C5C1-9B37-47FB-AFEE-0BDFECB11CBB}" presName="Name37" presStyleLbl="parChTrans1D2" presStyleIdx="0" presStyleCnt="5"/>
      <dgm:spPr/>
      <dgm:t>
        <a:bodyPr/>
        <a:lstStyle/>
        <a:p>
          <a:endParaRPr lang="ru-RU"/>
        </a:p>
      </dgm:t>
    </dgm:pt>
    <dgm:pt modelId="{364890CA-22A2-4C45-B2C6-7123441CB691}" type="pres">
      <dgm:prSet presAssocID="{6E793AB0-E8EC-49C6-A7B2-E2F9E980296C}" presName="hierRoot2" presStyleCnt="0">
        <dgm:presLayoutVars>
          <dgm:hierBranch val="init"/>
        </dgm:presLayoutVars>
      </dgm:prSet>
      <dgm:spPr/>
    </dgm:pt>
    <dgm:pt modelId="{A5804BE8-38F1-4F01-B4F1-E7F450326605}" type="pres">
      <dgm:prSet presAssocID="{6E793AB0-E8EC-49C6-A7B2-E2F9E980296C}" presName="rootComposite" presStyleCnt="0"/>
      <dgm:spPr/>
    </dgm:pt>
    <dgm:pt modelId="{20D03073-9FA5-43B1-8570-5E0336EE33E9}" type="pres">
      <dgm:prSet presAssocID="{6E793AB0-E8EC-49C6-A7B2-E2F9E980296C}" presName="rootText" presStyleLbl="node1" presStyleIdx="0" presStyleCnt="8" custScaleX="14620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F4D639B8-881E-4132-A6CD-E33BB1D1F4D8}" type="pres">
      <dgm:prSet presAssocID="{6E793AB0-E8EC-49C6-A7B2-E2F9E980296C}" presName="titleText2" presStyleLbl="fgAcc1" presStyleIdx="0" presStyleCnt="8" custLinFactNeighborY="2096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3AF94DA-CFE8-48CC-B15D-91B5C3AF8CEF}" type="pres">
      <dgm:prSet presAssocID="{6E793AB0-E8EC-49C6-A7B2-E2F9E980296C}" presName="rootConnector" presStyleLbl="node2" presStyleIdx="0" presStyleCnt="0"/>
      <dgm:spPr/>
      <dgm:t>
        <a:bodyPr/>
        <a:lstStyle/>
        <a:p>
          <a:endParaRPr lang="ru-RU"/>
        </a:p>
      </dgm:t>
    </dgm:pt>
    <dgm:pt modelId="{31F2795A-FA6C-4166-9A2F-AEE1C467A549}" type="pres">
      <dgm:prSet presAssocID="{6E793AB0-E8EC-49C6-A7B2-E2F9E980296C}" presName="hierChild4" presStyleCnt="0"/>
      <dgm:spPr/>
    </dgm:pt>
    <dgm:pt modelId="{F34F1B0A-EC4C-47FD-845C-65A1AFAEBC16}" type="pres">
      <dgm:prSet presAssocID="{186E4F9D-0A2E-4C60-A6E9-C13F983B1998}" presName="Name37" presStyleLbl="parChTrans1D3" presStyleIdx="0" presStyleCnt="5"/>
      <dgm:spPr/>
      <dgm:t>
        <a:bodyPr/>
        <a:lstStyle/>
        <a:p>
          <a:endParaRPr lang="ru-RU"/>
        </a:p>
      </dgm:t>
    </dgm:pt>
    <dgm:pt modelId="{1A2D6E4C-CDE0-4685-AF97-5941344A22FA}" type="pres">
      <dgm:prSet presAssocID="{0876AB03-6BDD-4AED-80E4-B0A18B2B79BA}" presName="hierRoot2" presStyleCnt="0">
        <dgm:presLayoutVars>
          <dgm:hierBranch val="init"/>
        </dgm:presLayoutVars>
      </dgm:prSet>
      <dgm:spPr/>
    </dgm:pt>
    <dgm:pt modelId="{3F8A2F76-AA57-439E-94D7-748B51E937F1}" type="pres">
      <dgm:prSet presAssocID="{0876AB03-6BDD-4AED-80E4-B0A18B2B79BA}" presName="rootComposite" presStyleCnt="0"/>
      <dgm:spPr/>
    </dgm:pt>
    <dgm:pt modelId="{CE8D2362-6326-4ED0-B387-FC68F54DD122}" type="pres">
      <dgm:prSet presAssocID="{0876AB03-6BDD-4AED-80E4-B0A18B2B79BA}" presName="rootText" presStyleLbl="node1" presStyleIdx="1" presStyleCnt="8" custScaleX="154796" custScaleY="42409" custLinFactNeighborX="229" custLinFactNeighborY="-2259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3BA86731-1BF2-4D8B-AE00-B4C641BDB474}" type="pres">
      <dgm:prSet presAssocID="{0876AB03-6BDD-4AED-80E4-B0A18B2B79BA}" presName="titleText2" presStyleLbl="fgAcc1" presStyleIdx="1" presStyleCnt="8" custScaleX="147972" custScaleY="232249" custLinFactNeighborX="-16440" custLinFactNeighborY="-3702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839F3CF-756E-44A0-843D-633F09DC23CB}" type="pres">
      <dgm:prSet presAssocID="{0876AB03-6BDD-4AED-80E4-B0A18B2B79BA}" presName="rootConnector" presStyleLbl="node3" presStyleIdx="0" presStyleCnt="0"/>
      <dgm:spPr/>
      <dgm:t>
        <a:bodyPr/>
        <a:lstStyle/>
        <a:p>
          <a:endParaRPr lang="ru-RU"/>
        </a:p>
      </dgm:t>
    </dgm:pt>
    <dgm:pt modelId="{10A01C7E-0141-485E-B060-84CBE29A6045}" type="pres">
      <dgm:prSet presAssocID="{0876AB03-6BDD-4AED-80E4-B0A18B2B79BA}" presName="hierChild4" presStyleCnt="0"/>
      <dgm:spPr/>
    </dgm:pt>
    <dgm:pt modelId="{2E37D626-6E0C-4376-B9A1-7DB0E3F7B257}" type="pres">
      <dgm:prSet presAssocID="{0876AB03-6BDD-4AED-80E4-B0A18B2B79BA}" presName="hierChild5" presStyleCnt="0"/>
      <dgm:spPr/>
    </dgm:pt>
    <dgm:pt modelId="{599ED411-6359-4DC4-AB2C-DD5ED101352D}" type="pres">
      <dgm:prSet presAssocID="{6E793AB0-E8EC-49C6-A7B2-E2F9E980296C}" presName="hierChild5" presStyleCnt="0"/>
      <dgm:spPr/>
    </dgm:pt>
    <dgm:pt modelId="{A85774F3-C777-400B-A2D2-D257CBA7D9B2}" type="pres">
      <dgm:prSet presAssocID="{6A4ACBAF-8D6F-4B97-B9FF-21837F0AE660}" presName="Name37" presStyleLbl="parChTrans1D2" presStyleIdx="1" presStyleCnt="5"/>
      <dgm:spPr/>
      <dgm:t>
        <a:bodyPr/>
        <a:lstStyle/>
        <a:p>
          <a:endParaRPr lang="ru-RU"/>
        </a:p>
      </dgm:t>
    </dgm:pt>
    <dgm:pt modelId="{223BB80B-CAF2-47F1-B493-C18F90BE96C2}" type="pres">
      <dgm:prSet presAssocID="{DA3DECBE-5E7D-465E-AFC3-68DD00217ECF}" presName="hierRoot2" presStyleCnt="0">
        <dgm:presLayoutVars>
          <dgm:hierBranch val="init"/>
        </dgm:presLayoutVars>
      </dgm:prSet>
      <dgm:spPr/>
    </dgm:pt>
    <dgm:pt modelId="{152AB33C-604F-40C3-B5DC-ADBD58BD267F}" type="pres">
      <dgm:prSet presAssocID="{DA3DECBE-5E7D-465E-AFC3-68DD00217ECF}" presName="rootComposite" presStyleCnt="0"/>
      <dgm:spPr/>
    </dgm:pt>
    <dgm:pt modelId="{97F1C581-F2FE-4CE5-84D1-7880D054BEEE}" type="pres">
      <dgm:prSet presAssocID="{DA3DECBE-5E7D-465E-AFC3-68DD00217ECF}" presName="rootText" presStyleLbl="node1" presStyleIdx="2" presStyleCnt="8" custScaleX="145108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0BD02DF7-269B-4FE3-B091-32EE22169AFA}" type="pres">
      <dgm:prSet presAssocID="{DA3DECBE-5E7D-465E-AFC3-68DD00217ECF}" presName="titleText2" presStyleLbl="fgAcc1" presStyleIdx="2" presStyleCnt="8" custLinFactNeighborY="3353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0D59085-9544-45C5-9BDC-0C3A2968E03E}" type="pres">
      <dgm:prSet presAssocID="{DA3DECBE-5E7D-465E-AFC3-68DD00217ECF}" presName="rootConnector" presStyleLbl="node2" presStyleIdx="0" presStyleCnt="0"/>
      <dgm:spPr/>
      <dgm:t>
        <a:bodyPr/>
        <a:lstStyle/>
        <a:p>
          <a:endParaRPr lang="ru-RU"/>
        </a:p>
      </dgm:t>
    </dgm:pt>
    <dgm:pt modelId="{D84E3A4D-B250-4A30-9A5F-5ADACB12F156}" type="pres">
      <dgm:prSet presAssocID="{DA3DECBE-5E7D-465E-AFC3-68DD00217ECF}" presName="hierChild4" presStyleCnt="0"/>
      <dgm:spPr/>
    </dgm:pt>
    <dgm:pt modelId="{7648793E-DF57-4BD8-A22F-350584A38FF6}" type="pres">
      <dgm:prSet presAssocID="{048C89E3-0586-4B95-B5D5-99958959D116}" presName="Name37" presStyleLbl="parChTrans1D3" presStyleIdx="1" presStyleCnt="5"/>
      <dgm:spPr/>
      <dgm:t>
        <a:bodyPr/>
        <a:lstStyle/>
        <a:p>
          <a:endParaRPr lang="ru-RU"/>
        </a:p>
      </dgm:t>
    </dgm:pt>
    <dgm:pt modelId="{2FCDBC61-22AB-49B2-8D49-64DF8E331734}" type="pres">
      <dgm:prSet presAssocID="{E051EAA1-5B57-4E09-984A-931043A5C6D8}" presName="hierRoot2" presStyleCnt="0">
        <dgm:presLayoutVars>
          <dgm:hierBranch val="init"/>
        </dgm:presLayoutVars>
      </dgm:prSet>
      <dgm:spPr/>
    </dgm:pt>
    <dgm:pt modelId="{9D480EBA-9BBB-4C21-BEF8-F46B2D23961A}" type="pres">
      <dgm:prSet presAssocID="{E051EAA1-5B57-4E09-984A-931043A5C6D8}" presName="rootComposite" presStyleCnt="0"/>
      <dgm:spPr/>
    </dgm:pt>
    <dgm:pt modelId="{436022C6-9D10-4C61-9D55-0B072489246E}" type="pres">
      <dgm:prSet presAssocID="{E051EAA1-5B57-4E09-984A-931043A5C6D8}" presName="rootText" presStyleLbl="node1" presStyleIdx="3" presStyleCnt="8" custScaleX="154668" custScaleY="43077" custLinFactNeighborX="-1" custLinFactNeighborY="-19048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B7A40FC5-5B9F-4D56-81D9-7080092223C3}" type="pres">
      <dgm:prSet presAssocID="{E051EAA1-5B57-4E09-984A-931043A5C6D8}" presName="titleText2" presStyleLbl="fgAcc1" presStyleIdx="3" presStyleCnt="8" custScaleX="150006" custScaleY="223359" custLinFactNeighborX="-16276" custLinFactNeighborY="-2162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DD9685B-C8D8-438D-BC2C-66C6A035CF35}" type="pres">
      <dgm:prSet presAssocID="{E051EAA1-5B57-4E09-984A-931043A5C6D8}" presName="rootConnector" presStyleLbl="node3" presStyleIdx="0" presStyleCnt="0"/>
      <dgm:spPr/>
      <dgm:t>
        <a:bodyPr/>
        <a:lstStyle/>
        <a:p>
          <a:endParaRPr lang="ru-RU"/>
        </a:p>
      </dgm:t>
    </dgm:pt>
    <dgm:pt modelId="{A4F2A3E0-B4EC-48E9-B490-6EA34C43B1EB}" type="pres">
      <dgm:prSet presAssocID="{E051EAA1-5B57-4E09-984A-931043A5C6D8}" presName="hierChild4" presStyleCnt="0"/>
      <dgm:spPr/>
    </dgm:pt>
    <dgm:pt modelId="{C64E8E45-4F2D-4B9E-A72E-0293CB1F48C6}" type="pres">
      <dgm:prSet presAssocID="{E051EAA1-5B57-4E09-984A-931043A5C6D8}" presName="hierChild5" presStyleCnt="0"/>
      <dgm:spPr/>
    </dgm:pt>
    <dgm:pt modelId="{4C0F5653-2BB4-4900-9B6F-D1EAC2B9CA8F}" type="pres">
      <dgm:prSet presAssocID="{DA3DECBE-5E7D-465E-AFC3-68DD00217ECF}" presName="hierChild5" presStyleCnt="0"/>
      <dgm:spPr/>
    </dgm:pt>
    <dgm:pt modelId="{6695358E-9542-4464-9863-CF94AF028FB9}" type="pres">
      <dgm:prSet presAssocID="{EB924347-7E42-441F-AA75-F877E87A45BC}" presName="Name37" presStyleLbl="parChTrans1D2" presStyleIdx="2" presStyleCnt="5"/>
      <dgm:spPr/>
      <dgm:t>
        <a:bodyPr/>
        <a:lstStyle/>
        <a:p>
          <a:endParaRPr lang="ru-RU"/>
        </a:p>
      </dgm:t>
    </dgm:pt>
    <dgm:pt modelId="{5246DB4D-9587-47E9-A77B-D04E85168696}" type="pres">
      <dgm:prSet presAssocID="{679482BD-B026-47EF-8CB5-7E3C32751943}" presName="hierRoot2" presStyleCnt="0">
        <dgm:presLayoutVars>
          <dgm:hierBranch val="init"/>
        </dgm:presLayoutVars>
      </dgm:prSet>
      <dgm:spPr/>
    </dgm:pt>
    <dgm:pt modelId="{ED66D069-5029-4FAB-B8D6-268EE10DF394}" type="pres">
      <dgm:prSet presAssocID="{679482BD-B026-47EF-8CB5-7E3C32751943}" presName="rootComposite" presStyleCnt="0"/>
      <dgm:spPr/>
    </dgm:pt>
    <dgm:pt modelId="{1977CA63-1FC9-4222-8A07-404EA110B0A1}" type="pres">
      <dgm:prSet presAssocID="{679482BD-B026-47EF-8CB5-7E3C32751943}" presName="rootText" presStyleLbl="node1" presStyleIdx="4" presStyleCnt="8" custScaleX="14198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D2F6392-FFB0-4B78-9EC4-A07BBFA9FF09}" type="pres">
      <dgm:prSet presAssocID="{679482BD-B026-47EF-8CB5-7E3C32751943}" presName="titleText2" presStyleLbl="fgAcc1" presStyleIdx="4" presStyleCnt="8" custLinFactNeighborY="3353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0B56E6D-256C-4269-9A11-7B63C476BCF9}" type="pres">
      <dgm:prSet presAssocID="{679482BD-B026-47EF-8CB5-7E3C32751943}" presName="rootConnector" presStyleLbl="node2" presStyleIdx="0" presStyleCnt="0"/>
      <dgm:spPr/>
      <dgm:t>
        <a:bodyPr/>
        <a:lstStyle/>
        <a:p>
          <a:endParaRPr lang="ru-RU"/>
        </a:p>
      </dgm:t>
    </dgm:pt>
    <dgm:pt modelId="{4FF7011F-3782-4C0A-8437-AD90A55DD9E4}" type="pres">
      <dgm:prSet presAssocID="{679482BD-B026-47EF-8CB5-7E3C32751943}" presName="hierChild4" presStyleCnt="0"/>
      <dgm:spPr/>
    </dgm:pt>
    <dgm:pt modelId="{CD4E45F1-84D4-4D5F-8640-19E6A4AB5342}" type="pres">
      <dgm:prSet presAssocID="{8883AAB1-DFB9-413A-9C34-341B5172ABD2}" presName="Name37" presStyleLbl="parChTrans1D3" presStyleIdx="2" presStyleCnt="5"/>
      <dgm:spPr/>
      <dgm:t>
        <a:bodyPr/>
        <a:lstStyle/>
        <a:p>
          <a:endParaRPr lang="ru-RU"/>
        </a:p>
      </dgm:t>
    </dgm:pt>
    <dgm:pt modelId="{839C636C-B62B-41AC-9F2D-9281C0017D6A}" type="pres">
      <dgm:prSet presAssocID="{43831FEB-1480-4FB8-9266-A147A841B670}" presName="hierRoot2" presStyleCnt="0">
        <dgm:presLayoutVars>
          <dgm:hierBranch val="init"/>
        </dgm:presLayoutVars>
      </dgm:prSet>
      <dgm:spPr/>
    </dgm:pt>
    <dgm:pt modelId="{89B5CF42-F467-4910-AA9C-9C05825E4D54}" type="pres">
      <dgm:prSet presAssocID="{43831FEB-1480-4FB8-9266-A147A841B670}" presName="rootComposite" presStyleCnt="0"/>
      <dgm:spPr/>
    </dgm:pt>
    <dgm:pt modelId="{CEA6E3EF-86CC-4A88-8BB5-629F967371F2}" type="pres">
      <dgm:prSet presAssocID="{43831FEB-1480-4FB8-9266-A147A841B670}" presName="rootText" presStyleLbl="node1" presStyleIdx="5" presStyleCnt="8" custScaleX="160535" custScaleY="43538" custLinFactNeighborX="1" custLinFactNeighborY="-18492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8C328FD-0377-4A6D-8CAD-93F30DA5CCAF}" type="pres">
      <dgm:prSet presAssocID="{43831FEB-1480-4FB8-9266-A147A841B670}" presName="titleText2" presStyleLbl="fgAcc1" presStyleIdx="5" presStyleCnt="8" custScaleX="166405" custScaleY="224421" custLinFactNeighborX="-17636" custLinFactNeighborY="-3074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66352CF-D18E-4F0F-AC6F-9FCA7F614007}" type="pres">
      <dgm:prSet presAssocID="{43831FEB-1480-4FB8-9266-A147A841B670}" presName="rootConnector" presStyleLbl="node3" presStyleIdx="0" presStyleCnt="0"/>
      <dgm:spPr/>
      <dgm:t>
        <a:bodyPr/>
        <a:lstStyle/>
        <a:p>
          <a:endParaRPr lang="ru-RU"/>
        </a:p>
      </dgm:t>
    </dgm:pt>
    <dgm:pt modelId="{73B3E90D-75F4-44EF-9430-4AC93A5C9461}" type="pres">
      <dgm:prSet presAssocID="{43831FEB-1480-4FB8-9266-A147A841B670}" presName="hierChild4" presStyleCnt="0"/>
      <dgm:spPr/>
    </dgm:pt>
    <dgm:pt modelId="{8DC67629-0889-42F7-A288-CD44DD3F9352}" type="pres">
      <dgm:prSet presAssocID="{43831FEB-1480-4FB8-9266-A147A841B670}" presName="hierChild5" presStyleCnt="0"/>
      <dgm:spPr/>
    </dgm:pt>
    <dgm:pt modelId="{1BFE1626-8341-4F20-9978-8987EC78DB80}" type="pres">
      <dgm:prSet presAssocID="{679482BD-B026-47EF-8CB5-7E3C32751943}" presName="hierChild5" presStyleCnt="0"/>
      <dgm:spPr/>
    </dgm:pt>
    <dgm:pt modelId="{F4285DE9-00C2-45C6-8011-D3EC6C85D434}" type="pres">
      <dgm:prSet presAssocID="{E02BF9DB-7E2B-471B-8388-FFDEBEB52E22}" presName="hierChild3" presStyleCnt="0"/>
      <dgm:spPr/>
    </dgm:pt>
    <dgm:pt modelId="{198F0833-FB80-4C1F-968A-32A15D9545DE}" type="pres">
      <dgm:prSet presAssocID="{DF5092A0-C1C5-48DC-B0B8-16EBEB45133C}" presName="Name96" presStyleLbl="parChTrans1D2" presStyleIdx="3" presStyleCnt="5"/>
      <dgm:spPr/>
      <dgm:t>
        <a:bodyPr/>
        <a:lstStyle/>
        <a:p>
          <a:endParaRPr lang="ru-RU"/>
        </a:p>
      </dgm:t>
    </dgm:pt>
    <dgm:pt modelId="{ECACFE95-D46F-4A60-B013-603616094554}" type="pres">
      <dgm:prSet presAssocID="{8F9014B8-9C69-43FF-A26A-6F50A8623BAA}" presName="hierRoot3" presStyleCnt="0">
        <dgm:presLayoutVars>
          <dgm:hierBranch val="init"/>
        </dgm:presLayoutVars>
      </dgm:prSet>
      <dgm:spPr/>
    </dgm:pt>
    <dgm:pt modelId="{58039A75-E718-4486-A6E0-543B997729F6}" type="pres">
      <dgm:prSet presAssocID="{8F9014B8-9C69-43FF-A26A-6F50A8623BAA}" presName="rootComposite3" presStyleCnt="0"/>
      <dgm:spPr/>
    </dgm:pt>
    <dgm:pt modelId="{0F0432B1-CEF1-4FA3-92B8-9468F4F73CA9}" type="pres">
      <dgm:prSet presAssocID="{8F9014B8-9C69-43FF-A26A-6F50A8623BAA}" presName="rootText3" presStyleLbl="asst1" presStyleIdx="0" presStyleCnt="2" custScaleX="151278" custLinFactNeighborX="-7829" custLinFactNeighborY="-2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26F5FC-9D85-4BE5-A69E-A7736308515A}" type="pres">
      <dgm:prSet presAssocID="{8F9014B8-9C69-43FF-A26A-6F50A8623BAA}" presName="titleText3" presStyleLbl="fgAcc2" presStyleIdx="0" presStyleCnt="2" custScaleX="120181" custLinFactNeighborX="-8055" custLinFactNeighborY="3636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C92E861-CD82-47BC-81D9-308EB4CF04F3}" type="pres">
      <dgm:prSet presAssocID="{8F9014B8-9C69-43FF-A26A-6F50A8623BAA}" presName="rootConnector3" presStyleLbl="asst1" presStyleIdx="0" presStyleCnt="2"/>
      <dgm:spPr/>
      <dgm:t>
        <a:bodyPr/>
        <a:lstStyle/>
        <a:p>
          <a:endParaRPr lang="ru-RU"/>
        </a:p>
      </dgm:t>
    </dgm:pt>
    <dgm:pt modelId="{F509176D-8A1D-4CA7-9E77-433DB0625954}" type="pres">
      <dgm:prSet presAssocID="{8F9014B8-9C69-43FF-A26A-6F50A8623BAA}" presName="hierChild6" presStyleCnt="0"/>
      <dgm:spPr/>
    </dgm:pt>
    <dgm:pt modelId="{70CC5CA2-71FF-4AAC-A94D-FEBFA75D013D}" type="pres">
      <dgm:prSet presAssocID="{AD46A892-6429-42D5-B069-1485E5AF8D9E}" presName="Name37" presStyleLbl="parChTrans1D3" presStyleIdx="3" presStyleCnt="5"/>
      <dgm:spPr/>
      <dgm:t>
        <a:bodyPr/>
        <a:lstStyle/>
        <a:p>
          <a:endParaRPr lang="ru-RU"/>
        </a:p>
      </dgm:t>
    </dgm:pt>
    <dgm:pt modelId="{A566EBF2-138A-4A6B-85C2-A47375609ECC}" type="pres">
      <dgm:prSet presAssocID="{E908F3C6-9340-4F75-9FC5-5B07D9AC3EA5}" presName="hierRoot2" presStyleCnt="0">
        <dgm:presLayoutVars>
          <dgm:hierBranch val="init"/>
        </dgm:presLayoutVars>
      </dgm:prSet>
      <dgm:spPr/>
    </dgm:pt>
    <dgm:pt modelId="{E884B75E-E5C5-4192-BF11-4F0833DC4892}" type="pres">
      <dgm:prSet presAssocID="{E908F3C6-9340-4F75-9FC5-5B07D9AC3EA5}" presName="rootComposite" presStyleCnt="0"/>
      <dgm:spPr/>
    </dgm:pt>
    <dgm:pt modelId="{92F01874-0F29-489C-8651-1844D27AB041}" type="pres">
      <dgm:prSet presAssocID="{E908F3C6-9340-4F75-9FC5-5B07D9AC3EA5}" presName="rootText" presStyleLbl="node1" presStyleIdx="6" presStyleCnt="8" custScaleX="172231" custScaleY="48315" custLinFactNeighborX="-4528" custLinFactNeighborY="1522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EAEDD9F-7B23-4A80-8B10-E62EF1958ED0}" type="pres">
      <dgm:prSet presAssocID="{E908F3C6-9340-4F75-9FC5-5B07D9AC3EA5}" presName="titleText2" presStyleLbl="fgAcc1" presStyleIdx="6" presStyleCnt="8" custScaleX="170109" custScaleY="235315" custLinFactNeighborX="-22113" custLinFactNeighborY="3489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BF750F2-9B52-498F-8981-BF123BE14790}" type="pres">
      <dgm:prSet presAssocID="{E908F3C6-9340-4F75-9FC5-5B07D9AC3EA5}" presName="rootConnector" presStyleLbl="node3" presStyleIdx="0" presStyleCnt="0"/>
      <dgm:spPr/>
      <dgm:t>
        <a:bodyPr/>
        <a:lstStyle/>
        <a:p>
          <a:endParaRPr lang="ru-RU"/>
        </a:p>
      </dgm:t>
    </dgm:pt>
    <dgm:pt modelId="{FE6D5893-D6D4-4BE9-806C-C4F25B2C39A4}" type="pres">
      <dgm:prSet presAssocID="{E908F3C6-9340-4F75-9FC5-5B07D9AC3EA5}" presName="hierChild4" presStyleCnt="0"/>
      <dgm:spPr/>
    </dgm:pt>
    <dgm:pt modelId="{29323A04-46C6-4440-A238-EB570C298366}" type="pres">
      <dgm:prSet presAssocID="{E908F3C6-9340-4F75-9FC5-5B07D9AC3EA5}" presName="hierChild5" presStyleCnt="0"/>
      <dgm:spPr/>
    </dgm:pt>
    <dgm:pt modelId="{4D0EC159-AB8D-4C7B-A6F3-282DCEDF34AE}" type="pres">
      <dgm:prSet presAssocID="{8F9014B8-9C69-43FF-A26A-6F50A8623BAA}" presName="hierChild7" presStyleCnt="0"/>
      <dgm:spPr/>
    </dgm:pt>
    <dgm:pt modelId="{1E70A7D9-13C1-4F98-891D-E16FF763EBBF}" type="pres">
      <dgm:prSet presAssocID="{A96F4055-3A09-48ED-9C3B-750578E31149}" presName="Name96" presStyleLbl="parChTrans1D2" presStyleIdx="4" presStyleCnt="5"/>
      <dgm:spPr/>
      <dgm:t>
        <a:bodyPr/>
        <a:lstStyle/>
        <a:p>
          <a:endParaRPr lang="ru-RU"/>
        </a:p>
      </dgm:t>
    </dgm:pt>
    <dgm:pt modelId="{DFEBD3D5-1197-47EB-93C6-7A70BCE1FC68}" type="pres">
      <dgm:prSet presAssocID="{2BA43CBB-3C43-4E31-9AEB-5CAB59CBD961}" presName="hierRoot3" presStyleCnt="0">
        <dgm:presLayoutVars>
          <dgm:hierBranch val="init"/>
        </dgm:presLayoutVars>
      </dgm:prSet>
      <dgm:spPr/>
    </dgm:pt>
    <dgm:pt modelId="{6BC2FAC5-0AEF-4F14-B5FD-D221FE24FB57}" type="pres">
      <dgm:prSet presAssocID="{2BA43CBB-3C43-4E31-9AEB-5CAB59CBD961}" presName="rootComposite3" presStyleCnt="0"/>
      <dgm:spPr/>
    </dgm:pt>
    <dgm:pt modelId="{AB25ADA4-4224-42F0-BB2A-D0F930FBE1E4}" type="pres">
      <dgm:prSet presAssocID="{2BA43CBB-3C43-4E31-9AEB-5CAB59CBD961}" presName="rootText3" presStyleLbl="asst1" presStyleIdx="1" presStyleCnt="2" custScaleX="150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FE858D-0897-4375-9090-B3761E5AAB7A}" type="pres">
      <dgm:prSet presAssocID="{2BA43CBB-3C43-4E31-9AEB-5CAB59CBD961}" presName="titleText3" presStyleLbl="fgAcc2" presStyleIdx="1" presStyleCnt="2" custScaleX="121342" custLinFactNeighborY="3772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668C146-9758-49AB-B3B5-CB7998DC5B2B}" type="pres">
      <dgm:prSet presAssocID="{2BA43CBB-3C43-4E31-9AEB-5CAB59CBD961}" presName="rootConnector3" presStyleLbl="asst1" presStyleIdx="1" presStyleCnt="2"/>
      <dgm:spPr/>
      <dgm:t>
        <a:bodyPr/>
        <a:lstStyle/>
        <a:p>
          <a:endParaRPr lang="ru-RU"/>
        </a:p>
      </dgm:t>
    </dgm:pt>
    <dgm:pt modelId="{BA2D66AE-2CB5-47C7-ACF8-3577455534D4}" type="pres">
      <dgm:prSet presAssocID="{2BA43CBB-3C43-4E31-9AEB-5CAB59CBD961}" presName="hierChild6" presStyleCnt="0"/>
      <dgm:spPr/>
    </dgm:pt>
    <dgm:pt modelId="{785C7725-5A4C-4D60-AC2E-CF5682A2928E}" type="pres">
      <dgm:prSet presAssocID="{9412893B-8BC2-449C-BA21-FC84C84AE955}" presName="Name37" presStyleLbl="parChTrans1D3" presStyleIdx="4" presStyleCnt="5"/>
      <dgm:spPr/>
      <dgm:t>
        <a:bodyPr/>
        <a:lstStyle/>
        <a:p>
          <a:endParaRPr lang="ru-RU"/>
        </a:p>
      </dgm:t>
    </dgm:pt>
    <dgm:pt modelId="{8E6D647A-6DB7-4B3E-B46B-5A7189F927CA}" type="pres">
      <dgm:prSet presAssocID="{63945355-60E2-4CC8-8B48-605300F7CB88}" presName="hierRoot2" presStyleCnt="0">
        <dgm:presLayoutVars>
          <dgm:hierBranch val="init"/>
        </dgm:presLayoutVars>
      </dgm:prSet>
      <dgm:spPr/>
    </dgm:pt>
    <dgm:pt modelId="{4EDEB04F-E4C1-4629-A1A8-17414186FE61}" type="pres">
      <dgm:prSet presAssocID="{63945355-60E2-4CC8-8B48-605300F7CB88}" presName="rootComposite" presStyleCnt="0"/>
      <dgm:spPr/>
    </dgm:pt>
    <dgm:pt modelId="{441F4532-C66A-42B7-92F1-A975F00DBDEB}" type="pres">
      <dgm:prSet presAssocID="{63945355-60E2-4CC8-8B48-605300F7CB88}" presName="rootText" presStyleLbl="node1" presStyleIdx="7" presStyleCnt="8" custScaleX="170721" custScaleY="50922" custLinFactNeighborX="2904" custLinFactNeighborY="-304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017A1ED-10C2-4E12-AE1F-09BA296B79DD}" type="pres">
      <dgm:prSet presAssocID="{63945355-60E2-4CC8-8B48-605300F7CB88}" presName="titleText2" presStyleLbl="fgAcc1" presStyleIdx="7" presStyleCnt="8" custScaleX="168951" custScaleY="237786" custLinFactNeighborX="-13343" custLinFactNeighborY="3535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B6E8334-0775-4631-AFC6-BA73EFF19B9C}" type="pres">
      <dgm:prSet presAssocID="{63945355-60E2-4CC8-8B48-605300F7CB88}" presName="rootConnector" presStyleLbl="node3" presStyleIdx="0" presStyleCnt="0"/>
      <dgm:spPr/>
      <dgm:t>
        <a:bodyPr/>
        <a:lstStyle/>
        <a:p>
          <a:endParaRPr lang="ru-RU"/>
        </a:p>
      </dgm:t>
    </dgm:pt>
    <dgm:pt modelId="{0F100BA7-ACD6-4182-8243-A2176EB60CCC}" type="pres">
      <dgm:prSet presAssocID="{63945355-60E2-4CC8-8B48-605300F7CB88}" presName="hierChild4" presStyleCnt="0"/>
      <dgm:spPr/>
    </dgm:pt>
    <dgm:pt modelId="{E1C63E49-CDDB-42F6-B2A4-F43E456FA08B}" type="pres">
      <dgm:prSet presAssocID="{63945355-60E2-4CC8-8B48-605300F7CB88}" presName="hierChild5" presStyleCnt="0"/>
      <dgm:spPr/>
    </dgm:pt>
    <dgm:pt modelId="{FD093AB3-597A-40E6-AB94-3A1577736091}" type="pres">
      <dgm:prSet presAssocID="{2BA43CBB-3C43-4E31-9AEB-5CAB59CBD961}" presName="hierChild7" presStyleCnt="0"/>
      <dgm:spPr/>
    </dgm:pt>
  </dgm:ptLst>
  <dgm:cxnLst>
    <dgm:cxn modelId="{7C5958BE-1291-469A-AEE6-CAB8BFECAD6B}" type="presOf" srcId="{2BA43CBB-3C43-4E31-9AEB-5CAB59CBD961}" destId="{8668C146-9758-49AB-B3B5-CB7998DC5B2B}" srcOrd="1" destOrd="0" presId="urn:microsoft.com/office/officeart/2008/layout/NameandTitleOrganizationalChart"/>
    <dgm:cxn modelId="{26E7B106-3F39-4795-886E-01F6FE3A1F70}" type="presOf" srcId="{528768B4-D4EA-4061-9743-CFD461E32992}" destId="{4328CC4A-304B-418F-905E-08962B80B53A}" srcOrd="0" destOrd="0" presId="urn:microsoft.com/office/officeart/2008/layout/NameandTitleOrganizationalChart"/>
    <dgm:cxn modelId="{0CE6878C-4982-4ABB-9424-579ACD7D1789}" type="presOf" srcId="{DF5092A0-C1C5-48DC-B0B8-16EBEB45133C}" destId="{198F0833-FB80-4C1F-968A-32A15D9545DE}" srcOrd="0" destOrd="0" presId="urn:microsoft.com/office/officeart/2008/layout/NameandTitleOrganizationalChart"/>
    <dgm:cxn modelId="{80EEC212-D878-4959-8EFD-DE8F0CA15955}" type="presOf" srcId="{F8A80024-7CFF-4751-AC9C-084C80B1B8C0}" destId="{88C328FD-0377-4A6D-8CAD-93F30DA5CCAF}" srcOrd="0" destOrd="0" presId="urn:microsoft.com/office/officeart/2008/layout/NameandTitleOrganizationalChart"/>
    <dgm:cxn modelId="{F7E65100-841F-4EAE-AB97-9A9CBF2170D2}" type="presOf" srcId="{0876AB03-6BDD-4AED-80E4-B0A18B2B79BA}" destId="{CE8D2362-6326-4ED0-B387-FC68F54DD122}" srcOrd="0" destOrd="0" presId="urn:microsoft.com/office/officeart/2008/layout/NameandTitleOrganizationalChart"/>
    <dgm:cxn modelId="{FFA9627F-3B8C-4ED0-8F2A-D8EFE897571D}" type="presOf" srcId="{43831FEB-1480-4FB8-9266-A147A841B670}" destId="{CEA6E3EF-86CC-4A88-8BB5-629F967371F2}" srcOrd="0" destOrd="0" presId="urn:microsoft.com/office/officeart/2008/layout/NameandTitleOrganizationalChart"/>
    <dgm:cxn modelId="{1D1BD49A-2F07-4076-B19C-9E2F71FCF310}" type="presOf" srcId="{A0250ECB-2020-4548-B9AE-EC6335B3141B}" destId="{F7FE858D-0897-4375-9090-B3761E5AAB7A}" srcOrd="0" destOrd="0" presId="urn:microsoft.com/office/officeart/2008/layout/NameandTitleOrganizationalChart"/>
    <dgm:cxn modelId="{54BAFC82-E0A0-483F-B6BB-0009B2882C49}" type="presOf" srcId="{3B920683-A077-49C5-A045-495D8F5BF588}" destId="{7D2F6392-FFB0-4B78-9EC4-A07BBFA9FF09}" srcOrd="0" destOrd="0" presId="urn:microsoft.com/office/officeart/2008/layout/NameandTitleOrganizationalChart"/>
    <dgm:cxn modelId="{9B1F7427-5E8B-480C-AE5C-3F1B8EF0F15B}" type="presOf" srcId="{71E8AF66-DD85-4004-99FC-B050EE2CAD69}" destId="{F8CED804-64F6-4EA8-BBA2-6E37CC62AEEB}" srcOrd="0" destOrd="0" presId="urn:microsoft.com/office/officeart/2008/layout/NameandTitleOrganizationalChart"/>
    <dgm:cxn modelId="{F92324D7-6416-420B-84DB-E8A90758D4A1}" type="presOf" srcId="{3759AAE6-B1C5-4F7B-ADD4-D43AB6D72A58}" destId="{F4D639B8-881E-4132-A6CD-E33BB1D1F4D8}" srcOrd="0" destOrd="0" presId="urn:microsoft.com/office/officeart/2008/layout/NameandTitleOrganizationalChart"/>
    <dgm:cxn modelId="{98B735C4-6191-42C6-9974-48098BECB58E}" type="presOf" srcId="{EB924347-7E42-441F-AA75-F877E87A45BC}" destId="{6695358E-9542-4464-9863-CF94AF028FB9}" srcOrd="0" destOrd="0" presId="urn:microsoft.com/office/officeart/2008/layout/NameandTitleOrganizationalChart"/>
    <dgm:cxn modelId="{6EB6B250-785F-4BE1-AFC0-F7545777888D}" srcId="{2BA43CBB-3C43-4E31-9AEB-5CAB59CBD961}" destId="{63945355-60E2-4CC8-8B48-605300F7CB88}" srcOrd="0" destOrd="0" parTransId="{9412893B-8BC2-449C-BA21-FC84C84AE955}" sibTransId="{8F104075-D1FC-4DAC-82F1-116C4E972101}"/>
    <dgm:cxn modelId="{DA43A3B2-C50C-4FF9-BD67-ECDC1F28F86A}" type="presOf" srcId="{5D060D94-8B82-4149-B9CE-E0F4FD4F3C0C}" destId="{7EAEDD9F-7B23-4A80-8B10-E62EF1958ED0}" srcOrd="0" destOrd="0" presId="urn:microsoft.com/office/officeart/2008/layout/NameandTitleOrganizationalChart"/>
    <dgm:cxn modelId="{55BC8913-BFC1-4CA0-98F6-E358E40280B8}" type="presOf" srcId="{D3E5B41A-F94C-45FD-A1E4-9689A0D047ED}" destId="{6626F5FC-9D85-4BE5-A69E-A7736308515A}" srcOrd="0" destOrd="0" presId="urn:microsoft.com/office/officeart/2008/layout/NameandTitleOrganizationalChart"/>
    <dgm:cxn modelId="{733EE4E5-0EA3-4F11-815B-9B0B7FAE66FC}" type="presOf" srcId="{DA3DECBE-5E7D-465E-AFC3-68DD00217ECF}" destId="{97F1C581-F2FE-4CE5-84D1-7880D054BEEE}" srcOrd="0" destOrd="0" presId="urn:microsoft.com/office/officeart/2008/layout/NameandTitleOrganizationalChart"/>
    <dgm:cxn modelId="{97D46669-A1AE-4DA5-93F9-655FA339488E}" srcId="{528768B4-D4EA-4061-9743-CFD461E32992}" destId="{E02BF9DB-7E2B-471B-8388-FFDEBEB52E22}" srcOrd="0" destOrd="0" parTransId="{45482999-787D-41B4-B738-962836762BCC}" sibTransId="{71E8AF66-DD85-4004-99FC-B050EE2CAD69}"/>
    <dgm:cxn modelId="{C21519C9-129A-44CF-B27F-B70F5CF84236}" type="presOf" srcId="{0876AB03-6BDD-4AED-80E4-B0A18B2B79BA}" destId="{1839F3CF-756E-44A0-843D-633F09DC23CB}" srcOrd="1" destOrd="0" presId="urn:microsoft.com/office/officeart/2008/layout/NameandTitleOrganizationalChart"/>
    <dgm:cxn modelId="{C74694A3-C202-4C91-8D29-C184FE85D892}" type="presOf" srcId="{6A4ACBAF-8D6F-4B97-B9FF-21837F0AE660}" destId="{A85774F3-C777-400B-A2D2-D257CBA7D9B2}" srcOrd="0" destOrd="0" presId="urn:microsoft.com/office/officeart/2008/layout/NameandTitleOrganizationalChart"/>
    <dgm:cxn modelId="{8F8E65C4-E4B5-4E43-BA3D-8E7AA6AA8930}" type="presOf" srcId="{E908F3C6-9340-4F75-9FC5-5B07D9AC3EA5}" destId="{92F01874-0F29-489C-8651-1844D27AB041}" srcOrd="0" destOrd="0" presId="urn:microsoft.com/office/officeart/2008/layout/NameandTitleOrganizationalChart"/>
    <dgm:cxn modelId="{5F0913E3-6968-4A97-AB3C-EE771DCF7800}" type="presOf" srcId="{16D25AD0-FA56-4AF1-BF9F-1102202D1035}" destId="{0BD02DF7-269B-4FE3-B091-32EE22169AFA}" srcOrd="0" destOrd="0" presId="urn:microsoft.com/office/officeart/2008/layout/NameandTitleOrganizationalChart"/>
    <dgm:cxn modelId="{56B745E7-75A6-4755-9F93-3CD9E2441E0A}" type="presOf" srcId="{8F9014B8-9C69-43FF-A26A-6F50A8623BAA}" destId="{0F0432B1-CEF1-4FA3-92B8-9468F4F73CA9}" srcOrd="0" destOrd="0" presId="urn:microsoft.com/office/officeart/2008/layout/NameandTitleOrganizationalChart"/>
    <dgm:cxn modelId="{D8773082-5A3C-4B4D-8514-D0C1850C7E3B}" srcId="{6E793AB0-E8EC-49C6-A7B2-E2F9E980296C}" destId="{0876AB03-6BDD-4AED-80E4-B0A18B2B79BA}" srcOrd="0" destOrd="0" parTransId="{186E4F9D-0A2E-4C60-A6E9-C13F983B1998}" sibTransId="{B26435ED-00E1-4742-8119-8E04492713DF}"/>
    <dgm:cxn modelId="{5018DF8F-2B96-40C4-94EA-73EE5B16B56C}" srcId="{E02BF9DB-7E2B-471B-8388-FFDEBEB52E22}" destId="{DA3DECBE-5E7D-465E-AFC3-68DD00217ECF}" srcOrd="3" destOrd="0" parTransId="{6A4ACBAF-8D6F-4B97-B9FF-21837F0AE660}" sibTransId="{16D25AD0-FA56-4AF1-BF9F-1102202D1035}"/>
    <dgm:cxn modelId="{CD54F51F-3471-4A8E-87A9-8E102A6BBA92}" type="presOf" srcId="{9412893B-8BC2-449C-BA21-FC84C84AE955}" destId="{785C7725-5A4C-4D60-AC2E-CF5682A2928E}" srcOrd="0" destOrd="0" presId="urn:microsoft.com/office/officeart/2008/layout/NameandTitleOrganizationalChart"/>
    <dgm:cxn modelId="{29A967D2-D5A0-4003-98A9-D56C2491AF3D}" type="presOf" srcId="{6E793AB0-E8EC-49C6-A7B2-E2F9E980296C}" destId="{03AF94DA-CFE8-48CC-B15D-91B5C3AF8CEF}" srcOrd="1" destOrd="0" presId="urn:microsoft.com/office/officeart/2008/layout/NameandTitleOrganizationalChart"/>
    <dgm:cxn modelId="{46DA12AE-3CE9-43DE-B7E4-EC22B1903FE6}" type="presOf" srcId="{048C89E3-0586-4B95-B5D5-99958959D116}" destId="{7648793E-DF57-4BD8-A22F-350584A38FF6}" srcOrd="0" destOrd="0" presId="urn:microsoft.com/office/officeart/2008/layout/NameandTitleOrganizationalChart"/>
    <dgm:cxn modelId="{73454893-4045-4882-9D6E-60928B7F3DDB}" type="presOf" srcId="{E02BF9DB-7E2B-471B-8388-FFDEBEB52E22}" destId="{066B724F-A826-44AA-8CD8-8699D1253A3B}" srcOrd="0" destOrd="0" presId="urn:microsoft.com/office/officeart/2008/layout/NameandTitleOrganizationalChart"/>
    <dgm:cxn modelId="{9DDF0320-7F2E-4032-8D60-E88D5AD3A21A}" srcId="{DA3DECBE-5E7D-465E-AFC3-68DD00217ECF}" destId="{E051EAA1-5B57-4E09-984A-931043A5C6D8}" srcOrd="0" destOrd="0" parTransId="{048C89E3-0586-4B95-B5D5-99958959D116}" sibTransId="{E07DD653-4EBB-430A-BE83-C44A9331641B}"/>
    <dgm:cxn modelId="{B216D33E-80EA-48D3-AF24-5DFB3D0EFE72}" type="presOf" srcId="{DA3DECBE-5E7D-465E-AFC3-68DD00217ECF}" destId="{C0D59085-9544-45C5-9BDC-0C3A2968E03E}" srcOrd="1" destOrd="0" presId="urn:microsoft.com/office/officeart/2008/layout/NameandTitleOrganizationalChart"/>
    <dgm:cxn modelId="{D31A92DF-C853-40A1-B504-5D3EFD91EC80}" type="presOf" srcId="{AD46A892-6429-42D5-B069-1485E5AF8D9E}" destId="{70CC5CA2-71FF-4AAC-A94D-FEBFA75D013D}" srcOrd="0" destOrd="0" presId="urn:microsoft.com/office/officeart/2008/layout/NameandTitleOrganizationalChart"/>
    <dgm:cxn modelId="{C600CA08-3200-48C9-A00D-CA9590E811CC}" type="presOf" srcId="{679482BD-B026-47EF-8CB5-7E3C32751943}" destId="{E0B56E6D-256C-4269-9A11-7B63C476BCF9}" srcOrd="1" destOrd="0" presId="urn:microsoft.com/office/officeart/2008/layout/NameandTitleOrganizationalChart"/>
    <dgm:cxn modelId="{B6E2A93C-FD47-4BBD-AD71-F71A8F4E27E5}" type="presOf" srcId="{43831FEB-1480-4FB8-9266-A147A841B670}" destId="{566352CF-D18E-4F0F-AC6F-9FCA7F614007}" srcOrd="1" destOrd="0" presId="urn:microsoft.com/office/officeart/2008/layout/NameandTitleOrganizationalChart"/>
    <dgm:cxn modelId="{0EB8A062-1625-41BE-89C5-1E3BE68AF99E}" type="presOf" srcId="{E07DD653-4EBB-430A-BE83-C44A9331641B}" destId="{B7A40FC5-5B9F-4D56-81D9-7080092223C3}" srcOrd="0" destOrd="0" presId="urn:microsoft.com/office/officeart/2008/layout/NameandTitleOrganizationalChart"/>
    <dgm:cxn modelId="{FECD285C-B11D-4924-91A7-2F41C92FFFFD}" type="presOf" srcId="{679482BD-B026-47EF-8CB5-7E3C32751943}" destId="{1977CA63-1FC9-4222-8A07-404EA110B0A1}" srcOrd="0" destOrd="0" presId="urn:microsoft.com/office/officeart/2008/layout/NameandTitleOrganizationalChart"/>
    <dgm:cxn modelId="{FEA1B1AD-2F73-4C7E-B7EC-722C51D95B4B}" srcId="{8F9014B8-9C69-43FF-A26A-6F50A8623BAA}" destId="{E908F3C6-9340-4F75-9FC5-5B07D9AC3EA5}" srcOrd="0" destOrd="0" parTransId="{AD46A892-6429-42D5-B069-1485E5AF8D9E}" sibTransId="{5D060D94-8B82-4149-B9CE-E0F4FD4F3C0C}"/>
    <dgm:cxn modelId="{75BBE864-0BA0-4D5A-B2B9-E0762BDC54EC}" type="presOf" srcId="{E02BF9DB-7E2B-471B-8388-FFDEBEB52E22}" destId="{D694DE75-27A3-403E-8A91-D601B0D63DC6}" srcOrd="1" destOrd="0" presId="urn:microsoft.com/office/officeart/2008/layout/NameandTitleOrganizationalChart"/>
    <dgm:cxn modelId="{556BBD1E-4339-4F82-A9DB-21E3EE8A6D63}" type="presOf" srcId="{A96F4055-3A09-48ED-9C3B-750578E31149}" destId="{1E70A7D9-13C1-4F98-891D-E16FF763EBBF}" srcOrd="0" destOrd="0" presId="urn:microsoft.com/office/officeart/2008/layout/NameandTitleOrganizationalChart"/>
    <dgm:cxn modelId="{4E93E36B-7F53-47F8-A92D-3CE8FEB59320}" type="presOf" srcId="{6E793AB0-E8EC-49C6-A7B2-E2F9E980296C}" destId="{20D03073-9FA5-43B1-8570-5E0336EE33E9}" srcOrd="0" destOrd="0" presId="urn:microsoft.com/office/officeart/2008/layout/NameandTitleOrganizationalChart"/>
    <dgm:cxn modelId="{8EBF3DA0-01E0-47C6-B139-0C1474CD2BF4}" type="presOf" srcId="{E051EAA1-5B57-4E09-984A-931043A5C6D8}" destId="{BDD9685B-C8D8-438D-BC2C-66C6A035CF35}" srcOrd="1" destOrd="0" presId="urn:microsoft.com/office/officeart/2008/layout/NameandTitleOrganizationalChart"/>
    <dgm:cxn modelId="{0D75B8E5-91A6-488C-8525-AA355F2EE671}" srcId="{E02BF9DB-7E2B-471B-8388-FFDEBEB52E22}" destId="{2BA43CBB-3C43-4E31-9AEB-5CAB59CBD961}" srcOrd="1" destOrd="0" parTransId="{A96F4055-3A09-48ED-9C3B-750578E31149}" sibTransId="{A0250ECB-2020-4548-B9AE-EC6335B3141B}"/>
    <dgm:cxn modelId="{3F126BF5-E7FA-4304-AB55-B62CF28947B5}" type="presOf" srcId="{5500C5C1-9B37-47FB-AFEE-0BDFECB11CBB}" destId="{DB93FB23-06C9-48BB-B428-5928BA8706D8}" srcOrd="0" destOrd="0" presId="urn:microsoft.com/office/officeart/2008/layout/NameandTitleOrganizationalChart"/>
    <dgm:cxn modelId="{B5419A1F-5F76-416C-AEEC-1D8BDAD6A29F}" type="presOf" srcId="{B26435ED-00E1-4742-8119-8E04492713DF}" destId="{3BA86731-1BF2-4D8B-AE00-B4C641BDB474}" srcOrd="0" destOrd="0" presId="urn:microsoft.com/office/officeart/2008/layout/NameandTitleOrganizationalChart"/>
    <dgm:cxn modelId="{FD444975-B587-473B-884C-3AC5F88092D5}" type="presOf" srcId="{8883AAB1-DFB9-413A-9C34-341B5172ABD2}" destId="{CD4E45F1-84D4-4D5F-8640-19E6A4AB5342}" srcOrd="0" destOrd="0" presId="urn:microsoft.com/office/officeart/2008/layout/NameandTitleOrganizationalChart"/>
    <dgm:cxn modelId="{D692650F-0FAE-4239-8F25-F2A9E1E21B64}" type="presOf" srcId="{186E4F9D-0A2E-4C60-A6E9-C13F983B1998}" destId="{F34F1B0A-EC4C-47FD-845C-65A1AFAEBC16}" srcOrd="0" destOrd="0" presId="urn:microsoft.com/office/officeart/2008/layout/NameandTitleOrganizationalChart"/>
    <dgm:cxn modelId="{E7528A22-9B5B-4C7E-91D2-63168F33E094}" type="presOf" srcId="{2BA43CBB-3C43-4E31-9AEB-5CAB59CBD961}" destId="{AB25ADA4-4224-42F0-BB2A-D0F930FBE1E4}" srcOrd="0" destOrd="0" presId="urn:microsoft.com/office/officeart/2008/layout/NameandTitleOrganizationalChart"/>
    <dgm:cxn modelId="{FEAEDBC0-E416-40C0-A7E4-ED1D158CFE09}" type="presOf" srcId="{8F104075-D1FC-4DAC-82F1-116C4E972101}" destId="{C017A1ED-10C2-4E12-AE1F-09BA296B79DD}" srcOrd="0" destOrd="0" presId="urn:microsoft.com/office/officeart/2008/layout/NameandTitleOrganizationalChart"/>
    <dgm:cxn modelId="{3E6EA8E2-CBDE-4BCD-B9C5-BCA29D6FE734}" srcId="{E02BF9DB-7E2B-471B-8388-FFDEBEB52E22}" destId="{8F9014B8-9C69-43FF-A26A-6F50A8623BAA}" srcOrd="0" destOrd="0" parTransId="{DF5092A0-C1C5-48DC-B0B8-16EBEB45133C}" sibTransId="{D3E5B41A-F94C-45FD-A1E4-9689A0D047ED}"/>
    <dgm:cxn modelId="{719C03D2-86D8-404E-B2D5-E4CE477079A8}" srcId="{E02BF9DB-7E2B-471B-8388-FFDEBEB52E22}" destId="{6E793AB0-E8EC-49C6-A7B2-E2F9E980296C}" srcOrd="2" destOrd="0" parTransId="{5500C5C1-9B37-47FB-AFEE-0BDFECB11CBB}" sibTransId="{3759AAE6-B1C5-4F7B-ADD4-D43AB6D72A58}"/>
    <dgm:cxn modelId="{F07E313A-3663-48A4-A3D0-28D6DEB15201}" type="presOf" srcId="{E051EAA1-5B57-4E09-984A-931043A5C6D8}" destId="{436022C6-9D10-4C61-9D55-0B072489246E}" srcOrd="0" destOrd="0" presId="urn:microsoft.com/office/officeart/2008/layout/NameandTitleOrganizationalChart"/>
    <dgm:cxn modelId="{B490D798-3324-4275-8D25-A5AC09036BE6}" type="presOf" srcId="{E908F3C6-9340-4F75-9FC5-5B07D9AC3EA5}" destId="{3BF750F2-9B52-498F-8981-BF123BE14790}" srcOrd="1" destOrd="0" presId="urn:microsoft.com/office/officeart/2008/layout/NameandTitleOrganizationalChart"/>
    <dgm:cxn modelId="{953035F4-7630-491D-9719-51134DB6F55C}" srcId="{679482BD-B026-47EF-8CB5-7E3C32751943}" destId="{43831FEB-1480-4FB8-9266-A147A841B670}" srcOrd="0" destOrd="0" parTransId="{8883AAB1-DFB9-413A-9C34-341B5172ABD2}" sibTransId="{F8A80024-7CFF-4751-AC9C-084C80B1B8C0}"/>
    <dgm:cxn modelId="{46B8A967-9F0F-4485-B043-23A6AC2483F9}" type="presOf" srcId="{63945355-60E2-4CC8-8B48-605300F7CB88}" destId="{441F4532-C66A-42B7-92F1-A975F00DBDEB}" srcOrd="0" destOrd="0" presId="urn:microsoft.com/office/officeart/2008/layout/NameandTitleOrganizationalChart"/>
    <dgm:cxn modelId="{3F5B2457-C320-4859-B6FB-62A618970451}" type="presOf" srcId="{63945355-60E2-4CC8-8B48-605300F7CB88}" destId="{1B6E8334-0775-4631-AFC6-BA73EFF19B9C}" srcOrd="1" destOrd="0" presId="urn:microsoft.com/office/officeart/2008/layout/NameandTitleOrganizationalChart"/>
    <dgm:cxn modelId="{BF0538D6-767D-4FE6-B63A-C67C47EB6D5D}" srcId="{E02BF9DB-7E2B-471B-8388-FFDEBEB52E22}" destId="{679482BD-B026-47EF-8CB5-7E3C32751943}" srcOrd="4" destOrd="0" parTransId="{EB924347-7E42-441F-AA75-F877E87A45BC}" sibTransId="{3B920683-A077-49C5-A045-495D8F5BF588}"/>
    <dgm:cxn modelId="{CA70CD27-36DA-4979-868B-2AA03252D708}" type="presOf" srcId="{8F9014B8-9C69-43FF-A26A-6F50A8623BAA}" destId="{3C92E861-CD82-47BC-81D9-308EB4CF04F3}" srcOrd="1" destOrd="0" presId="urn:microsoft.com/office/officeart/2008/layout/NameandTitleOrganizationalChart"/>
    <dgm:cxn modelId="{E61D9661-B764-435B-B4CF-702920B14C2F}" type="presParOf" srcId="{4328CC4A-304B-418F-905E-08962B80B53A}" destId="{B5744F6E-99CC-4785-9809-37F4E36C397A}" srcOrd="0" destOrd="0" presId="urn:microsoft.com/office/officeart/2008/layout/NameandTitleOrganizationalChart"/>
    <dgm:cxn modelId="{477EC794-DAAA-4289-851B-1BC16842CD01}" type="presParOf" srcId="{B5744F6E-99CC-4785-9809-37F4E36C397A}" destId="{92D9C7B1-A4BB-4DBF-9DC0-3B0A5A10A681}" srcOrd="0" destOrd="0" presId="urn:microsoft.com/office/officeart/2008/layout/NameandTitleOrganizationalChart"/>
    <dgm:cxn modelId="{B8FA08CC-64ED-4F0D-A88B-4F80643870D3}" type="presParOf" srcId="{92D9C7B1-A4BB-4DBF-9DC0-3B0A5A10A681}" destId="{066B724F-A826-44AA-8CD8-8699D1253A3B}" srcOrd="0" destOrd="0" presId="urn:microsoft.com/office/officeart/2008/layout/NameandTitleOrganizationalChart"/>
    <dgm:cxn modelId="{9CEF23C8-BEFE-4BFC-856B-EE8F155E6095}" type="presParOf" srcId="{92D9C7B1-A4BB-4DBF-9DC0-3B0A5A10A681}" destId="{F8CED804-64F6-4EA8-BBA2-6E37CC62AEEB}" srcOrd="1" destOrd="0" presId="urn:microsoft.com/office/officeart/2008/layout/NameandTitleOrganizationalChart"/>
    <dgm:cxn modelId="{7A5E5F5E-8898-4C0E-9AB4-39880E8719F4}" type="presParOf" srcId="{92D9C7B1-A4BB-4DBF-9DC0-3B0A5A10A681}" destId="{D694DE75-27A3-403E-8A91-D601B0D63DC6}" srcOrd="2" destOrd="0" presId="urn:microsoft.com/office/officeart/2008/layout/NameandTitleOrganizationalChart"/>
    <dgm:cxn modelId="{535A4108-6E17-41E6-96FC-3591509456DD}" type="presParOf" srcId="{B5744F6E-99CC-4785-9809-37F4E36C397A}" destId="{C3003B4F-42CD-4C1D-A1FA-66D1053927E6}" srcOrd="1" destOrd="0" presId="urn:microsoft.com/office/officeart/2008/layout/NameandTitleOrganizationalChart"/>
    <dgm:cxn modelId="{905EB08C-A491-46F3-93DE-D123481DF648}" type="presParOf" srcId="{C3003B4F-42CD-4C1D-A1FA-66D1053927E6}" destId="{DB93FB23-06C9-48BB-B428-5928BA8706D8}" srcOrd="0" destOrd="0" presId="urn:microsoft.com/office/officeart/2008/layout/NameandTitleOrganizationalChart"/>
    <dgm:cxn modelId="{8785D4ED-2ACC-43E1-923B-8E0EAF08133E}" type="presParOf" srcId="{C3003B4F-42CD-4C1D-A1FA-66D1053927E6}" destId="{364890CA-22A2-4C45-B2C6-7123441CB691}" srcOrd="1" destOrd="0" presId="urn:microsoft.com/office/officeart/2008/layout/NameandTitleOrganizationalChart"/>
    <dgm:cxn modelId="{A89EFA8E-E248-4786-B1EF-07BE916FD4C4}" type="presParOf" srcId="{364890CA-22A2-4C45-B2C6-7123441CB691}" destId="{A5804BE8-38F1-4F01-B4F1-E7F450326605}" srcOrd="0" destOrd="0" presId="urn:microsoft.com/office/officeart/2008/layout/NameandTitleOrganizationalChart"/>
    <dgm:cxn modelId="{615526FF-003C-41E6-9989-CA4D2D5805B7}" type="presParOf" srcId="{A5804BE8-38F1-4F01-B4F1-E7F450326605}" destId="{20D03073-9FA5-43B1-8570-5E0336EE33E9}" srcOrd="0" destOrd="0" presId="urn:microsoft.com/office/officeart/2008/layout/NameandTitleOrganizationalChart"/>
    <dgm:cxn modelId="{69560E18-6CA1-4C08-B627-53486712A510}" type="presParOf" srcId="{A5804BE8-38F1-4F01-B4F1-E7F450326605}" destId="{F4D639B8-881E-4132-A6CD-E33BB1D1F4D8}" srcOrd="1" destOrd="0" presId="urn:microsoft.com/office/officeart/2008/layout/NameandTitleOrganizationalChart"/>
    <dgm:cxn modelId="{186CC704-C291-4849-8931-C9619DBC86C5}" type="presParOf" srcId="{A5804BE8-38F1-4F01-B4F1-E7F450326605}" destId="{03AF94DA-CFE8-48CC-B15D-91B5C3AF8CEF}" srcOrd="2" destOrd="0" presId="urn:microsoft.com/office/officeart/2008/layout/NameandTitleOrganizationalChart"/>
    <dgm:cxn modelId="{7DE3C602-C971-4DC5-9147-C4C5CA8F81A3}" type="presParOf" srcId="{364890CA-22A2-4C45-B2C6-7123441CB691}" destId="{31F2795A-FA6C-4166-9A2F-AEE1C467A549}" srcOrd="1" destOrd="0" presId="urn:microsoft.com/office/officeart/2008/layout/NameandTitleOrganizationalChart"/>
    <dgm:cxn modelId="{A299584D-F2C6-4B41-AB87-196C170EB620}" type="presParOf" srcId="{31F2795A-FA6C-4166-9A2F-AEE1C467A549}" destId="{F34F1B0A-EC4C-47FD-845C-65A1AFAEBC16}" srcOrd="0" destOrd="0" presId="urn:microsoft.com/office/officeart/2008/layout/NameandTitleOrganizationalChart"/>
    <dgm:cxn modelId="{A6A2AF8A-1B60-4CD0-839D-26FD53C9E77F}" type="presParOf" srcId="{31F2795A-FA6C-4166-9A2F-AEE1C467A549}" destId="{1A2D6E4C-CDE0-4685-AF97-5941344A22FA}" srcOrd="1" destOrd="0" presId="urn:microsoft.com/office/officeart/2008/layout/NameandTitleOrganizationalChart"/>
    <dgm:cxn modelId="{7D042A8B-3280-49A6-977D-D8B35BE70E03}" type="presParOf" srcId="{1A2D6E4C-CDE0-4685-AF97-5941344A22FA}" destId="{3F8A2F76-AA57-439E-94D7-748B51E937F1}" srcOrd="0" destOrd="0" presId="urn:microsoft.com/office/officeart/2008/layout/NameandTitleOrganizationalChart"/>
    <dgm:cxn modelId="{10E6DF98-9866-4B16-9496-DDC2F6D3DBE4}" type="presParOf" srcId="{3F8A2F76-AA57-439E-94D7-748B51E937F1}" destId="{CE8D2362-6326-4ED0-B387-FC68F54DD122}" srcOrd="0" destOrd="0" presId="urn:microsoft.com/office/officeart/2008/layout/NameandTitleOrganizationalChart"/>
    <dgm:cxn modelId="{81EFCC26-FC2C-4085-810E-CA4C94FB7124}" type="presParOf" srcId="{3F8A2F76-AA57-439E-94D7-748B51E937F1}" destId="{3BA86731-1BF2-4D8B-AE00-B4C641BDB474}" srcOrd="1" destOrd="0" presId="urn:microsoft.com/office/officeart/2008/layout/NameandTitleOrganizationalChart"/>
    <dgm:cxn modelId="{FA102BD1-1C59-499A-A9C3-E3F4DD04EF9E}" type="presParOf" srcId="{3F8A2F76-AA57-439E-94D7-748B51E937F1}" destId="{1839F3CF-756E-44A0-843D-633F09DC23CB}" srcOrd="2" destOrd="0" presId="urn:microsoft.com/office/officeart/2008/layout/NameandTitleOrganizationalChart"/>
    <dgm:cxn modelId="{E85897B1-CA98-4CAA-A888-DBAE69B8670E}" type="presParOf" srcId="{1A2D6E4C-CDE0-4685-AF97-5941344A22FA}" destId="{10A01C7E-0141-485E-B060-84CBE29A6045}" srcOrd="1" destOrd="0" presId="urn:microsoft.com/office/officeart/2008/layout/NameandTitleOrganizationalChart"/>
    <dgm:cxn modelId="{313307E4-BF2E-40CA-BE86-B6969597CBBD}" type="presParOf" srcId="{1A2D6E4C-CDE0-4685-AF97-5941344A22FA}" destId="{2E37D626-6E0C-4376-B9A1-7DB0E3F7B257}" srcOrd="2" destOrd="0" presId="urn:microsoft.com/office/officeart/2008/layout/NameandTitleOrganizationalChart"/>
    <dgm:cxn modelId="{D9509A41-451A-480C-93ED-0B9EB58B374B}" type="presParOf" srcId="{364890CA-22A2-4C45-B2C6-7123441CB691}" destId="{599ED411-6359-4DC4-AB2C-DD5ED101352D}" srcOrd="2" destOrd="0" presId="urn:microsoft.com/office/officeart/2008/layout/NameandTitleOrganizationalChart"/>
    <dgm:cxn modelId="{67EE7937-D538-4848-81A9-87A5C78EFFC7}" type="presParOf" srcId="{C3003B4F-42CD-4C1D-A1FA-66D1053927E6}" destId="{A85774F3-C777-400B-A2D2-D257CBA7D9B2}" srcOrd="2" destOrd="0" presId="urn:microsoft.com/office/officeart/2008/layout/NameandTitleOrganizationalChart"/>
    <dgm:cxn modelId="{BC3FF3CC-EB62-4452-9492-706000675E81}" type="presParOf" srcId="{C3003B4F-42CD-4C1D-A1FA-66D1053927E6}" destId="{223BB80B-CAF2-47F1-B493-C18F90BE96C2}" srcOrd="3" destOrd="0" presId="urn:microsoft.com/office/officeart/2008/layout/NameandTitleOrganizationalChart"/>
    <dgm:cxn modelId="{AA214923-191E-4AFF-B41C-201F56BAE26B}" type="presParOf" srcId="{223BB80B-CAF2-47F1-B493-C18F90BE96C2}" destId="{152AB33C-604F-40C3-B5DC-ADBD58BD267F}" srcOrd="0" destOrd="0" presId="urn:microsoft.com/office/officeart/2008/layout/NameandTitleOrganizationalChart"/>
    <dgm:cxn modelId="{1AA9912F-2FD6-4A73-B733-3624D338C87E}" type="presParOf" srcId="{152AB33C-604F-40C3-B5DC-ADBD58BD267F}" destId="{97F1C581-F2FE-4CE5-84D1-7880D054BEEE}" srcOrd="0" destOrd="0" presId="urn:microsoft.com/office/officeart/2008/layout/NameandTitleOrganizationalChart"/>
    <dgm:cxn modelId="{F067E038-FF30-451F-8546-1DAD8F59C370}" type="presParOf" srcId="{152AB33C-604F-40C3-B5DC-ADBD58BD267F}" destId="{0BD02DF7-269B-4FE3-B091-32EE22169AFA}" srcOrd="1" destOrd="0" presId="urn:microsoft.com/office/officeart/2008/layout/NameandTitleOrganizationalChart"/>
    <dgm:cxn modelId="{295B561E-8F2A-4910-AA2F-B6D3596BE220}" type="presParOf" srcId="{152AB33C-604F-40C3-B5DC-ADBD58BD267F}" destId="{C0D59085-9544-45C5-9BDC-0C3A2968E03E}" srcOrd="2" destOrd="0" presId="urn:microsoft.com/office/officeart/2008/layout/NameandTitleOrganizationalChart"/>
    <dgm:cxn modelId="{7A6552EF-7FF6-43FE-88D8-F9FF518695C8}" type="presParOf" srcId="{223BB80B-CAF2-47F1-B493-C18F90BE96C2}" destId="{D84E3A4D-B250-4A30-9A5F-5ADACB12F156}" srcOrd="1" destOrd="0" presId="urn:microsoft.com/office/officeart/2008/layout/NameandTitleOrganizationalChart"/>
    <dgm:cxn modelId="{173E539C-0D63-4C83-89A3-9DECF888B27A}" type="presParOf" srcId="{D84E3A4D-B250-4A30-9A5F-5ADACB12F156}" destId="{7648793E-DF57-4BD8-A22F-350584A38FF6}" srcOrd="0" destOrd="0" presId="urn:microsoft.com/office/officeart/2008/layout/NameandTitleOrganizationalChart"/>
    <dgm:cxn modelId="{4A84D2BD-1321-4F34-A452-323A11B35389}" type="presParOf" srcId="{D84E3A4D-B250-4A30-9A5F-5ADACB12F156}" destId="{2FCDBC61-22AB-49B2-8D49-64DF8E331734}" srcOrd="1" destOrd="0" presId="urn:microsoft.com/office/officeart/2008/layout/NameandTitleOrganizationalChart"/>
    <dgm:cxn modelId="{3D10B466-162A-467B-8117-F5BBEF6B628D}" type="presParOf" srcId="{2FCDBC61-22AB-49B2-8D49-64DF8E331734}" destId="{9D480EBA-9BBB-4C21-BEF8-F46B2D23961A}" srcOrd="0" destOrd="0" presId="urn:microsoft.com/office/officeart/2008/layout/NameandTitleOrganizationalChart"/>
    <dgm:cxn modelId="{547E7C7C-6153-44AC-BC85-E9852CFA2846}" type="presParOf" srcId="{9D480EBA-9BBB-4C21-BEF8-F46B2D23961A}" destId="{436022C6-9D10-4C61-9D55-0B072489246E}" srcOrd="0" destOrd="0" presId="urn:microsoft.com/office/officeart/2008/layout/NameandTitleOrganizationalChart"/>
    <dgm:cxn modelId="{42F0EB72-D2D8-4C09-AC3E-C605B4E8B871}" type="presParOf" srcId="{9D480EBA-9BBB-4C21-BEF8-F46B2D23961A}" destId="{B7A40FC5-5B9F-4D56-81D9-7080092223C3}" srcOrd="1" destOrd="0" presId="urn:microsoft.com/office/officeart/2008/layout/NameandTitleOrganizationalChart"/>
    <dgm:cxn modelId="{53DA723B-EED0-4FA3-A547-412BD9D76725}" type="presParOf" srcId="{9D480EBA-9BBB-4C21-BEF8-F46B2D23961A}" destId="{BDD9685B-C8D8-438D-BC2C-66C6A035CF35}" srcOrd="2" destOrd="0" presId="urn:microsoft.com/office/officeart/2008/layout/NameandTitleOrganizationalChart"/>
    <dgm:cxn modelId="{3B605263-2B59-430D-995C-6DF805D34384}" type="presParOf" srcId="{2FCDBC61-22AB-49B2-8D49-64DF8E331734}" destId="{A4F2A3E0-B4EC-48E9-B490-6EA34C43B1EB}" srcOrd="1" destOrd="0" presId="urn:microsoft.com/office/officeart/2008/layout/NameandTitleOrganizationalChart"/>
    <dgm:cxn modelId="{882BF91B-C4F1-4A3E-BAF7-B81A857FF2D7}" type="presParOf" srcId="{2FCDBC61-22AB-49B2-8D49-64DF8E331734}" destId="{C64E8E45-4F2D-4B9E-A72E-0293CB1F48C6}" srcOrd="2" destOrd="0" presId="urn:microsoft.com/office/officeart/2008/layout/NameandTitleOrganizationalChart"/>
    <dgm:cxn modelId="{8186AB82-39ED-46CC-9D32-574C5E526E8C}" type="presParOf" srcId="{223BB80B-CAF2-47F1-B493-C18F90BE96C2}" destId="{4C0F5653-2BB4-4900-9B6F-D1EAC2B9CA8F}" srcOrd="2" destOrd="0" presId="urn:microsoft.com/office/officeart/2008/layout/NameandTitleOrganizationalChart"/>
    <dgm:cxn modelId="{82535B15-0524-4BE2-A988-3E604791BFA3}" type="presParOf" srcId="{C3003B4F-42CD-4C1D-A1FA-66D1053927E6}" destId="{6695358E-9542-4464-9863-CF94AF028FB9}" srcOrd="4" destOrd="0" presId="urn:microsoft.com/office/officeart/2008/layout/NameandTitleOrganizationalChart"/>
    <dgm:cxn modelId="{08D9D711-5FCB-494F-8B5D-C0F627F1CAC2}" type="presParOf" srcId="{C3003B4F-42CD-4C1D-A1FA-66D1053927E6}" destId="{5246DB4D-9587-47E9-A77B-D04E85168696}" srcOrd="5" destOrd="0" presId="urn:microsoft.com/office/officeart/2008/layout/NameandTitleOrganizationalChart"/>
    <dgm:cxn modelId="{7A2D963A-0E95-4066-BDE4-5B796E9E94B8}" type="presParOf" srcId="{5246DB4D-9587-47E9-A77B-D04E85168696}" destId="{ED66D069-5029-4FAB-B8D6-268EE10DF394}" srcOrd="0" destOrd="0" presId="urn:microsoft.com/office/officeart/2008/layout/NameandTitleOrganizationalChart"/>
    <dgm:cxn modelId="{CD5836C5-FB12-40E0-A0E3-10223EFA150A}" type="presParOf" srcId="{ED66D069-5029-4FAB-B8D6-268EE10DF394}" destId="{1977CA63-1FC9-4222-8A07-404EA110B0A1}" srcOrd="0" destOrd="0" presId="urn:microsoft.com/office/officeart/2008/layout/NameandTitleOrganizationalChart"/>
    <dgm:cxn modelId="{E9E47D07-60EC-4CF8-B795-EC5DABC0DB1C}" type="presParOf" srcId="{ED66D069-5029-4FAB-B8D6-268EE10DF394}" destId="{7D2F6392-FFB0-4B78-9EC4-A07BBFA9FF09}" srcOrd="1" destOrd="0" presId="urn:microsoft.com/office/officeart/2008/layout/NameandTitleOrganizationalChart"/>
    <dgm:cxn modelId="{C0B84C65-50D3-4995-919B-6C9643782C9C}" type="presParOf" srcId="{ED66D069-5029-4FAB-B8D6-268EE10DF394}" destId="{E0B56E6D-256C-4269-9A11-7B63C476BCF9}" srcOrd="2" destOrd="0" presId="urn:microsoft.com/office/officeart/2008/layout/NameandTitleOrganizationalChart"/>
    <dgm:cxn modelId="{81F30B9E-1208-4744-8112-DB3A508C1034}" type="presParOf" srcId="{5246DB4D-9587-47E9-A77B-D04E85168696}" destId="{4FF7011F-3782-4C0A-8437-AD90A55DD9E4}" srcOrd="1" destOrd="0" presId="urn:microsoft.com/office/officeart/2008/layout/NameandTitleOrganizationalChart"/>
    <dgm:cxn modelId="{C24E1682-0B01-4D7C-9508-EECA881016D6}" type="presParOf" srcId="{4FF7011F-3782-4C0A-8437-AD90A55DD9E4}" destId="{CD4E45F1-84D4-4D5F-8640-19E6A4AB5342}" srcOrd="0" destOrd="0" presId="urn:microsoft.com/office/officeart/2008/layout/NameandTitleOrganizationalChart"/>
    <dgm:cxn modelId="{9E71A068-9ACD-44D1-950F-37915C4A4A97}" type="presParOf" srcId="{4FF7011F-3782-4C0A-8437-AD90A55DD9E4}" destId="{839C636C-B62B-41AC-9F2D-9281C0017D6A}" srcOrd="1" destOrd="0" presId="urn:microsoft.com/office/officeart/2008/layout/NameandTitleOrganizationalChart"/>
    <dgm:cxn modelId="{AF128E61-471D-4363-8C2D-2EFDA84ADA0B}" type="presParOf" srcId="{839C636C-B62B-41AC-9F2D-9281C0017D6A}" destId="{89B5CF42-F467-4910-AA9C-9C05825E4D54}" srcOrd="0" destOrd="0" presId="urn:microsoft.com/office/officeart/2008/layout/NameandTitleOrganizationalChart"/>
    <dgm:cxn modelId="{B32E5F53-35A8-40F6-956E-43C9F480F5A1}" type="presParOf" srcId="{89B5CF42-F467-4910-AA9C-9C05825E4D54}" destId="{CEA6E3EF-86CC-4A88-8BB5-629F967371F2}" srcOrd="0" destOrd="0" presId="urn:microsoft.com/office/officeart/2008/layout/NameandTitleOrganizationalChart"/>
    <dgm:cxn modelId="{C966E3BF-65C8-4A22-B946-6D4F519FB034}" type="presParOf" srcId="{89B5CF42-F467-4910-AA9C-9C05825E4D54}" destId="{88C328FD-0377-4A6D-8CAD-93F30DA5CCAF}" srcOrd="1" destOrd="0" presId="urn:microsoft.com/office/officeart/2008/layout/NameandTitleOrganizationalChart"/>
    <dgm:cxn modelId="{76971680-FA0F-472C-9A4A-F25A27A028BB}" type="presParOf" srcId="{89B5CF42-F467-4910-AA9C-9C05825E4D54}" destId="{566352CF-D18E-4F0F-AC6F-9FCA7F614007}" srcOrd="2" destOrd="0" presId="urn:microsoft.com/office/officeart/2008/layout/NameandTitleOrganizationalChart"/>
    <dgm:cxn modelId="{3C5B089F-44EC-4E0B-81B1-D1A5CF71D8CB}" type="presParOf" srcId="{839C636C-B62B-41AC-9F2D-9281C0017D6A}" destId="{73B3E90D-75F4-44EF-9430-4AC93A5C9461}" srcOrd="1" destOrd="0" presId="urn:microsoft.com/office/officeart/2008/layout/NameandTitleOrganizationalChart"/>
    <dgm:cxn modelId="{32456DC0-0053-4234-9CB3-E17D06D940D5}" type="presParOf" srcId="{839C636C-B62B-41AC-9F2D-9281C0017D6A}" destId="{8DC67629-0889-42F7-A288-CD44DD3F9352}" srcOrd="2" destOrd="0" presId="urn:microsoft.com/office/officeart/2008/layout/NameandTitleOrganizationalChart"/>
    <dgm:cxn modelId="{C8A9BF85-15D8-4B1E-9BC9-5C15F8D7B911}" type="presParOf" srcId="{5246DB4D-9587-47E9-A77B-D04E85168696}" destId="{1BFE1626-8341-4F20-9978-8987EC78DB80}" srcOrd="2" destOrd="0" presId="urn:microsoft.com/office/officeart/2008/layout/NameandTitleOrganizationalChart"/>
    <dgm:cxn modelId="{09BE9BD5-D4D2-4727-8EF3-B75D2E997AE1}" type="presParOf" srcId="{B5744F6E-99CC-4785-9809-37F4E36C397A}" destId="{F4285DE9-00C2-45C6-8011-D3EC6C85D434}" srcOrd="2" destOrd="0" presId="urn:microsoft.com/office/officeart/2008/layout/NameandTitleOrganizationalChart"/>
    <dgm:cxn modelId="{08D174CF-4E9C-40B0-B29D-FAD909D907BC}" type="presParOf" srcId="{F4285DE9-00C2-45C6-8011-D3EC6C85D434}" destId="{198F0833-FB80-4C1F-968A-32A15D9545DE}" srcOrd="0" destOrd="0" presId="urn:microsoft.com/office/officeart/2008/layout/NameandTitleOrganizationalChart"/>
    <dgm:cxn modelId="{2AEBAA52-A23A-45B7-8222-338456EE705D}" type="presParOf" srcId="{F4285DE9-00C2-45C6-8011-D3EC6C85D434}" destId="{ECACFE95-D46F-4A60-B013-603616094554}" srcOrd="1" destOrd="0" presId="urn:microsoft.com/office/officeart/2008/layout/NameandTitleOrganizationalChart"/>
    <dgm:cxn modelId="{6DBDA97E-2D2C-4F0A-A785-E020D9EFE5CA}" type="presParOf" srcId="{ECACFE95-D46F-4A60-B013-603616094554}" destId="{58039A75-E718-4486-A6E0-543B997729F6}" srcOrd="0" destOrd="0" presId="urn:microsoft.com/office/officeart/2008/layout/NameandTitleOrganizationalChart"/>
    <dgm:cxn modelId="{C66D1864-1606-4535-8406-67AFEAAE5152}" type="presParOf" srcId="{58039A75-E718-4486-A6E0-543B997729F6}" destId="{0F0432B1-CEF1-4FA3-92B8-9468F4F73CA9}" srcOrd="0" destOrd="0" presId="urn:microsoft.com/office/officeart/2008/layout/NameandTitleOrganizationalChart"/>
    <dgm:cxn modelId="{E8A5B2A2-554A-40AE-B9E1-8075839B4702}" type="presParOf" srcId="{58039A75-E718-4486-A6E0-543B997729F6}" destId="{6626F5FC-9D85-4BE5-A69E-A7736308515A}" srcOrd="1" destOrd="0" presId="urn:microsoft.com/office/officeart/2008/layout/NameandTitleOrganizationalChart"/>
    <dgm:cxn modelId="{2BA2F064-008A-436A-B996-D07D6F3697EB}" type="presParOf" srcId="{58039A75-E718-4486-A6E0-543B997729F6}" destId="{3C92E861-CD82-47BC-81D9-308EB4CF04F3}" srcOrd="2" destOrd="0" presId="urn:microsoft.com/office/officeart/2008/layout/NameandTitleOrganizationalChart"/>
    <dgm:cxn modelId="{7FA9617A-6F46-421C-9EE4-9B57489B4546}" type="presParOf" srcId="{ECACFE95-D46F-4A60-B013-603616094554}" destId="{F509176D-8A1D-4CA7-9E77-433DB0625954}" srcOrd="1" destOrd="0" presId="urn:microsoft.com/office/officeart/2008/layout/NameandTitleOrganizationalChart"/>
    <dgm:cxn modelId="{BFAC638B-94C5-49CA-91F7-8B30C77F4240}" type="presParOf" srcId="{F509176D-8A1D-4CA7-9E77-433DB0625954}" destId="{70CC5CA2-71FF-4AAC-A94D-FEBFA75D013D}" srcOrd="0" destOrd="0" presId="urn:microsoft.com/office/officeart/2008/layout/NameandTitleOrganizationalChart"/>
    <dgm:cxn modelId="{4C543BD2-1A03-42D6-B55D-69E4475CF5E1}" type="presParOf" srcId="{F509176D-8A1D-4CA7-9E77-433DB0625954}" destId="{A566EBF2-138A-4A6B-85C2-A47375609ECC}" srcOrd="1" destOrd="0" presId="urn:microsoft.com/office/officeart/2008/layout/NameandTitleOrganizationalChart"/>
    <dgm:cxn modelId="{9D092E65-F4EC-4443-AC79-092A19950156}" type="presParOf" srcId="{A566EBF2-138A-4A6B-85C2-A47375609ECC}" destId="{E884B75E-E5C5-4192-BF11-4F0833DC4892}" srcOrd="0" destOrd="0" presId="urn:microsoft.com/office/officeart/2008/layout/NameandTitleOrganizationalChart"/>
    <dgm:cxn modelId="{6B6659BA-9CE7-4087-A14B-1AFD6BBB8437}" type="presParOf" srcId="{E884B75E-E5C5-4192-BF11-4F0833DC4892}" destId="{92F01874-0F29-489C-8651-1844D27AB041}" srcOrd="0" destOrd="0" presId="urn:microsoft.com/office/officeart/2008/layout/NameandTitleOrganizationalChart"/>
    <dgm:cxn modelId="{864DF84A-CEA2-4D69-82A5-5F615E2B3A88}" type="presParOf" srcId="{E884B75E-E5C5-4192-BF11-4F0833DC4892}" destId="{7EAEDD9F-7B23-4A80-8B10-E62EF1958ED0}" srcOrd="1" destOrd="0" presId="urn:microsoft.com/office/officeart/2008/layout/NameandTitleOrganizationalChart"/>
    <dgm:cxn modelId="{AF28610B-7939-4411-8F71-A93040E04BB0}" type="presParOf" srcId="{E884B75E-E5C5-4192-BF11-4F0833DC4892}" destId="{3BF750F2-9B52-498F-8981-BF123BE14790}" srcOrd="2" destOrd="0" presId="urn:microsoft.com/office/officeart/2008/layout/NameandTitleOrganizationalChart"/>
    <dgm:cxn modelId="{22B887E5-46D6-49F0-B8A7-469D4248D72A}" type="presParOf" srcId="{A566EBF2-138A-4A6B-85C2-A47375609ECC}" destId="{FE6D5893-D6D4-4BE9-806C-C4F25B2C39A4}" srcOrd="1" destOrd="0" presId="urn:microsoft.com/office/officeart/2008/layout/NameandTitleOrganizationalChart"/>
    <dgm:cxn modelId="{29BCFD7A-5988-414C-85AD-9DBF6EE3E025}" type="presParOf" srcId="{A566EBF2-138A-4A6B-85C2-A47375609ECC}" destId="{29323A04-46C6-4440-A238-EB570C298366}" srcOrd="2" destOrd="0" presId="urn:microsoft.com/office/officeart/2008/layout/NameandTitleOrganizationalChart"/>
    <dgm:cxn modelId="{83FD8B34-EBFE-4917-AD00-D02D90BA0158}" type="presParOf" srcId="{ECACFE95-D46F-4A60-B013-603616094554}" destId="{4D0EC159-AB8D-4C7B-A6F3-282DCEDF34AE}" srcOrd="2" destOrd="0" presId="urn:microsoft.com/office/officeart/2008/layout/NameandTitleOrganizationalChart"/>
    <dgm:cxn modelId="{616CD612-524C-4549-A0DA-EC5FEF222E96}" type="presParOf" srcId="{F4285DE9-00C2-45C6-8011-D3EC6C85D434}" destId="{1E70A7D9-13C1-4F98-891D-E16FF763EBBF}" srcOrd="2" destOrd="0" presId="urn:microsoft.com/office/officeart/2008/layout/NameandTitleOrganizationalChart"/>
    <dgm:cxn modelId="{5BC26A0A-8DB8-4708-8BB9-089C7FA25818}" type="presParOf" srcId="{F4285DE9-00C2-45C6-8011-D3EC6C85D434}" destId="{DFEBD3D5-1197-47EB-93C6-7A70BCE1FC68}" srcOrd="3" destOrd="0" presId="urn:microsoft.com/office/officeart/2008/layout/NameandTitleOrganizationalChart"/>
    <dgm:cxn modelId="{08B50F79-2232-430D-86F5-711EE264F64B}" type="presParOf" srcId="{DFEBD3D5-1197-47EB-93C6-7A70BCE1FC68}" destId="{6BC2FAC5-0AEF-4F14-B5FD-D221FE24FB57}" srcOrd="0" destOrd="0" presId="urn:microsoft.com/office/officeart/2008/layout/NameandTitleOrganizationalChart"/>
    <dgm:cxn modelId="{BB8FA888-CDAB-479C-8779-30EA8BAEE141}" type="presParOf" srcId="{6BC2FAC5-0AEF-4F14-B5FD-D221FE24FB57}" destId="{AB25ADA4-4224-42F0-BB2A-D0F930FBE1E4}" srcOrd="0" destOrd="0" presId="urn:microsoft.com/office/officeart/2008/layout/NameandTitleOrganizationalChart"/>
    <dgm:cxn modelId="{79C2F473-2027-4AC9-A451-8B72EEA6107E}" type="presParOf" srcId="{6BC2FAC5-0AEF-4F14-B5FD-D221FE24FB57}" destId="{F7FE858D-0897-4375-9090-B3761E5AAB7A}" srcOrd="1" destOrd="0" presId="urn:microsoft.com/office/officeart/2008/layout/NameandTitleOrganizationalChart"/>
    <dgm:cxn modelId="{4C39415B-A9C0-40E9-BBFE-329E19B5E47E}" type="presParOf" srcId="{6BC2FAC5-0AEF-4F14-B5FD-D221FE24FB57}" destId="{8668C146-9758-49AB-B3B5-CB7998DC5B2B}" srcOrd="2" destOrd="0" presId="urn:microsoft.com/office/officeart/2008/layout/NameandTitleOrganizationalChart"/>
    <dgm:cxn modelId="{3E81E07E-23CC-4447-A0E7-D1E0D62EC344}" type="presParOf" srcId="{DFEBD3D5-1197-47EB-93C6-7A70BCE1FC68}" destId="{BA2D66AE-2CB5-47C7-ACF8-3577455534D4}" srcOrd="1" destOrd="0" presId="urn:microsoft.com/office/officeart/2008/layout/NameandTitleOrganizationalChart"/>
    <dgm:cxn modelId="{D82C530E-F50B-4F24-ABD7-32491975BC8B}" type="presParOf" srcId="{BA2D66AE-2CB5-47C7-ACF8-3577455534D4}" destId="{785C7725-5A4C-4D60-AC2E-CF5682A2928E}" srcOrd="0" destOrd="0" presId="urn:microsoft.com/office/officeart/2008/layout/NameandTitleOrganizationalChart"/>
    <dgm:cxn modelId="{3F17769E-5AC2-4394-8011-E3B9F7DF85BC}" type="presParOf" srcId="{BA2D66AE-2CB5-47C7-ACF8-3577455534D4}" destId="{8E6D647A-6DB7-4B3E-B46B-5A7189F927CA}" srcOrd="1" destOrd="0" presId="urn:microsoft.com/office/officeart/2008/layout/NameandTitleOrganizationalChart"/>
    <dgm:cxn modelId="{245F384D-AB71-45E3-BE39-8B1A5C8D4E74}" type="presParOf" srcId="{8E6D647A-6DB7-4B3E-B46B-5A7189F927CA}" destId="{4EDEB04F-E4C1-4629-A1A8-17414186FE61}" srcOrd="0" destOrd="0" presId="urn:microsoft.com/office/officeart/2008/layout/NameandTitleOrganizationalChart"/>
    <dgm:cxn modelId="{51FDE858-036A-4AA5-AF8D-95BC1AA82E13}" type="presParOf" srcId="{4EDEB04F-E4C1-4629-A1A8-17414186FE61}" destId="{441F4532-C66A-42B7-92F1-A975F00DBDEB}" srcOrd="0" destOrd="0" presId="urn:microsoft.com/office/officeart/2008/layout/NameandTitleOrganizationalChart"/>
    <dgm:cxn modelId="{4BCF6F06-98BB-4937-AACF-6DF8C217A3AA}" type="presParOf" srcId="{4EDEB04F-E4C1-4629-A1A8-17414186FE61}" destId="{C017A1ED-10C2-4E12-AE1F-09BA296B79DD}" srcOrd="1" destOrd="0" presId="urn:microsoft.com/office/officeart/2008/layout/NameandTitleOrganizationalChart"/>
    <dgm:cxn modelId="{EBE4EF09-C2F1-43FA-A442-F72E917955F5}" type="presParOf" srcId="{4EDEB04F-E4C1-4629-A1A8-17414186FE61}" destId="{1B6E8334-0775-4631-AFC6-BA73EFF19B9C}" srcOrd="2" destOrd="0" presId="urn:microsoft.com/office/officeart/2008/layout/NameandTitleOrganizationalChart"/>
    <dgm:cxn modelId="{C297AABD-877E-44BF-85AA-F3F2C69425F5}" type="presParOf" srcId="{8E6D647A-6DB7-4B3E-B46B-5A7189F927CA}" destId="{0F100BA7-ACD6-4182-8243-A2176EB60CCC}" srcOrd="1" destOrd="0" presId="urn:microsoft.com/office/officeart/2008/layout/NameandTitleOrganizationalChart"/>
    <dgm:cxn modelId="{D3F3B171-2A2B-4EC6-B5C4-5FA10B8A29A7}" type="presParOf" srcId="{8E6D647A-6DB7-4B3E-B46B-5A7189F927CA}" destId="{E1C63E49-CDDB-42F6-B2A4-F43E456FA08B}" srcOrd="2" destOrd="0" presId="urn:microsoft.com/office/officeart/2008/layout/NameandTitleOrganizationalChart"/>
    <dgm:cxn modelId="{668FD6C6-83CF-4679-8FBB-2F256D02C9CB}" type="presParOf" srcId="{DFEBD3D5-1197-47EB-93C6-7A70BCE1FC68}" destId="{FD093AB3-597A-40E6-AB94-3A1577736091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E65AA0-40D5-4F14-AA20-E205EFADB04C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DB0897-233F-4540-9F72-9517CB8D4322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Руководитель проекта</a:t>
          </a:r>
        </a:p>
      </dgm:t>
    </dgm:pt>
    <dgm:pt modelId="{D95FB550-79FA-48A1-8A0B-7244C89A6504}" type="parTrans" cxnId="{44271951-79EF-4C6B-8659-57A234217AFD}">
      <dgm:prSet/>
      <dgm:spPr/>
      <dgm:t>
        <a:bodyPr/>
        <a:lstStyle/>
        <a:p>
          <a:endParaRPr lang="ru-RU"/>
        </a:p>
      </dgm:t>
    </dgm:pt>
    <dgm:pt modelId="{DEA0F6B9-AC19-4891-965F-347FF58122D8}" type="sibTrans" cxnId="{44271951-79EF-4C6B-8659-57A234217AFD}">
      <dgm:prSet/>
      <dgm:spPr/>
      <dgm:t>
        <a:bodyPr/>
        <a:lstStyle/>
        <a:p>
          <a:endParaRPr lang="ru-RU"/>
        </a:p>
      </dgm:t>
    </dgm:pt>
    <dgm:pt modelId="{9724581E-D42E-4168-9212-328528258046}">
      <dgm:prSet phldrT="[Текст]"/>
      <dgm:spPr/>
      <dgm:t>
        <a:bodyPr/>
        <a:lstStyle/>
        <a:p>
          <a:r>
            <a:rPr lang="ru-RU"/>
            <a:t>Повышается окладная часть заработной платы на 30%</a:t>
          </a:r>
        </a:p>
      </dgm:t>
    </dgm:pt>
    <dgm:pt modelId="{DCFF3D4D-3D97-4643-887F-485F590D2962}" type="parTrans" cxnId="{47416ACF-FDAC-49C0-BC78-2CD194722ABF}">
      <dgm:prSet/>
      <dgm:spPr/>
      <dgm:t>
        <a:bodyPr/>
        <a:lstStyle/>
        <a:p>
          <a:endParaRPr lang="ru-RU"/>
        </a:p>
      </dgm:t>
    </dgm:pt>
    <dgm:pt modelId="{BF28C687-2C51-44BC-AB70-260909ADD64C}" type="sibTrans" cxnId="{47416ACF-FDAC-49C0-BC78-2CD194722ABF}">
      <dgm:prSet/>
      <dgm:spPr/>
      <dgm:t>
        <a:bodyPr/>
        <a:lstStyle/>
        <a:p>
          <a:endParaRPr lang="ru-RU"/>
        </a:p>
      </dgm:t>
    </dgm:pt>
    <dgm:pt modelId="{5B0CB6A2-43F9-4A2B-8BAA-D744E0930B67}">
      <dgm:prSet phldrT="[Текст]"/>
      <dgm:spPr/>
      <dgm:t>
        <a:bodyPr/>
        <a:lstStyle/>
        <a:p>
          <a:r>
            <a:rPr lang="ru-RU"/>
            <a:t>Ответственный сотрудник за стадию</a:t>
          </a:r>
        </a:p>
      </dgm:t>
    </dgm:pt>
    <dgm:pt modelId="{D41C1798-D6CF-4CB0-89F0-E4DBFBED5618}" type="parTrans" cxnId="{8157DBDC-63E6-46EA-BCFA-EF790528CC8E}">
      <dgm:prSet/>
      <dgm:spPr/>
      <dgm:t>
        <a:bodyPr/>
        <a:lstStyle/>
        <a:p>
          <a:endParaRPr lang="ru-RU"/>
        </a:p>
      </dgm:t>
    </dgm:pt>
    <dgm:pt modelId="{356FC25C-36DA-4E1F-B9F9-6D0C83C776BE}" type="sibTrans" cxnId="{8157DBDC-63E6-46EA-BCFA-EF790528CC8E}">
      <dgm:prSet/>
      <dgm:spPr/>
      <dgm:t>
        <a:bodyPr/>
        <a:lstStyle/>
        <a:p>
          <a:endParaRPr lang="ru-RU"/>
        </a:p>
      </dgm:t>
    </dgm:pt>
    <dgm:pt modelId="{5E664ED8-AF65-4AD7-896C-5A6618C07DEC}">
      <dgm:prSet phldrT="[Текст]"/>
      <dgm:spPr/>
      <dgm:t>
        <a:bodyPr/>
        <a:lstStyle/>
        <a:p>
          <a:r>
            <a:rPr lang="ru-RU"/>
            <a:t>Повышается окладная часть заработной платы на 20%</a:t>
          </a:r>
        </a:p>
      </dgm:t>
    </dgm:pt>
    <dgm:pt modelId="{720C0349-7F75-427F-9CE9-1CE129F32A9D}" type="parTrans" cxnId="{45E8E05A-0F4B-4D2F-A431-FF9F3B28093B}">
      <dgm:prSet/>
      <dgm:spPr/>
      <dgm:t>
        <a:bodyPr/>
        <a:lstStyle/>
        <a:p>
          <a:endParaRPr lang="ru-RU"/>
        </a:p>
      </dgm:t>
    </dgm:pt>
    <dgm:pt modelId="{E4F0136F-0890-413F-8B56-EFEF3B236DAE}" type="sibTrans" cxnId="{45E8E05A-0F4B-4D2F-A431-FF9F3B28093B}">
      <dgm:prSet/>
      <dgm:spPr/>
      <dgm:t>
        <a:bodyPr/>
        <a:lstStyle/>
        <a:p>
          <a:endParaRPr lang="ru-RU"/>
        </a:p>
      </dgm:t>
    </dgm:pt>
    <dgm:pt modelId="{F262F900-C7BB-41FF-9C1C-FC4220678FA9}">
      <dgm:prSet phldrT="[Текст]"/>
      <dgm:spPr/>
      <dgm:t>
        <a:bodyPr/>
        <a:lstStyle/>
        <a:p>
          <a:r>
            <a:rPr lang="ru-RU"/>
            <a:t>Специалист</a:t>
          </a:r>
        </a:p>
      </dgm:t>
    </dgm:pt>
    <dgm:pt modelId="{40535E97-9418-454B-8051-E452C66D1168}" type="parTrans" cxnId="{3CA08A80-9995-49A1-8E06-1BA5ED5EA670}">
      <dgm:prSet/>
      <dgm:spPr/>
      <dgm:t>
        <a:bodyPr/>
        <a:lstStyle/>
        <a:p>
          <a:endParaRPr lang="ru-RU"/>
        </a:p>
      </dgm:t>
    </dgm:pt>
    <dgm:pt modelId="{F286936E-A2FE-4CC0-94FD-1A1805AC1F77}" type="sibTrans" cxnId="{3CA08A80-9995-49A1-8E06-1BA5ED5EA670}">
      <dgm:prSet/>
      <dgm:spPr/>
      <dgm:t>
        <a:bodyPr/>
        <a:lstStyle/>
        <a:p>
          <a:endParaRPr lang="ru-RU"/>
        </a:p>
      </dgm:t>
    </dgm:pt>
    <dgm:pt modelId="{6FAAFD8E-5DFE-4066-B3BE-5BDDB5B110CB}">
      <dgm:prSet phldrT="[Текст]"/>
      <dgm:spPr/>
      <dgm:t>
        <a:bodyPr/>
        <a:lstStyle/>
        <a:p>
          <a:r>
            <a:rPr lang="ru-RU"/>
            <a:t>Повышается окладная часть заработной платы на 15%</a:t>
          </a:r>
        </a:p>
      </dgm:t>
    </dgm:pt>
    <dgm:pt modelId="{17EB628B-F349-4F50-82B6-54BD6D5D6A64}" type="parTrans" cxnId="{E2DF037D-0E3E-4760-B437-06AAE146682C}">
      <dgm:prSet/>
      <dgm:spPr/>
      <dgm:t>
        <a:bodyPr/>
        <a:lstStyle/>
        <a:p>
          <a:endParaRPr lang="ru-RU"/>
        </a:p>
      </dgm:t>
    </dgm:pt>
    <dgm:pt modelId="{358C75E6-D038-4305-BC92-682B39882A3B}" type="sibTrans" cxnId="{E2DF037D-0E3E-4760-B437-06AAE146682C}">
      <dgm:prSet/>
      <dgm:spPr/>
      <dgm:t>
        <a:bodyPr/>
        <a:lstStyle/>
        <a:p>
          <a:endParaRPr lang="ru-RU"/>
        </a:p>
      </dgm:t>
    </dgm:pt>
    <dgm:pt modelId="{0B209FCA-F43C-4BAE-A6DD-D65C37B62636}" type="pres">
      <dgm:prSet presAssocID="{C4E65AA0-40D5-4F14-AA20-E205EFADB0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EA7B37-D8AE-4C51-A170-0BC6FB90D941}" type="pres">
      <dgm:prSet presAssocID="{4DDB0897-233F-4540-9F72-9517CB8D4322}" presName="composite" presStyleCnt="0"/>
      <dgm:spPr/>
    </dgm:pt>
    <dgm:pt modelId="{1ED99A14-CE91-43E8-9692-979DF1ACEF46}" type="pres">
      <dgm:prSet presAssocID="{4DDB0897-233F-4540-9F72-9517CB8D432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64A4C-F9FE-43F7-B643-60997F48EBFA}" type="pres">
      <dgm:prSet presAssocID="{4DDB0897-233F-4540-9F72-9517CB8D432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78CC08-E4C5-4859-AE81-8EE23D8C7A1A}" type="pres">
      <dgm:prSet presAssocID="{DEA0F6B9-AC19-4891-965F-347FF58122D8}" presName="space" presStyleCnt="0"/>
      <dgm:spPr/>
    </dgm:pt>
    <dgm:pt modelId="{8B8254F8-9992-46B5-AAD1-05509A603733}" type="pres">
      <dgm:prSet presAssocID="{5B0CB6A2-43F9-4A2B-8BAA-D744E0930B67}" presName="composite" presStyleCnt="0"/>
      <dgm:spPr/>
    </dgm:pt>
    <dgm:pt modelId="{6BE54770-1FFB-459E-A6CB-03493459507C}" type="pres">
      <dgm:prSet presAssocID="{5B0CB6A2-43F9-4A2B-8BAA-D744E0930B6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FB9EB-7426-4C27-936A-3053EE6CB2D9}" type="pres">
      <dgm:prSet presAssocID="{5B0CB6A2-43F9-4A2B-8BAA-D744E0930B6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C3867-4BB5-44D8-836E-51A5B530E830}" type="pres">
      <dgm:prSet presAssocID="{356FC25C-36DA-4E1F-B9F9-6D0C83C776BE}" presName="space" presStyleCnt="0"/>
      <dgm:spPr/>
    </dgm:pt>
    <dgm:pt modelId="{02555F90-8593-450D-B7E6-9F013C5C7665}" type="pres">
      <dgm:prSet presAssocID="{F262F900-C7BB-41FF-9C1C-FC4220678FA9}" presName="composite" presStyleCnt="0"/>
      <dgm:spPr/>
    </dgm:pt>
    <dgm:pt modelId="{45FD9A4D-D1F2-4970-A3EF-C1CC0EE578A5}" type="pres">
      <dgm:prSet presAssocID="{F262F900-C7BB-41FF-9C1C-FC4220678FA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AED1A-1761-45E7-B678-B1E3DC6B8446}" type="pres">
      <dgm:prSet presAssocID="{F262F900-C7BB-41FF-9C1C-FC4220678FA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416ACF-FDAC-49C0-BC78-2CD194722ABF}" srcId="{4DDB0897-233F-4540-9F72-9517CB8D4322}" destId="{9724581E-D42E-4168-9212-328528258046}" srcOrd="0" destOrd="0" parTransId="{DCFF3D4D-3D97-4643-887F-485F590D2962}" sibTransId="{BF28C687-2C51-44BC-AB70-260909ADD64C}"/>
    <dgm:cxn modelId="{E67581E7-C5C3-4A26-836D-643374758121}" type="presOf" srcId="{5E664ED8-AF65-4AD7-896C-5A6618C07DEC}" destId="{E2CFB9EB-7426-4C27-936A-3053EE6CB2D9}" srcOrd="0" destOrd="0" presId="urn:microsoft.com/office/officeart/2005/8/layout/hList1"/>
    <dgm:cxn modelId="{087DD440-468F-48F2-A007-8FC8A0F76F40}" type="presOf" srcId="{6FAAFD8E-5DFE-4066-B3BE-5BDDB5B110CB}" destId="{C74AED1A-1761-45E7-B678-B1E3DC6B8446}" srcOrd="0" destOrd="0" presId="urn:microsoft.com/office/officeart/2005/8/layout/hList1"/>
    <dgm:cxn modelId="{A59FD9D4-44ED-487E-92E5-0842CF970F0D}" type="presOf" srcId="{5B0CB6A2-43F9-4A2B-8BAA-D744E0930B67}" destId="{6BE54770-1FFB-459E-A6CB-03493459507C}" srcOrd="0" destOrd="0" presId="urn:microsoft.com/office/officeart/2005/8/layout/hList1"/>
    <dgm:cxn modelId="{8157DBDC-63E6-46EA-BCFA-EF790528CC8E}" srcId="{C4E65AA0-40D5-4F14-AA20-E205EFADB04C}" destId="{5B0CB6A2-43F9-4A2B-8BAA-D744E0930B67}" srcOrd="1" destOrd="0" parTransId="{D41C1798-D6CF-4CB0-89F0-E4DBFBED5618}" sibTransId="{356FC25C-36DA-4E1F-B9F9-6D0C83C776BE}"/>
    <dgm:cxn modelId="{2967720C-3D76-4E7D-965C-9E8D55B07EC6}" type="presOf" srcId="{F262F900-C7BB-41FF-9C1C-FC4220678FA9}" destId="{45FD9A4D-D1F2-4970-A3EF-C1CC0EE578A5}" srcOrd="0" destOrd="0" presId="urn:microsoft.com/office/officeart/2005/8/layout/hList1"/>
    <dgm:cxn modelId="{3CA08A80-9995-49A1-8E06-1BA5ED5EA670}" srcId="{C4E65AA0-40D5-4F14-AA20-E205EFADB04C}" destId="{F262F900-C7BB-41FF-9C1C-FC4220678FA9}" srcOrd="2" destOrd="0" parTransId="{40535E97-9418-454B-8051-E452C66D1168}" sibTransId="{F286936E-A2FE-4CC0-94FD-1A1805AC1F77}"/>
    <dgm:cxn modelId="{A6B6F0D7-AE34-4117-9FFB-7E43C6E39517}" type="presOf" srcId="{C4E65AA0-40D5-4F14-AA20-E205EFADB04C}" destId="{0B209FCA-F43C-4BAE-A6DD-D65C37B62636}" srcOrd="0" destOrd="0" presId="urn:microsoft.com/office/officeart/2005/8/layout/hList1"/>
    <dgm:cxn modelId="{45E8E05A-0F4B-4D2F-A431-FF9F3B28093B}" srcId="{5B0CB6A2-43F9-4A2B-8BAA-D744E0930B67}" destId="{5E664ED8-AF65-4AD7-896C-5A6618C07DEC}" srcOrd="0" destOrd="0" parTransId="{720C0349-7F75-427F-9CE9-1CE129F32A9D}" sibTransId="{E4F0136F-0890-413F-8B56-EFEF3B236DAE}"/>
    <dgm:cxn modelId="{44271951-79EF-4C6B-8659-57A234217AFD}" srcId="{C4E65AA0-40D5-4F14-AA20-E205EFADB04C}" destId="{4DDB0897-233F-4540-9F72-9517CB8D4322}" srcOrd="0" destOrd="0" parTransId="{D95FB550-79FA-48A1-8A0B-7244C89A6504}" sibTransId="{DEA0F6B9-AC19-4891-965F-347FF58122D8}"/>
    <dgm:cxn modelId="{AC0DDFE8-150D-4FE5-AF5F-EAADB5E3D121}" type="presOf" srcId="{9724581E-D42E-4168-9212-328528258046}" destId="{D7664A4C-F9FE-43F7-B643-60997F48EBFA}" srcOrd="0" destOrd="0" presId="urn:microsoft.com/office/officeart/2005/8/layout/hList1"/>
    <dgm:cxn modelId="{E2DF037D-0E3E-4760-B437-06AAE146682C}" srcId="{F262F900-C7BB-41FF-9C1C-FC4220678FA9}" destId="{6FAAFD8E-5DFE-4066-B3BE-5BDDB5B110CB}" srcOrd="0" destOrd="0" parTransId="{17EB628B-F349-4F50-82B6-54BD6D5D6A64}" sibTransId="{358C75E6-D038-4305-BC92-682B39882A3B}"/>
    <dgm:cxn modelId="{C1B6A3A2-61F1-4B91-B800-4A2D9F49F9A1}" type="presOf" srcId="{4DDB0897-233F-4540-9F72-9517CB8D4322}" destId="{1ED99A14-CE91-43E8-9692-979DF1ACEF46}" srcOrd="0" destOrd="0" presId="urn:microsoft.com/office/officeart/2005/8/layout/hList1"/>
    <dgm:cxn modelId="{4996DAC6-38A0-4C84-A913-FC6348C1B305}" type="presParOf" srcId="{0B209FCA-F43C-4BAE-A6DD-D65C37B62636}" destId="{B9EA7B37-D8AE-4C51-A170-0BC6FB90D941}" srcOrd="0" destOrd="0" presId="urn:microsoft.com/office/officeart/2005/8/layout/hList1"/>
    <dgm:cxn modelId="{C7F3618C-BB16-40F4-ABFF-5D42272C8319}" type="presParOf" srcId="{B9EA7B37-D8AE-4C51-A170-0BC6FB90D941}" destId="{1ED99A14-CE91-43E8-9692-979DF1ACEF46}" srcOrd="0" destOrd="0" presId="urn:microsoft.com/office/officeart/2005/8/layout/hList1"/>
    <dgm:cxn modelId="{5D06E29E-AD58-4D9C-86D2-E944AAF695FF}" type="presParOf" srcId="{B9EA7B37-D8AE-4C51-A170-0BC6FB90D941}" destId="{D7664A4C-F9FE-43F7-B643-60997F48EBFA}" srcOrd="1" destOrd="0" presId="urn:microsoft.com/office/officeart/2005/8/layout/hList1"/>
    <dgm:cxn modelId="{3320E9DC-B435-4BDF-8AC9-CE10D8242B24}" type="presParOf" srcId="{0B209FCA-F43C-4BAE-A6DD-D65C37B62636}" destId="{1178CC08-E4C5-4859-AE81-8EE23D8C7A1A}" srcOrd="1" destOrd="0" presId="urn:microsoft.com/office/officeart/2005/8/layout/hList1"/>
    <dgm:cxn modelId="{89FDEC17-CDE7-4298-A633-071956A3E268}" type="presParOf" srcId="{0B209FCA-F43C-4BAE-A6DD-D65C37B62636}" destId="{8B8254F8-9992-46B5-AAD1-05509A603733}" srcOrd="2" destOrd="0" presId="urn:microsoft.com/office/officeart/2005/8/layout/hList1"/>
    <dgm:cxn modelId="{86701990-6927-4FB7-BA46-125E32B8E7AE}" type="presParOf" srcId="{8B8254F8-9992-46B5-AAD1-05509A603733}" destId="{6BE54770-1FFB-459E-A6CB-03493459507C}" srcOrd="0" destOrd="0" presId="urn:microsoft.com/office/officeart/2005/8/layout/hList1"/>
    <dgm:cxn modelId="{32052906-2822-4E05-AC73-8795907A7EB2}" type="presParOf" srcId="{8B8254F8-9992-46B5-AAD1-05509A603733}" destId="{E2CFB9EB-7426-4C27-936A-3053EE6CB2D9}" srcOrd="1" destOrd="0" presId="urn:microsoft.com/office/officeart/2005/8/layout/hList1"/>
    <dgm:cxn modelId="{2BE6AB52-A7BF-44D9-BD3D-59F0BBA78B2A}" type="presParOf" srcId="{0B209FCA-F43C-4BAE-A6DD-D65C37B62636}" destId="{8A0C3867-4BB5-44D8-836E-51A5B530E830}" srcOrd="3" destOrd="0" presId="urn:microsoft.com/office/officeart/2005/8/layout/hList1"/>
    <dgm:cxn modelId="{C3D9AEC0-DB72-46C0-8F99-FDEED1E17ABB}" type="presParOf" srcId="{0B209FCA-F43C-4BAE-A6DD-D65C37B62636}" destId="{02555F90-8593-450D-B7E6-9F013C5C7665}" srcOrd="4" destOrd="0" presId="urn:microsoft.com/office/officeart/2005/8/layout/hList1"/>
    <dgm:cxn modelId="{CCE75796-814F-4BBB-9613-C435A8622E5C}" type="presParOf" srcId="{02555F90-8593-450D-B7E6-9F013C5C7665}" destId="{45FD9A4D-D1F2-4970-A3EF-C1CC0EE578A5}" srcOrd="0" destOrd="0" presId="urn:microsoft.com/office/officeart/2005/8/layout/hList1"/>
    <dgm:cxn modelId="{6E6F433A-4FF0-4EDB-BC05-BEE3669A93A9}" type="presParOf" srcId="{02555F90-8593-450D-B7E6-9F013C5C7665}" destId="{C74AED1A-1761-45E7-B678-B1E3DC6B84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E3F94F-7C89-4988-A6D2-DA28726C79DE}">
      <dsp:nvSpPr>
        <dsp:cNvPr id="0" name=""/>
        <dsp:cNvSpPr/>
      </dsp:nvSpPr>
      <dsp:spPr>
        <a:xfrm>
          <a:off x="121622" y="4127"/>
          <a:ext cx="2823567" cy="16941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Инициирование</a:t>
          </a:r>
          <a:endParaRPr lang="ru-RU" sz="2800" kern="1200" dirty="0"/>
        </a:p>
      </dsp:txBody>
      <dsp:txXfrm>
        <a:off x="121622" y="4127"/>
        <a:ext cx="2823567" cy="1694140"/>
      </dsp:txXfrm>
    </dsp:sp>
    <dsp:sp modelId="{670460E8-3E47-4137-85B8-600F6841CB06}">
      <dsp:nvSpPr>
        <dsp:cNvPr id="0" name=""/>
        <dsp:cNvSpPr/>
      </dsp:nvSpPr>
      <dsp:spPr>
        <a:xfrm>
          <a:off x="3193663" y="501075"/>
          <a:ext cx="598596" cy="7002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3193663" y="501075"/>
        <a:ext cx="598596" cy="700244"/>
      </dsp:txXfrm>
    </dsp:sp>
    <dsp:sp modelId="{9CBF8F39-2660-47A0-AF4E-74ACB3008DB8}">
      <dsp:nvSpPr>
        <dsp:cNvPr id="0" name=""/>
        <dsp:cNvSpPr/>
      </dsp:nvSpPr>
      <dsp:spPr>
        <a:xfrm>
          <a:off x="4074616" y="4127"/>
          <a:ext cx="2823567" cy="1694140"/>
        </a:xfrm>
        <a:prstGeom prst="roundRect">
          <a:avLst>
            <a:gd name="adj" fmla="val 10000"/>
          </a:avLst>
        </a:prstGeom>
        <a:solidFill>
          <a:schemeClr val="accent4">
            <a:hueOff val="-1450138"/>
            <a:satOff val="21392"/>
            <a:lumOff val="-1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Планирование</a:t>
          </a:r>
          <a:endParaRPr lang="ru-RU" sz="2800" kern="1200" dirty="0"/>
        </a:p>
      </dsp:txBody>
      <dsp:txXfrm>
        <a:off x="4074616" y="4127"/>
        <a:ext cx="2823567" cy="1694140"/>
      </dsp:txXfrm>
    </dsp:sp>
    <dsp:sp modelId="{73D27366-74E8-46A9-80A6-AE60A6EA68ED}">
      <dsp:nvSpPr>
        <dsp:cNvPr id="0" name=""/>
        <dsp:cNvSpPr/>
      </dsp:nvSpPr>
      <dsp:spPr>
        <a:xfrm>
          <a:off x="7146657" y="501075"/>
          <a:ext cx="598596" cy="7002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933517"/>
            <a:satOff val="28522"/>
            <a:lumOff val="-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146657" y="501075"/>
        <a:ext cx="598596" cy="700244"/>
      </dsp:txXfrm>
    </dsp:sp>
    <dsp:sp modelId="{40A2F758-1A99-480A-8B61-326B0CE8300F}">
      <dsp:nvSpPr>
        <dsp:cNvPr id="0" name=""/>
        <dsp:cNvSpPr/>
      </dsp:nvSpPr>
      <dsp:spPr>
        <a:xfrm>
          <a:off x="8027610" y="4127"/>
          <a:ext cx="2823567" cy="1694140"/>
        </a:xfrm>
        <a:prstGeom prst="roundRect">
          <a:avLst>
            <a:gd name="adj" fmla="val 10000"/>
          </a:avLst>
        </a:prstGeom>
        <a:solidFill>
          <a:schemeClr val="accent4">
            <a:hueOff val="-2900276"/>
            <a:satOff val="42783"/>
            <a:lumOff val="-3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Исполнение</a:t>
          </a:r>
          <a:endParaRPr lang="ru-RU" sz="2800" kern="1200" dirty="0"/>
        </a:p>
      </dsp:txBody>
      <dsp:txXfrm>
        <a:off x="8027610" y="4127"/>
        <a:ext cx="2823567" cy="1694140"/>
      </dsp:txXfrm>
    </dsp:sp>
    <dsp:sp modelId="{0C65FAB1-6CF0-4713-AC7B-E2B31EEF4E94}">
      <dsp:nvSpPr>
        <dsp:cNvPr id="0" name=""/>
        <dsp:cNvSpPr/>
      </dsp:nvSpPr>
      <dsp:spPr>
        <a:xfrm rot="5400000">
          <a:off x="9140095" y="1895917"/>
          <a:ext cx="598596" cy="7002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867035"/>
            <a:satOff val="57045"/>
            <a:lumOff val="-43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5400000">
        <a:off x="9140095" y="1895917"/>
        <a:ext cx="598596" cy="700244"/>
      </dsp:txXfrm>
    </dsp:sp>
    <dsp:sp modelId="{B40ECE65-EFF2-4B00-BC93-0098E8B3D275}">
      <dsp:nvSpPr>
        <dsp:cNvPr id="0" name=""/>
        <dsp:cNvSpPr/>
      </dsp:nvSpPr>
      <dsp:spPr>
        <a:xfrm>
          <a:off x="8027610" y="2827694"/>
          <a:ext cx="2823567" cy="1694140"/>
        </a:xfrm>
        <a:prstGeom prst="roundRect">
          <a:avLst>
            <a:gd name="adj" fmla="val 10000"/>
          </a:avLst>
        </a:prstGeom>
        <a:solidFill>
          <a:schemeClr val="accent4">
            <a:hueOff val="-4350414"/>
            <a:satOff val="64175"/>
            <a:lumOff val="-48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/>
            <a:t>Мониторинг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8027610" y="2827694"/>
        <a:ext cx="2823567" cy="1694140"/>
      </dsp:txXfrm>
    </dsp:sp>
    <dsp:sp modelId="{AB88ED7D-CC36-474E-A4ED-71C7DB36D7A2}">
      <dsp:nvSpPr>
        <dsp:cNvPr id="0" name=""/>
        <dsp:cNvSpPr/>
      </dsp:nvSpPr>
      <dsp:spPr>
        <a:xfrm rot="10800000">
          <a:off x="7180540" y="3324642"/>
          <a:ext cx="598596" cy="7002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800551"/>
            <a:satOff val="85567"/>
            <a:lumOff val="-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7180540" y="3324642"/>
        <a:ext cx="598596" cy="700244"/>
      </dsp:txXfrm>
    </dsp:sp>
    <dsp:sp modelId="{A2917D5F-5504-449C-9005-0465BA47AC97}">
      <dsp:nvSpPr>
        <dsp:cNvPr id="0" name=""/>
        <dsp:cNvSpPr/>
      </dsp:nvSpPr>
      <dsp:spPr>
        <a:xfrm>
          <a:off x="4074616" y="2827694"/>
          <a:ext cx="2823567" cy="1694140"/>
        </a:xfrm>
        <a:prstGeom prst="roundRect">
          <a:avLst>
            <a:gd name="adj" fmla="val 10000"/>
          </a:avLst>
        </a:prstGeom>
        <a:solidFill>
          <a:schemeClr val="accent4">
            <a:hueOff val="-5800551"/>
            <a:satOff val="85567"/>
            <a:lumOff val="-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Завершение</a:t>
          </a:r>
          <a:endParaRPr lang="ru-RU" sz="2800" kern="1200" dirty="0"/>
        </a:p>
      </dsp:txBody>
      <dsp:txXfrm>
        <a:off x="4074616" y="2827694"/>
        <a:ext cx="2823567" cy="16941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3A4BC-F821-4786-9AF1-F16E22BDC65F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9975B-D724-4E87-8005-4B1EB76C5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07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6"/>
            <a:ext cx="120904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6604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6401859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6"/>
            <a:ext cx="58928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58928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30478"/>
            <a:ext cx="120903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12192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621365"/>
            <a:ext cx="110744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609600" y="4463568"/>
            <a:ext cx="11074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1"/>
            <a:ext cx="7315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01952"/>
            <a:ext cx="316992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3552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7200" y="381000"/>
            <a:ext cx="74168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" y="1905000"/>
            <a:ext cx="316992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6600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99136" y="137160"/>
            <a:ext cx="1182624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43BDFC-EAB3-4896-B36B-C0C51034E2D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4831" y="6312409"/>
            <a:ext cx="4642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F232E5A-D6B6-483F-A4F9-C456D58EC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450812-0D12-4644-BE6E-07BB9D920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93" y="1670540"/>
            <a:ext cx="10455812" cy="23876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Выпускная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атестационная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7E3168-B12C-405D-9097-16778401DBD8}"/>
              </a:ext>
            </a:extLst>
          </p:cNvPr>
          <p:cNvSpPr txBox="1"/>
          <p:nvPr/>
        </p:nvSpPr>
        <p:spPr>
          <a:xfrm>
            <a:off x="7333957" y="5055382"/>
            <a:ext cx="485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слушатель учебной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 (ПП) 221,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Джемесюк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Игоревич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д-р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проф.кафедры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менеджмента 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Максименко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Сергеевна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A0167C-AD6E-4E43-BC95-BE6EF1465110}"/>
              </a:ext>
            </a:extLst>
          </p:cNvPr>
          <p:cNvSpPr txBox="1"/>
          <p:nvPr/>
        </p:nvSpPr>
        <p:spPr>
          <a:xfrm>
            <a:off x="3" y="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автономное образовательное учреждение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«СЕВЕРО-КАВКАЗСКИЙ ФЕДЕРАЛЬНЫЙ УНИВЕРСИТЕТ»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96A45F-8565-4C6F-9BA8-A1B56E0000F2}"/>
              </a:ext>
            </a:extLst>
          </p:cNvPr>
          <p:cNvSpPr txBox="1"/>
          <p:nvPr/>
        </p:nvSpPr>
        <p:spPr>
          <a:xfrm>
            <a:off x="3" y="2864340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Разработка и реализация </a:t>
            </a:r>
            <a:r>
              <a:rPr lang="ru-RU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стратегии по </a:t>
            </a:r>
            <a:r>
              <a:rPr lang="ru-RU" sz="32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строительству инженерных </a:t>
            </a:r>
            <a:r>
              <a:rPr lang="ru-RU" sz="3200" b="1">
                <a:solidFill>
                  <a:schemeClr val="bg2">
                    <a:lumMod val="25000"/>
                    <a:lumOff val="75000"/>
                  </a:schemeClr>
                </a:solidFill>
              </a:rPr>
              <a:t>коммуникаций </a:t>
            </a:r>
            <a:r>
              <a:rPr lang="ru-RU" sz="3200" b="1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(</a:t>
            </a:r>
            <a:r>
              <a:rPr lang="ru-RU" sz="32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на материалах ООО «Центр отопления и водоснабжения»)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EB9C85F-21B5-E258-910A-9D64582C1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34" t="19693" r="56061" b="21230"/>
          <a:stretch/>
        </p:blipFill>
        <p:spPr>
          <a:xfrm>
            <a:off x="3" y="5077643"/>
            <a:ext cx="1706316" cy="1734335"/>
          </a:xfrm>
          <a:prstGeom prst="rect">
            <a:avLst/>
          </a:prstGeom>
        </p:spPr>
      </p:pic>
      <p:pic>
        <p:nvPicPr>
          <p:cNvPr id="9218" name="Picture 2" descr="D:\РАБОТА\Реклама\200x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319" y="5880670"/>
            <a:ext cx="1359572" cy="9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87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65126"/>
            <a:ext cx="10515600" cy="9150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Стадии проекты по строительству инженерных коммуникаций «Под ключ»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29243660"/>
              </p:ext>
            </p:extLst>
          </p:nvPr>
        </p:nvGraphicFramePr>
        <p:xfrm>
          <a:off x="2736785" y="1337916"/>
          <a:ext cx="6718435" cy="4899025"/>
        </p:xfrm>
        <a:graphic>
          <a:graphicData uri="http://schemas.openxmlformats.org/presentationml/2006/ole">
            <p:oleObj spid="_x0000_s12294" name="Visio" r:id="rId3" imgW="7139550" imgH="760747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569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График реализации проекта</a:t>
            </a:r>
            <a:endParaRPr lang="ru-RU" b="1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0090379"/>
              </p:ext>
            </p:extLst>
          </p:nvPr>
        </p:nvGraphicFramePr>
        <p:xfrm>
          <a:off x="770020" y="1799915"/>
          <a:ext cx="10568542" cy="3975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383"/>
                <a:gridCol w="5886271"/>
                <a:gridCol w="508361"/>
                <a:gridCol w="508361"/>
                <a:gridCol w="508361"/>
                <a:gridCol w="508361"/>
                <a:gridCol w="508361"/>
                <a:gridCol w="508361"/>
                <a:gridCol w="508361"/>
                <a:gridCol w="508361"/>
              </a:tblGrid>
              <a:tr h="1086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Стадия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18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ru-RU" sz="18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8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18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8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659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торгово-офисных помещений</a:t>
                      </a:r>
                      <a:endParaRPr lang="ru-RU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00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Внедрение специализированного ПО</a:t>
                      </a:r>
                      <a:endParaRPr lang="ru-RU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00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ассортимента товара</a:t>
                      </a:r>
                      <a:endParaRPr lang="ru-RU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9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маркетинговой стратегии</a:t>
                      </a:r>
                      <a:endParaRPr lang="ru-RU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702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Описать и внедрить бизнес-процессы в соответствии новым порядком работы</a:t>
                      </a:r>
                      <a:endParaRPr lang="ru-RU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38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Команда проекта и её структура</a:t>
            </a:r>
            <a:endParaRPr lang="ru-RU" b="1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790556795"/>
              </p:ext>
            </p:extLst>
          </p:nvPr>
        </p:nvGraphicFramePr>
        <p:xfrm>
          <a:off x="2281189" y="1711292"/>
          <a:ext cx="7844591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805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Дополнительная мотивация сотрудников</a:t>
            </a:r>
            <a:endParaRPr lang="ru-RU" b="1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278374249"/>
              </p:ext>
            </p:extLst>
          </p:nvPr>
        </p:nvGraphicFramePr>
        <p:xfrm>
          <a:off x="2107932" y="1835751"/>
          <a:ext cx="7876675" cy="329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2111132" y="4578218"/>
            <a:ext cx="7870256" cy="14857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случае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нарушения сроков или неудовлетворительном качестве реализации проекта мотивационная составляющая может быть пересмотрена на усмотрения 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директора</a:t>
            </a:r>
            <a:endParaRPr lang="ru-RU" sz="2000" dirty="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Стоимость проекта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519321"/>
              </p:ext>
            </p:extLst>
          </p:nvPr>
        </p:nvGraphicFramePr>
        <p:xfrm>
          <a:off x="1087657" y="2079055"/>
          <a:ext cx="10039148" cy="4090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88115"/>
                <a:gridCol w="2451033"/>
              </a:tblGrid>
              <a:tr h="5398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Стадия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руб.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43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торгово-офисных помещений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2880000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806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Внедрение специализированного ПО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371000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806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ассортимента товара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2478000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806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маркетинговой стратегии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840000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9938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и внедрение бизнес-процессов в соответствии новым порядком работы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806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6569000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39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План расходов реализации проекта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3344810"/>
              </p:ext>
            </p:extLst>
          </p:nvPr>
        </p:nvGraphicFramePr>
        <p:xfrm>
          <a:off x="972154" y="1790302"/>
          <a:ext cx="10347163" cy="4748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7751"/>
                <a:gridCol w="2256701"/>
                <a:gridCol w="946252"/>
                <a:gridCol w="1018872"/>
                <a:gridCol w="1018872"/>
                <a:gridCol w="907743"/>
                <a:gridCol w="907743"/>
                <a:gridCol w="907743"/>
                <a:gridCol w="907743"/>
                <a:gridCol w="907743"/>
              </a:tblGrid>
              <a:tr h="861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расходов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ctr"/>
                </a:tc>
              </a:tr>
              <a:tr h="831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торгово-офисных помещений: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1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Внедрение специализированного ПО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товара на склад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438000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Рекламная компания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854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В МЕСЯЦ: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511000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788000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290000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86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6569000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011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114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Примеры форм отчётов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0773420"/>
              </p:ext>
            </p:extLst>
          </p:nvPr>
        </p:nvGraphicFramePr>
        <p:xfrm>
          <a:off x="618021" y="1436996"/>
          <a:ext cx="5989321" cy="1563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359"/>
                <a:gridCol w="986384"/>
                <a:gridCol w="612654"/>
                <a:gridCol w="612654"/>
                <a:gridCol w="856993"/>
                <a:gridCol w="874446"/>
                <a:gridCol w="697510"/>
                <a:gridCol w="767321"/>
              </a:tblGrid>
              <a:tr h="1949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Задача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Дата исполнения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Ожидаемый результат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Фактический результат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Процент выполнения, 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Примечание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Начало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Окончание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Штукатурка стен Склада № 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01.06.23 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03.06.23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Штукатурка стен 100%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Штукатурка стен 100%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100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-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7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Шпаклевка стен Склада № 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03.06.23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05.06.23 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Шпаклевка стен 100%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Шпаклевка стен 70%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70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Отсутствие материала на складе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6421708"/>
              </p:ext>
            </p:extLst>
          </p:nvPr>
        </p:nvGraphicFramePr>
        <p:xfrm>
          <a:off x="2727843" y="3008137"/>
          <a:ext cx="6043295" cy="1734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980"/>
                <a:gridCol w="870554"/>
                <a:gridCol w="870554"/>
                <a:gridCol w="954669"/>
                <a:gridCol w="954669"/>
                <a:gridCol w="941140"/>
                <a:gridCol w="931729"/>
              </a:tblGrid>
              <a:tr h="3657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Стадия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Задача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Отчётный период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Плановые значения, руб.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Фактические значения, руб.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Показатели исполнения, 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6=5/4*100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Закупка штукатурки, 50 мешков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01.06.23 - 05.06.23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15 000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17 000 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Б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Закупка шпаклевки, 30 мешков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01.06.23 - 05.06.23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11 000 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5 000 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558221"/>
              </p:ext>
            </p:extLst>
          </p:nvPr>
        </p:nvGraphicFramePr>
        <p:xfrm>
          <a:off x="5148966" y="4750530"/>
          <a:ext cx="5994399" cy="1837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3747"/>
                <a:gridCol w="1433747"/>
                <a:gridCol w="1074095"/>
                <a:gridCol w="1074095"/>
                <a:gridCol w="978715"/>
              </a:tblGrid>
              <a:tr h="601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группы товаров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товара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на складе (шт)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Минимальное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кол-во (</a:t>
                      </a:r>
                      <a:r>
                        <a:rPr lang="ru-RU" sz="1200" dirty="0" err="1">
                          <a:effectLst/>
                        </a:rPr>
                        <a:t>шт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Потребность в закупке (шт)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Отопительные котлы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Vaillant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Protherm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Водонагреватели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Газовые водонагреватели Rispa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50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Газовые водонагреватели Zanussi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7" name="Стрелка вправо 6"/>
          <p:cNvSpPr/>
          <p:nvPr/>
        </p:nvSpPr>
        <p:spPr>
          <a:xfrm>
            <a:off x="6708809" y="2002055"/>
            <a:ext cx="664143" cy="413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2202" y="2024332"/>
            <a:ext cx="367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«План задач»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8816741" y="3753854"/>
            <a:ext cx="490888" cy="4042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307629" y="3494319"/>
            <a:ext cx="231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Отчёт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 использовании денежных средств</a:t>
            </a: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435643" y="5330793"/>
            <a:ext cx="664143" cy="413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7322" y="5029904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Отчет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расширения номенклатуры</a:t>
            </a:r>
          </a:p>
        </p:txBody>
      </p:sp>
    </p:spTree>
    <p:extLst>
      <p:ext uri="{BB962C8B-B14F-4D97-AF65-F5344CB8AC3E}">
        <p14:creationId xmlns:p14="http://schemas.microsoft.com/office/powerpoint/2010/main" xmlns="" val="16008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8AFCFB-4524-401C-B764-66E4D3CC3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14732"/>
            <a:ext cx="10515600" cy="3840480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Высокий спрос на строительство индивидуального жилья повышает и спрос на строительство инженерных </a:t>
            </a:r>
            <a:r>
              <a:rPr lang="ru-RU" sz="32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коммуникаций. </a:t>
            </a:r>
            <a:r>
              <a:rPr lang="ru-RU" sz="32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С</a:t>
            </a:r>
            <a:r>
              <a:rPr lang="ru-RU" sz="32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троительство </a:t>
            </a:r>
            <a:r>
              <a:rPr lang="ru-RU" sz="32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инженерных коммуникаций – это достаточно сложный, трудоемкий и затратный процесс для </a:t>
            </a:r>
            <a:r>
              <a:rPr lang="ru-RU" sz="32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потребителя. </a:t>
            </a:r>
            <a:r>
              <a:rPr lang="ru-RU" sz="32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Б</a:t>
            </a:r>
            <a:r>
              <a:rPr lang="ru-RU" sz="32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ольшинство </a:t>
            </a:r>
            <a:r>
              <a:rPr lang="ru-RU" sz="32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организаций являются узкоспециализированными и не могут предложить всю технологическую цепочку строительства инженерных </a:t>
            </a:r>
            <a:r>
              <a:rPr lang="ru-RU" sz="32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коммун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икаций.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B9B9D5E-0FCA-4229-A129-DF3B96C0A305}"/>
              </a:ext>
            </a:extLst>
          </p:cNvPr>
          <p:cNvSpPr txBox="1"/>
          <p:nvPr/>
        </p:nvSpPr>
        <p:spPr>
          <a:xfrm>
            <a:off x="3635545" y="649706"/>
            <a:ext cx="492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  <a:t>АКТУАЛЬНОСТЬ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  <a:t>ТЕМЫ</a:t>
            </a:r>
            <a:endParaRPr lang="ru-RU" sz="2800" dirty="0">
              <a:solidFill>
                <a:schemeClr val="bg2">
                  <a:lumMod val="25000"/>
                  <a:lumOff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47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Жизненный цикл управления проектом</a:t>
            </a:r>
            <a:endParaRPr lang="ru-RU" b="1" dirty="0">
              <a:solidFill>
                <a:schemeClr val="bg2">
                  <a:lumMod val="25000"/>
                  <a:lumOff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77506312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068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FB746F-EE0A-4A7A-B822-9049F5B7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893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  <a:t>ОБЪЕКТ и ПРЕДМЕТ </a:t>
            </a:r>
            <a:br>
              <a:rPr lang="ru-RU" sz="2700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700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  <a:t>исследования</a:t>
            </a:r>
            <a:r>
              <a:rPr lang="ru-RU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D844F4-15EB-4BFD-B218-11488D630426}"/>
              </a:ext>
            </a:extLst>
          </p:cNvPr>
          <p:cNvSpPr txBox="1"/>
          <p:nvPr/>
        </p:nvSpPr>
        <p:spPr>
          <a:xfrm>
            <a:off x="0" y="1301855"/>
            <a:ext cx="5295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«Центр отопления и водоснабжения»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B4046A7-160A-4749-A133-374EBE7C0F4C}"/>
              </a:ext>
            </a:extLst>
          </p:cNvPr>
          <p:cNvSpPr txBox="1"/>
          <p:nvPr/>
        </p:nvSpPr>
        <p:spPr>
          <a:xfrm>
            <a:off x="6993171" y="1314816"/>
            <a:ext cx="492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роцесс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управления проектом строительства инженерных коммуникаций «Под ключ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: изогнутая вверх 7">
            <a:extLst>
              <a:ext uri="{FF2B5EF4-FFF2-40B4-BE49-F238E27FC236}">
                <a16:creationId xmlns="" xmlns:a16="http://schemas.microsoft.com/office/drawing/2014/main" id="{90C77010-E017-40B9-BE12-806A499CD8FB}"/>
              </a:ext>
            </a:extLst>
          </p:cNvPr>
          <p:cNvSpPr/>
          <p:nvPr/>
        </p:nvSpPr>
        <p:spPr>
          <a:xfrm rot="10800000">
            <a:off x="1263104" y="502262"/>
            <a:ext cx="2240195" cy="609445"/>
          </a:xfrm>
          <a:prstGeom prst="bentUp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4" name="Стрелка: изогнутая вверх 13">
            <a:extLst>
              <a:ext uri="{FF2B5EF4-FFF2-40B4-BE49-F238E27FC236}">
                <a16:creationId xmlns="" xmlns:a16="http://schemas.microsoft.com/office/drawing/2014/main" id="{C6319733-32C8-4A4D-A8D7-CE997E9239A9}"/>
              </a:ext>
            </a:extLst>
          </p:cNvPr>
          <p:cNvSpPr/>
          <p:nvPr/>
        </p:nvSpPr>
        <p:spPr>
          <a:xfrm rot="10800000" flipH="1">
            <a:off x="8688705" y="502259"/>
            <a:ext cx="2240195" cy="609445"/>
          </a:xfrm>
          <a:prstGeom prst="bentUp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50E666DB-CFD0-4DED-BFCE-A614E63D1B48}"/>
              </a:ext>
            </a:extLst>
          </p:cNvPr>
          <p:cNvSpPr/>
          <p:nvPr/>
        </p:nvSpPr>
        <p:spPr>
          <a:xfrm>
            <a:off x="475959" y="2319677"/>
            <a:ext cx="11240085" cy="175432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24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  <a:t>Цель работы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2400" b="1" dirty="0"/>
              <a:t>развитие  методических основ по разработке и реализации проекта по строительству инженерных коммуникаций «Под ключ»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75229DF-7AB2-40B4-AFDD-0814D9AA105F}"/>
              </a:ext>
            </a:extLst>
          </p:cNvPr>
          <p:cNvSpPr txBox="1"/>
          <p:nvPr/>
        </p:nvSpPr>
        <p:spPr>
          <a:xfrm>
            <a:off x="1342734" y="3510426"/>
            <a:ext cx="395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anose="020B0A04020102020204" pitchFamily="34" charset="0"/>
              </a:rPr>
              <a:t>Задачи: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AF16CBF-4A76-4280-B498-8DC574337B2A}"/>
              </a:ext>
            </a:extLst>
          </p:cNvPr>
          <p:cNvSpPr txBox="1"/>
          <p:nvPr/>
        </p:nvSpPr>
        <p:spPr>
          <a:xfrm>
            <a:off x="891482" y="3902767"/>
            <a:ext cx="10342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/>
              <a:t>Изучить </a:t>
            </a:r>
            <a:r>
              <a:rPr lang="ru-RU" sz="2000" b="1" dirty="0"/>
              <a:t>теоретические основы управления </a:t>
            </a:r>
            <a:r>
              <a:rPr lang="ru-RU" sz="2000" b="1" dirty="0" smtClean="0"/>
              <a:t>проектами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F4A9287-A6D9-4488-B009-C42B23C95266}"/>
              </a:ext>
            </a:extLst>
          </p:cNvPr>
          <p:cNvSpPr txBox="1"/>
          <p:nvPr/>
        </p:nvSpPr>
        <p:spPr>
          <a:xfrm>
            <a:off x="914075" y="4379912"/>
            <a:ext cx="11002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Описать </a:t>
            </a:r>
            <a:r>
              <a:rPr lang="ru-RU" sz="2000" b="1" dirty="0"/>
              <a:t>организационно-управленческую  характеристику ООО «Центр отопления и </a:t>
            </a:r>
            <a:r>
              <a:rPr lang="ru-RU" sz="2000" b="1" dirty="0" smtClean="0"/>
              <a:t>           	водоснабжения» </a:t>
            </a:r>
            <a:r>
              <a:rPr lang="ru-RU" sz="2000" b="1" dirty="0"/>
              <a:t>(в </a:t>
            </a:r>
            <a:r>
              <a:rPr lang="ru-RU" sz="2000" b="1" dirty="0" err="1"/>
              <a:t>т.ч</a:t>
            </a:r>
            <a:r>
              <a:rPr lang="ru-RU" sz="2000" b="1" dirty="0"/>
              <a:t>. внутренняя и внешняя среда, сделать </a:t>
            </a:r>
            <a:r>
              <a:rPr lang="ru-RU" sz="2000" b="1" dirty="0" smtClean="0"/>
              <a:t>SWOT-анализ)</a:t>
            </a:r>
            <a:endParaRPr lang="ru-RU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5B2E524-0D7B-4DB1-BA21-500827DE07EF}"/>
              </a:ext>
            </a:extLst>
          </p:cNvPr>
          <p:cNvSpPr txBox="1"/>
          <p:nvPr/>
        </p:nvSpPr>
        <p:spPr>
          <a:xfrm>
            <a:off x="914076" y="5221618"/>
            <a:ext cx="1127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Охарактеризовать </a:t>
            </a:r>
            <a:r>
              <a:rPr lang="ru-RU" sz="2000" b="1" dirty="0"/>
              <a:t>и обосновать необходимость проекта «Под ключ»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5B2E524-0D7B-4DB1-BA21-500827DE07EF}"/>
              </a:ext>
            </a:extLst>
          </p:cNvPr>
          <p:cNvSpPr txBox="1"/>
          <p:nvPr/>
        </p:nvSpPr>
        <p:spPr>
          <a:xfrm>
            <a:off x="891482" y="5720897"/>
            <a:ext cx="11370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Описать </a:t>
            </a:r>
            <a:r>
              <a:rPr lang="ru-RU" sz="2000" b="1" dirty="0"/>
              <a:t>структуру и рассчитать необходимые ресурсы для реализации проекта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5B2E524-0D7B-4DB1-BA21-500827DE07EF}"/>
              </a:ext>
            </a:extLst>
          </p:cNvPr>
          <p:cNvSpPr txBox="1"/>
          <p:nvPr/>
        </p:nvSpPr>
        <p:spPr>
          <a:xfrm>
            <a:off x="891482" y="6190155"/>
            <a:ext cx="11388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</a:t>
            </a:r>
            <a:r>
              <a:rPr lang="ru-RU" sz="2000" b="1" dirty="0"/>
              <a:t>Сделать оценку затрат, рисков и экономической эффективности проекта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7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225ADA2C-B969-279D-9A10-9705FE3DA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99" y="210877"/>
            <a:ext cx="10353820" cy="1145071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ООО «ЦЕНТР ОТОПЛЕНИЯ И ВОДОСНАБЖЕНИЯ»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34690594"/>
              </p:ext>
            </p:extLst>
          </p:nvPr>
        </p:nvGraphicFramePr>
        <p:xfrm>
          <a:off x="828934" y="1469878"/>
          <a:ext cx="10869364" cy="4084887"/>
        </p:xfrm>
        <a:graphic>
          <a:graphicData uri="http://schemas.openxmlformats.org/presentationml/2006/ole">
            <p:oleObj spid="_x0000_s10250" name="Visio" r:id="rId3" imgW="7920831" imgH="183524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5177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9767817"/>
              </p:ext>
            </p:extLst>
          </p:nvPr>
        </p:nvGraphicFramePr>
        <p:xfrm>
          <a:off x="189870" y="1566675"/>
          <a:ext cx="5517912" cy="4064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331"/>
                <a:gridCol w="834643"/>
                <a:gridCol w="837503"/>
                <a:gridCol w="836360"/>
                <a:gridCol w="836360"/>
                <a:gridCol w="716715"/>
              </a:tblGrid>
              <a:tr h="369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Показатели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2018 год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2019 год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2020 год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2021 год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2022 год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94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Выручка, тыс. руб.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11924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62433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22400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39276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45540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94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Себестоимость, тыс. руб.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8235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39948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15498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27153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22534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65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Прибыль (убыток) от продаж тыс. руб.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3689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22177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6902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12123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20555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8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Чистая прибыль, тыс. руб.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3321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16925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4175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8439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16552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8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Собственный капитал, тыс. руб.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6729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8331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11331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11331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18965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8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Стоимость активов, тыс. руб.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7504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10204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11238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12565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19352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3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Рентабельность продаж ROS, (Прибыль / Выручка × 100%)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27,85%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27,10%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18,63%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21,48%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36,35%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153683" y="153826"/>
            <a:ext cx="1006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Финансовые показатели организации</a:t>
            </a:r>
            <a:endParaRPr lang="ru-RU" sz="40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graphicFrame>
        <p:nvGraphicFramePr>
          <p:cNvPr id="63" name="Диаграмма 62"/>
          <p:cNvGraphicFramePr/>
          <p:nvPr>
            <p:extLst>
              <p:ext uri="{D42A27DB-BD31-4B8C-83A1-F6EECF244321}">
                <p14:modId xmlns:p14="http://schemas.microsoft.com/office/powerpoint/2010/main" xmlns="" val="560728996"/>
              </p:ext>
            </p:extLst>
          </p:nvPr>
        </p:nvGraphicFramePr>
        <p:xfrm>
          <a:off x="6097984" y="1561904"/>
          <a:ext cx="5006159" cy="4036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772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60EB90-81F7-4344-A459-492A2FE7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69911"/>
            <a:ext cx="12244784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Объем продаж по покупателям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37085003"/>
              </p:ext>
            </p:extLst>
          </p:nvPr>
        </p:nvGraphicFramePr>
        <p:xfrm>
          <a:off x="1753739" y="1226410"/>
          <a:ext cx="8499108" cy="418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812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75205217"/>
              </p:ext>
            </p:extLst>
          </p:nvPr>
        </p:nvGraphicFramePr>
        <p:xfrm>
          <a:off x="1809551" y="1020278"/>
          <a:ext cx="8826367" cy="5224556"/>
        </p:xfrm>
        <a:graphic>
          <a:graphicData uri="http://schemas.openxmlformats.org/presentationml/2006/ole">
            <p:oleObj spid="_x0000_s2061" name="Visio" r:id="rId3" imgW="9684985" imgH="6932479" progId="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16531" y="105879"/>
            <a:ext cx="971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Технологическая </a:t>
            </a:r>
            <a:r>
              <a:rPr lang="ru-RU" sz="36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цепочка услуги «Под ключ»</a:t>
            </a:r>
          </a:p>
        </p:txBody>
      </p:sp>
    </p:spTree>
    <p:extLst>
      <p:ext uri="{BB962C8B-B14F-4D97-AF65-F5344CB8AC3E}">
        <p14:creationId xmlns:p14="http://schemas.microsoft.com/office/powerpoint/2010/main" xmlns="" val="2733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25000"/>
                    <a:lumOff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и задачи проекта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353200807"/>
              </p:ext>
            </p:extLst>
          </p:nvPr>
        </p:nvGraphicFramePr>
        <p:xfrm>
          <a:off x="1932071" y="1836352"/>
          <a:ext cx="8597967" cy="4246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219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1156</TotalTime>
  <Words>728</Words>
  <Application>Microsoft Office PowerPoint</Application>
  <PresentationFormat>Произвольный</PresentationFormat>
  <Paragraphs>334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Паркет</vt:lpstr>
      <vt:lpstr>Visio</vt:lpstr>
      <vt:lpstr>Выпускная атестационная работа  на тему:   </vt:lpstr>
      <vt:lpstr>Слайд 2</vt:lpstr>
      <vt:lpstr>Жизненный цикл управления проектом</vt:lpstr>
      <vt:lpstr>ОБЪЕКТ и ПРЕДМЕТ  исследования </vt:lpstr>
      <vt:lpstr>НАПРАВЛЕНИЯ ДЕЯТЕЛЬНОСТИ ООО «ЦЕНТР ОТОПЛЕНИЯ И ВОДОСНАБЖЕНИЯ»                                     </vt:lpstr>
      <vt:lpstr>Слайд 6</vt:lpstr>
      <vt:lpstr>Объем продаж по покупателям</vt:lpstr>
      <vt:lpstr>Слайд 8</vt:lpstr>
      <vt:lpstr>Цели и задачи проекта</vt:lpstr>
      <vt:lpstr>Стадии проекты по строительству инженерных коммуникаций «Под ключ»</vt:lpstr>
      <vt:lpstr>График реализации проекта</vt:lpstr>
      <vt:lpstr>Команда проекта и её структура</vt:lpstr>
      <vt:lpstr>Дополнительная мотивация сотрудников</vt:lpstr>
      <vt:lpstr>Стоимость проекта</vt:lpstr>
      <vt:lpstr>План расходов реализации проекта</vt:lpstr>
      <vt:lpstr>Примеры форм отчётов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Выпускная квалификационная работа на тему:   «Повышение конкурентоспособности предприятия  на международном рынке  (по материалам АО «Монокристалл»)»</dc:title>
  <dc:creator>Полина</dc:creator>
  <cp:lastModifiedBy>User</cp:lastModifiedBy>
  <cp:revision>91</cp:revision>
  <dcterms:created xsi:type="dcterms:W3CDTF">2020-06-20T16:38:04Z</dcterms:created>
  <dcterms:modified xsi:type="dcterms:W3CDTF">2024-01-18T12:42:33Z</dcterms:modified>
</cp:coreProperties>
</file>