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344" r:id="rId2"/>
    <p:sldId id="365" r:id="rId3"/>
    <p:sldId id="341" r:id="rId4"/>
    <p:sldId id="356" r:id="rId5"/>
    <p:sldId id="354" r:id="rId6"/>
    <p:sldId id="351" r:id="rId7"/>
    <p:sldId id="350" r:id="rId8"/>
    <p:sldId id="358" r:id="rId9"/>
    <p:sldId id="352" r:id="rId10"/>
    <p:sldId id="359" r:id="rId11"/>
    <p:sldId id="315" r:id="rId12"/>
    <p:sldId id="357" r:id="rId13"/>
    <p:sldId id="348" r:id="rId14"/>
    <p:sldId id="316" r:id="rId15"/>
    <p:sldId id="349" r:id="rId16"/>
    <p:sldId id="360" r:id="rId17"/>
    <p:sldId id="366" r:id="rId18"/>
    <p:sldId id="362" r:id="rId19"/>
    <p:sldId id="369" r:id="rId20"/>
    <p:sldId id="364" r:id="rId21"/>
    <p:sldId id="368" r:id="rId22"/>
    <p:sldId id="370" r:id="rId23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365"/>
            <p14:sldId id="341"/>
            <p14:sldId id="356"/>
            <p14:sldId id="354"/>
            <p14:sldId id="351"/>
            <p14:sldId id="350"/>
            <p14:sldId id="358"/>
            <p14:sldId id="352"/>
            <p14:sldId id="359"/>
            <p14:sldId id="315"/>
            <p14:sldId id="357"/>
            <p14:sldId id="348"/>
            <p14:sldId id="316"/>
            <p14:sldId id="349"/>
            <p14:sldId id="360"/>
            <p14:sldId id="366"/>
            <p14:sldId id="362"/>
            <p14:sldId id="369"/>
            <p14:sldId id="364"/>
            <p14:sldId id="368"/>
          </p14:sldIdLst>
        </p14:section>
        <p14:section name="Финальные слайды" id="{4145BB14-2156-2145-AF78-8B8681ECBF54}">
          <p14:sldIdLst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c2970cf0e36c84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7F7F7F"/>
    <a:srgbClr val="3F5CBD"/>
    <a:srgbClr val="770125"/>
    <a:srgbClr val="A30236"/>
    <a:srgbClr val="FF5C36"/>
    <a:srgbClr val="E6E6E6"/>
    <a:srgbClr val="AFABAB"/>
    <a:srgbClr val="879DC1"/>
    <a:srgbClr val="12A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0" autoAdjust="0"/>
    <p:restoredTop sz="93473" autoAdjust="0"/>
  </p:normalViewPr>
  <p:slideViewPr>
    <p:cSldViewPr snapToGrid="0">
      <p:cViewPr varScale="1">
        <p:scale>
          <a:sx n="108" d="100"/>
          <a:sy n="108" d="100"/>
        </p:scale>
        <p:origin x="708" y="102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Выручка, млн. руб.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889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599236384410668E-2"/>
                  <c:y val="5.267008046817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3A-4332-AFAF-56721AA858A1}"/>
                </c:ext>
              </c:extLst>
            </c:dLbl>
            <c:dLbl>
              <c:idx val="1"/>
              <c:layout>
                <c:manualLayout>
                  <c:x val="-2.6066016179312774E-2"/>
                  <c:y val="4.6817849305047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3A-4332-AFAF-56721AA858A1}"/>
                </c:ext>
              </c:extLst>
            </c:dLbl>
            <c:dLbl>
              <c:idx val="2"/>
              <c:layout>
                <c:manualLayout>
                  <c:x val="-2.7199321230587242E-2"/>
                  <c:y val="5.26700804681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3A-4332-AFAF-56721AA858A1}"/>
                </c:ext>
              </c:extLst>
            </c:dLbl>
            <c:dLbl>
              <c:idx val="3"/>
              <c:layout>
                <c:manualLayout>
                  <c:x val="-2.3799406076763837E-2"/>
                  <c:y val="5.852231163130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3A-4332-AFAF-56721AA858A1}"/>
                </c:ext>
              </c:extLst>
            </c:dLbl>
            <c:dLbl>
              <c:idx val="4"/>
              <c:layout>
                <c:manualLayout>
                  <c:x val="-2.3799406076763837E-2"/>
                  <c:y val="5.852231163130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3A-4332-AFAF-56721AA85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3407</c:v>
                </c:pt>
                <c:pt idx="1">
                  <c:v>3503</c:v>
                </c:pt>
                <c:pt idx="2">
                  <c:v>2934</c:v>
                </c:pt>
                <c:pt idx="3">
                  <c:v>3196</c:v>
                </c:pt>
                <c:pt idx="4">
                  <c:v>3700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3A-4332-AFAF-56721AA858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Прибыль, млн. руб.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889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5327959742149E-2"/>
                  <c:y val="-5.559619604974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13A-4332-AFAF-56721AA858A1}"/>
                </c:ext>
              </c:extLst>
            </c:dLbl>
            <c:dLbl>
              <c:idx val="1"/>
              <c:layout>
                <c:manualLayout>
                  <c:x val="-1.9266185871666005E-2"/>
                  <c:y val="-6.144842721287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3A-4332-AFAF-56721AA858A1}"/>
                </c:ext>
              </c:extLst>
            </c:dLbl>
            <c:dLbl>
              <c:idx val="2"/>
              <c:layout>
                <c:manualLayout>
                  <c:x val="-2.7199321230587242E-2"/>
                  <c:y val="-5.26700804681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3A-4332-AFAF-56721AA858A1}"/>
                </c:ext>
              </c:extLst>
            </c:dLbl>
            <c:dLbl>
              <c:idx val="3"/>
              <c:layout>
                <c:manualLayout>
                  <c:x val="-2.8332626281861711E-2"/>
                  <c:y val="-5.5596196049743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3A-4332-AFAF-56721AA858A1}"/>
                </c:ext>
              </c:extLst>
            </c:dLbl>
            <c:dLbl>
              <c:idx val="4"/>
              <c:layout>
                <c:manualLayout>
                  <c:x val="-2.9465931333136179E-2"/>
                  <c:y val="-4.97438496852121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36605449751662E-2"/>
                      <c:h val="4.31894659839063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13A-4332-AFAF-56721AA85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382</c:v>
                </c:pt>
                <c:pt idx="1">
                  <c:v>127</c:v>
                </c:pt>
                <c:pt idx="2">
                  <c:v>277.3</c:v>
                </c:pt>
                <c:pt idx="3">
                  <c:v>366.5</c:v>
                </c:pt>
                <c:pt idx="4">
                  <c:v>600.9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3A-4332-AFAF-56721AA858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912960"/>
        <c:axId val="212418560"/>
      </c:lineChart>
      <c:catAx>
        <c:axId val="211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18560"/>
        <c:crosses val="autoZero"/>
        <c:auto val="1"/>
        <c:lblAlgn val="ctr"/>
        <c:lblOffset val="100"/>
        <c:noMultiLvlLbl val="0"/>
      </c:catAx>
      <c:valAx>
        <c:axId val="21241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9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26881014873134E-2"/>
          <c:y val="0.27281746031746029"/>
          <c:w val="0.36226851851851855"/>
          <c:h val="0.62103174603174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E7-4980-908B-AEEEF81804A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E7-4980-908B-AEEEF81804A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E7-4980-908B-AEEEF81804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E7-4980-908B-AEEEF81804A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E7-4980-908B-AEEEF81804A8}"/>
              </c:ext>
            </c:extLst>
          </c:dPt>
          <c:dLbls>
            <c:dLbl>
              <c:idx val="0"/>
              <c:layout>
                <c:manualLayout>
                  <c:x val="6.7129629629629539E-2"/>
                  <c:y val="-1.5873015873015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E7-4980-908B-AEEEF81804A8}"/>
                </c:ext>
              </c:extLst>
            </c:dLbl>
            <c:dLbl>
              <c:idx val="1"/>
              <c:layout>
                <c:manualLayout>
                  <c:x val="4.6296296296296294E-2"/>
                  <c:y val="7.93650793650793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E7-4980-908B-AEEEF81804A8}"/>
                </c:ext>
              </c:extLst>
            </c:dLbl>
            <c:dLbl>
              <c:idx val="2"/>
              <c:layout>
                <c:manualLayout>
                  <c:x val="-4.1666666666666664E-2"/>
                  <c:y val="7.93650793650779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E7-4980-908B-AEEEF81804A8}"/>
                </c:ext>
              </c:extLst>
            </c:dLbl>
            <c:dLbl>
              <c:idx val="3"/>
              <c:layout>
                <c:manualLayout>
                  <c:x val="4.6296296296296294E-3"/>
                  <c:y val="-9.12698412698412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E7-4980-908B-AEEEF81804A8}"/>
                </c:ext>
              </c:extLst>
            </c:dLbl>
            <c:dLbl>
              <c:idx val="4"/>
              <c:layout>
                <c:manualLayout>
                  <c:x val="3.7037037037037035E-2"/>
                  <c:y val="-3.96825396825396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E7-4980-908B-AEEEF81804A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ООО "ЧКЗ"</c:v>
                </c:pt>
                <c:pt idx="1">
                  <c:v>Европа и США</c:v>
                </c:pt>
                <c:pt idx="2">
                  <c:v>Китай</c:v>
                </c:pt>
                <c:pt idx="3">
                  <c:v>Другие отечественные производители</c:v>
                </c:pt>
                <c:pt idx="4">
                  <c:v>Другие иностранные поставщики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29</c:v>
                </c:pt>
                <c:pt idx="2">
                  <c:v>27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E7-4980-908B-AEEEF8180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04361681983453E-2"/>
          <c:y val="0.19629292472412974"/>
          <c:w val="0.53885219642193627"/>
          <c:h val="0.730510063652511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31-43BC-9E61-1FE235CB39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31-43BC-9E61-1FE235CB393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31-43BC-9E61-1FE235CB393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31-43BC-9E61-1FE235CB393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31-43BC-9E61-1FE235CB393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31-43BC-9E61-1FE235CB393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931-43BC-9E61-1FE235CB393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931-43BC-9E61-1FE235CB393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931-43BC-9E61-1FE235CB393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931-43BC-9E61-1FE235CB393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931-43BC-9E61-1FE235CB3938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931-43BC-9E61-1FE235CB3938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931-43BC-9E61-1FE235CB3938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931-43BC-9E61-1FE235CB3938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931-43BC-9E61-1FE235CB3938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931-43BC-9E61-1FE235CB3938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931-43BC-9E61-1FE235CB3938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931-43BC-9E61-1FE235CB3938}"/>
              </c:ext>
            </c:extLst>
          </c:dPt>
          <c:dLbls>
            <c:dLbl>
              <c:idx val="0"/>
              <c:layout>
                <c:manualLayout>
                  <c:x val="-0.14412111191183269"/>
                  <c:y val="0.35983157632719748"/>
                </c:manualLayout>
              </c:layout>
              <c:numFmt formatCode="General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5934"/>
                        <a:gd name="adj2" fmla="val -24650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931-43BC-9E61-1FE235CB3938}"/>
                </c:ext>
              </c:extLst>
            </c:dLbl>
            <c:dLbl>
              <c:idx val="1"/>
              <c:layout>
                <c:manualLayout>
                  <c:x val="0.2266621445635903"/>
                  <c:y val="8.7977418087382631E-2"/>
                </c:manualLayout>
              </c:layout>
              <c:numFmt formatCode="General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6721"/>
                        <a:gd name="adj2" fmla="val -25882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931-43BC-9E61-1FE235CB3938}"/>
                </c:ext>
              </c:extLst>
            </c:dLbl>
            <c:dLbl>
              <c:idx val="2"/>
              <c:layout>
                <c:manualLayout>
                  <c:x val="8.6516850105421123E-2"/>
                  <c:y val="0.26424159057475771"/>
                </c:manualLayout>
              </c:layout>
              <c:numFmt formatCode="General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3063"/>
                        <a:gd name="adj2" fmla="val -41254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931-43BC-9E61-1FE235CB3938}"/>
                </c:ext>
              </c:extLst>
            </c:dLbl>
            <c:dLbl>
              <c:idx val="3"/>
              <c:layout>
                <c:manualLayout>
                  <c:x val="1.0299625012550134E-2"/>
                  <c:y val="0.27137767177933864"/>
                </c:manualLayout>
              </c:layout>
              <c:numFmt formatCode="General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2496"/>
                        <a:gd name="adj2" fmla="val -39396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931-43BC-9E61-1FE235CB3938}"/>
                </c:ext>
              </c:extLst>
            </c:dLbl>
            <c:dLbl>
              <c:idx val="4"/>
              <c:layout>
                <c:manualLayout>
                  <c:x val="-8.6708244711953542E-3"/>
                  <c:y val="-2.12984382676877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31-43BC-9E61-1FE235CB3938}"/>
                </c:ext>
              </c:extLst>
            </c:dLbl>
            <c:dLbl>
              <c:idx val="5"/>
              <c:layout>
                <c:manualLayout>
                  <c:x val="-3.8896412210781259E-2"/>
                  <c:y val="-3.4006552864671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31-43BC-9E61-1FE235CB3938}"/>
                </c:ext>
              </c:extLst>
            </c:dLbl>
            <c:dLbl>
              <c:idx val="6"/>
              <c:layout>
                <c:manualLayout>
                  <c:x val="-6.8443197892453428E-2"/>
                  <c:y val="-5.4405564146220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31-43BC-9E61-1FE235CB3938}"/>
                </c:ext>
              </c:extLst>
            </c:dLbl>
            <c:dLbl>
              <c:idx val="7"/>
              <c:layout>
                <c:manualLayout>
                  <c:x val="-0.10193125267932174"/>
                  <c:y val="-9.14685768575916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31-43BC-9E61-1FE235CB3938}"/>
                </c:ext>
              </c:extLst>
            </c:dLbl>
            <c:dLbl>
              <c:idx val="8"/>
              <c:layout>
                <c:manualLayout>
                  <c:x val="-0.13255646631268833"/>
                  <c:y val="-0.149622837979348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31-43BC-9E61-1FE235CB3938}"/>
                </c:ext>
              </c:extLst>
            </c:dLbl>
            <c:dLbl>
              <c:idx val="9"/>
              <c:layout>
                <c:manualLayout>
                  <c:x val="-8.14503291387704E-2"/>
                  <c:y val="-0.138352399134520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31-43BC-9E61-1FE235CB3938}"/>
                </c:ext>
              </c:extLst>
            </c:dLbl>
            <c:dLbl>
              <c:idx val="10"/>
              <c:layout>
                <c:manualLayout>
                  <c:x val="-2.8443574251778573E-2"/>
                  <c:y val="-0.128296155465542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931-43BC-9E61-1FE235CB3938}"/>
                </c:ext>
              </c:extLst>
            </c:dLbl>
            <c:dLbl>
              <c:idx val="11"/>
              <c:layout>
                <c:manualLayout>
                  <c:x val="2.458305229712306E-2"/>
                  <c:y val="-0.123459976164912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31-43BC-9E61-1FE235CB3938}"/>
                </c:ext>
              </c:extLst>
            </c:dLbl>
            <c:dLbl>
              <c:idx val="12"/>
              <c:layout>
                <c:manualLayout>
                  <c:x val="8.6367990661304309E-2"/>
                  <c:y val="-0.118454938937994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31-43BC-9E61-1FE235CB3938}"/>
                </c:ext>
              </c:extLst>
            </c:dLbl>
            <c:dLbl>
              <c:idx val="13"/>
              <c:layout>
                <c:manualLayout>
                  <c:x val="0.14544512769020826"/>
                  <c:y val="-0.11579588645168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931-43BC-9E61-1FE235CB3938}"/>
                </c:ext>
              </c:extLst>
            </c:dLbl>
            <c:dLbl>
              <c:idx val="14"/>
              <c:layout>
                <c:manualLayout>
                  <c:x val="0.20702246275225769"/>
                  <c:y val="-0.104711608107433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931-43BC-9E61-1FE235CB3938}"/>
                </c:ext>
              </c:extLst>
            </c:dLbl>
            <c:dLbl>
              <c:idx val="15"/>
              <c:layout>
                <c:manualLayout>
                  <c:x val="0.27407837414498926"/>
                  <c:y val="-7.41272917117405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931-43BC-9E61-1FE235CB3938}"/>
                </c:ext>
              </c:extLst>
            </c:dLbl>
            <c:dLbl>
              <c:idx val="16"/>
              <c:layout>
                <c:manualLayout>
                  <c:x val="0.23092891151083261"/>
                  <c:y val="2.148248062226537E-3"/>
                </c:manualLayout>
              </c:layout>
              <c:tx>
                <c:rich>
                  <a:bodyPr/>
                  <a:lstStyle/>
                  <a:p>
                    <a:fld id="{643D3E5E-9C61-4AE7-8F7C-BCD54080B98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7931-43BC-9E61-1FE235CB3938}"/>
                </c:ext>
              </c:extLst>
            </c:dLbl>
            <c:dLbl>
              <c:idx val="17"/>
              <c:layout>
                <c:manualLayout>
                  <c:x val="0.22871100412164544"/>
                  <c:y val="6.7947473044811912E-2"/>
                </c:manualLayout>
              </c:layout>
              <c:tx>
                <c:rich>
                  <a:bodyPr/>
                  <a:lstStyle/>
                  <a:p>
                    <a:fld id="{745B7080-E88D-43DC-B97E-E60E729228F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7931-43BC-9E61-1FE235CB3938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Лист1!$A$2:$A$19</c:f>
              <c:strCache>
                <c:ptCount val="18"/>
                <c:pt idx="0">
                  <c:v>Китай</c:v>
                </c:pt>
                <c:pt idx="1">
                  <c:v>Германия</c:v>
                </c:pt>
                <c:pt idx="2">
                  <c:v>Италия</c:v>
                </c:pt>
                <c:pt idx="3">
                  <c:v>Турция</c:v>
                </c:pt>
                <c:pt idx="4">
                  <c:v>Великобритания</c:v>
                </c:pt>
                <c:pt idx="5">
                  <c:v>США</c:v>
                </c:pt>
                <c:pt idx="6">
                  <c:v>Тайвань</c:v>
                </c:pt>
                <c:pt idx="7">
                  <c:v>Япония</c:v>
                </c:pt>
                <c:pt idx="8">
                  <c:v>Испания</c:v>
                </c:pt>
                <c:pt idx="9">
                  <c:v>Республика Корея</c:v>
                </c:pt>
                <c:pt idx="10">
                  <c:v>Чешская республика</c:v>
                </c:pt>
                <c:pt idx="11">
                  <c:v>Мексика</c:v>
                </c:pt>
                <c:pt idx="12">
                  <c:v>Нидерланды</c:v>
                </c:pt>
                <c:pt idx="13">
                  <c:v>Ирландия</c:v>
                </c:pt>
                <c:pt idx="14">
                  <c:v>Финляндия</c:v>
                </c:pt>
                <c:pt idx="15">
                  <c:v>Словакия</c:v>
                </c:pt>
                <c:pt idx="16">
                  <c:v>Малайзия </c:v>
                </c:pt>
                <c:pt idx="17">
                  <c:v>Норвегия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46.2</c:v>
                </c:pt>
                <c:pt idx="1">
                  <c:v>18.2</c:v>
                </c:pt>
                <c:pt idx="2">
                  <c:v>8.1999999999999993</c:v>
                </c:pt>
                <c:pt idx="3">
                  <c:v>3.5</c:v>
                </c:pt>
                <c:pt idx="4">
                  <c:v>3.1</c:v>
                </c:pt>
                <c:pt idx="5">
                  <c:v>2.5</c:v>
                </c:pt>
                <c:pt idx="6">
                  <c:v>2.4</c:v>
                </c:pt>
                <c:pt idx="7">
                  <c:v>2.2999999999999998</c:v>
                </c:pt>
                <c:pt idx="8">
                  <c:v>1.6</c:v>
                </c:pt>
                <c:pt idx="9">
                  <c:v>1.6</c:v>
                </c:pt>
                <c:pt idx="10">
                  <c:v>0.8</c:v>
                </c:pt>
                <c:pt idx="11">
                  <c:v>0.7</c:v>
                </c:pt>
                <c:pt idx="12">
                  <c:v>0.7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0.4</c:v>
                </c:pt>
                <c:pt idx="1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931-43BC-9E61-1FE235CB39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241920896661929"/>
          <c:y val="0"/>
          <c:w val="0.37011623119954296"/>
          <c:h val="0.98124687651453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5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4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4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1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4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1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F7827-21D6-5054-F4C6-CF3F1E1A3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02204" y="0"/>
            <a:ext cx="1058146" cy="6840538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864" y="1616635"/>
            <a:ext cx="10423442" cy="1768250"/>
          </a:xfrm>
        </p:spPr>
        <p:txBody>
          <a:bodyPr/>
          <a:lstStyle/>
          <a:p>
            <a:r>
              <a:rPr lang="ru-RU" dirty="0"/>
              <a:t>Выпускная аттестационная работа на тему:</a:t>
            </a:r>
            <a:br>
              <a:rPr lang="ru-RU" dirty="0"/>
            </a:br>
            <a:r>
              <a:rPr lang="ru-RU" sz="2400" b="0" dirty="0"/>
              <a:t>«Организация процесса производства компрессорных установок на базе</a:t>
            </a:r>
            <a:br>
              <a:rPr lang="ru-RU" sz="2400" b="0" dirty="0"/>
            </a:br>
            <a:r>
              <a:rPr lang="ru-RU" sz="2400" b="0" dirty="0"/>
              <a:t>ООО «ЧКЗ» в условиях повышенного спроса»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1825970"/>
          </a:xfrm>
        </p:spPr>
        <p:txBody>
          <a:bodyPr/>
          <a:lstStyle/>
          <a:p>
            <a:endParaRPr lang="ru-RU" dirty="0"/>
          </a:p>
          <a:p>
            <a:r>
              <a:rPr lang="ru-RU" b="1" dirty="0"/>
              <a:t>Разработчик проекта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Главный технолог ООО «ЧКЗ»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Юрий Александрович Ефимов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Челябинск,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4" y="281522"/>
            <a:ext cx="854653" cy="902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3927" y="357090"/>
            <a:ext cx="266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j-lt"/>
              </a:rPr>
              <a:t>Челябинский компрессорный </a:t>
            </a:r>
            <a:br>
              <a:rPr 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sz="1600" b="1" dirty="0">
                <a:solidFill>
                  <a:schemeClr val="bg1"/>
                </a:solidFill>
                <a:latin typeface="+mj-lt"/>
              </a:rPr>
              <a:t>завод</a:t>
            </a:r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конкурентоспособности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8197"/>
              </p:ext>
            </p:extLst>
          </p:nvPr>
        </p:nvGraphicFramePr>
        <p:xfrm>
          <a:off x="516835" y="1371601"/>
          <a:ext cx="11827564" cy="460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902">
                  <a:extLst>
                    <a:ext uri="{9D8B030D-6E8A-4147-A177-3AD203B41FA5}">
                      <a16:colId xmlns:a16="http://schemas.microsoft.com/office/drawing/2014/main" val="1044791349"/>
                    </a:ext>
                  </a:extLst>
                </a:gridCol>
                <a:gridCol w="1358855">
                  <a:extLst>
                    <a:ext uri="{9D8B030D-6E8A-4147-A177-3AD203B41FA5}">
                      <a16:colId xmlns:a16="http://schemas.microsoft.com/office/drawing/2014/main" val="4098469561"/>
                    </a:ext>
                  </a:extLst>
                </a:gridCol>
                <a:gridCol w="1278923">
                  <a:extLst>
                    <a:ext uri="{9D8B030D-6E8A-4147-A177-3AD203B41FA5}">
                      <a16:colId xmlns:a16="http://schemas.microsoft.com/office/drawing/2014/main" val="776737057"/>
                    </a:ext>
                  </a:extLst>
                </a:gridCol>
                <a:gridCol w="1518721">
                  <a:extLst>
                    <a:ext uri="{9D8B030D-6E8A-4147-A177-3AD203B41FA5}">
                      <a16:colId xmlns:a16="http://schemas.microsoft.com/office/drawing/2014/main" val="3582057283"/>
                    </a:ext>
                  </a:extLst>
                </a:gridCol>
                <a:gridCol w="1518721">
                  <a:extLst>
                    <a:ext uri="{9D8B030D-6E8A-4147-A177-3AD203B41FA5}">
                      <a16:colId xmlns:a16="http://schemas.microsoft.com/office/drawing/2014/main" val="2146800602"/>
                    </a:ext>
                  </a:extLst>
                </a:gridCol>
                <a:gridCol w="1518721">
                  <a:extLst>
                    <a:ext uri="{9D8B030D-6E8A-4147-A177-3AD203B41FA5}">
                      <a16:colId xmlns:a16="http://schemas.microsoft.com/office/drawing/2014/main" val="1720713810"/>
                    </a:ext>
                  </a:extLst>
                </a:gridCol>
                <a:gridCol w="1518721">
                  <a:extLst>
                    <a:ext uri="{9D8B030D-6E8A-4147-A177-3AD203B41FA5}">
                      <a16:colId xmlns:a16="http://schemas.microsoft.com/office/drawing/2014/main" val="118125267"/>
                    </a:ext>
                  </a:extLst>
                </a:gridCol>
              </a:tblGrid>
              <a:tr h="243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Параметр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Единицы измерения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 marL="47176" marR="4717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Беларусь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1740408583"/>
                  </a:ext>
                </a:extLst>
              </a:tr>
              <a:tr h="7029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Беженский Компрессорный завод АСО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ЧКЗ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Завод Арсенал (ЗИФ)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Remeza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IronMac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1552132002"/>
                  </a:ext>
                </a:extLst>
              </a:tr>
              <a:tr h="486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Производительность при ст. </a:t>
                      </a:r>
                      <a:r>
                        <a:rPr lang="ru-RU" sz="1200" spc="10" dirty="0" err="1">
                          <a:effectLst/>
                          <a:latin typeface="+mn-lt"/>
                        </a:rPr>
                        <a:t>усл</a:t>
                      </a:r>
                      <a:r>
                        <a:rPr lang="ru-RU" sz="1200" spc="10" dirty="0">
                          <a:effectLst/>
                          <a:latin typeface="+mn-lt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л/мин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11500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3793810682"/>
                  </a:ext>
                </a:extLst>
              </a:tr>
              <a:tr h="24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Давление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атм</a:t>
                      </a:r>
                      <a:endParaRPr lang="ru-RU" sz="1200" b="1" kern="1200" spc="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4424418"/>
                  </a:ext>
                </a:extLst>
              </a:tr>
              <a:tr h="24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+mn-lt"/>
                        </a:rPr>
                        <a:t>Мощность потребляемая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492609517"/>
                  </a:ext>
                </a:extLst>
              </a:tr>
              <a:tr h="486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Мощность удельная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кВт/(л/мин)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0,00585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0,00652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396989002"/>
                  </a:ext>
                </a:extLst>
              </a:tr>
              <a:tr h="24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Масса удельная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кг/(л/мин)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0,1169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0,121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2765204842"/>
                  </a:ext>
                </a:extLst>
              </a:tr>
              <a:tr h="24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Масса компрессора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1750 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813629581"/>
                  </a:ext>
                </a:extLst>
              </a:tr>
              <a:tr h="24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Сроки поставки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4077572558"/>
                  </a:ext>
                </a:extLst>
              </a:tr>
              <a:tr h="2411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Наличие сервисных центров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247989439"/>
                  </a:ext>
                </a:extLst>
              </a:tr>
              <a:tr h="241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2375440247"/>
                  </a:ext>
                </a:extLst>
              </a:tr>
              <a:tr h="461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Специальные условия расчёта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платежа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+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3237125857"/>
                  </a:ext>
                </a:extLst>
              </a:tr>
              <a:tr h="241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1251892693"/>
                  </a:ext>
                </a:extLst>
              </a:tr>
              <a:tr h="24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spc="1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1 790 000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1 587 785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  <a:latin typeface="+mn-lt"/>
                        </a:rPr>
                        <a:t>1  515 300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1 411 554</a:t>
                      </a:r>
                    </a:p>
                  </a:txBody>
                  <a:tcPr marL="47176" marR="47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1 695 706</a:t>
                      </a:r>
                    </a:p>
                  </a:txBody>
                  <a:tcPr marL="47176" marR="47176" marT="0" marB="0" anchor="ctr"/>
                </a:tc>
                <a:extLst>
                  <a:ext uri="{0D108BD9-81ED-4DB2-BD59-A6C34878D82A}">
                    <a16:rowId xmlns:a16="http://schemas.microsoft.com/office/drawing/2014/main" val="276070665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61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sz="2400" dirty="0"/>
              <a:t>Описание проекта, рыночного потенциала и основных потребителей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1E962-B8FE-2F4F-B1C4-A81F057A72D9}"/>
              </a:ext>
            </a:extLst>
          </p:cNvPr>
          <p:cNvSpPr txBox="1"/>
          <p:nvPr/>
        </p:nvSpPr>
        <p:spPr>
          <a:xfrm>
            <a:off x="908862" y="1749971"/>
            <a:ext cx="2521004" cy="56756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0D6DE-7184-2C47-8F90-3F004095FBE9}"/>
              </a:ext>
            </a:extLst>
          </p:cNvPr>
          <p:cNvSpPr txBox="1"/>
          <p:nvPr/>
        </p:nvSpPr>
        <p:spPr>
          <a:xfrm>
            <a:off x="1261549" y="2465234"/>
            <a:ext cx="2168317" cy="2738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/>
              <a:t>Недостаточные производственные мощности на Российском рынке производства компрессорных установок</a:t>
            </a:r>
            <a:endParaRPr lang="en-GB" sz="1200" dirty="0"/>
          </a:p>
          <a:p>
            <a:pPr>
              <a:spcAft>
                <a:spcPts val="1800"/>
              </a:spcAft>
            </a:pPr>
            <a:r>
              <a:rPr lang="ru-RU" sz="1200" dirty="0"/>
              <a:t>Уход производителей из Европы и Америки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>Реализация проектов по импортозамещению, как в рамках оснащения производства, так и в использовании оборудования в высокотехнологичных проектах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0E60DF-FA99-754C-8CA4-F3392BAFEE23}"/>
              </a:ext>
            </a:extLst>
          </p:cNvPr>
          <p:cNvSpPr/>
          <p:nvPr/>
        </p:nvSpPr>
        <p:spPr>
          <a:xfrm>
            <a:off x="887262" y="2494916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573092-9343-A34C-9301-9AB1BEFDDD3D}"/>
              </a:ext>
            </a:extLst>
          </p:cNvPr>
          <p:cNvSpPr/>
          <p:nvPr/>
        </p:nvSpPr>
        <p:spPr>
          <a:xfrm>
            <a:off x="887262" y="3607700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FDAB11-7092-254F-B557-3A9C85BF07E2}"/>
              </a:ext>
            </a:extLst>
          </p:cNvPr>
          <p:cNvSpPr/>
          <p:nvPr/>
        </p:nvSpPr>
        <p:spPr>
          <a:xfrm>
            <a:off x="887262" y="4207063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973662" y="2935605"/>
            <a:ext cx="0" cy="430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02DE48-582B-B742-92BD-108CCB55275C}"/>
              </a:ext>
            </a:extLst>
          </p:cNvPr>
          <p:cNvCxnSpPr>
            <a:cxnSpLocks/>
          </p:cNvCxnSpPr>
          <p:nvPr/>
        </p:nvCxnSpPr>
        <p:spPr>
          <a:xfrm>
            <a:off x="976480" y="3834706"/>
            <a:ext cx="0" cy="430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BE605C7-EF8E-9942-B696-6735EB276B70}"/>
              </a:ext>
            </a:extLst>
          </p:cNvPr>
          <p:cNvSpPr txBox="1"/>
          <p:nvPr/>
        </p:nvSpPr>
        <p:spPr>
          <a:xfrm>
            <a:off x="5602560" y="2467833"/>
            <a:ext cx="2168317" cy="2247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/>
              <a:t>Объем спроса на российском рынке компрессорных установок оценивается в размере 25 млрд. руб. ежегодно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Дефицит компрессорного оборудования на состояние 2023 года оценивается в интервале от 10 до 14 млрд. рублей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3FD55C-D46E-8043-B0AD-ADB20557658F}"/>
              </a:ext>
            </a:extLst>
          </p:cNvPr>
          <p:cNvSpPr/>
          <p:nvPr/>
        </p:nvSpPr>
        <p:spPr>
          <a:xfrm>
            <a:off x="5228273" y="2497515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4F6EF2-93D6-9147-B841-E00AD960C27B}"/>
              </a:ext>
            </a:extLst>
          </p:cNvPr>
          <p:cNvSpPr/>
          <p:nvPr/>
        </p:nvSpPr>
        <p:spPr>
          <a:xfrm>
            <a:off x="5228273" y="3795568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B4ABFB-A2DB-8542-B482-2278EB399D17}"/>
              </a:ext>
            </a:extLst>
          </p:cNvPr>
          <p:cNvCxnSpPr>
            <a:cxnSpLocks/>
          </p:cNvCxnSpPr>
          <p:nvPr/>
        </p:nvCxnSpPr>
        <p:spPr>
          <a:xfrm>
            <a:off x="5314673" y="2753160"/>
            <a:ext cx="0" cy="91461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71E442-B367-DB42-87CD-7C8C28E4937C}"/>
              </a:ext>
            </a:extLst>
          </p:cNvPr>
          <p:cNvSpPr txBox="1"/>
          <p:nvPr/>
        </p:nvSpPr>
        <p:spPr>
          <a:xfrm>
            <a:off x="5228273" y="1749971"/>
            <a:ext cx="2521004" cy="56756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>
                <a:solidFill>
                  <a:schemeClr val="bg1"/>
                </a:solidFill>
              </a:rPr>
              <a:t>Рыночный потенциал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89F876-20CF-3444-AC55-04F82B2E8B06}"/>
              </a:ext>
            </a:extLst>
          </p:cNvPr>
          <p:cNvSpPr txBox="1"/>
          <p:nvPr/>
        </p:nvSpPr>
        <p:spPr>
          <a:xfrm>
            <a:off x="9695965" y="2495634"/>
            <a:ext cx="2168317" cy="3340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/>
              <a:t>строительство;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>машиностроение, судостроение;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>нефтегазовый комплекс, химическая промышленность;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>оборонно-промышленный комплекс;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>медицина, фармацевтика;</a:t>
            </a:r>
          </a:p>
          <a:p>
            <a:pPr>
              <a:spcAft>
                <a:spcPts val="1800"/>
              </a:spcAft>
            </a:pPr>
            <a:r>
              <a:rPr lang="ru-RU" sz="1200" dirty="0"/>
              <a:t>другие отрасли.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851640-9238-0B43-93A4-2AB76AB175FC}"/>
              </a:ext>
            </a:extLst>
          </p:cNvPr>
          <p:cNvSpPr/>
          <p:nvPr/>
        </p:nvSpPr>
        <p:spPr>
          <a:xfrm>
            <a:off x="9331113" y="2561328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5184E1-C68B-234B-A559-D0B9D05F438A}"/>
              </a:ext>
            </a:extLst>
          </p:cNvPr>
          <p:cNvSpPr/>
          <p:nvPr/>
        </p:nvSpPr>
        <p:spPr>
          <a:xfrm>
            <a:off x="9331113" y="2925198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351714A-40B5-4C4A-9553-6212C6173509}"/>
              </a:ext>
            </a:extLst>
          </p:cNvPr>
          <p:cNvSpPr/>
          <p:nvPr/>
        </p:nvSpPr>
        <p:spPr>
          <a:xfrm>
            <a:off x="9340739" y="4691953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C45452-3634-D640-83CA-6AB13F855F85}"/>
              </a:ext>
            </a:extLst>
          </p:cNvPr>
          <p:cNvCxnSpPr>
            <a:cxnSpLocks/>
            <a:endCxn id="28" idx="4"/>
          </p:cNvCxnSpPr>
          <p:nvPr/>
        </p:nvCxnSpPr>
        <p:spPr>
          <a:xfrm flipH="1">
            <a:off x="9417513" y="2737997"/>
            <a:ext cx="2" cy="255258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F46E8C-7B7E-7248-9000-713373C98610}"/>
              </a:ext>
            </a:extLst>
          </p:cNvPr>
          <p:cNvSpPr txBox="1"/>
          <p:nvPr/>
        </p:nvSpPr>
        <p:spPr>
          <a:xfrm>
            <a:off x="9373553" y="1749971"/>
            <a:ext cx="2521004" cy="56756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>
                <a:solidFill>
                  <a:schemeClr val="bg1"/>
                </a:solidFill>
              </a:rPr>
              <a:t>Основные отрасли потребители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sp>
        <p:nvSpPr>
          <p:cNvPr id="24" name="Oval 30">
            <a:extLst>
              <a:ext uri="{FF2B5EF4-FFF2-40B4-BE49-F238E27FC236}">
                <a16:creationId xmlns:a16="http://schemas.microsoft.com/office/drawing/2014/main" id="{AEAAA803-361F-461E-B868-000B65F98DD8}"/>
              </a:ext>
            </a:extLst>
          </p:cNvPr>
          <p:cNvSpPr/>
          <p:nvPr/>
        </p:nvSpPr>
        <p:spPr>
          <a:xfrm>
            <a:off x="9340739" y="3494973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435D63C0-C09A-41C9-82A4-909A226C1469}"/>
              </a:ext>
            </a:extLst>
          </p:cNvPr>
          <p:cNvSpPr/>
          <p:nvPr/>
        </p:nvSpPr>
        <p:spPr>
          <a:xfrm>
            <a:off x="9341261" y="4131003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B3C56446-C5E9-4CC5-A685-1FB695761ED8}"/>
              </a:ext>
            </a:extLst>
          </p:cNvPr>
          <p:cNvSpPr/>
          <p:nvPr/>
        </p:nvSpPr>
        <p:spPr>
          <a:xfrm>
            <a:off x="9331113" y="5117778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потенциала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1211" y="1614357"/>
            <a:ext cx="4147128" cy="45468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Комплексный подход к обеспечению технологических процессов предприятий сжатым воздухом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Оперативность работы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Широкая сеть центров продаж и сервисных центров на территории РФ, Казахстана, Узбекистана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Высокая квалификация персонала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7446316" y="1624310"/>
            <a:ext cx="4147128" cy="454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Наличие современного высокотехнологичного производственного оборудования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Использование комплектующих компонентов ведущих мировых производителей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Послепродажное сопровождение клиента (информационное обеспечение, сервисное обслуживание, модернизация оборудования)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cdn0.iconfinder.com/data/icons/industrial-and-construction-3/70/132-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09" y="4915167"/>
            <a:ext cx="602122" cy="6021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4.iconfinder.com/data/icons/civil-work/24/Mechanical-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9" y="3639150"/>
            <a:ext cx="595003" cy="595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-icons-png.flaticon.com/512/753/7536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7" y="2653253"/>
            <a:ext cx="607183" cy="607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6" t="34580" r="36361" b="33161"/>
          <a:stretch/>
        </p:blipFill>
        <p:spPr>
          <a:xfrm>
            <a:off x="800649" y="1624310"/>
            <a:ext cx="619302" cy="698264"/>
          </a:xfrm>
          <a:prstGeom prst="rect">
            <a:avLst/>
          </a:prstGeom>
        </p:spPr>
      </p:pic>
      <p:pic>
        <p:nvPicPr>
          <p:cNvPr id="1038" name="Picture 14" descr="Compressor Screw Icon - Free PNG &amp; SVG 1306662 - Noun Pro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6" y="2608690"/>
            <a:ext cx="852737" cy="852737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NC Milling Machine Icon - Free PNG &amp; SVG 189666 -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3" y="1642770"/>
            <a:ext cx="661343" cy="6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pic>
        <p:nvPicPr>
          <p:cNvPr id="3" name="Picture 2" descr="https://thumbs.dreamstime.com/b/%D0%B7%D0%BD%D0%B0%D1%87%D0%BE%D0%BA-%D1%83%D0%B4%D0%B5%D1%80%D0%B6%D0%B8%D0%B2%D0%B0%D0%BD%D0%B8%D1%8F-%D0%BA%D0%BB%D0%B8%D0%B5%D0%BD%D1%82%D0%B0-%D1%81%D1%82%D0%B8%D0%BB%D1%8C-%D0%BF%D0%BB%D0%B0%D0%BD%D0%B0-128272547.jpg">
            <a:extLst>
              <a:ext uri="{FF2B5EF4-FFF2-40B4-BE49-F238E27FC236}">
                <a16:creationId xmlns:a16="http://schemas.microsoft.com/office/drawing/2014/main" id="{A9B6875F-11A9-4162-A8A4-00DC7750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27" y="3898228"/>
            <a:ext cx="738133" cy="7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9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Целеполагание проекта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011456-BF26-F045-B52D-FC8AB3C167B5}"/>
              </a:ext>
            </a:extLst>
          </p:cNvPr>
          <p:cNvSpPr txBox="1">
            <a:spLocks/>
          </p:cNvSpPr>
          <p:nvPr/>
        </p:nvSpPr>
        <p:spPr>
          <a:xfrm>
            <a:off x="903595" y="1515834"/>
            <a:ext cx="2916079" cy="2198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Цель проекта: увеличение количества выпускаемых компрессорных установок, фильтров воздушных и осушителей воздуха адсорбционных на 60% к 1 декабря 2024 года</a:t>
            </a:r>
            <a:endParaRPr lang="en-GB" dirty="0"/>
          </a:p>
        </p:txBody>
      </p:sp>
      <p:graphicFrame>
        <p:nvGraphicFramePr>
          <p:cNvPr id="13" name="Таблица 10">
            <a:extLst>
              <a:ext uri="{FF2B5EF4-FFF2-40B4-BE49-F238E27FC236}">
                <a16:creationId xmlns:a16="http://schemas.microsoft.com/office/drawing/2014/main" id="{1B601129-227F-5F47-8001-2A1837CC3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59016"/>
              </p:ext>
            </p:extLst>
          </p:nvPr>
        </p:nvGraphicFramePr>
        <p:xfrm>
          <a:off x="4296610" y="1666063"/>
          <a:ext cx="8223097" cy="3269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686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1188078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  <a:gridCol w="1201582">
                  <a:extLst>
                    <a:ext uri="{9D8B030D-6E8A-4147-A177-3AD203B41FA5}">
                      <a16:colId xmlns:a16="http://schemas.microsoft.com/office/drawing/2014/main" val="23621155"/>
                    </a:ext>
                  </a:extLst>
                </a:gridCol>
                <a:gridCol w="1392917">
                  <a:extLst>
                    <a:ext uri="{9D8B030D-6E8A-4147-A177-3AD203B41FA5}">
                      <a16:colId xmlns:a16="http://schemas.microsoft.com/office/drawing/2014/main" val="3143673564"/>
                    </a:ext>
                  </a:extLst>
                </a:gridCol>
                <a:gridCol w="1392917">
                  <a:extLst>
                    <a:ext uri="{9D8B030D-6E8A-4147-A177-3AD203B41FA5}">
                      <a16:colId xmlns:a16="http://schemas.microsoft.com/office/drawing/2014/main" val="520785571"/>
                    </a:ext>
                  </a:extLst>
                </a:gridCol>
                <a:gridCol w="1392917">
                  <a:extLst>
                    <a:ext uri="{9D8B030D-6E8A-4147-A177-3AD203B41FA5}">
                      <a16:colId xmlns:a16="http://schemas.microsoft.com/office/drawing/2014/main" val="1198606968"/>
                    </a:ext>
                  </a:extLst>
                </a:gridCol>
              </a:tblGrid>
              <a:tr h="341028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Показатель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Базовое значение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Период,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56205"/>
                  </a:ext>
                </a:extLst>
              </a:tr>
              <a:tr h="341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10513"/>
                  </a:ext>
                </a:extLst>
              </a:tr>
              <a:tr h="75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Компрессорные установки, шт.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32027"/>
                  </a:ext>
                </a:extLst>
              </a:tr>
              <a:tr h="75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Фильтра воздушные, шт.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452590"/>
                  </a:ext>
                </a:extLst>
              </a:tr>
              <a:tr h="75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Осушитель воздуха адсорбционный, шт.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8489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638CD-6FF7-A74B-8676-ED15A1BF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5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/>
              <a:t>Предполагаемые проблемы и пути их решения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1E962-B8FE-2F4F-B1C4-A81F057A72D9}"/>
              </a:ext>
            </a:extLst>
          </p:cNvPr>
          <p:cNvSpPr txBox="1"/>
          <p:nvPr/>
        </p:nvSpPr>
        <p:spPr>
          <a:xfrm>
            <a:off x="900113" y="1749970"/>
            <a:ext cx="2521004" cy="69464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Недостаточные производственные мощности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E0767-B861-534D-AE15-96E9AA495522}"/>
              </a:ext>
            </a:extLst>
          </p:cNvPr>
          <p:cNvSpPr txBox="1"/>
          <p:nvPr/>
        </p:nvSpPr>
        <p:spPr>
          <a:xfrm>
            <a:off x="900113" y="2444619"/>
            <a:ext cx="2502000" cy="10740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/>
              <a:t>Текущие производственные мощности имеют загрузку на 90 %</a:t>
            </a:r>
            <a:endParaRPr lang="ru-RU" sz="1400" spc="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0D6DE-7184-2C47-8F90-3F004095FBE9}"/>
              </a:ext>
            </a:extLst>
          </p:cNvPr>
          <p:cNvSpPr txBox="1"/>
          <p:nvPr/>
        </p:nvSpPr>
        <p:spPr>
          <a:xfrm>
            <a:off x="1192007" y="3710311"/>
            <a:ext cx="2168317" cy="15521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/>
              <a:t>Дооснащение </a:t>
            </a:r>
            <a:r>
              <a:rPr lang="ru-RU" sz="1400" dirty="0" smtClean="0"/>
              <a:t>производства необходимым оборудованием</a:t>
            </a:r>
            <a:endParaRPr lang="ru-RU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573092-9343-A34C-9301-9AB1BEFDDD3D}"/>
              </a:ext>
            </a:extLst>
          </p:cNvPr>
          <p:cNvSpPr/>
          <p:nvPr/>
        </p:nvSpPr>
        <p:spPr>
          <a:xfrm>
            <a:off x="896499" y="3710312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71E442-B367-DB42-87CD-7C8C28E4937C}"/>
              </a:ext>
            </a:extLst>
          </p:cNvPr>
          <p:cNvSpPr txBox="1"/>
          <p:nvPr/>
        </p:nvSpPr>
        <p:spPr>
          <a:xfrm>
            <a:off x="5211308" y="1749968"/>
            <a:ext cx="2521004" cy="56756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Недостаточные трудовые ресурсы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DFAB46-A415-DC46-9F48-B721536C77C1}"/>
              </a:ext>
            </a:extLst>
          </p:cNvPr>
          <p:cNvSpPr txBox="1"/>
          <p:nvPr/>
        </p:nvSpPr>
        <p:spPr>
          <a:xfrm>
            <a:off x="5211308" y="2317525"/>
            <a:ext cx="2502000" cy="177990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/>
              <a:t>Дефицит кадров (станочники, сварщики, слесари-сборщики, слесари-электромонтажники)</a:t>
            </a:r>
            <a:endParaRPr lang="ru-RU" sz="1400" spc="1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8F159B-8E8D-4148-A0F6-453899222ACF}"/>
              </a:ext>
            </a:extLst>
          </p:cNvPr>
          <p:cNvSpPr txBox="1"/>
          <p:nvPr/>
        </p:nvSpPr>
        <p:spPr>
          <a:xfrm>
            <a:off x="9252210" y="1805808"/>
            <a:ext cx="2521004" cy="56756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Организация производства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F06E4D-7B09-F346-B4E5-4534FE6FAE2F}"/>
              </a:ext>
            </a:extLst>
          </p:cNvPr>
          <p:cNvSpPr txBox="1"/>
          <p:nvPr/>
        </p:nvSpPr>
        <p:spPr>
          <a:xfrm>
            <a:off x="9252210" y="2373366"/>
            <a:ext cx="2502000" cy="1509746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/>
              <a:t>Недельные производственные планы строятся исходя </a:t>
            </a:r>
            <a:r>
              <a:rPr lang="ru-RU" sz="1400" spc="100" dirty="0"/>
              <a:t>из потребности </a:t>
            </a:r>
            <a:r>
              <a:rPr lang="ru-RU" sz="1400" spc="100" dirty="0" smtClean="0"/>
              <a:t>потребителя, а не</a:t>
            </a:r>
            <a:endParaRPr lang="ru-RU" sz="1400" spc="100" dirty="0"/>
          </a:p>
          <a:p>
            <a:pPr algn="ctr"/>
            <a:r>
              <a:rPr lang="ru-RU" sz="1400" spc="100" dirty="0" smtClean="0"/>
              <a:t>текущих возможностей</a:t>
            </a:r>
            <a:endParaRPr lang="ru-RU" sz="1400" spc="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2AE5A7-2751-7E45-BB64-20EB3C14535A}"/>
              </a:ext>
            </a:extLst>
          </p:cNvPr>
          <p:cNvSpPr txBox="1"/>
          <p:nvPr/>
        </p:nvSpPr>
        <p:spPr>
          <a:xfrm>
            <a:off x="5585595" y="4300208"/>
            <a:ext cx="2168317" cy="856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 err="1" smtClean="0"/>
              <a:t>Найм</a:t>
            </a:r>
            <a:r>
              <a:rPr lang="ru-RU" sz="1400" dirty="0" smtClean="0"/>
              <a:t> и обучение требуемых сотрудников</a:t>
            </a:r>
            <a:endParaRPr lang="en-GB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199708-DEAD-EA4F-AC45-A6678ACC6BFB}"/>
              </a:ext>
            </a:extLst>
          </p:cNvPr>
          <p:cNvSpPr txBox="1"/>
          <p:nvPr/>
        </p:nvSpPr>
        <p:spPr>
          <a:xfrm>
            <a:off x="9564292" y="4096622"/>
            <a:ext cx="2168317" cy="19869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400" dirty="0" smtClean="0"/>
              <a:t>Провести нормирование ключевых процессов</a:t>
            </a:r>
          </a:p>
          <a:p>
            <a:pPr>
              <a:spcAft>
                <a:spcPts val="1800"/>
              </a:spcAft>
            </a:pPr>
            <a:r>
              <a:rPr lang="ru-RU" sz="1400" dirty="0" smtClean="0"/>
              <a:t>Подготовить техническую документацию с учетом требуемой производительности</a:t>
            </a:r>
          </a:p>
          <a:p>
            <a:pPr>
              <a:spcAft>
                <a:spcPts val="1800"/>
              </a:spcAft>
            </a:pPr>
            <a:r>
              <a:rPr lang="ru-RU" sz="1400" dirty="0" smtClean="0"/>
              <a:t>Обозначить реальные производственные мощности</a:t>
            </a:r>
            <a:endParaRPr lang="en-GB" sz="14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D738AB0-864E-D24F-926F-18B70E3A2F69}"/>
              </a:ext>
            </a:extLst>
          </p:cNvPr>
          <p:cNvSpPr/>
          <p:nvPr/>
        </p:nvSpPr>
        <p:spPr>
          <a:xfrm>
            <a:off x="5218928" y="4300208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CBA90A2-CD21-344C-B9D8-7DB11603158D}"/>
              </a:ext>
            </a:extLst>
          </p:cNvPr>
          <p:cNvSpPr/>
          <p:nvPr/>
        </p:nvSpPr>
        <p:spPr>
          <a:xfrm>
            <a:off x="9258472" y="4097434"/>
            <a:ext cx="172800" cy="17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1775931-3342-764A-8471-179EEEF5312E}"/>
              </a:ext>
            </a:extLst>
          </p:cNvPr>
          <p:cNvSpPr/>
          <p:nvPr/>
        </p:nvSpPr>
        <p:spPr>
          <a:xfrm>
            <a:off x="9252210" y="4795838"/>
            <a:ext cx="172800" cy="17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D2002BB-110E-2D47-B104-9222CBAC49E2}"/>
              </a:ext>
            </a:extLst>
          </p:cNvPr>
          <p:cNvSpPr/>
          <p:nvPr/>
        </p:nvSpPr>
        <p:spPr>
          <a:xfrm>
            <a:off x="9252210" y="5910760"/>
            <a:ext cx="172800" cy="17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4C65D87-A3A1-764D-B704-B9DF5C58B204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338610" y="4244173"/>
            <a:ext cx="0" cy="55166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E187AB-A9F1-E64B-9BB9-3CE2EB3D8E5E}"/>
              </a:ext>
            </a:extLst>
          </p:cNvPr>
          <p:cNvCxnSpPr>
            <a:cxnSpLocks/>
          </p:cNvCxnSpPr>
          <p:nvPr/>
        </p:nvCxnSpPr>
        <p:spPr>
          <a:xfrm>
            <a:off x="9338610" y="5069157"/>
            <a:ext cx="0" cy="841603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CD8F6-A38D-3844-9580-339DD7B8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230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 smtClean="0"/>
              <a:t>Задачи в рамках проектного решения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Дооснащение производства необходимым оборудованием</a:t>
            </a:r>
          </a:p>
          <a:p>
            <a:pPr marL="342900" indent="-342900">
              <a:buAutoNum type="arabicPeriod"/>
            </a:pPr>
            <a:r>
              <a:rPr lang="ru-RU" dirty="0" smtClean="0"/>
              <a:t>Увеличение штата сотрудников производственных подразделений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Реализация программы подготовки кадров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Повышение квалификации имеющегося персонала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Разработка и внедрение в производство технологической документации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638CD-6FF7-A74B-8676-ED15A1BF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15</a:t>
            </a:fld>
            <a:endParaRPr lang="ru-RU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011456-BF26-F045-B52D-FC8AB3C167B5}"/>
              </a:ext>
            </a:extLst>
          </p:cNvPr>
          <p:cNvSpPr txBox="1">
            <a:spLocks/>
          </p:cNvSpPr>
          <p:nvPr/>
        </p:nvSpPr>
        <p:spPr>
          <a:xfrm>
            <a:off x="903595" y="1515834"/>
            <a:ext cx="2916079" cy="2198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26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702" y="900000"/>
            <a:ext cx="9576679" cy="714358"/>
          </a:xfrm>
        </p:spPr>
        <p:txBody>
          <a:bodyPr/>
          <a:lstStyle/>
          <a:p>
            <a:r>
              <a:rPr lang="ru-RU" dirty="0"/>
              <a:t>Программа реализации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8141" y="266377"/>
            <a:ext cx="738132" cy="364195"/>
          </a:xfrm>
        </p:spPr>
        <p:txBody>
          <a:bodyPr/>
          <a:lstStyle/>
          <a:p>
            <a:fld id="{73D4391C-B8C0-B24A-A837-316267417444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94" y="105544"/>
            <a:ext cx="690696" cy="72906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58207"/>
              </p:ext>
            </p:extLst>
          </p:nvPr>
        </p:nvGraphicFramePr>
        <p:xfrm>
          <a:off x="298581" y="1492898"/>
          <a:ext cx="12269754" cy="4761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6872">
                  <a:extLst>
                    <a:ext uri="{9D8B030D-6E8A-4147-A177-3AD203B41FA5}">
                      <a16:colId xmlns:a16="http://schemas.microsoft.com/office/drawing/2014/main" val="1553597900"/>
                    </a:ext>
                  </a:extLst>
                </a:gridCol>
                <a:gridCol w="4068147">
                  <a:extLst>
                    <a:ext uri="{9D8B030D-6E8A-4147-A177-3AD203B41FA5}">
                      <a16:colId xmlns:a16="http://schemas.microsoft.com/office/drawing/2014/main" val="1754453985"/>
                    </a:ext>
                  </a:extLst>
                </a:gridCol>
                <a:gridCol w="936594">
                  <a:extLst>
                    <a:ext uri="{9D8B030D-6E8A-4147-A177-3AD203B41FA5}">
                      <a16:colId xmlns:a16="http://schemas.microsoft.com/office/drawing/2014/main" val="215545518"/>
                    </a:ext>
                  </a:extLst>
                </a:gridCol>
                <a:gridCol w="5688141">
                  <a:extLst>
                    <a:ext uri="{9D8B030D-6E8A-4147-A177-3AD203B41FA5}">
                      <a16:colId xmlns:a16="http://schemas.microsoft.com/office/drawing/2014/main" val="2045196279"/>
                    </a:ext>
                  </a:extLst>
                </a:gridCol>
              </a:tblGrid>
              <a:tr h="35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Этапы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Мероприятия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Сроки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Ответственные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2980397409"/>
                  </a:ext>
                </a:extLst>
              </a:tr>
              <a:tr h="194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подготовительный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Подбор оборудования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15.02.2023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главный технолог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278340234"/>
                  </a:ext>
                </a:extLst>
              </a:tr>
              <a:tr h="405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Просчет необходимого количества персонала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01.05.2023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главный технолог, начальники цехов механосборочного, листообработки, сборки, производства сосудов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1173196464"/>
                  </a:ext>
                </a:extLst>
              </a:tr>
              <a:tr h="58304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основной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Закупка дополнительного оборудования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30.08.2023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главный технолог,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юрист,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финансовый директор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989316706"/>
                  </a:ext>
                </a:extLst>
              </a:tr>
              <a:tr h="38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Подбор недостающих кадров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30.08.2023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специалист по кадрам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79389027"/>
                  </a:ext>
                </a:extLst>
              </a:tr>
              <a:tr h="38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Монтаж оборудования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30.08.2023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главный инженер, главный механик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2218752487"/>
                  </a:ext>
                </a:extLst>
              </a:tr>
              <a:tr h="38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Пусконаладочные работы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15.09.2023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главный инженер, главный механик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2589994419"/>
                  </a:ext>
                </a:extLst>
              </a:tr>
              <a:tr h="571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Обучение персонала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20.11.2023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начальники цехов механосборочного, листообработки, сборки, производства сосудов, технологи по направлениям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500261941"/>
                  </a:ext>
                </a:extLst>
              </a:tr>
              <a:tr h="3266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заключительный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Диагностика готовности мероприятий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22.11.2023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главный технолог, директор по производству, начальник ПДБ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3900854608"/>
                  </a:ext>
                </a:extLst>
              </a:tr>
              <a:tr h="244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Корректировка плана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24.11.2023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директор по производству, начальник ПДБ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4067979005"/>
                  </a:ext>
                </a:extLst>
              </a:tr>
              <a:tr h="816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Выход на плановые мощности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30.12.202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главный технолог, директор по производству, начальник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ПДБ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66" marR="32166" marT="0" marB="0" anchor="ctr"/>
                </a:tc>
                <a:extLst>
                  <a:ext uri="{0D108BD9-81ED-4DB2-BD59-A6C34878D82A}">
                    <a16:rowId xmlns:a16="http://schemas.microsoft.com/office/drawing/2014/main" val="230215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01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67" y="643783"/>
            <a:ext cx="9576679" cy="714358"/>
          </a:xfrm>
        </p:spPr>
        <p:txBody>
          <a:bodyPr/>
          <a:lstStyle/>
          <a:p>
            <a:r>
              <a:rPr lang="ru-RU" dirty="0"/>
              <a:t>Диаграмма </a:t>
            </a:r>
            <a:r>
              <a:rPr lang="ru-RU" dirty="0" err="1"/>
              <a:t>Гантта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960"/>
          <a:stretch/>
        </p:blipFill>
        <p:spPr>
          <a:xfrm>
            <a:off x="949911" y="1297894"/>
            <a:ext cx="10377995" cy="48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Затраты на реализацию </a:t>
            </a:r>
            <a:r>
              <a:rPr lang="ru-RU" dirty="0" smtClean="0"/>
              <a:t>проекта, </a:t>
            </a:r>
            <a:r>
              <a:rPr lang="ru-RU" dirty="0"/>
              <a:t>в тыс.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09393"/>
              </p:ext>
            </p:extLst>
          </p:nvPr>
        </p:nvGraphicFramePr>
        <p:xfrm>
          <a:off x="1567723" y="1780501"/>
          <a:ext cx="9831205" cy="4460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163">
                  <a:extLst>
                    <a:ext uri="{9D8B030D-6E8A-4147-A177-3AD203B41FA5}">
                      <a16:colId xmlns:a16="http://schemas.microsoft.com/office/drawing/2014/main" val="733619251"/>
                    </a:ext>
                  </a:extLst>
                </a:gridCol>
                <a:gridCol w="2561101">
                  <a:extLst>
                    <a:ext uri="{9D8B030D-6E8A-4147-A177-3AD203B41FA5}">
                      <a16:colId xmlns:a16="http://schemas.microsoft.com/office/drawing/2014/main" val="1491774434"/>
                    </a:ext>
                  </a:extLst>
                </a:gridCol>
                <a:gridCol w="1702180">
                  <a:extLst>
                    <a:ext uri="{9D8B030D-6E8A-4147-A177-3AD203B41FA5}">
                      <a16:colId xmlns:a16="http://schemas.microsoft.com/office/drawing/2014/main" val="2645341727"/>
                    </a:ext>
                  </a:extLst>
                </a:gridCol>
                <a:gridCol w="1468477">
                  <a:extLst>
                    <a:ext uri="{9D8B030D-6E8A-4147-A177-3AD203B41FA5}">
                      <a16:colId xmlns:a16="http://schemas.microsoft.com/office/drawing/2014/main" val="3292448104"/>
                    </a:ext>
                  </a:extLst>
                </a:gridCol>
                <a:gridCol w="1537142">
                  <a:extLst>
                    <a:ext uri="{9D8B030D-6E8A-4147-A177-3AD203B41FA5}">
                      <a16:colId xmlns:a16="http://schemas.microsoft.com/office/drawing/2014/main" val="2243180789"/>
                    </a:ext>
                  </a:extLst>
                </a:gridCol>
                <a:gridCol w="1537142">
                  <a:extLst>
                    <a:ext uri="{9D8B030D-6E8A-4147-A177-3AD203B41FA5}">
                      <a16:colId xmlns:a16="http://schemas.microsoft.com/office/drawing/2014/main" val="680715101"/>
                    </a:ext>
                  </a:extLst>
                </a:gridCol>
              </a:tblGrid>
              <a:tr h="102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2023-2024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2024-2025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2025-2026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2026-2027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3273718"/>
                  </a:ext>
                </a:extLst>
              </a:tr>
              <a:tr h="490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Инвестиции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34 250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–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–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–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883861"/>
                  </a:ext>
                </a:extLst>
              </a:tr>
              <a:tr h="490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Прямые затраты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1886400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2221560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2772924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6029116"/>
                  </a:ext>
                </a:extLst>
              </a:tr>
              <a:tr h="691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Косвенные затраты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333360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392040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489720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2384658"/>
                  </a:ext>
                </a:extLst>
              </a:tr>
              <a:tr h="48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Амортизация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5792913"/>
                  </a:ext>
                </a:extLst>
              </a:tr>
              <a:tr h="636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Налог на прибыль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45648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63360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79279,2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574119"/>
                  </a:ext>
                </a:extLst>
              </a:tr>
              <a:tr h="636719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8 331 201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17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89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7446316" y="1624310"/>
            <a:ext cx="4147128" cy="454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71695"/>
              </p:ext>
            </p:extLst>
          </p:nvPr>
        </p:nvGraphicFramePr>
        <p:xfrm>
          <a:off x="879646" y="1301868"/>
          <a:ext cx="11220916" cy="362652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37394">
                  <a:extLst>
                    <a:ext uri="{9D8B030D-6E8A-4147-A177-3AD203B41FA5}">
                      <a16:colId xmlns:a16="http://schemas.microsoft.com/office/drawing/2014/main" val="2873898783"/>
                    </a:ext>
                  </a:extLst>
                </a:gridCol>
                <a:gridCol w="5191761">
                  <a:extLst>
                    <a:ext uri="{9D8B030D-6E8A-4147-A177-3AD203B41FA5}">
                      <a16:colId xmlns:a16="http://schemas.microsoft.com/office/drawing/2014/main" val="3849200946"/>
                    </a:ext>
                  </a:extLst>
                </a:gridCol>
                <a:gridCol w="5191761">
                  <a:extLst>
                    <a:ext uri="{9D8B030D-6E8A-4147-A177-3AD203B41FA5}">
                      <a16:colId xmlns:a16="http://schemas.microsoft.com/office/drawing/2014/main" val="1852948374"/>
                    </a:ext>
                  </a:extLst>
                </a:gridCol>
              </a:tblGrid>
              <a:tr h="72116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Риск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Управление риском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843847"/>
                  </a:ext>
                </a:extLst>
              </a:tr>
              <a:tr h="72116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Выход из строя ключевого оборудования</a:t>
                      </a:r>
                      <a:br>
                        <a:rPr lang="ru-RU" sz="1400" dirty="0" smtClean="0"/>
                      </a:br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Производства «недружественных» государств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Дублирование ключевого оборудования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400" dirty="0" smtClean="0"/>
                        <a:t>Собственные каналы поставки запчастей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515937"/>
                  </a:ext>
                </a:extLst>
              </a:tr>
              <a:tr h="72116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Мобилизация ключевых сотрудников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Предприятие включено в реестр ОПК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Функционал сотрудников дублирован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aseline="0" dirty="0" smtClean="0"/>
                        <a:t>Программа подготовки кадров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474556"/>
                  </a:ext>
                </a:extLst>
              </a:tr>
              <a:tr h="72116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Получение непрофильного </a:t>
                      </a:r>
                      <a:r>
                        <a:rPr lang="ru-RU" sz="1400" dirty="0" err="1" smtClean="0"/>
                        <a:t>ГОЗа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Займет производственные мощности без права отказаться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Поставляемая на производство продукция также представляет интерес для ключевого</a:t>
                      </a:r>
                      <a:r>
                        <a:rPr lang="ru-RU" sz="1400" baseline="0" dirty="0" smtClean="0"/>
                        <a:t> заказчика </a:t>
                      </a:r>
                      <a:r>
                        <a:rPr lang="ru-RU" sz="1400" baseline="0" dirty="0" err="1" smtClean="0"/>
                        <a:t>ГОЗа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798428"/>
                  </a:ext>
                </a:extLst>
              </a:tr>
              <a:tr h="72116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Уход носителей ключевых компетенций</a:t>
                      </a:r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/>
                      </a:r>
                      <a:b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Из-за высокого спроса на рынке труда инженерно-технических работников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Мониторинг рынка труда и поддержание уровня ЗП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Функционал сотрудников дублирован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400" baseline="0" dirty="0" smtClean="0"/>
                        <a:t>Программа подготовки кадров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83046"/>
                  </a:ext>
                </a:extLst>
              </a:tr>
            </a:tbl>
          </a:graphicData>
        </a:graphic>
      </p:graphicFrame>
      <p:pic>
        <p:nvPicPr>
          <p:cNvPr id="15" name="Picture 2" descr="Machinery Breakdown Icons - Free SVG &amp; PNG Machinery Breakdown Images - 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88" y="2081614"/>
            <a:ext cx="631604" cy="6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oldier - Free people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99" y="2790856"/>
            <a:ext cx="641893" cy="6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issile - Free gaming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89" y="3489679"/>
            <a:ext cx="672512" cy="6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missal, employee, exit, go out, layoff, leave, person icon - Download on  Iconfin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86" y="4259724"/>
            <a:ext cx="613712" cy="61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3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526C1-8F2B-15DD-7C50-2B132AED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Цель, задачи, объект, предмет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BFFA6-333C-915F-F453-F02E7D37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Объект работы </a:t>
            </a:r>
            <a:r>
              <a:rPr lang="ru-RU" dirty="0"/>
              <a:t>– ООО «Челябинский компрессорный завод».</a:t>
            </a:r>
          </a:p>
          <a:p>
            <a:r>
              <a:rPr lang="ru-RU" b="1" dirty="0"/>
              <a:t>Предмет работы </a:t>
            </a:r>
            <a:r>
              <a:rPr lang="ru-RU" dirty="0"/>
              <a:t>– организационно-управленческое обеспечение производства компрессорных установок «ЧКЗ».</a:t>
            </a:r>
          </a:p>
          <a:p>
            <a:r>
              <a:rPr lang="ru-RU" b="1" dirty="0"/>
              <a:t>Цель работы </a:t>
            </a:r>
            <a:r>
              <a:rPr lang="ru-RU" dirty="0"/>
              <a:t>– разработать проект по организации процесса производства компрессорных установок на базе ООО «ЧКЗ» в условиях повышенного спроса.</a:t>
            </a:r>
          </a:p>
          <a:p>
            <a:r>
              <a:rPr lang="ru-RU" b="1" dirty="0"/>
              <a:t>В соответствии с поставленной целью следует</a:t>
            </a:r>
            <a:r>
              <a:rPr lang="ru-RU" dirty="0"/>
              <a:t>: </a:t>
            </a:r>
          </a:p>
          <a:p>
            <a:pPr lvl="0"/>
            <a:r>
              <a:rPr lang="ru-RU" dirty="0"/>
              <a:t>Проанализировать запросы клиентов и технологические возможности предприятия: количество запросов потребителей, запрашиваемые сроки поставки, загруженность производства по цехам.</a:t>
            </a:r>
          </a:p>
          <a:p>
            <a:pPr lvl="0"/>
            <a:r>
              <a:rPr lang="ru-RU" dirty="0"/>
              <a:t>Выявить </a:t>
            </a:r>
            <a:r>
              <a:rPr lang="ru-RU" dirty="0" err="1"/>
              <a:t>стейкхолдеров</a:t>
            </a:r>
            <a:r>
              <a:rPr lang="ru-RU" dirty="0"/>
              <a:t> проекта.</a:t>
            </a:r>
          </a:p>
          <a:p>
            <a:pPr lvl="0"/>
            <a:r>
              <a:rPr lang="ru-RU" dirty="0"/>
              <a:t>Создать организационно-управленческое обеспечение работы над проектом и его последующим внедрением.</a:t>
            </a:r>
          </a:p>
          <a:p>
            <a:pPr lvl="0"/>
            <a:r>
              <a:rPr lang="ru-RU" dirty="0"/>
              <a:t>Провести оценку необходимых видов работы и ресурсов, сформировать бюджет и дорожную карту проекта.</a:t>
            </a:r>
          </a:p>
          <a:p>
            <a:pPr lvl="0"/>
            <a:r>
              <a:rPr lang="ru-RU" dirty="0"/>
              <a:t>Оценить риски.</a:t>
            </a:r>
          </a:p>
          <a:p>
            <a:pPr lvl="0"/>
            <a:r>
              <a:rPr lang="ru-RU" dirty="0"/>
              <a:t>Провести анализ экономической эффективности увеличения количества производимых компрессорных установок, фильтров, осушителей воздуха.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BD5D0-4932-C242-4636-8C866FE8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84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основных показателей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72832"/>
              </p:ext>
            </p:extLst>
          </p:nvPr>
        </p:nvGraphicFramePr>
        <p:xfrm>
          <a:off x="626167" y="1351725"/>
          <a:ext cx="10096167" cy="365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598">
                  <a:extLst>
                    <a:ext uri="{9D8B030D-6E8A-4147-A177-3AD203B41FA5}">
                      <a16:colId xmlns:a16="http://schemas.microsoft.com/office/drawing/2014/main" val="3948167358"/>
                    </a:ext>
                  </a:extLst>
                </a:gridCol>
                <a:gridCol w="4988861">
                  <a:extLst>
                    <a:ext uri="{9D8B030D-6E8A-4147-A177-3AD203B41FA5}">
                      <a16:colId xmlns:a16="http://schemas.microsoft.com/office/drawing/2014/main" val="4080797163"/>
                    </a:ext>
                  </a:extLst>
                </a:gridCol>
                <a:gridCol w="1154927">
                  <a:extLst>
                    <a:ext uri="{9D8B030D-6E8A-4147-A177-3AD203B41FA5}">
                      <a16:colId xmlns:a16="http://schemas.microsoft.com/office/drawing/2014/main" val="1325992130"/>
                    </a:ext>
                  </a:extLst>
                </a:gridCol>
                <a:gridCol w="1154927">
                  <a:extLst>
                    <a:ext uri="{9D8B030D-6E8A-4147-A177-3AD203B41FA5}">
                      <a16:colId xmlns:a16="http://schemas.microsoft.com/office/drawing/2014/main" val="1379687422"/>
                    </a:ext>
                  </a:extLst>
                </a:gridCol>
                <a:gridCol w="1154927">
                  <a:extLst>
                    <a:ext uri="{9D8B030D-6E8A-4147-A177-3AD203B41FA5}">
                      <a16:colId xmlns:a16="http://schemas.microsoft.com/office/drawing/2014/main" val="231824448"/>
                    </a:ext>
                  </a:extLst>
                </a:gridCol>
                <a:gridCol w="1154927">
                  <a:extLst>
                    <a:ext uri="{9D8B030D-6E8A-4147-A177-3AD203B41FA5}">
                      <a16:colId xmlns:a16="http://schemas.microsoft.com/office/drawing/2014/main" val="3462675820"/>
                    </a:ext>
                  </a:extLst>
                </a:gridCol>
              </a:tblGrid>
              <a:tr h="606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2023-2024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2024-2025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2025-2026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2026-2027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1302827"/>
                  </a:ext>
                </a:extLst>
              </a:tr>
              <a:tr h="2021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Инвестиции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- 34 250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3239961"/>
                  </a:ext>
                </a:extLst>
              </a:tr>
              <a:tr h="399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Прибыль после уплаты налогов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-3165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182592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253440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317116,8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8443559"/>
                  </a:ext>
                </a:extLst>
              </a:tr>
              <a:tr h="2021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Амортизация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8287918"/>
                  </a:ext>
                </a:extLst>
              </a:tr>
              <a:tr h="606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Поток денежных средств от результатов основной деятельности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185 757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256 605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320 282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794043"/>
                  </a:ext>
                </a:extLst>
              </a:tr>
              <a:tr h="399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Чистый поток денежных средств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-34 250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185 757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256 605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320 282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42844"/>
                  </a:ext>
                </a:extLst>
              </a:tr>
              <a:tr h="396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ЧПДС нарастающим итогом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151 507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442 362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576 887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1489376"/>
                  </a:ext>
                </a:extLst>
              </a:tr>
              <a:tr h="2021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ДЧПДС р=25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-66856,0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362597,7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500893,0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7938161"/>
                  </a:ext>
                </a:extLst>
              </a:tr>
              <a:tr h="399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ДЧПДС нарастающим итогом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-66856,0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295741,7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863490,6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8095001"/>
                  </a:ext>
                </a:extLst>
              </a:tr>
              <a:tr h="2021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NPV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65399,7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454305,3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605694,7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03979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6167" y="5002399"/>
            <a:ext cx="11479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чистый дисконтированный доход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NPV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– 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млн. рублей;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Дисконтированный срок окупаемости с учетом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предпроизводственного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периода – 1 год;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индекс доходности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17,68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рублей денежных средств в расчете на 1 рубль инвестиций.</a:t>
            </a:r>
          </a:p>
        </p:txBody>
      </p:sp>
    </p:spTree>
    <p:extLst>
      <p:ext uri="{BB962C8B-B14F-4D97-AF65-F5344CB8AC3E}">
        <p14:creationId xmlns:p14="http://schemas.microsoft.com/office/powerpoint/2010/main" val="99598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Ожидаемый эффект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1211" y="1614357"/>
            <a:ext cx="4147128" cy="45468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Занятие лидирующей позиции на рынке производителей компрессорного оборудования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Повышение престижности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предприятия, как партнера 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работодателя.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зависимости России от импорта</a:t>
            </a:r>
            <a:br>
              <a:rPr lang="ru-RU" dirty="0"/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Технологическая, оборонная и продовольственная безопасность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7446316" y="1624310"/>
            <a:ext cx="4147128" cy="4546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поглощения конкурентных компаний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Получение доступа к конструкторской и технологической документации для расширения номенклатуры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Увеличение налоговых отчислений</a:t>
            </a:r>
            <a:br>
              <a:rPr lang="ru-RU" dirty="0"/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в развитие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pic>
        <p:nvPicPr>
          <p:cNvPr id="3074" name="Picture 2" descr="Free Factory Icon - Download in Line 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7" y="1679746"/>
            <a:ext cx="725839" cy="7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атрешка – Бесплатные иконки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4" y="3975004"/>
            <a:ext cx="643132" cy="64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le:Globe icon.svg - Wikimedi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43" y="1679746"/>
            <a:ext cx="600054" cy="6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oney Percent Icons - Free SVG &amp; PNG Money Percent Images -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94" y="3563564"/>
            <a:ext cx="911349" cy="9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15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864" y="1616635"/>
            <a:ext cx="10423442" cy="1768250"/>
          </a:xfrm>
        </p:spPr>
        <p:txBody>
          <a:bodyPr/>
          <a:lstStyle/>
          <a:p>
            <a:r>
              <a:rPr lang="ru-RU" dirty="0"/>
              <a:t>Выпускная аттестационная работа на тему:</a:t>
            </a:r>
            <a:br>
              <a:rPr lang="ru-RU" dirty="0"/>
            </a:br>
            <a:r>
              <a:rPr lang="ru-RU" sz="2400" b="0" dirty="0"/>
              <a:t>«Организация процесса производства компрессорных установок на базе</a:t>
            </a:r>
            <a:br>
              <a:rPr lang="ru-RU" sz="2400" b="0" dirty="0"/>
            </a:br>
            <a:r>
              <a:rPr lang="ru-RU" sz="2400" b="0" dirty="0"/>
              <a:t>ООО «ЧКЗ» в условиях повышенного спроса»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1825970"/>
          </a:xfrm>
        </p:spPr>
        <p:txBody>
          <a:bodyPr/>
          <a:lstStyle/>
          <a:p>
            <a:endParaRPr lang="ru-RU" dirty="0"/>
          </a:p>
          <a:p>
            <a:r>
              <a:rPr lang="ru-RU" b="1" dirty="0"/>
              <a:t>Разработчик проекта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Главный технолог ООО «ЧКЗ»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Юрий Александрович Ефимов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Челябинск,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4" y="281522"/>
            <a:ext cx="854653" cy="902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3927" y="357090"/>
            <a:ext cx="266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j-lt"/>
              </a:rPr>
              <a:t>Челябинский компрессорный </a:t>
            </a:r>
            <a:br>
              <a:rPr lang="ru-RU" sz="1600" b="1" dirty="0">
                <a:solidFill>
                  <a:schemeClr val="bg1"/>
                </a:solidFill>
                <a:latin typeface="+mj-lt"/>
              </a:rPr>
            </a:br>
            <a:r>
              <a:rPr lang="ru-RU" sz="1600" b="1" dirty="0">
                <a:solidFill>
                  <a:schemeClr val="bg1"/>
                </a:solidFill>
                <a:latin typeface="+mj-lt"/>
              </a:rPr>
              <a:t>завод</a:t>
            </a:r>
          </a:p>
        </p:txBody>
      </p:sp>
    </p:spTree>
    <p:extLst>
      <p:ext uri="{BB962C8B-B14F-4D97-AF65-F5344CB8AC3E}">
        <p14:creationId xmlns:p14="http://schemas.microsoft.com/office/powerpoint/2010/main" val="177738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Челябинский компрессорный завод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D9CEC4-E9BB-8E43-9FC8-AB476A3E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023" y="1439169"/>
            <a:ext cx="11427785" cy="175321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Челябинский компрессорный завод основан в 1999 году и за время своего существования прошел путь от выпуска роторно-пластинчатых до современных винтовых компрессорных установок. Отличное качество и конкурентоспособные цены дают возможность многим потребителям сжатого воздуха по достоинству оценить все преимущества компрессорных установок производства Челябинского компрессорного завода.</a:t>
            </a:r>
          </a:p>
          <a:p>
            <a:pPr>
              <a:spcBef>
                <a:spcPts val="0"/>
              </a:spcBef>
            </a:pPr>
            <a:r>
              <a:rPr lang="ru-RU" dirty="0"/>
              <a:t>На сегодняшний день Челябинский компрессорный завод прочно утвердился на российском рынке как крупнейший производитель винтовых компрессорных установок с приводом от электрического и дизельного двигателей.</a:t>
            </a:r>
          </a:p>
          <a:p>
            <a:pPr>
              <a:spcBef>
                <a:spcPts val="0"/>
              </a:spcBef>
            </a:pPr>
            <a:r>
              <a:rPr lang="ru-RU" dirty="0"/>
              <a:t>Оборот предприятия за 2022 год составил 4,5 млрд. рублей.</a:t>
            </a:r>
          </a:p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D90EA4C0-4F93-3941-BC8D-E714828D6F49}"/>
              </a:ext>
            </a:extLst>
          </p:cNvPr>
          <p:cNvSpPr/>
          <p:nvPr/>
        </p:nvSpPr>
        <p:spPr>
          <a:xfrm>
            <a:off x="10426714" y="6045071"/>
            <a:ext cx="191353" cy="1913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AB9C5412-03AB-C64A-ABE9-67A0B26400BA}"/>
              </a:ext>
            </a:extLst>
          </p:cNvPr>
          <p:cNvSpPr/>
          <p:nvPr/>
        </p:nvSpPr>
        <p:spPr>
          <a:xfrm>
            <a:off x="10426714" y="6368264"/>
            <a:ext cx="191353" cy="19135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3CE3FB60-8D54-9143-A37F-C7C3AFC583AC}"/>
              </a:ext>
            </a:extLst>
          </p:cNvPr>
          <p:cNvSpPr txBox="1"/>
          <p:nvPr/>
        </p:nvSpPr>
        <p:spPr>
          <a:xfrm>
            <a:off x="10651392" y="6011673"/>
            <a:ext cx="2158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D6D6D"/>
                </a:solidFill>
              </a:rPr>
              <a:t>Производство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7B93ABED-9F21-BD44-8DBE-2806B46F0DBA}"/>
              </a:ext>
            </a:extLst>
          </p:cNvPr>
          <p:cNvSpPr txBox="1"/>
          <p:nvPr/>
        </p:nvSpPr>
        <p:spPr>
          <a:xfrm>
            <a:off x="10651392" y="6327471"/>
            <a:ext cx="237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D6D6D"/>
                </a:solidFill>
              </a:rPr>
              <a:t>География распространения продукции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26C5A11-CA79-2444-A2AA-8061D28A7E07}"/>
              </a:ext>
            </a:extLst>
          </p:cNvPr>
          <p:cNvGrpSpPr/>
          <p:nvPr/>
        </p:nvGrpSpPr>
        <p:grpSpPr>
          <a:xfrm>
            <a:off x="8403540" y="3103737"/>
            <a:ext cx="4425770" cy="2465803"/>
            <a:chOff x="216314" y="284743"/>
            <a:chExt cx="11748659" cy="6282394"/>
          </a:xfrm>
          <a:solidFill>
            <a:srgbClr val="FFFF66"/>
          </a:solidFill>
        </p:grpSpPr>
        <p:sp>
          <p:nvSpPr>
            <p:cNvPr id="178" name="Freeform 10">
              <a:extLst>
                <a:ext uri="{FF2B5EF4-FFF2-40B4-BE49-F238E27FC236}">
                  <a16:creationId xmlns:a16="http://schemas.microsoft.com/office/drawing/2014/main" id="{0C771CDF-497B-2841-B7FB-3609C4279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070" y="4005487"/>
              <a:ext cx="653810" cy="610937"/>
            </a:xfrm>
            <a:custGeom>
              <a:avLst/>
              <a:gdLst>
                <a:gd name="T0" fmla="*/ 407 w 427"/>
                <a:gd name="T1" fmla="*/ 256 h 399"/>
                <a:gd name="T2" fmla="*/ 381 w 427"/>
                <a:gd name="T3" fmla="*/ 219 h 399"/>
                <a:gd name="T4" fmla="*/ 340 w 427"/>
                <a:gd name="T5" fmla="*/ 197 h 399"/>
                <a:gd name="T6" fmla="*/ 368 w 427"/>
                <a:gd name="T7" fmla="*/ 165 h 399"/>
                <a:gd name="T8" fmla="*/ 329 w 427"/>
                <a:gd name="T9" fmla="*/ 115 h 399"/>
                <a:gd name="T10" fmla="*/ 286 w 427"/>
                <a:gd name="T11" fmla="*/ 87 h 399"/>
                <a:gd name="T12" fmla="*/ 253 w 427"/>
                <a:gd name="T13" fmla="*/ 30 h 399"/>
                <a:gd name="T14" fmla="*/ 234 w 427"/>
                <a:gd name="T15" fmla="*/ 4 h 399"/>
                <a:gd name="T16" fmla="*/ 199 w 427"/>
                <a:gd name="T17" fmla="*/ 13 h 399"/>
                <a:gd name="T18" fmla="*/ 154 w 427"/>
                <a:gd name="T19" fmla="*/ 37 h 399"/>
                <a:gd name="T20" fmla="*/ 121 w 427"/>
                <a:gd name="T21" fmla="*/ 61 h 399"/>
                <a:gd name="T22" fmla="*/ 136 w 427"/>
                <a:gd name="T23" fmla="*/ 104 h 399"/>
                <a:gd name="T24" fmla="*/ 93 w 427"/>
                <a:gd name="T25" fmla="*/ 154 h 399"/>
                <a:gd name="T26" fmla="*/ 78 w 427"/>
                <a:gd name="T27" fmla="*/ 228 h 399"/>
                <a:gd name="T28" fmla="*/ 39 w 427"/>
                <a:gd name="T29" fmla="*/ 210 h 399"/>
                <a:gd name="T30" fmla="*/ 17 w 427"/>
                <a:gd name="T31" fmla="*/ 232 h 399"/>
                <a:gd name="T32" fmla="*/ 26 w 427"/>
                <a:gd name="T33" fmla="*/ 267 h 399"/>
                <a:gd name="T34" fmla="*/ 13 w 427"/>
                <a:gd name="T35" fmla="*/ 308 h 399"/>
                <a:gd name="T36" fmla="*/ 39 w 427"/>
                <a:gd name="T37" fmla="*/ 356 h 399"/>
                <a:gd name="T38" fmla="*/ 74 w 427"/>
                <a:gd name="T39" fmla="*/ 354 h 399"/>
                <a:gd name="T40" fmla="*/ 100 w 427"/>
                <a:gd name="T41" fmla="*/ 362 h 399"/>
                <a:gd name="T42" fmla="*/ 123 w 427"/>
                <a:gd name="T43" fmla="*/ 336 h 399"/>
                <a:gd name="T44" fmla="*/ 132 w 427"/>
                <a:gd name="T45" fmla="*/ 358 h 399"/>
                <a:gd name="T46" fmla="*/ 165 w 427"/>
                <a:gd name="T47" fmla="*/ 378 h 399"/>
                <a:gd name="T48" fmla="*/ 175 w 427"/>
                <a:gd name="T49" fmla="*/ 358 h 399"/>
                <a:gd name="T50" fmla="*/ 214 w 427"/>
                <a:gd name="T51" fmla="*/ 367 h 399"/>
                <a:gd name="T52" fmla="*/ 258 w 427"/>
                <a:gd name="T53" fmla="*/ 360 h 399"/>
                <a:gd name="T54" fmla="*/ 275 w 427"/>
                <a:gd name="T55" fmla="*/ 399 h 399"/>
                <a:gd name="T56" fmla="*/ 321 w 427"/>
                <a:gd name="T57" fmla="*/ 391 h 399"/>
                <a:gd name="T58" fmla="*/ 358 w 427"/>
                <a:gd name="T59" fmla="*/ 336 h 399"/>
                <a:gd name="T60" fmla="*/ 420 w 427"/>
                <a:gd name="T61" fmla="*/ 312 h 399"/>
                <a:gd name="T62" fmla="*/ 420 w 427"/>
                <a:gd name="T63" fmla="*/ 28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7" h="399">
                  <a:moveTo>
                    <a:pt x="420" y="284"/>
                  </a:moveTo>
                  <a:lnTo>
                    <a:pt x="407" y="256"/>
                  </a:lnTo>
                  <a:lnTo>
                    <a:pt x="381" y="250"/>
                  </a:lnTo>
                  <a:lnTo>
                    <a:pt x="381" y="219"/>
                  </a:lnTo>
                  <a:lnTo>
                    <a:pt x="358" y="226"/>
                  </a:lnTo>
                  <a:lnTo>
                    <a:pt x="340" y="197"/>
                  </a:lnTo>
                  <a:lnTo>
                    <a:pt x="358" y="189"/>
                  </a:lnTo>
                  <a:lnTo>
                    <a:pt x="368" y="165"/>
                  </a:lnTo>
                  <a:lnTo>
                    <a:pt x="358" y="132"/>
                  </a:lnTo>
                  <a:lnTo>
                    <a:pt x="329" y="115"/>
                  </a:lnTo>
                  <a:lnTo>
                    <a:pt x="325" y="102"/>
                  </a:lnTo>
                  <a:lnTo>
                    <a:pt x="286" y="87"/>
                  </a:lnTo>
                  <a:lnTo>
                    <a:pt x="271" y="33"/>
                  </a:lnTo>
                  <a:lnTo>
                    <a:pt x="253" y="30"/>
                  </a:lnTo>
                  <a:lnTo>
                    <a:pt x="236" y="17"/>
                  </a:lnTo>
                  <a:lnTo>
                    <a:pt x="234" y="4"/>
                  </a:lnTo>
                  <a:lnTo>
                    <a:pt x="217" y="0"/>
                  </a:lnTo>
                  <a:lnTo>
                    <a:pt x="199" y="13"/>
                  </a:lnTo>
                  <a:lnTo>
                    <a:pt x="165" y="9"/>
                  </a:lnTo>
                  <a:lnTo>
                    <a:pt x="154" y="37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21" y="76"/>
                  </a:lnTo>
                  <a:lnTo>
                    <a:pt x="136" y="104"/>
                  </a:lnTo>
                  <a:lnTo>
                    <a:pt x="123" y="128"/>
                  </a:lnTo>
                  <a:lnTo>
                    <a:pt x="93" y="154"/>
                  </a:lnTo>
                  <a:lnTo>
                    <a:pt x="97" y="197"/>
                  </a:lnTo>
                  <a:lnTo>
                    <a:pt x="78" y="228"/>
                  </a:lnTo>
                  <a:lnTo>
                    <a:pt x="54" y="228"/>
                  </a:lnTo>
                  <a:lnTo>
                    <a:pt x="39" y="210"/>
                  </a:lnTo>
                  <a:lnTo>
                    <a:pt x="19" y="217"/>
                  </a:lnTo>
                  <a:lnTo>
                    <a:pt x="17" y="232"/>
                  </a:lnTo>
                  <a:lnTo>
                    <a:pt x="0" y="245"/>
                  </a:lnTo>
                  <a:lnTo>
                    <a:pt x="26" y="267"/>
                  </a:lnTo>
                  <a:lnTo>
                    <a:pt x="24" y="289"/>
                  </a:lnTo>
                  <a:lnTo>
                    <a:pt x="13" y="308"/>
                  </a:lnTo>
                  <a:lnTo>
                    <a:pt x="17" y="330"/>
                  </a:lnTo>
                  <a:lnTo>
                    <a:pt x="39" y="356"/>
                  </a:lnTo>
                  <a:lnTo>
                    <a:pt x="63" y="338"/>
                  </a:lnTo>
                  <a:lnTo>
                    <a:pt x="74" y="354"/>
                  </a:lnTo>
                  <a:lnTo>
                    <a:pt x="89" y="349"/>
                  </a:lnTo>
                  <a:lnTo>
                    <a:pt x="100" y="362"/>
                  </a:lnTo>
                  <a:lnTo>
                    <a:pt x="113" y="360"/>
                  </a:lnTo>
                  <a:lnTo>
                    <a:pt x="123" y="336"/>
                  </a:lnTo>
                  <a:lnTo>
                    <a:pt x="134" y="343"/>
                  </a:lnTo>
                  <a:lnTo>
                    <a:pt x="132" y="358"/>
                  </a:lnTo>
                  <a:lnTo>
                    <a:pt x="143" y="371"/>
                  </a:lnTo>
                  <a:lnTo>
                    <a:pt x="165" y="378"/>
                  </a:lnTo>
                  <a:lnTo>
                    <a:pt x="165" y="378"/>
                  </a:lnTo>
                  <a:lnTo>
                    <a:pt x="175" y="358"/>
                  </a:lnTo>
                  <a:lnTo>
                    <a:pt x="204" y="354"/>
                  </a:lnTo>
                  <a:lnTo>
                    <a:pt x="214" y="367"/>
                  </a:lnTo>
                  <a:lnTo>
                    <a:pt x="238" y="371"/>
                  </a:lnTo>
                  <a:lnTo>
                    <a:pt x="258" y="360"/>
                  </a:lnTo>
                  <a:lnTo>
                    <a:pt x="269" y="375"/>
                  </a:lnTo>
                  <a:lnTo>
                    <a:pt x="275" y="399"/>
                  </a:lnTo>
                  <a:lnTo>
                    <a:pt x="295" y="399"/>
                  </a:lnTo>
                  <a:lnTo>
                    <a:pt x="321" y="391"/>
                  </a:lnTo>
                  <a:lnTo>
                    <a:pt x="321" y="367"/>
                  </a:lnTo>
                  <a:lnTo>
                    <a:pt x="358" y="336"/>
                  </a:lnTo>
                  <a:lnTo>
                    <a:pt x="401" y="336"/>
                  </a:lnTo>
                  <a:lnTo>
                    <a:pt x="420" y="312"/>
                  </a:lnTo>
                  <a:lnTo>
                    <a:pt x="427" y="299"/>
                  </a:lnTo>
                  <a:lnTo>
                    <a:pt x="420" y="28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11">
              <a:extLst>
                <a:ext uri="{FF2B5EF4-FFF2-40B4-BE49-F238E27FC236}">
                  <a16:creationId xmlns:a16="http://schemas.microsoft.com/office/drawing/2014/main" id="{FA95A308-B8A5-8D4C-9EDD-9DB67F6C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016" y="3948835"/>
              <a:ext cx="662997" cy="678309"/>
            </a:xfrm>
            <a:custGeom>
              <a:avLst/>
              <a:gdLst>
                <a:gd name="T0" fmla="*/ 189 w 200"/>
                <a:gd name="T1" fmla="*/ 155 h 204"/>
                <a:gd name="T2" fmla="*/ 184 w 200"/>
                <a:gd name="T3" fmla="*/ 132 h 204"/>
                <a:gd name="T4" fmla="*/ 171 w 200"/>
                <a:gd name="T5" fmla="*/ 113 h 204"/>
                <a:gd name="T6" fmla="*/ 168 w 200"/>
                <a:gd name="T7" fmla="*/ 93 h 204"/>
                <a:gd name="T8" fmla="*/ 163 w 200"/>
                <a:gd name="T9" fmla="*/ 86 h 204"/>
                <a:gd name="T10" fmla="*/ 137 w 200"/>
                <a:gd name="T11" fmla="*/ 76 h 204"/>
                <a:gd name="T12" fmla="*/ 129 w 200"/>
                <a:gd name="T13" fmla="*/ 58 h 204"/>
                <a:gd name="T14" fmla="*/ 113 w 200"/>
                <a:gd name="T15" fmla="*/ 59 h 204"/>
                <a:gd name="T16" fmla="*/ 91 w 200"/>
                <a:gd name="T17" fmla="*/ 45 h 204"/>
                <a:gd name="T18" fmla="*/ 82 w 200"/>
                <a:gd name="T19" fmla="*/ 29 h 204"/>
                <a:gd name="T20" fmla="*/ 63 w 200"/>
                <a:gd name="T21" fmla="*/ 20 h 204"/>
                <a:gd name="T22" fmla="*/ 53 w 200"/>
                <a:gd name="T23" fmla="*/ 12 h 204"/>
                <a:gd name="T24" fmla="*/ 45 w 200"/>
                <a:gd name="T25" fmla="*/ 0 h 204"/>
                <a:gd name="T26" fmla="*/ 23 w 200"/>
                <a:gd name="T27" fmla="*/ 9 h 204"/>
                <a:gd name="T28" fmla="*/ 12 w 200"/>
                <a:gd name="T29" fmla="*/ 14 h 204"/>
                <a:gd name="T30" fmla="*/ 4 w 200"/>
                <a:gd name="T31" fmla="*/ 16 h 204"/>
                <a:gd name="T32" fmla="*/ 3 w 200"/>
                <a:gd name="T33" fmla="*/ 32 h 204"/>
                <a:gd name="T34" fmla="*/ 7 w 200"/>
                <a:gd name="T35" fmla="*/ 57 h 204"/>
                <a:gd name="T36" fmla="*/ 27 w 200"/>
                <a:gd name="T37" fmla="*/ 70 h 204"/>
                <a:gd name="T38" fmla="*/ 45 w 200"/>
                <a:gd name="T39" fmla="*/ 93 h 204"/>
                <a:gd name="T40" fmla="*/ 32 w 200"/>
                <a:gd name="T41" fmla="*/ 107 h 204"/>
                <a:gd name="T42" fmla="*/ 51 w 200"/>
                <a:gd name="T43" fmla="*/ 118 h 204"/>
                <a:gd name="T44" fmla="*/ 63 w 200"/>
                <a:gd name="T45" fmla="*/ 135 h 204"/>
                <a:gd name="T46" fmla="*/ 72 w 200"/>
                <a:gd name="T47" fmla="*/ 155 h 204"/>
                <a:gd name="T48" fmla="*/ 80 w 200"/>
                <a:gd name="T49" fmla="*/ 164 h 204"/>
                <a:gd name="T50" fmla="*/ 72 w 200"/>
                <a:gd name="T51" fmla="*/ 197 h 204"/>
                <a:gd name="T52" fmla="*/ 95 w 200"/>
                <a:gd name="T53" fmla="*/ 204 h 204"/>
                <a:gd name="T54" fmla="*/ 126 w 200"/>
                <a:gd name="T55" fmla="*/ 183 h 204"/>
                <a:gd name="T56" fmla="*/ 141 w 200"/>
                <a:gd name="T57" fmla="*/ 178 h 204"/>
                <a:gd name="T58" fmla="*/ 164 w 200"/>
                <a:gd name="T59" fmla="*/ 186 h 204"/>
                <a:gd name="T60" fmla="*/ 189 w 200"/>
                <a:gd name="T61" fmla="*/ 183 h 204"/>
                <a:gd name="T62" fmla="*/ 196 w 200"/>
                <a:gd name="T6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204">
                  <a:moveTo>
                    <a:pt x="196" y="164"/>
                  </a:moveTo>
                  <a:cubicBezTo>
                    <a:pt x="189" y="155"/>
                    <a:pt x="189" y="155"/>
                    <a:pt x="189" y="155"/>
                  </a:cubicBezTo>
                  <a:cubicBezTo>
                    <a:pt x="193" y="143"/>
                    <a:pt x="193" y="143"/>
                    <a:pt x="193" y="143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2" y="103"/>
                    <a:pt x="172" y="103"/>
                    <a:pt x="172" y="10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3" y="86"/>
                    <a:pt x="163" y="86"/>
                    <a:pt x="163" y="86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2" y="197"/>
                    <a:pt x="72" y="197"/>
                    <a:pt x="72" y="197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1" y="178"/>
                    <a:pt x="147" y="182"/>
                    <a:pt x="150" y="183"/>
                  </a:cubicBezTo>
                  <a:cubicBezTo>
                    <a:pt x="153" y="183"/>
                    <a:pt x="164" y="186"/>
                    <a:pt x="164" y="186"/>
                  </a:cubicBezTo>
                  <a:cubicBezTo>
                    <a:pt x="176" y="183"/>
                    <a:pt x="176" y="183"/>
                    <a:pt x="176" y="183"/>
                  </a:cubicBezTo>
                  <a:cubicBezTo>
                    <a:pt x="189" y="183"/>
                    <a:pt x="189" y="183"/>
                    <a:pt x="189" y="183"/>
                  </a:cubicBezTo>
                  <a:cubicBezTo>
                    <a:pt x="200" y="170"/>
                    <a:pt x="200" y="170"/>
                    <a:pt x="200" y="170"/>
                  </a:cubicBezTo>
                  <a:lnTo>
                    <a:pt x="196" y="16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12">
              <a:extLst>
                <a:ext uri="{FF2B5EF4-FFF2-40B4-BE49-F238E27FC236}">
                  <a16:creationId xmlns:a16="http://schemas.microsoft.com/office/drawing/2014/main" id="{8804C64A-5125-9148-8C84-B5923930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056" y="3919743"/>
              <a:ext cx="418009" cy="338389"/>
            </a:xfrm>
            <a:custGeom>
              <a:avLst/>
              <a:gdLst>
                <a:gd name="T0" fmla="*/ 124 w 273"/>
                <a:gd name="T1" fmla="*/ 0 h 221"/>
                <a:gd name="T2" fmla="*/ 152 w 273"/>
                <a:gd name="T3" fmla="*/ 26 h 221"/>
                <a:gd name="T4" fmla="*/ 150 w 273"/>
                <a:gd name="T5" fmla="*/ 45 h 221"/>
                <a:gd name="T6" fmla="*/ 174 w 273"/>
                <a:gd name="T7" fmla="*/ 41 h 221"/>
                <a:gd name="T8" fmla="*/ 191 w 273"/>
                <a:gd name="T9" fmla="*/ 52 h 221"/>
                <a:gd name="T10" fmla="*/ 208 w 273"/>
                <a:gd name="T11" fmla="*/ 71 h 221"/>
                <a:gd name="T12" fmla="*/ 224 w 273"/>
                <a:gd name="T13" fmla="*/ 89 h 221"/>
                <a:gd name="T14" fmla="*/ 243 w 273"/>
                <a:gd name="T15" fmla="*/ 84 h 221"/>
                <a:gd name="T16" fmla="*/ 250 w 273"/>
                <a:gd name="T17" fmla="*/ 95 h 221"/>
                <a:gd name="T18" fmla="*/ 254 w 273"/>
                <a:gd name="T19" fmla="*/ 123 h 221"/>
                <a:gd name="T20" fmla="*/ 269 w 273"/>
                <a:gd name="T21" fmla="*/ 141 h 221"/>
                <a:gd name="T22" fmla="*/ 273 w 273"/>
                <a:gd name="T23" fmla="*/ 158 h 221"/>
                <a:gd name="T24" fmla="*/ 256 w 273"/>
                <a:gd name="T25" fmla="*/ 182 h 221"/>
                <a:gd name="T26" fmla="*/ 232 w 273"/>
                <a:gd name="T27" fmla="*/ 188 h 221"/>
                <a:gd name="T28" fmla="*/ 219 w 273"/>
                <a:gd name="T29" fmla="*/ 197 h 221"/>
                <a:gd name="T30" fmla="*/ 206 w 273"/>
                <a:gd name="T31" fmla="*/ 171 h 221"/>
                <a:gd name="T32" fmla="*/ 180 w 273"/>
                <a:gd name="T33" fmla="*/ 158 h 221"/>
                <a:gd name="T34" fmla="*/ 169 w 273"/>
                <a:gd name="T35" fmla="*/ 169 h 221"/>
                <a:gd name="T36" fmla="*/ 150 w 273"/>
                <a:gd name="T37" fmla="*/ 143 h 221"/>
                <a:gd name="T38" fmla="*/ 133 w 273"/>
                <a:gd name="T39" fmla="*/ 156 h 221"/>
                <a:gd name="T40" fmla="*/ 113 w 273"/>
                <a:gd name="T41" fmla="*/ 149 h 221"/>
                <a:gd name="T42" fmla="*/ 96 w 273"/>
                <a:gd name="T43" fmla="*/ 162 h 221"/>
                <a:gd name="T44" fmla="*/ 93 w 273"/>
                <a:gd name="T45" fmla="*/ 191 h 221"/>
                <a:gd name="T46" fmla="*/ 102 w 273"/>
                <a:gd name="T47" fmla="*/ 201 h 221"/>
                <a:gd name="T48" fmla="*/ 96 w 273"/>
                <a:gd name="T49" fmla="*/ 219 h 221"/>
                <a:gd name="T50" fmla="*/ 74 w 273"/>
                <a:gd name="T51" fmla="*/ 221 h 221"/>
                <a:gd name="T52" fmla="*/ 63 w 273"/>
                <a:gd name="T53" fmla="*/ 206 h 221"/>
                <a:gd name="T54" fmla="*/ 22 w 273"/>
                <a:gd name="T55" fmla="*/ 201 h 221"/>
                <a:gd name="T56" fmla="*/ 7 w 273"/>
                <a:gd name="T57" fmla="*/ 184 h 221"/>
                <a:gd name="T58" fmla="*/ 0 w 273"/>
                <a:gd name="T59" fmla="*/ 165 h 221"/>
                <a:gd name="T60" fmla="*/ 18 w 273"/>
                <a:gd name="T61" fmla="*/ 145 h 221"/>
                <a:gd name="T62" fmla="*/ 31 w 273"/>
                <a:gd name="T63" fmla="*/ 125 h 221"/>
                <a:gd name="T64" fmla="*/ 39 w 273"/>
                <a:gd name="T65" fmla="*/ 121 h 221"/>
                <a:gd name="T66" fmla="*/ 46 w 273"/>
                <a:gd name="T67" fmla="*/ 110 h 221"/>
                <a:gd name="T68" fmla="*/ 37 w 273"/>
                <a:gd name="T69" fmla="*/ 99 h 221"/>
                <a:gd name="T70" fmla="*/ 39 w 273"/>
                <a:gd name="T71" fmla="*/ 84 h 221"/>
                <a:gd name="T72" fmla="*/ 52 w 273"/>
                <a:gd name="T73" fmla="*/ 73 h 221"/>
                <a:gd name="T74" fmla="*/ 54 w 273"/>
                <a:gd name="T75" fmla="*/ 43 h 221"/>
                <a:gd name="T76" fmla="*/ 46 w 273"/>
                <a:gd name="T77" fmla="*/ 26 h 221"/>
                <a:gd name="T78" fmla="*/ 65 w 273"/>
                <a:gd name="T79" fmla="*/ 15 h 221"/>
                <a:gd name="T80" fmla="*/ 76 w 273"/>
                <a:gd name="T81" fmla="*/ 28 h 221"/>
                <a:gd name="T82" fmla="*/ 106 w 273"/>
                <a:gd name="T83" fmla="*/ 26 h 221"/>
                <a:gd name="T84" fmla="*/ 113 w 273"/>
                <a:gd name="T85" fmla="*/ 8 h 221"/>
                <a:gd name="T86" fmla="*/ 124 w 273"/>
                <a:gd name="T8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3" h="221">
                  <a:moveTo>
                    <a:pt x="124" y="0"/>
                  </a:moveTo>
                  <a:lnTo>
                    <a:pt x="152" y="26"/>
                  </a:lnTo>
                  <a:lnTo>
                    <a:pt x="150" y="45"/>
                  </a:lnTo>
                  <a:lnTo>
                    <a:pt x="174" y="41"/>
                  </a:lnTo>
                  <a:lnTo>
                    <a:pt x="191" y="52"/>
                  </a:lnTo>
                  <a:lnTo>
                    <a:pt x="208" y="71"/>
                  </a:lnTo>
                  <a:lnTo>
                    <a:pt x="224" y="89"/>
                  </a:lnTo>
                  <a:lnTo>
                    <a:pt x="243" y="84"/>
                  </a:lnTo>
                  <a:lnTo>
                    <a:pt x="250" y="95"/>
                  </a:lnTo>
                  <a:lnTo>
                    <a:pt x="254" y="123"/>
                  </a:lnTo>
                  <a:lnTo>
                    <a:pt x="269" y="141"/>
                  </a:lnTo>
                  <a:lnTo>
                    <a:pt x="273" y="158"/>
                  </a:lnTo>
                  <a:lnTo>
                    <a:pt x="256" y="182"/>
                  </a:lnTo>
                  <a:lnTo>
                    <a:pt x="232" y="188"/>
                  </a:lnTo>
                  <a:lnTo>
                    <a:pt x="219" y="197"/>
                  </a:lnTo>
                  <a:lnTo>
                    <a:pt x="206" y="171"/>
                  </a:lnTo>
                  <a:lnTo>
                    <a:pt x="180" y="158"/>
                  </a:lnTo>
                  <a:lnTo>
                    <a:pt x="169" y="169"/>
                  </a:lnTo>
                  <a:lnTo>
                    <a:pt x="150" y="143"/>
                  </a:lnTo>
                  <a:lnTo>
                    <a:pt x="133" y="156"/>
                  </a:lnTo>
                  <a:lnTo>
                    <a:pt x="113" y="149"/>
                  </a:lnTo>
                  <a:lnTo>
                    <a:pt x="96" y="162"/>
                  </a:lnTo>
                  <a:lnTo>
                    <a:pt x="93" y="191"/>
                  </a:lnTo>
                  <a:lnTo>
                    <a:pt x="102" y="201"/>
                  </a:lnTo>
                  <a:lnTo>
                    <a:pt x="96" y="219"/>
                  </a:lnTo>
                  <a:lnTo>
                    <a:pt x="74" y="221"/>
                  </a:lnTo>
                  <a:lnTo>
                    <a:pt x="63" y="206"/>
                  </a:lnTo>
                  <a:lnTo>
                    <a:pt x="22" y="201"/>
                  </a:lnTo>
                  <a:lnTo>
                    <a:pt x="7" y="184"/>
                  </a:lnTo>
                  <a:lnTo>
                    <a:pt x="0" y="165"/>
                  </a:lnTo>
                  <a:lnTo>
                    <a:pt x="18" y="145"/>
                  </a:lnTo>
                  <a:lnTo>
                    <a:pt x="31" y="125"/>
                  </a:lnTo>
                  <a:lnTo>
                    <a:pt x="39" y="121"/>
                  </a:lnTo>
                  <a:lnTo>
                    <a:pt x="46" y="110"/>
                  </a:lnTo>
                  <a:lnTo>
                    <a:pt x="37" y="99"/>
                  </a:lnTo>
                  <a:lnTo>
                    <a:pt x="39" y="84"/>
                  </a:lnTo>
                  <a:lnTo>
                    <a:pt x="52" y="73"/>
                  </a:lnTo>
                  <a:lnTo>
                    <a:pt x="54" y="43"/>
                  </a:lnTo>
                  <a:lnTo>
                    <a:pt x="46" y="26"/>
                  </a:lnTo>
                  <a:lnTo>
                    <a:pt x="65" y="15"/>
                  </a:lnTo>
                  <a:lnTo>
                    <a:pt x="76" y="28"/>
                  </a:lnTo>
                  <a:lnTo>
                    <a:pt x="106" y="26"/>
                  </a:lnTo>
                  <a:lnTo>
                    <a:pt x="113" y="8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3">
              <a:extLst>
                <a:ext uri="{FF2B5EF4-FFF2-40B4-BE49-F238E27FC236}">
                  <a16:creationId xmlns:a16="http://schemas.microsoft.com/office/drawing/2014/main" id="{549E8636-D4D3-1C4C-B8D3-28755833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362" y="4138700"/>
              <a:ext cx="440975" cy="381262"/>
            </a:xfrm>
            <a:custGeom>
              <a:avLst/>
              <a:gdLst>
                <a:gd name="T0" fmla="*/ 286 w 288"/>
                <a:gd name="T1" fmla="*/ 102 h 249"/>
                <a:gd name="T2" fmla="*/ 280 w 288"/>
                <a:gd name="T3" fmla="*/ 80 h 249"/>
                <a:gd name="T4" fmla="*/ 288 w 288"/>
                <a:gd name="T5" fmla="*/ 67 h 249"/>
                <a:gd name="T6" fmla="*/ 262 w 288"/>
                <a:gd name="T7" fmla="*/ 39 h 249"/>
                <a:gd name="T8" fmla="*/ 243 w 288"/>
                <a:gd name="T9" fmla="*/ 37 h 249"/>
                <a:gd name="T10" fmla="*/ 228 w 288"/>
                <a:gd name="T11" fmla="*/ 48 h 249"/>
                <a:gd name="T12" fmla="*/ 199 w 288"/>
                <a:gd name="T13" fmla="*/ 15 h 249"/>
                <a:gd name="T14" fmla="*/ 182 w 288"/>
                <a:gd name="T15" fmla="*/ 39 h 249"/>
                <a:gd name="T16" fmla="*/ 158 w 288"/>
                <a:gd name="T17" fmla="*/ 45 h 249"/>
                <a:gd name="T18" fmla="*/ 145 w 288"/>
                <a:gd name="T19" fmla="*/ 54 h 249"/>
                <a:gd name="T20" fmla="*/ 132 w 288"/>
                <a:gd name="T21" fmla="*/ 28 h 249"/>
                <a:gd name="T22" fmla="*/ 106 w 288"/>
                <a:gd name="T23" fmla="*/ 15 h 249"/>
                <a:gd name="T24" fmla="*/ 95 w 288"/>
                <a:gd name="T25" fmla="*/ 26 h 249"/>
                <a:gd name="T26" fmla="*/ 76 w 288"/>
                <a:gd name="T27" fmla="*/ 0 h 249"/>
                <a:gd name="T28" fmla="*/ 59 w 288"/>
                <a:gd name="T29" fmla="*/ 13 h 249"/>
                <a:gd name="T30" fmla="*/ 39 w 288"/>
                <a:gd name="T31" fmla="*/ 6 h 249"/>
                <a:gd name="T32" fmla="*/ 22 w 288"/>
                <a:gd name="T33" fmla="*/ 19 h 249"/>
                <a:gd name="T34" fmla="*/ 19 w 288"/>
                <a:gd name="T35" fmla="*/ 48 h 249"/>
                <a:gd name="T36" fmla="*/ 28 w 288"/>
                <a:gd name="T37" fmla="*/ 58 h 249"/>
                <a:gd name="T38" fmla="*/ 22 w 288"/>
                <a:gd name="T39" fmla="*/ 76 h 249"/>
                <a:gd name="T40" fmla="*/ 0 w 288"/>
                <a:gd name="T41" fmla="*/ 78 h 249"/>
                <a:gd name="T42" fmla="*/ 9 w 288"/>
                <a:gd name="T43" fmla="*/ 100 h 249"/>
                <a:gd name="T44" fmla="*/ 6 w 288"/>
                <a:gd name="T45" fmla="*/ 121 h 249"/>
                <a:gd name="T46" fmla="*/ 30 w 288"/>
                <a:gd name="T47" fmla="*/ 130 h 249"/>
                <a:gd name="T48" fmla="*/ 35 w 288"/>
                <a:gd name="T49" fmla="*/ 163 h 249"/>
                <a:gd name="T50" fmla="*/ 54 w 288"/>
                <a:gd name="T51" fmla="*/ 189 h 249"/>
                <a:gd name="T52" fmla="*/ 46 w 288"/>
                <a:gd name="T53" fmla="*/ 212 h 249"/>
                <a:gd name="T54" fmla="*/ 61 w 288"/>
                <a:gd name="T55" fmla="*/ 232 h 249"/>
                <a:gd name="T56" fmla="*/ 67 w 288"/>
                <a:gd name="T57" fmla="*/ 245 h 249"/>
                <a:gd name="T58" fmla="*/ 111 w 288"/>
                <a:gd name="T59" fmla="*/ 249 h 249"/>
                <a:gd name="T60" fmla="*/ 126 w 288"/>
                <a:gd name="T61" fmla="*/ 225 h 249"/>
                <a:gd name="T62" fmla="*/ 150 w 288"/>
                <a:gd name="T63" fmla="*/ 212 h 249"/>
                <a:gd name="T64" fmla="*/ 163 w 288"/>
                <a:gd name="T65" fmla="*/ 217 h 249"/>
                <a:gd name="T66" fmla="*/ 171 w 288"/>
                <a:gd name="T67" fmla="*/ 204 h 249"/>
                <a:gd name="T68" fmla="*/ 204 w 288"/>
                <a:gd name="T69" fmla="*/ 199 h 249"/>
                <a:gd name="T70" fmla="*/ 223 w 288"/>
                <a:gd name="T71" fmla="*/ 165 h 249"/>
                <a:gd name="T72" fmla="*/ 254 w 288"/>
                <a:gd name="T73" fmla="*/ 152 h 249"/>
                <a:gd name="T74" fmla="*/ 275 w 288"/>
                <a:gd name="T75" fmla="*/ 134 h 249"/>
                <a:gd name="T76" fmla="*/ 286 w 288"/>
                <a:gd name="T77" fmla="*/ 10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249">
                  <a:moveTo>
                    <a:pt x="286" y="102"/>
                  </a:moveTo>
                  <a:lnTo>
                    <a:pt x="280" y="80"/>
                  </a:lnTo>
                  <a:lnTo>
                    <a:pt x="288" y="67"/>
                  </a:lnTo>
                  <a:lnTo>
                    <a:pt x="262" y="39"/>
                  </a:lnTo>
                  <a:lnTo>
                    <a:pt x="243" y="37"/>
                  </a:lnTo>
                  <a:lnTo>
                    <a:pt x="228" y="48"/>
                  </a:lnTo>
                  <a:lnTo>
                    <a:pt x="199" y="15"/>
                  </a:lnTo>
                  <a:lnTo>
                    <a:pt x="182" y="39"/>
                  </a:lnTo>
                  <a:lnTo>
                    <a:pt x="158" y="45"/>
                  </a:lnTo>
                  <a:lnTo>
                    <a:pt x="145" y="54"/>
                  </a:lnTo>
                  <a:lnTo>
                    <a:pt x="132" y="28"/>
                  </a:lnTo>
                  <a:lnTo>
                    <a:pt x="106" y="15"/>
                  </a:lnTo>
                  <a:lnTo>
                    <a:pt x="95" y="26"/>
                  </a:lnTo>
                  <a:lnTo>
                    <a:pt x="76" y="0"/>
                  </a:lnTo>
                  <a:lnTo>
                    <a:pt x="59" y="13"/>
                  </a:lnTo>
                  <a:lnTo>
                    <a:pt x="39" y="6"/>
                  </a:lnTo>
                  <a:lnTo>
                    <a:pt x="22" y="19"/>
                  </a:lnTo>
                  <a:lnTo>
                    <a:pt x="19" y="48"/>
                  </a:lnTo>
                  <a:lnTo>
                    <a:pt x="28" y="58"/>
                  </a:lnTo>
                  <a:lnTo>
                    <a:pt x="22" y="76"/>
                  </a:lnTo>
                  <a:lnTo>
                    <a:pt x="0" y="78"/>
                  </a:lnTo>
                  <a:lnTo>
                    <a:pt x="9" y="100"/>
                  </a:lnTo>
                  <a:lnTo>
                    <a:pt x="6" y="121"/>
                  </a:lnTo>
                  <a:lnTo>
                    <a:pt x="30" y="130"/>
                  </a:lnTo>
                  <a:lnTo>
                    <a:pt x="35" y="163"/>
                  </a:lnTo>
                  <a:lnTo>
                    <a:pt x="54" y="189"/>
                  </a:lnTo>
                  <a:lnTo>
                    <a:pt x="46" y="212"/>
                  </a:lnTo>
                  <a:lnTo>
                    <a:pt x="61" y="232"/>
                  </a:lnTo>
                  <a:lnTo>
                    <a:pt x="67" y="245"/>
                  </a:lnTo>
                  <a:lnTo>
                    <a:pt x="111" y="249"/>
                  </a:lnTo>
                  <a:lnTo>
                    <a:pt x="126" y="225"/>
                  </a:lnTo>
                  <a:lnTo>
                    <a:pt x="150" y="212"/>
                  </a:lnTo>
                  <a:lnTo>
                    <a:pt x="163" y="217"/>
                  </a:lnTo>
                  <a:lnTo>
                    <a:pt x="171" y="204"/>
                  </a:lnTo>
                  <a:lnTo>
                    <a:pt x="204" y="199"/>
                  </a:lnTo>
                  <a:lnTo>
                    <a:pt x="223" y="165"/>
                  </a:lnTo>
                  <a:lnTo>
                    <a:pt x="254" y="152"/>
                  </a:lnTo>
                  <a:lnTo>
                    <a:pt x="275" y="134"/>
                  </a:lnTo>
                  <a:lnTo>
                    <a:pt x="286" y="10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4">
              <a:extLst>
                <a:ext uri="{FF2B5EF4-FFF2-40B4-BE49-F238E27FC236}">
                  <a16:creationId xmlns:a16="http://schemas.microsoft.com/office/drawing/2014/main" id="{7752D952-6CA1-344B-B6F3-93820EAA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43" y="1420871"/>
              <a:ext cx="607874" cy="834488"/>
            </a:xfrm>
            <a:custGeom>
              <a:avLst/>
              <a:gdLst>
                <a:gd name="T0" fmla="*/ 98 w 397"/>
                <a:gd name="T1" fmla="*/ 293 h 545"/>
                <a:gd name="T2" fmla="*/ 96 w 397"/>
                <a:gd name="T3" fmla="*/ 267 h 545"/>
                <a:gd name="T4" fmla="*/ 107 w 397"/>
                <a:gd name="T5" fmla="*/ 256 h 545"/>
                <a:gd name="T6" fmla="*/ 118 w 397"/>
                <a:gd name="T7" fmla="*/ 237 h 545"/>
                <a:gd name="T8" fmla="*/ 133 w 397"/>
                <a:gd name="T9" fmla="*/ 254 h 545"/>
                <a:gd name="T10" fmla="*/ 118 w 397"/>
                <a:gd name="T11" fmla="*/ 267 h 545"/>
                <a:gd name="T12" fmla="*/ 109 w 397"/>
                <a:gd name="T13" fmla="*/ 293 h 545"/>
                <a:gd name="T14" fmla="*/ 124 w 397"/>
                <a:gd name="T15" fmla="*/ 302 h 545"/>
                <a:gd name="T16" fmla="*/ 128 w 397"/>
                <a:gd name="T17" fmla="*/ 347 h 545"/>
                <a:gd name="T18" fmla="*/ 141 w 397"/>
                <a:gd name="T19" fmla="*/ 376 h 545"/>
                <a:gd name="T20" fmla="*/ 148 w 397"/>
                <a:gd name="T21" fmla="*/ 400 h 545"/>
                <a:gd name="T22" fmla="*/ 154 w 397"/>
                <a:gd name="T23" fmla="*/ 426 h 545"/>
                <a:gd name="T24" fmla="*/ 174 w 397"/>
                <a:gd name="T25" fmla="*/ 449 h 545"/>
                <a:gd name="T26" fmla="*/ 172 w 397"/>
                <a:gd name="T27" fmla="*/ 482 h 545"/>
                <a:gd name="T28" fmla="*/ 191 w 397"/>
                <a:gd name="T29" fmla="*/ 506 h 545"/>
                <a:gd name="T30" fmla="*/ 224 w 397"/>
                <a:gd name="T31" fmla="*/ 530 h 545"/>
                <a:gd name="T32" fmla="*/ 254 w 397"/>
                <a:gd name="T33" fmla="*/ 545 h 545"/>
                <a:gd name="T34" fmla="*/ 291 w 397"/>
                <a:gd name="T35" fmla="*/ 543 h 545"/>
                <a:gd name="T36" fmla="*/ 326 w 397"/>
                <a:gd name="T37" fmla="*/ 545 h 545"/>
                <a:gd name="T38" fmla="*/ 360 w 397"/>
                <a:gd name="T39" fmla="*/ 517 h 545"/>
                <a:gd name="T40" fmla="*/ 384 w 397"/>
                <a:gd name="T41" fmla="*/ 484 h 545"/>
                <a:gd name="T42" fmla="*/ 393 w 397"/>
                <a:gd name="T43" fmla="*/ 441 h 545"/>
                <a:gd name="T44" fmla="*/ 397 w 397"/>
                <a:gd name="T45" fmla="*/ 415 h 545"/>
                <a:gd name="T46" fmla="*/ 380 w 397"/>
                <a:gd name="T47" fmla="*/ 393 h 545"/>
                <a:gd name="T48" fmla="*/ 382 w 397"/>
                <a:gd name="T49" fmla="*/ 356 h 545"/>
                <a:gd name="T50" fmla="*/ 378 w 397"/>
                <a:gd name="T51" fmla="*/ 339 h 545"/>
                <a:gd name="T52" fmla="*/ 386 w 397"/>
                <a:gd name="T53" fmla="*/ 311 h 545"/>
                <a:gd name="T54" fmla="*/ 391 w 397"/>
                <a:gd name="T55" fmla="*/ 276 h 545"/>
                <a:gd name="T56" fmla="*/ 384 w 397"/>
                <a:gd name="T57" fmla="*/ 241 h 545"/>
                <a:gd name="T58" fmla="*/ 367 w 397"/>
                <a:gd name="T59" fmla="*/ 219 h 545"/>
                <a:gd name="T60" fmla="*/ 369 w 397"/>
                <a:gd name="T61" fmla="*/ 191 h 545"/>
                <a:gd name="T62" fmla="*/ 354 w 397"/>
                <a:gd name="T63" fmla="*/ 183 h 545"/>
                <a:gd name="T64" fmla="*/ 356 w 397"/>
                <a:gd name="T65" fmla="*/ 157 h 545"/>
                <a:gd name="T66" fmla="*/ 343 w 397"/>
                <a:gd name="T67" fmla="*/ 139 h 545"/>
                <a:gd name="T68" fmla="*/ 323 w 397"/>
                <a:gd name="T69" fmla="*/ 126 h 545"/>
                <a:gd name="T70" fmla="*/ 326 w 397"/>
                <a:gd name="T71" fmla="*/ 105 h 545"/>
                <a:gd name="T72" fmla="*/ 321 w 397"/>
                <a:gd name="T73" fmla="*/ 81 h 545"/>
                <a:gd name="T74" fmla="*/ 336 w 397"/>
                <a:gd name="T75" fmla="*/ 70 h 545"/>
                <a:gd name="T76" fmla="*/ 347 w 397"/>
                <a:gd name="T77" fmla="*/ 85 h 545"/>
                <a:gd name="T78" fmla="*/ 360 w 397"/>
                <a:gd name="T79" fmla="*/ 96 h 545"/>
                <a:gd name="T80" fmla="*/ 356 w 397"/>
                <a:gd name="T81" fmla="*/ 74 h 545"/>
                <a:gd name="T82" fmla="*/ 358 w 397"/>
                <a:gd name="T83" fmla="*/ 55 h 545"/>
                <a:gd name="T84" fmla="*/ 330 w 397"/>
                <a:gd name="T85" fmla="*/ 50 h 545"/>
                <a:gd name="T86" fmla="*/ 310 w 397"/>
                <a:gd name="T87" fmla="*/ 50 h 545"/>
                <a:gd name="T88" fmla="*/ 317 w 397"/>
                <a:gd name="T89" fmla="*/ 26 h 545"/>
                <a:gd name="T90" fmla="*/ 295 w 397"/>
                <a:gd name="T91" fmla="*/ 37 h 545"/>
                <a:gd name="T92" fmla="*/ 280 w 397"/>
                <a:gd name="T93" fmla="*/ 20 h 545"/>
                <a:gd name="T94" fmla="*/ 261 w 397"/>
                <a:gd name="T95" fmla="*/ 18 h 545"/>
                <a:gd name="T96" fmla="*/ 228 w 397"/>
                <a:gd name="T97" fmla="*/ 0 h 545"/>
                <a:gd name="T98" fmla="*/ 176 w 397"/>
                <a:gd name="T99" fmla="*/ 20 h 545"/>
                <a:gd name="T100" fmla="*/ 135 w 397"/>
                <a:gd name="T101" fmla="*/ 35 h 545"/>
                <a:gd name="T102" fmla="*/ 128 w 397"/>
                <a:gd name="T103" fmla="*/ 100 h 545"/>
                <a:gd name="T104" fmla="*/ 107 w 397"/>
                <a:gd name="T105" fmla="*/ 131 h 545"/>
                <a:gd name="T106" fmla="*/ 46 w 397"/>
                <a:gd name="T107" fmla="*/ 124 h 545"/>
                <a:gd name="T108" fmla="*/ 7 w 397"/>
                <a:gd name="T109" fmla="*/ 157 h 545"/>
                <a:gd name="T110" fmla="*/ 0 w 397"/>
                <a:gd name="T111" fmla="*/ 178 h 545"/>
                <a:gd name="T112" fmla="*/ 53 w 397"/>
                <a:gd name="T113" fmla="*/ 235 h 545"/>
                <a:gd name="T114" fmla="*/ 48 w 397"/>
                <a:gd name="T115" fmla="*/ 256 h 545"/>
                <a:gd name="T116" fmla="*/ 40 w 397"/>
                <a:gd name="T117" fmla="*/ 272 h 545"/>
                <a:gd name="T118" fmla="*/ 50 w 397"/>
                <a:gd name="T119" fmla="*/ 287 h 545"/>
                <a:gd name="T120" fmla="*/ 70 w 397"/>
                <a:gd name="T121" fmla="*/ 285 h 545"/>
                <a:gd name="T122" fmla="*/ 83 w 397"/>
                <a:gd name="T123" fmla="*/ 293 h 545"/>
                <a:gd name="T124" fmla="*/ 98 w 397"/>
                <a:gd name="T125" fmla="*/ 29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545">
                  <a:moveTo>
                    <a:pt x="98" y="293"/>
                  </a:moveTo>
                  <a:lnTo>
                    <a:pt x="96" y="267"/>
                  </a:lnTo>
                  <a:lnTo>
                    <a:pt x="107" y="256"/>
                  </a:lnTo>
                  <a:lnTo>
                    <a:pt x="118" y="237"/>
                  </a:lnTo>
                  <a:lnTo>
                    <a:pt x="133" y="254"/>
                  </a:lnTo>
                  <a:lnTo>
                    <a:pt x="118" y="267"/>
                  </a:lnTo>
                  <a:lnTo>
                    <a:pt x="109" y="293"/>
                  </a:lnTo>
                  <a:lnTo>
                    <a:pt x="124" y="302"/>
                  </a:lnTo>
                  <a:lnTo>
                    <a:pt x="128" y="347"/>
                  </a:lnTo>
                  <a:lnTo>
                    <a:pt x="141" y="376"/>
                  </a:lnTo>
                  <a:lnTo>
                    <a:pt x="148" y="400"/>
                  </a:lnTo>
                  <a:lnTo>
                    <a:pt x="154" y="426"/>
                  </a:lnTo>
                  <a:lnTo>
                    <a:pt x="174" y="449"/>
                  </a:lnTo>
                  <a:lnTo>
                    <a:pt x="172" y="482"/>
                  </a:lnTo>
                  <a:lnTo>
                    <a:pt x="191" y="506"/>
                  </a:lnTo>
                  <a:lnTo>
                    <a:pt x="224" y="530"/>
                  </a:lnTo>
                  <a:lnTo>
                    <a:pt x="254" y="545"/>
                  </a:lnTo>
                  <a:lnTo>
                    <a:pt x="291" y="543"/>
                  </a:lnTo>
                  <a:lnTo>
                    <a:pt x="326" y="545"/>
                  </a:lnTo>
                  <a:lnTo>
                    <a:pt x="360" y="517"/>
                  </a:lnTo>
                  <a:lnTo>
                    <a:pt x="384" y="484"/>
                  </a:lnTo>
                  <a:lnTo>
                    <a:pt x="393" y="441"/>
                  </a:lnTo>
                  <a:lnTo>
                    <a:pt x="397" y="415"/>
                  </a:lnTo>
                  <a:lnTo>
                    <a:pt x="380" y="393"/>
                  </a:lnTo>
                  <a:lnTo>
                    <a:pt x="382" y="356"/>
                  </a:lnTo>
                  <a:lnTo>
                    <a:pt x="378" y="339"/>
                  </a:lnTo>
                  <a:lnTo>
                    <a:pt x="386" y="311"/>
                  </a:lnTo>
                  <a:lnTo>
                    <a:pt x="391" y="276"/>
                  </a:lnTo>
                  <a:lnTo>
                    <a:pt x="384" y="241"/>
                  </a:lnTo>
                  <a:lnTo>
                    <a:pt x="367" y="219"/>
                  </a:lnTo>
                  <a:lnTo>
                    <a:pt x="369" y="191"/>
                  </a:lnTo>
                  <a:lnTo>
                    <a:pt x="354" y="183"/>
                  </a:lnTo>
                  <a:lnTo>
                    <a:pt x="356" y="157"/>
                  </a:lnTo>
                  <a:lnTo>
                    <a:pt x="343" y="139"/>
                  </a:lnTo>
                  <a:lnTo>
                    <a:pt x="323" y="126"/>
                  </a:lnTo>
                  <a:lnTo>
                    <a:pt x="326" y="105"/>
                  </a:lnTo>
                  <a:lnTo>
                    <a:pt x="321" y="81"/>
                  </a:lnTo>
                  <a:lnTo>
                    <a:pt x="336" y="70"/>
                  </a:lnTo>
                  <a:lnTo>
                    <a:pt x="347" y="85"/>
                  </a:lnTo>
                  <a:lnTo>
                    <a:pt x="360" y="96"/>
                  </a:lnTo>
                  <a:lnTo>
                    <a:pt x="356" y="74"/>
                  </a:lnTo>
                  <a:lnTo>
                    <a:pt x="358" y="55"/>
                  </a:lnTo>
                  <a:lnTo>
                    <a:pt x="330" y="50"/>
                  </a:lnTo>
                  <a:lnTo>
                    <a:pt x="310" y="50"/>
                  </a:lnTo>
                  <a:lnTo>
                    <a:pt x="317" y="26"/>
                  </a:lnTo>
                  <a:lnTo>
                    <a:pt x="295" y="37"/>
                  </a:lnTo>
                  <a:lnTo>
                    <a:pt x="280" y="20"/>
                  </a:lnTo>
                  <a:lnTo>
                    <a:pt x="261" y="18"/>
                  </a:lnTo>
                  <a:lnTo>
                    <a:pt x="228" y="0"/>
                  </a:lnTo>
                  <a:lnTo>
                    <a:pt x="176" y="20"/>
                  </a:lnTo>
                  <a:lnTo>
                    <a:pt x="135" y="35"/>
                  </a:lnTo>
                  <a:lnTo>
                    <a:pt x="128" y="100"/>
                  </a:lnTo>
                  <a:lnTo>
                    <a:pt x="107" y="131"/>
                  </a:lnTo>
                  <a:lnTo>
                    <a:pt x="46" y="124"/>
                  </a:lnTo>
                  <a:lnTo>
                    <a:pt x="7" y="157"/>
                  </a:lnTo>
                  <a:lnTo>
                    <a:pt x="0" y="178"/>
                  </a:lnTo>
                  <a:lnTo>
                    <a:pt x="53" y="235"/>
                  </a:lnTo>
                  <a:lnTo>
                    <a:pt x="48" y="256"/>
                  </a:lnTo>
                  <a:lnTo>
                    <a:pt x="40" y="272"/>
                  </a:lnTo>
                  <a:lnTo>
                    <a:pt x="50" y="287"/>
                  </a:lnTo>
                  <a:lnTo>
                    <a:pt x="70" y="285"/>
                  </a:lnTo>
                  <a:lnTo>
                    <a:pt x="83" y="293"/>
                  </a:lnTo>
                  <a:lnTo>
                    <a:pt x="98" y="29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5">
              <a:extLst>
                <a:ext uri="{FF2B5EF4-FFF2-40B4-BE49-F238E27FC236}">
                  <a16:creationId xmlns:a16="http://schemas.microsoft.com/office/drawing/2014/main" id="{D9D4A87F-7F6D-CA4E-895E-FCDD9EAD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531" y="2249235"/>
              <a:ext cx="388917" cy="560409"/>
            </a:xfrm>
            <a:custGeom>
              <a:avLst/>
              <a:gdLst>
                <a:gd name="T0" fmla="*/ 61 w 254"/>
                <a:gd name="T1" fmla="*/ 344 h 366"/>
                <a:gd name="T2" fmla="*/ 76 w 254"/>
                <a:gd name="T3" fmla="*/ 366 h 366"/>
                <a:gd name="T4" fmla="*/ 85 w 254"/>
                <a:gd name="T5" fmla="*/ 347 h 366"/>
                <a:gd name="T6" fmla="*/ 102 w 254"/>
                <a:gd name="T7" fmla="*/ 349 h 366"/>
                <a:gd name="T8" fmla="*/ 111 w 254"/>
                <a:gd name="T9" fmla="*/ 338 h 366"/>
                <a:gd name="T10" fmla="*/ 117 w 254"/>
                <a:gd name="T11" fmla="*/ 323 h 366"/>
                <a:gd name="T12" fmla="*/ 124 w 254"/>
                <a:gd name="T13" fmla="*/ 299 h 366"/>
                <a:gd name="T14" fmla="*/ 135 w 254"/>
                <a:gd name="T15" fmla="*/ 290 h 366"/>
                <a:gd name="T16" fmla="*/ 139 w 254"/>
                <a:gd name="T17" fmla="*/ 275 h 366"/>
                <a:gd name="T18" fmla="*/ 158 w 254"/>
                <a:gd name="T19" fmla="*/ 262 h 366"/>
                <a:gd name="T20" fmla="*/ 150 w 254"/>
                <a:gd name="T21" fmla="*/ 251 h 366"/>
                <a:gd name="T22" fmla="*/ 161 w 254"/>
                <a:gd name="T23" fmla="*/ 242 h 366"/>
                <a:gd name="T24" fmla="*/ 171 w 254"/>
                <a:gd name="T25" fmla="*/ 238 h 366"/>
                <a:gd name="T26" fmla="*/ 174 w 254"/>
                <a:gd name="T27" fmla="*/ 221 h 366"/>
                <a:gd name="T28" fmla="*/ 182 w 254"/>
                <a:gd name="T29" fmla="*/ 216 h 366"/>
                <a:gd name="T30" fmla="*/ 195 w 254"/>
                <a:gd name="T31" fmla="*/ 206 h 366"/>
                <a:gd name="T32" fmla="*/ 213 w 254"/>
                <a:gd name="T33" fmla="*/ 201 h 366"/>
                <a:gd name="T34" fmla="*/ 221 w 254"/>
                <a:gd name="T35" fmla="*/ 184 h 366"/>
                <a:gd name="T36" fmla="*/ 208 w 254"/>
                <a:gd name="T37" fmla="*/ 173 h 366"/>
                <a:gd name="T38" fmla="*/ 206 w 254"/>
                <a:gd name="T39" fmla="*/ 164 h 366"/>
                <a:gd name="T40" fmla="*/ 215 w 254"/>
                <a:gd name="T41" fmla="*/ 156 h 366"/>
                <a:gd name="T42" fmla="*/ 217 w 254"/>
                <a:gd name="T43" fmla="*/ 141 h 366"/>
                <a:gd name="T44" fmla="*/ 228 w 254"/>
                <a:gd name="T45" fmla="*/ 134 h 366"/>
                <a:gd name="T46" fmla="*/ 247 w 254"/>
                <a:gd name="T47" fmla="*/ 134 h 366"/>
                <a:gd name="T48" fmla="*/ 245 w 254"/>
                <a:gd name="T49" fmla="*/ 110 h 366"/>
                <a:gd name="T50" fmla="*/ 254 w 254"/>
                <a:gd name="T51" fmla="*/ 88 h 366"/>
                <a:gd name="T52" fmla="*/ 247 w 254"/>
                <a:gd name="T53" fmla="*/ 71 h 366"/>
                <a:gd name="T54" fmla="*/ 247 w 254"/>
                <a:gd name="T55" fmla="*/ 54 h 366"/>
                <a:gd name="T56" fmla="*/ 234 w 254"/>
                <a:gd name="T57" fmla="*/ 36 h 366"/>
                <a:gd name="T58" fmla="*/ 243 w 254"/>
                <a:gd name="T59" fmla="*/ 21 h 366"/>
                <a:gd name="T60" fmla="*/ 232 w 254"/>
                <a:gd name="T61" fmla="*/ 4 h 366"/>
                <a:gd name="T62" fmla="*/ 204 w 254"/>
                <a:gd name="T63" fmla="*/ 0 h 366"/>
                <a:gd name="T64" fmla="*/ 182 w 254"/>
                <a:gd name="T65" fmla="*/ 26 h 366"/>
                <a:gd name="T66" fmla="*/ 156 w 254"/>
                <a:gd name="T67" fmla="*/ 32 h 366"/>
                <a:gd name="T68" fmla="*/ 152 w 254"/>
                <a:gd name="T69" fmla="*/ 49 h 366"/>
                <a:gd name="T70" fmla="*/ 137 w 254"/>
                <a:gd name="T71" fmla="*/ 62 h 366"/>
                <a:gd name="T72" fmla="*/ 109 w 254"/>
                <a:gd name="T73" fmla="*/ 60 h 366"/>
                <a:gd name="T74" fmla="*/ 96 w 254"/>
                <a:gd name="T75" fmla="*/ 73 h 366"/>
                <a:gd name="T76" fmla="*/ 91 w 254"/>
                <a:gd name="T77" fmla="*/ 99 h 366"/>
                <a:gd name="T78" fmla="*/ 61 w 254"/>
                <a:gd name="T79" fmla="*/ 112 h 366"/>
                <a:gd name="T80" fmla="*/ 41 w 254"/>
                <a:gd name="T81" fmla="*/ 117 h 366"/>
                <a:gd name="T82" fmla="*/ 46 w 254"/>
                <a:gd name="T83" fmla="*/ 138 h 366"/>
                <a:gd name="T84" fmla="*/ 31 w 254"/>
                <a:gd name="T85" fmla="*/ 160 h 366"/>
                <a:gd name="T86" fmla="*/ 5 w 254"/>
                <a:gd name="T87" fmla="*/ 180 h 366"/>
                <a:gd name="T88" fmla="*/ 0 w 254"/>
                <a:gd name="T89" fmla="*/ 197 h 366"/>
                <a:gd name="T90" fmla="*/ 9 w 254"/>
                <a:gd name="T91" fmla="*/ 221 h 366"/>
                <a:gd name="T92" fmla="*/ 22 w 254"/>
                <a:gd name="T93" fmla="*/ 240 h 366"/>
                <a:gd name="T94" fmla="*/ 15 w 254"/>
                <a:gd name="T95" fmla="*/ 258 h 366"/>
                <a:gd name="T96" fmla="*/ 7 w 254"/>
                <a:gd name="T97" fmla="*/ 275 h 366"/>
                <a:gd name="T98" fmla="*/ 28 w 254"/>
                <a:gd name="T99" fmla="*/ 284 h 366"/>
                <a:gd name="T100" fmla="*/ 46 w 254"/>
                <a:gd name="T101" fmla="*/ 305 h 366"/>
                <a:gd name="T102" fmla="*/ 41 w 254"/>
                <a:gd name="T103" fmla="*/ 344 h 366"/>
                <a:gd name="T104" fmla="*/ 61 w 254"/>
                <a:gd name="T105" fmla="*/ 34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4" h="366">
                  <a:moveTo>
                    <a:pt x="61" y="344"/>
                  </a:moveTo>
                  <a:lnTo>
                    <a:pt x="76" y="366"/>
                  </a:lnTo>
                  <a:lnTo>
                    <a:pt x="85" y="347"/>
                  </a:lnTo>
                  <a:lnTo>
                    <a:pt x="102" y="349"/>
                  </a:lnTo>
                  <a:lnTo>
                    <a:pt x="111" y="338"/>
                  </a:lnTo>
                  <a:lnTo>
                    <a:pt x="117" y="323"/>
                  </a:lnTo>
                  <a:lnTo>
                    <a:pt x="124" y="299"/>
                  </a:lnTo>
                  <a:lnTo>
                    <a:pt x="135" y="290"/>
                  </a:lnTo>
                  <a:lnTo>
                    <a:pt x="139" y="275"/>
                  </a:lnTo>
                  <a:lnTo>
                    <a:pt x="158" y="262"/>
                  </a:lnTo>
                  <a:lnTo>
                    <a:pt x="150" y="251"/>
                  </a:lnTo>
                  <a:lnTo>
                    <a:pt x="161" y="242"/>
                  </a:lnTo>
                  <a:lnTo>
                    <a:pt x="171" y="238"/>
                  </a:lnTo>
                  <a:lnTo>
                    <a:pt x="174" y="221"/>
                  </a:lnTo>
                  <a:lnTo>
                    <a:pt x="182" y="216"/>
                  </a:lnTo>
                  <a:lnTo>
                    <a:pt x="195" y="206"/>
                  </a:lnTo>
                  <a:lnTo>
                    <a:pt x="213" y="201"/>
                  </a:lnTo>
                  <a:lnTo>
                    <a:pt x="221" y="184"/>
                  </a:lnTo>
                  <a:lnTo>
                    <a:pt x="208" y="173"/>
                  </a:lnTo>
                  <a:lnTo>
                    <a:pt x="206" y="164"/>
                  </a:lnTo>
                  <a:lnTo>
                    <a:pt x="215" y="156"/>
                  </a:lnTo>
                  <a:lnTo>
                    <a:pt x="217" y="141"/>
                  </a:lnTo>
                  <a:lnTo>
                    <a:pt x="228" y="134"/>
                  </a:lnTo>
                  <a:lnTo>
                    <a:pt x="247" y="134"/>
                  </a:lnTo>
                  <a:lnTo>
                    <a:pt x="245" y="110"/>
                  </a:lnTo>
                  <a:lnTo>
                    <a:pt x="254" y="88"/>
                  </a:lnTo>
                  <a:lnTo>
                    <a:pt x="247" y="71"/>
                  </a:lnTo>
                  <a:lnTo>
                    <a:pt x="247" y="54"/>
                  </a:lnTo>
                  <a:lnTo>
                    <a:pt x="234" y="36"/>
                  </a:lnTo>
                  <a:lnTo>
                    <a:pt x="243" y="21"/>
                  </a:lnTo>
                  <a:lnTo>
                    <a:pt x="232" y="4"/>
                  </a:lnTo>
                  <a:lnTo>
                    <a:pt x="204" y="0"/>
                  </a:lnTo>
                  <a:lnTo>
                    <a:pt x="182" y="26"/>
                  </a:lnTo>
                  <a:lnTo>
                    <a:pt x="156" y="32"/>
                  </a:lnTo>
                  <a:lnTo>
                    <a:pt x="152" y="49"/>
                  </a:lnTo>
                  <a:lnTo>
                    <a:pt x="137" y="62"/>
                  </a:lnTo>
                  <a:lnTo>
                    <a:pt x="109" y="60"/>
                  </a:lnTo>
                  <a:lnTo>
                    <a:pt x="96" y="73"/>
                  </a:lnTo>
                  <a:lnTo>
                    <a:pt x="91" y="99"/>
                  </a:lnTo>
                  <a:lnTo>
                    <a:pt x="61" y="112"/>
                  </a:lnTo>
                  <a:lnTo>
                    <a:pt x="41" y="117"/>
                  </a:lnTo>
                  <a:lnTo>
                    <a:pt x="46" y="138"/>
                  </a:lnTo>
                  <a:lnTo>
                    <a:pt x="31" y="160"/>
                  </a:lnTo>
                  <a:lnTo>
                    <a:pt x="5" y="180"/>
                  </a:lnTo>
                  <a:lnTo>
                    <a:pt x="0" y="197"/>
                  </a:lnTo>
                  <a:lnTo>
                    <a:pt x="9" y="221"/>
                  </a:lnTo>
                  <a:lnTo>
                    <a:pt x="22" y="240"/>
                  </a:lnTo>
                  <a:lnTo>
                    <a:pt x="15" y="258"/>
                  </a:lnTo>
                  <a:lnTo>
                    <a:pt x="7" y="275"/>
                  </a:lnTo>
                  <a:lnTo>
                    <a:pt x="28" y="284"/>
                  </a:lnTo>
                  <a:lnTo>
                    <a:pt x="46" y="305"/>
                  </a:lnTo>
                  <a:lnTo>
                    <a:pt x="41" y="344"/>
                  </a:lnTo>
                  <a:lnTo>
                    <a:pt x="61" y="34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530C1BEF-C973-144A-AD68-215E487C0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756" y="2775958"/>
              <a:ext cx="457819" cy="379730"/>
            </a:xfrm>
            <a:custGeom>
              <a:avLst/>
              <a:gdLst>
                <a:gd name="T0" fmla="*/ 91 w 299"/>
                <a:gd name="T1" fmla="*/ 18 h 248"/>
                <a:gd name="T2" fmla="*/ 80 w 299"/>
                <a:gd name="T3" fmla="*/ 33 h 248"/>
                <a:gd name="T4" fmla="*/ 56 w 299"/>
                <a:gd name="T5" fmla="*/ 39 h 248"/>
                <a:gd name="T6" fmla="*/ 43 w 299"/>
                <a:gd name="T7" fmla="*/ 63 h 248"/>
                <a:gd name="T8" fmla="*/ 28 w 299"/>
                <a:gd name="T9" fmla="*/ 94 h 248"/>
                <a:gd name="T10" fmla="*/ 17 w 299"/>
                <a:gd name="T11" fmla="*/ 120 h 248"/>
                <a:gd name="T12" fmla="*/ 15 w 299"/>
                <a:gd name="T13" fmla="*/ 141 h 248"/>
                <a:gd name="T14" fmla="*/ 4 w 299"/>
                <a:gd name="T15" fmla="*/ 148 h 248"/>
                <a:gd name="T16" fmla="*/ 19 w 299"/>
                <a:gd name="T17" fmla="*/ 167 h 248"/>
                <a:gd name="T18" fmla="*/ 8 w 299"/>
                <a:gd name="T19" fmla="*/ 194 h 248"/>
                <a:gd name="T20" fmla="*/ 0 w 299"/>
                <a:gd name="T21" fmla="*/ 215 h 248"/>
                <a:gd name="T22" fmla="*/ 17 w 299"/>
                <a:gd name="T23" fmla="*/ 228 h 248"/>
                <a:gd name="T24" fmla="*/ 15 w 299"/>
                <a:gd name="T25" fmla="*/ 248 h 248"/>
                <a:gd name="T26" fmla="*/ 28 w 299"/>
                <a:gd name="T27" fmla="*/ 239 h 248"/>
                <a:gd name="T28" fmla="*/ 41 w 299"/>
                <a:gd name="T29" fmla="*/ 220 h 248"/>
                <a:gd name="T30" fmla="*/ 56 w 299"/>
                <a:gd name="T31" fmla="*/ 224 h 248"/>
                <a:gd name="T32" fmla="*/ 75 w 299"/>
                <a:gd name="T33" fmla="*/ 215 h 248"/>
                <a:gd name="T34" fmla="*/ 91 w 299"/>
                <a:gd name="T35" fmla="*/ 215 h 248"/>
                <a:gd name="T36" fmla="*/ 110 w 299"/>
                <a:gd name="T37" fmla="*/ 200 h 248"/>
                <a:gd name="T38" fmla="*/ 127 w 299"/>
                <a:gd name="T39" fmla="*/ 200 h 248"/>
                <a:gd name="T40" fmla="*/ 136 w 299"/>
                <a:gd name="T41" fmla="*/ 213 h 248"/>
                <a:gd name="T42" fmla="*/ 138 w 299"/>
                <a:gd name="T43" fmla="*/ 228 h 248"/>
                <a:gd name="T44" fmla="*/ 156 w 299"/>
                <a:gd name="T45" fmla="*/ 233 h 248"/>
                <a:gd name="T46" fmla="*/ 162 w 299"/>
                <a:gd name="T47" fmla="*/ 226 h 248"/>
                <a:gd name="T48" fmla="*/ 171 w 299"/>
                <a:gd name="T49" fmla="*/ 230 h 248"/>
                <a:gd name="T50" fmla="*/ 188 w 299"/>
                <a:gd name="T51" fmla="*/ 246 h 248"/>
                <a:gd name="T52" fmla="*/ 201 w 299"/>
                <a:gd name="T53" fmla="*/ 237 h 248"/>
                <a:gd name="T54" fmla="*/ 218 w 299"/>
                <a:gd name="T55" fmla="*/ 239 h 248"/>
                <a:gd name="T56" fmla="*/ 240 w 299"/>
                <a:gd name="T57" fmla="*/ 237 h 248"/>
                <a:gd name="T58" fmla="*/ 251 w 299"/>
                <a:gd name="T59" fmla="*/ 224 h 248"/>
                <a:gd name="T60" fmla="*/ 268 w 299"/>
                <a:gd name="T61" fmla="*/ 211 h 248"/>
                <a:gd name="T62" fmla="*/ 290 w 299"/>
                <a:gd name="T63" fmla="*/ 204 h 248"/>
                <a:gd name="T64" fmla="*/ 299 w 299"/>
                <a:gd name="T65" fmla="*/ 185 h 248"/>
                <a:gd name="T66" fmla="*/ 294 w 299"/>
                <a:gd name="T67" fmla="*/ 172 h 248"/>
                <a:gd name="T68" fmla="*/ 281 w 299"/>
                <a:gd name="T69" fmla="*/ 159 h 248"/>
                <a:gd name="T70" fmla="*/ 273 w 299"/>
                <a:gd name="T71" fmla="*/ 139 h 248"/>
                <a:gd name="T72" fmla="*/ 266 w 299"/>
                <a:gd name="T73" fmla="*/ 128 h 248"/>
                <a:gd name="T74" fmla="*/ 266 w 299"/>
                <a:gd name="T75" fmla="*/ 118 h 248"/>
                <a:gd name="T76" fmla="*/ 247 w 299"/>
                <a:gd name="T77" fmla="*/ 109 h 248"/>
                <a:gd name="T78" fmla="*/ 227 w 299"/>
                <a:gd name="T79" fmla="*/ 113 h 248"/>
                <a:gd name="T80" fmla="*/ 205 w 299"/>
                <a:gd name="T81" fmla="*/ 105 h 248"/>
                <a:gd name="T82" fmla="*/ 195 w 299"/>
                <a:gd name="T83" fmla="*/ 92 h 248"/>
                <a:gd name="T84" fmla="*/ 179 w 299"/>
                <a:gd name="T85" fmla="*/ 79 h 248"/>
                <a:gd name="T86" fmla="*/ 166 w 299"/>
                <a:gd name="T87" fmla="*/ 66 h 248"/>
                <a:gd name="T88" fmla="*/ 164 w 299"/>
                <a:gd name="T89" fmla="*/ 39 h 248"/>
                <a:gd name="T90" fmla="*/ 149 w 299"/>
                <a:gd name="T91" fmla="*/ 29 h 248"/>
                <a:gd name="T92" fmla="*/ 149 w 299"/>
                <a:gd name="T93" fmla="*/ 22 h 248"/>
                <a:gd name="T94" fmla="*/ 134 w 299"/>
                <a:gd name="T95" fmla="*/ 0 h 248"/>
                <a:gd name="T96" fmla="*/ 114 w 299"/>
                <a:gd name="T97" fmla="*/ 0 h 248"/>
                <a:gd name="T98" fmla="*/ 91 w 299"/>
                <a:gd name="T99" fmla="*/ 1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9" h="248">
                  <a:moveTo>
                    <a:pt x="91" y="18"/>
                  </a:moveTo>
                  <a:lnTo>
                    <a:pt x="80" y="33"/>
                  </a:lnTo>
                  <a:lnTo>
                    <a:pt x="56" y="39"/>
                  </a:lnTo>
                  <a:lnTo>
                    <a:pt x="43" y="63"/>
                  </a:lnTo>
                  <a:lnTo>
                    <a:pt x="28" y="94"/>
                  </a:lnTo>
                  <a:lnTo>
                    <a:pt x="17" y="120"/>
                  </a:lnTo>
                  <a:lnTo>
                    <a:pt x="15" y="141"/>
                  </a:lnTo>
                  <a:lnTo>
                    <a:pt x="4" y="148"/>
                  </a:lnTo>
                  <a:lnTo>
                    <a:pt x="19" y="167"/>
                  </a:lnTo>
                  <a:lnTo>
                    <a:pt x="8" y="194"/>
                  </a:lnTo>
                  <a:lnTo>
                    <a:pt x="0" y="215"/>
                  </a:lnTo>
                  <a:lnTo>
                    <a:pt x="17" y="228"/>
                  </a:lnTo>
                  <a:lnTo>
                    <a:pt x="15" y="248"/>
                  </a:lnTo>
                  <a:lnTo>
                    <a:pt x="28" y="239"/>
                  </a:lnTo>
                  <a:lnTo>
                    <a:pt x="41" y="220"/>
                  </a:lnTo>
                  <a:lnTo>
                    <a:pt x="56" y="224"/>
                  </a:lnTo>
                  <a:lnTo>
                    <a:pt x="75" y="215"/>
                  </a:lnTo>
                  <a:lnTo>
                    <a:pt x="91" y="215"/>
                  </a:lnTo>
                  <a:lnTo>
                    <a:pt x="110" y="200"/>
                  </a:lnTo>
                  <a:lnTo>
                    <a:pt x="127" y="200"/>
                  </a:lnTo>
                  <a:lnTo>
                    <a:pt x="136" y="213"/>
                  </a:lnTo>
                  <a:lnTo>
                    <a:pt x="138" y="228"/>
                  </a:lnTo>
                  <a:lnTo>
                    <a:pt x="156" y="233"/>
                  </a:lnTo>
                  <a:lnTo>
                    <a:pt x="162" y="226"/>
                  </a:lnTo>
                  <a:lnTo>
                    <a:pt x="171" y="230"/>
                  </a:lnTo>
                  <a:lnTo>
                    <a:pt x="188" y="246"/>
                  </a:lnTo>
                  <a:lnTo>
                    <a:pt x="201" y="237"/>
                  </a:lnTo>
                  <a:lnTo>
                    <a:pt x="218" y="239"/>
                  </a:lnTo>
                  <a:lnTo>
                    <a:pt x="240" y="237"/>
                  </a:lnTo>
                  <a:lnTo>
                    <a:pt x="251" y="224"/>
                  </a:lnTo>
                  <a:lnTo>
                    <a:pt x="268" y="211"/>
                  </a:lnTo>
                  <a:lnTo>
                    <a:pt x="290" y="204"/>
                  </a:lnTo>
                  <a:lnTo>
                    <a:pt x="299" y="185"/>
                  </a:lnTo>
                  <a:lnTo>
                    <a:pt x="294" y="172"/>
                  </a:lnTo>
                  <a:lnTo>
                    <a:pt x="281" y="159"/>
                  </a:lnTo>
                  <a:lnTo>
                    <a:pt x="273" y="139"/>
                  </a:lnTo>
                  <a:lnTo>
                    <a:pt x="266" y="128"/>
                  </a:lnTo>
                  <a:lnTo>
                    <a:pt x="266" y="118"/>
                  </a:lnTo>
                  <a:lnTo>
                    <a:pt x="247" y="109"/>
                  </a:lnTo>
                  <a:lnTo>
                    <a:pt x="227" y="113"/>
                  </a:lnTo>
                  <a:lnTo>
                    <a:pt x="205" y="105"/>
                  </a:lnTo>
                  <a:lnTo>
                    <a:pt x="195" y="92"/>
                  </a:lnTo>
                  <a:lnTo>
                    <a:pt x="179" y="79"/>
                  </a:lnTo>
                  <a:lnTo>
                    <a:pt x="166" y="66"/>
                  </a:lnTo>
                  <a:lnTo>
                    <a:pt x="164" y="39"/>
                  </a:lnTo>
                  <a:lnTo>
                    <a:pt x="149" y="29"/>
                  </a:lnTo>
                  <a:lnTo>
                    <a:pt x="149" y="22"/>
                  </a:lnTo>
                  <a:lnTo>
                    <a:pt x="134" y="0"/>
                  </a:lnTo>
                  <a:lnTo>
                    <a:pt x="114" y="0"/>
                  </a:lnTo>
                  <a:lnTo>
                    <a:pt x="91" y="1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7">
              <a:extLst>
                <a:ext uri="{FF2B5EF4-FFF2-40B4-BE49-F238E27FC236}">
                  <a16:creationId xmlns:a16="http://schemas.microsoft.com/office/drawing/2014/main" id="{59EFCBCC-C796-B14C-BEDC-F9F50E37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68" y="3042382"/>
              <a:ext cx="359825" cy="341452"/>
            </a:xfrm>
            <a:custGeom>
              <a:avLst/>
              <a:gdLst>
                <a:gd name="T0" fmla="*/ 122 w 235"/>
                <a:gd name="T1" fmla="*/ 46 h 223"/>
                <a:gd name="T2" fmla="*/ 98 w 235"/>
                <a:gd name="T3" fmla="*/ 35 h 223"/>
                <a:gd name="T4" fmla="*/ 94 w 235"/>
                <a:gd name="T5" fmla="*/ 17 h 223"/>
                <a:gd name="T6" fmla="*/ 81 w 235"/>
                <a:gd name="T7" fmla="*/ 2 h 223"/>
                <a:gd name="T8" fmla="*/ 63 w 235"/>
                <a:gd name="T9" fmla="*/ 0 h 223"/>
                <a:gd name="T10" fmla="*/ 55 w 235"/>
                <a:gd name="T11" fmla="*/ 22 h 223"/>
                <a:gd name="T12" fmla="*/ 37 w 235"/>
                <a:gd name="T13" fmla="*/ 37 h 223"/>
                <a:gd name="T14" fmla="*/ 13 w 235"/>
                <a:gd name="T15" fmla="*/ 59 h 223"/>
                <a:gd name="T16" fmla="*/ 0 w 235"/>
                <a:gd name="T17" fmla="*/ 76 h 223"/>
                <a:gd name="T18" fmla="*/ 9 w 235"/>
                <a:gd name="T19" fmla="*/ 93 h 223"/>
                <a:gd name="T20" fmla="*/ 20 w 235"/>
                <a:gd name="T21" fmla="*/ 108 h 223"/>
                <a:gd name="T22" fmla="*/ 37 w 235"/>
                <a:gd name="T23" fmla="*/ 95 h 223"/>
                <a:gd name="T24" fmla="*/ 46 w 235"/>
                <a:gd name="T25" fmla="*/ 113 h 223"/>
                <a:gd name="T26" fmla="*/ 59 w 235"/>
                <a:gd name="T27" fmla="*/ 128 h 223"/>
                <a:gd name="T28" fmla="*/ 76 w 235"/>
                <a:gd name="T29" fmla="*/ 132 h 223"/>
                <a:gd name="T30" fmla="*/ 87 w 235"/>
                <a:gd name="T31" fmla="*/ 147 h 223"/>
                <a:gd name="T32" fmla="*/ 94 w 235"/>
                <a:gd name="T33" fmla="*/ 171 h 223"/>
                <a:gd name="T34" fmla="*/ 89 w 235"/>
                <a:gd name="T35" fmla="*/ 191 h 223"/>
                <a:gd name="T36" fmla="*/ 79 w 235"/>
                <a:gd name="T37" fmla="*/ 221 h 223"/>
                <a:gd name="T38" fmla="*/ 92 w 235"/>
                <a:gd name="T39" fmla="*/ 223 h 223"/>
                <a:gd name="T40" fmla="*/ 100 w 235"/>
                <a:gd name="T41" fmla="*/ 213 h 223"/>
                <a:gd name="T42" fmla="*/ 120 w 235"/>
                <a:gd name="T43" fmla="*/ 208 h 223"/>
                <a:gd name="T44" fmla="*/ 128 w 235"/>
                <a:gd name="T45" fmla="*/ 217 h 223"/>
                <a:gd name="T46" fmla="*/ 144 w 235"/>
                <a:gd name="T47" fmla="*/ 219 h 223"/>
                <a:gd name="T48" fmla="*/ 157 w 235"/>
                <a:gd name="T49" fmla="*/ 208 h 223"/>
                <a:gd name="T50" fmla="*/ 170 w 235"/>
                <a:gd name="T51" fmla="*/ 208 h 223"/>
                <a:gd name="T52" fmla="*/ 174 w 235"/>
                <a:gd name="T53" fmla="*/ 197 h 223"/>
                <a:gd name="T54" fmla="*/ 172 w 235"/>
                <a:gd name="T55" fmla="*/ 187 h 223"/>
                <a:gd name="T56" fmla="*/ 183 w 235"/>
                <a:gd name="T57" fmla="*/ 184 h 223"/>
                <a:gd name="T58" fmla="*/ 196 w 235"/>
                <a:gd name="T59" fmla="*/ 187 h 223"/>
                <a:gd name="T60" fmla="*/ 204 w 235"/>
                <a:gd name="T61" fmla="*/ 197 h 223"/>
                <a:gd name="T62" fmla="*/ 211 w 235"/>
                <a:gd name="T63" fmla="*/ 191 h 223"/>
                <a:gd name="T64" fmla="*/ 217 w 235"/>
                <a:gd name="T65" fmla="*/ 176 h 223"/>
                <a:gd name="T66" fmla="*/ 226 w 235"/>
                <a:gd name="T67" fmla="*/ 169 h 223"/>
                <a:gd name="T68" fmla="*/ 224 w 235"/>
                <a:gd name="T69" fmla="*/ 152 h 223"/>
                <a:gd name="T70" fmla="*/ 215 w 235"/>
                <a:gd name="T71" fmla="*/ 139 h 223"/>
                <a:gd name="T72" fmla="*/ 215 w 235"/>
                <a:gd name="T73" fmla="*/ 126 h 223"/>
                <a:gd name="T74" fmla="*/ 226 w 235"/>
                <a:gd name="T75" fmla="*/ 117 h 223"/>
                <a:gd name="T76" fmla="*/ 228 w 235"/>
                <a:gd name="T77" fmla="*/ 100 h 223"/>
                <a:gd name="T78" fmla="*/ 235 w 235"/>
                <a:gd name="T79" fmla="*/ 82 h 223"/>
                <a:gd name="T80" fmla="*/ 226 w 235"/>
                <a:gd name="T81" fmla="*/ 72 h 223"/>
                <a:gd name="T82" fmla="*/ 228 w 235"/>
                <a:gd name="T83" fmla="*/ 61 h 223"/>
                <a:gd name="T84" fmla="*/ 219 w 235"/>
                <a:gd name="T85" fmla="*/ 41 h 223"/>
                <a:gd name="T86" fmla="*/ 200 w 235"/>
                <a:gd name="T87" fmla="*/ 50 h 223"/>
                <a:gd name="T88" fmla="*/ 185 w 235"/>
                <a:gd name="T89" fmla="*/ 46 h 223"/>
                <a:gd name="T90" fmla="*/ 172 w 235"/>
                <a:gd name="T91" fmla="*/ 65 h 223"/>
                <a:gd name="T92" fmla="*/ 159 w 235"/>
                <a:gd name="T93" fmla="*/ 74 h 223"/>
                <a:gd name="T94" fmla="*/ 161 w 235"/>
                <a:gd name="T95" fmla="*/ 54 h 223"/>
                <a:gd name="T96" fmla="*/ 144 w 235"/>
                <a:gd name="T97" fmla="*/ 41 h 223"/>
                <a:gd name="T98" fmla="*/ 122 w 235"/>
                <a:gd name="T99" fmla="*/ 4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5" h="223">
                  <a:moveTo>
                    <a:pt x="122" y="46"/>
                  </a:moveTo>
                  <a:lnTo>
                    <a:pt x="98" y="35"/>
                  </a:lnTo>
                  <a:lnTo>
                    <a:pt x="94" y="17"/>
                  </a:lnTo>
                  <a:lnTo>
                    <a:pt x="81" y="2"/>
                  </a:lnTo>
                  <a:lnTo>
                    <a:pt x="63" y="0"/>
                  </a:lnTo>
                  <a:lnTo>
                    <a:pt x="55" y="22"/>
                  </a:lnTo>
                  <a:lnTo>
                    <a:pt x="37" y="37"/>
                  </a:lnTo>
                  <a:lnTo>
                    <a:pt x="13" y="59"/>
                  </a:lnTo>
                  <a:lnTo>
                    <a:pt x="0" y="76"/>
                  </a:lnTo>
                  <a:lnTo>
                    <a:pt x="9" y="93"/>
                  </a:lnTo>
                  <a:lnTo>
                    <a:pt x="20" y="108"/>
                  </a:lnTo>
                  <a:lnTo>
                    <a:pt x="37" y="95"/>
                  </a:lnTo>
                  <a:lnTo>
                    <a:pt x="46" y="113"/>
                  </a:lnTo>
                  <a:lnTo>
                    <a:pt x="59" y="128"/>
                  </a:lnTo>
                  <a:lnTo>
                    <a:pt x="76" y="132"/>
                  </a:lnTo>
                  <a:lnTo>
                    <a:pt x="87" y="147"/>
                  </a:lnTo>
                  <a:lnTo>
                    <a:pt x="94" y="171"/>
                  </a:lnTo>
                  <a:lnTo>
                    <a:pt x="89" y="191"/>
                  </a:lnTo>
                  <a:lnTo>
                    <a:pt x="79" y="221"/>
                  </a:lnTo>
                  <a:lnTo>
                    <a:pt x="92" y="223"/>
                  </a:lnTo>
                  <a:lnTo>
                    <a:pt x="100" y="213"/>
                  </a:lnTo>
                  <a:lnTo>
                    <a:pt x="120" y="208"/>
                  </a:lnTo>
                  <a:lnTo>
                    <a:pt x="128" y="217"/>
                  </a:lnTo>
                  <a:lnTo>
                    <a:pt x="144" y="219"/>
                  </a:lnTo>
                  <a:lnTo>
                    <a:pt x="157" y="208"/>
                  </a:lnTo>
                  <a:lnTo>
                    <a:pt x="170" y="208"/>
                  </a:lnTo>
                  <a:lnTo>
                    <a:pt x="174" y="197"/>
                  </a:lnTo>
                  <a:lnTo>
                    <a:pt x="172" y="187"/>
                  </a:lnTo>
                  <a:lnTo>
                    <a:pt x="183" y="184"/>
                  </a:lnTo>
                  <a:lnTo>
                    <a:pt x="196" y="187"/>
                  </a:lnTo>
                  <a:lnTo>
                    <a:pt x="204" y="197"/>
                  </a:lnTo>
                  <a:lnTo>
                    <a:pt x="211" y="191"/>
                  </a:lnTo>
                  <a:lnTo>
                    <a:pt x="217" y="176"/>
                  </a:lnTo>
                  <a:lnTo>
                    <a:pt x="226" y="169"/>
                  </a:lnTo>
                  <a:lnTo>
                    <a:pt x="224" y="152"/>
                  </a:lnTo>
                  <a:lnTo>
                    <a:pt x="215" y="139"/>
                  </a:lnTo>
                  <a:lnTo>
                    <a:pt x="215" y="126"/>
                  </a:lnTo>
                  <a:lnTo>
                    <a:pt x="226" y="117"/>
                  </a:lnTo>
                  <a:lnTo>
                    <a:pt x="228" y="100"/>
                  </a:lnTo>
                  <a:lnTo>
                    <a:pt x="235" y="82"/>
                  </a:lnTo>
                  <a:lnTo>
                    <a:pt x="226" y="72"/>
                  </a:lnTo>
                  <a:lnTo>
                    <a:pt x="228" y="61"/>
                  </a:lnTo>
                  <a:lnTo>
                    <a:pt x="219" y="41"/>
                  </a:lnTo>
                  <a:lnTo>
                    <a:pt x="200" y="50"/>
                  </a:lnTo>
                  <a:lnTo>
                    <a:pt x="185" y="46"/>
                  </a:lnTo>
                  <a:lnTo>
                    <a:pt x="172" y="65"/>
                  </a:lnTo>
                  <a:lnTo>
                    <a:pt x="159" y="74"/>
                  </a:lnTo>
                  <a:lnTo>
                    <a:pt x="161" y="54"/>
                  </a:lnTo>
                  <a:lnTo>
                    <a:pt x="144" y="41"/>
                  </a:lnTo>
                  <a:lnTo>
                    <a:pt x="122" y="4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9894776C-D0DC-3E45-8A1D-B5A311251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33" y="3360866"/>
              <a:ext cx="344513" cy="372075"/>
            </a:xfrm>
            <a:custGeom>
              <a:avLst/>
              <a:gdLst>
                <a:gd name="T0" fmla="*/ 19 w 225"/>
                <a:gd name="T1" fmla="*/ 117 h 243"/>
                <a:gd name="T2" fmla="*/ 21 w 225"/>
                <a:gd name="T3" fmla="*/ 91 h 243"/>
                <a:gd name="T4" fmla="*/ 11 w 225"/>
                <a:gd name="T5" fmla="*/ 67 h 243"/>
                <a:gd name="T6" fmla="*/ 0 w 225"/>
                <a:gd name="T7" fmla="*/ 46 h 243"/>
                <a:gd name="T8" fmla="*/ 13 w 225"/>
                <a:gd name="T9" fmla="*/ 37 h 243"/>
                <a:gd name="T10" fmla="*/ 21 w 225"/>
                <a:gd name="T11" fmla="*/ 20 h 243"/>
                <a:gd name="T12" fmla="*/ 37 w 225"/>
                <a:gd name="T13" fmla="*/ 22 h 243"/>
                <a:gd name="T14" fmla="*/ 48 w 225"/>
                <a:gd name="T15" fmla="*/ 13 h 243"/>
                <a:gd name="T16" fmla="*/ 61 w 225"/>
                <a:gd name="T17" fmla="*/ 15 h 243"/>
                <a:gd name="T18" fmla="*/ 69 w 225"/>
                <a:gd name="T19" fmla="*/ 5 h 243"/>
                <a:gd name="T20" fmla="*/ 89 w 225"/>
                <a:gd name="T21" fmla="*/ 0 h 243"/>
                <a:gd name="T22" fmla="*/ 97 w 225"/>
                <a:gd name="T23" fmla="*/ 9 h 243"/>
                <a:gd name="T24" fmla="*/ 113 w 225"/>
                <a:gd name="T25" fmla="*/ 11 h 243"/>
                <a:gd name="T26" fmla="*/ 117 w 225"/>
                <a:gd name="T27" fmla="*/ 22 h 243"/>
                <a:gd name="T28" fmla="*/ 130 w 225"/>
                <a:gd name="T29" fmla="*/ 28 h 243"/>
                <a:gd name="T30" fmla="*/ 136 w 225"/>
                <a:gd name="T31" fmla="*/ 35 h 243"/>
                <a:gd name="T32" fmla="*/ 134 w 225"/>
                <a:gd name="T33" fmla="*/ 54 h 243"/>
                <a:gd name="T34" fmla="*/ 147 w 225"/>
                <a:gd name="T35" fmla="*/ 61 h 243"/>
                <a:gd name="T36" fmla="*/ 152 w 225"/>
                <a:gd name="T37" fmla="*/ 72 h 243"/>
                <a:gd name="T38" fmla="*/ 162 w 225"/>
                <a:gd name="T39" fmla="*/ 78 h 243"/>
                <a:gd name="T40" fmla="*/ 162 w 225"/>
                <a:gd name="T41" fmla="*/ 107 h 243"/>
                <a:gd name="T42" fmla="*/ 173 w 225"/>
                <a:gd name="T43" fmla="*/ 128 h 243"/>
                <a:gd name="T44" fmla="*/ 175 w 225"/>
                <a:gd name="T45" fmla="*/ 156 h 243"/>
                <a:gd name="T46" fmla="*/ 188 w 225"/>
                <a:gd name="T47" fmla="*/ 161 h 243"/>
                <a:gd name="T48" fmla="*/ 197 w 225"/>
                <a:gd name="T49" fmla="*/ 172 h 243"/>
                <a:gd name="T50" fmla="*/ 195 w 225"/>
                <a:gd name="T51" fmla="*/ 191 h 243"/>
                <a:gd name="T52" fmla="*/ 210 w 225"/>
                <a:gd name="T53" fmla="*/ 195 h 243"/>
                <a:gd name="T54" fmla="*/ 225 w 225"/>
                <a:gd name="T55" fmla="*/ 206 h 243"/>
                <a:gd name="T56" fmla="*/ 208 w 225"/>
                <a:gd name="T57" fmla="*/ 219 h 243"/>
                <a:gd name="T58" fmla="*/ 191 w 225"/>
                <a:gd name="T59" fmla="*/ 213 h 243"/>
                <a:gd name="T60" fmla="*/ 178 w 225"/>
                <a:gd name="T61" fmla="*/ 221 h 243"/>
                <a:gd name="T62" fmla="*/ 178 w 225"/>
                <a:gd name="T63" fmla="*/ 239 h 243"/>
                <a:gd name="T64" fmla="*/ 165 w 225"/>
                <a:gd name="T65" fmla="*/ 243 h 243"/>
                <a:gd name="T66" fmla="*/ 160 w 225"/>
                <a:gd name="T67" fmla="*/ 226 h 243"/>
                <a:gd name="T68" fmla="*/ 145 w 225"/>
                <a:gd name="T69" fmla="*/ 206 h 243"/>
                <a:gd name="T70" fmla="*/ 119 w 225"/>
                <a:gd name="T71" fmla="*/ 187 h 243"/>
                <a:gd name="T72" fmla="*/ 102 w 225"/>
                <a:gd name="T73" fmla="*/ 187 h 243"/>
                <a:gd name="T74" fmla="*/ 69 w 225"/>
                <a:gd name="T75" fmla="*/ 178 h 243"/>
                <a:gd name="T76" fmla="*/ 71 w 225"/>
                <a:gd name="T77" fmla="*/ 165 h 243"/>
                <a:gd name="T78" fmla="*/ 56 w 225"/>
                <a:gd name="T79" fmla="*/ 146 h 243"/>
                <a:gd name="T80" fmla="*/ 48 w 225"/>
                <a:gd name="T81" fmla="*/ 152 h 243"/>
                <a:gd name="T82" fmla="*/ 28 w 225"/>
                <a:gd name="T83" fmla="*/ 150 h 243"/>
                <a:gd name="T84" fmla="*/ 4 w 225"/>
                <a:gd name="T85" fmla="*/ 141 h 243"/>
                <a:gd name="T86" fmla="*/ 19 w 225"/>
                <a:gd name="T87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243">
                  <a:moveTo>
                    <a:pt x="19" y="117"/>
                  </a:moveTo>
                  <a:lnTo>
                    <a:pt x="21" y="91"/>
                  </a:lnTo>
                  <a:lnTo>
                    <a:pt x="11" y="67"/>
                  </a:lnTo>
                  <a:lnTo>
                    <a:pt x="0" y="46"/>
                  </a:lnTo>
                  <a:lnTo>
                    <a:pt x="13" y="37"/>
                  </a:lnTo>
                  <a:lnTo>
                    <a:pt x="21" y="20"/>
                  </a:lnTo>
                  <a:lnTo>
                    <a:pt x="37" y="22"/>
                  </a:lnTo>
                  <a:lnTo>
                    <a:pt x="48" y="13"/>
                  </a:lnTo>
                  <a:lnTo>
                    <a:pt x="61" y="15"/>
                  </a:lnTo>
                  <a:lnTo>
                    <a:pt x="69" y="5"/>
                  </a:lnTo>
                  <a:lnTo>
                    <a:pt x="89" y="0"/>
                  </a:lnTo>
                  <a:lnTo>
                    <a:pt x="97" y="9"/>
                  </a:lnTo>
                  <a:lnTo>
                    <a:pt x="113" y="11"/>
                  </a:lnTo>
                  <a:lnTo>
                    <a:pt x="117" y="22"/>
                  </a:lnTo>
                  <a:lnTo>
                    <a:pt x="130" y="28"/>
                  </a:lnTo>
                  <a:lnTo>
                    <a:pt x="136" y="35"/>
                  </a:lnTo>
                  <a:lnTo>
                    <a:pt x="134" y="54"/>
                  </a:lnTo>
                  <a:lnTo>
                    <a:pt x="147" y="61"/>
                  </a:lnTo>
                  <a:lnTo>
                    <a:pt x="152" y="72"/>
                  </a:lnTo>
                  <a:lnTo>
                    <a:pt x="162" y="78"/>
                  </a:lnTo>
                  <a:lnTo>
                    <a:pt x="162" y="107"/>
                  </a:lnTo>
                  <a:lnTo>
                    <a:pt x="173" y="128"/>
                  </a:lnTo>
                  <a:lnTo>
                    <a:pt x="175" y="156"/>
                  </a:lnTo>
                  <a:lnTo>
                    <a:pt x="188" y="161"/>
                  </a:lnTo>
                  <a:lnTo>
                    <a:pt x="197" y="172"/>
                  </a:lnTo>
                  <a:lnTo>
                    <a:pt x="195" y="191"/>
                  </a:lnTo>
                  <a:lnTo>
                    <a:pt x="210" y="195"/>
                  </a:lnTo>
                  <a:lnTo>
                    <a:pt x="225" y="206"/>
                  </a:lnTo>
                  <a:lnTo>
                    <a:pt x="208" y="219"/>
                  </a:lnTo>
                  <a:lnTo>
                    <a:pt x="191" y="213"/>
                  </a:lnTo>
                  <a:lnTo>
                    <a:pt x="178" y="221"/>
                  </a:lnTo>
                  <a:lnTo>
                    <a:pt x="178" y="239"/>
                  </a:lnTo>
                  <a:lnTo>
                    <a:pt x="165" y="243"/>
                  </a:lnTo>
                  <a:lnTo>
                    <a:pt x="160" y="226"/>
                  </a:lnTo>
                  <a:lnTo>
                    <a:pt x="145" y="206"/>
                  </a:lnTo>
                  <a:lnTo>
                    <a:pt x="119" y="187"/>
                  </a:lnTo>
                  <a:lnTo>
                    <a:pt x="102" y="187"/>
                  </a:lnTo>
                  <a:lnTo>
                    <a:pt x="69" y="178"/>
                  </a:lnTo>
                  <a:lnTo>
                    <a:pt x="71" y="165"/>
                  </a:lnTo>
                  <a:lnTo>
                    <a:pt x="56" y="146"/>
                  </a:lnTo>
                  <a:lnTo>
                    <a:pt x="48" y="152"/>
                  </a:lnTo>
                  <a:lnTo>
                    <a:pt x="28" y="150"/>
                  </a:lnTo>
                  <a:lnTo>
                    <a:pt x="4" y="141"/>
                  </a:lnTo>
                  <a:lnTo>
                    <a:pt x="19" y="11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7C03EEDD-BACC-914E-8124-232C6D0CB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135" y="4719014"/>
              <a:ext cx="222018" cy="209770"/>
            </a:xfrm>
            <a:custGeom>
              <a:avLst/>
              <a:gdLst>
                <a:gd name="T0" fmla="*/ 65 w 145"/>
                <a:gd name="T1" fmla="*/ 137 h 137"/>
                <a:gd name="T2" fmla="*/ 48 w 145"/>
                <a:gd name="T3" fmla="*/ 128 h 137"/>
                <a:gd name="T4" fmla="*/ 24 w 145"/>
                <a:gd name="T5" fmla="*/ 107 h 137"/>
                <a:gd name="T6" fmla="*/ 20 w 145"/>
                <a:gd name="T7" fmla="*/ 79 h 137"/>
                <a:gd name="T8" fmla="*/ 4 w 145"/>
                <a:gd name="T9" fmla="*/ 48 h 137"/>
                <a:gd name="T10" fmla="*/ 0 w 145"/>
                <a:gd name="T11" fmla="*/ 24 h 137"/>
                <a:gd name="T12" fmla="*/ 15 w 145"/>
                <a:gd name="T13" fmla="*/ 11 h 137"/>
                <a:gd name="T14" fmla="*/ 33 w 145"/>
                <a:gd name="T15" fmla="*/ 11 h 137"/>
                <a:gd name="T16" fmla="*/ 46 w 145"/>
                <a:gd name="T17" fmla="*/ 0 h 137"/>
                <a:gd name="T18" fmla="*/ 59 w 145"/>
                <a:gd name="T19" fmla="*/ 0 h 137"/>
                <a:gd name="T20" fmla="*/ 63 w 145"/>
                <a:gd name="T21" fmla="*/ 16 h 137"/>
                <a:gd name="T22" fmla="*/ 72 w 145"/>
                <a:gd name="T23" fmla="*/ 33 h 137"/>
                <a:gd name="T24" fmla="*/ 95 w 145"/>
                <a:gd name="T25" fmla="*/ 35 h 137"/>
                <a:gd name="T26" fmla="*/ 115 w 145"/>
                <a:gd name="T27" fmla="*/ 16 h 137"/>
                <a:gd name="T28" fmla="*/ 128 w 145"/>
                <a:gd name="T29" fmla="*/ 20 h 137"/>
                <a:gd name="T30" fmla="*/ 126 w 145"/>
                <a:gd name="T31" fmla="*/ 39 h 137"/>
                <a:gd name="T32" fmla="*/ 139 w 145"/>
                <a:gd name="T33" fmla="*/ 50 h 137"/>
                <a:gd name="T34" fmla="*/ 141 w 145"/>
                <a:gd name="T35" fmla="*/ 66 h 137"/>
                <a:gd name="T36" fmla="*/ 145 w 145"/>
                <a:gd name="T37" fmla="*/ 76 h 137"/>
                <a:gd name="T38" fmla="*/ 126 w 145"/>
                <a:gd name="T39" fmla="*/ 72 h 137"/>
                <a:gd name="T40" fmla="*/ 117 w 145"/>
                <a:gd name="T41" fmla="*/ 83 h 137"/>
                <a:gd name="T42" fmla="*/ 126 w 145"/>
                <a:gd name="T43" fmla="*/ 94 h 137"/>
                <a:gd name="T44" fmla="*/ 132 w 145"/>
                <a:gd name="T45" fmla="*/ 105 h 137"/>
                <a:gd name="T46" fmla="*/ 124 w 145"/>
                <a:gd name="T47" fmla="*/ 118 h 137"/>
                <a:gd name="T48" fmla="*/ 106 w 145"/>
                <a:gd name="T49" fmla="*/ 124 h 137"/>
                <a:gd name="T50" fmla="*/ 95 w 145"/>
                <a:gd name="T51" fmla="*/ 122 h 137"/>
                <a:gd name="T52" fmla="*/ 78 w 145"/>
                <a:gd name="T53" fmla="*/ 133 h 137"/>
                <a:gd name="T54" fmla="*/ 65 w 145"/>
                <a:gd name="T5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5" h="137">
                  <a:moveTo>
                    <a:pt x="65" y="137"/>
                  </a:moveTo>
                  <a:lnTo>
                    <a:pt x="48" y="128"/>
                  </a:lnTo>
                  <a:lnTo>
                    <a:pt x="24" y="107"/>
                  </a:lnTo>
                  <a:lnTo>
                    <a:pt x="20" y="79"/>
                  </a:lnTo>
                  <a:lnTo>
                    <a:pt x="4" y="48"/>
                  </a:lnTo>
                  <a:lnTo>
                    <a:pt x="0" y="24"/>
                  </a:lnTo>
                  <a:lnTo>
                    <a:pt x="15" y="11"/>
                  </a:lnTo>
                  <a:lnTo>
                    <a:pt x="33" y="11"/>
                  </a:lnTo>
                  <a:lnTo>
                    <a:pt x="46" y="0"/>
                  </a:lnTo>
                  <a:lnTo>
                    <a:pt x="59" y="0"/>
                  </a:lnTo>
                  <a:lnTo>
                    <a:pt x="63" y="16"/>
                  </a:lnTo>
                  <a:lnTo>
                    <a:pt x="72" y="33"/>
                  </a:lnTo>
                  <a:lnTo>
                    <a:pt x="95" y="35"/>
                  </a:lnTo>
                  <a:lnTo>
                    <a:pt x="115" y="16"/>
                  </a:lnTo>
                  <a:lnTo>
                    <a:pt x="128" y="20"/>
                  </a:lnTo>
                  <a:lnTo>
                    <a:pt x="126" y="39"/>
                  </a:lnTo>
                  <a:lnTo>
                    <a:pt x="139" y="50"/>
                  </a:lnTo>
                  <a:lnTo>
                    <a:pt x="141" y="66"/>
                  </a:lnTo>
                  <a:lnTo>
                    <a:pt x="145" y="76"/>
                  </a:lnTo>
                  <a:lnTo>
                    <a:pt x="126" y="72"/>
                  </a:lnTo>
                  <a:lnTo>
                    <a:pt x="117" y="83"/>
                  </a:lnTo>
                  <a:lnTo>
                    <a:pt x="126" y="94"/>
                  </a:lnTo>
                  <a:lnTo>
                    <a:pt x="132" y="105"/>
                  </a:lnTo>
                  <a:lnTo>
                    <a:pt x="124" y="118"/>
                  </a:lnTo>
                  <a:lnTo>
                    <a:pt x="106" y="124"/>
                  </a:lnTo>
                  <a:lnTo>
                    <a:pt x="95" y="122"/>
                  </a:lnTo>
                  <a:lnTo>
                    <a:pt x="78" y="133"/>
                  </a:lnTo>
                  <a:lnTo>
                    <a:pt x="65" y="13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EFEF3099-64B8-7D4B-85FE-A9F21555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188" y="5022185"/>
              <a:ext cx="211301" cy="182208"/>
            </a:xfrm>
            <a:custGeom>
              <a:avLst/>
              <a:gdLst>
                <a:gd name="T0" fmla="*/ 0 w 138"/>
                <a:gd name="T1" fmla="*/ 28 h 119"/>
                <a:gd name="T2" fmla="*/ 2 w 138"/>
                <a:gd name="T3" fmla="*/ 65 h 119"/>
                <a:gd name="T4" fmla="*/ 15 w 138"/>
                <a:gd name="T5" fmla="*/ 84 h 119"/>
                <a:gd name="T6" fmla="*/ 41 w 138"/>
                <a:gd name="T7" fmla="*/ 91 h 119"/>
                <a:gd name="T8" fmla="*/ 54 w 138"/>
                <a:gd name="T9" fmla="*/ 106 h 119"/>
                <a:gd name="T10" fmla="*/ 58 w 138"/>
                <a:gd name="T11" fmla="*/ 119 h 119"/>
                <a:gd name="T12" fmla="*/ 71 w 138"/>
                <a:gd name="T13" fmla="*/ 102 h 119"/>
                <a:gd name="T14" fmla="*/ 88 w 138"/>
                <a:gd name="T15" fmla="*/ 104 h 119"/>
                <a:gd name="T16" fmla="*/ 93 w 138"/>
                <a:gd name="T17" fmla="*/ 91 h 119"/>
                <a:gd name="T18" fmla="*/ 88 w 138"/>
                <a:gd name="T19" fmla="*/ 71 h 119"/>
                <a:gd name="T20" fmla="*/ 97 w 138"/>
                <a:gd name="T21" fmla="*/ 45 h 119"/>
                <a:gd name="T22" fmla="*/ 112 w 138"/>
                <a:gd name="T23" fmla="*/ 41 h 119"/>
                <a:gd name="T24" fmla="*/ 138 w 138"/>
                <a:gd name="T25" fmla="*/ 43 h 119"/>
                <a:gd name="T26" fmla="*/ 134 w 138"/>
                <a:gd name="T27" fmla="*/ 24 h 119"/>
                <a:gd name="T28" fmla="*/ 114 w 138"/>
                <a:gd name="T29" fmla="*/ 0 h 119"/>
                <a:gd name="T30" fmla="*/ 104 w 138"/>
                <a:gd name="T31" fmla="*/ 6 h 119"/>
                <a:gd name="T32" fmla="*/ 104 w 138"/>
                <a:gd name="T33" fmla="*/ 22 h 119"/>
                <a:gd name="T34" fmla="*/ 93 w 138"/>
                <a:gd name="T35" fmla="*/ 28 h 119"/>
                <a:gd name="T36" fmla="*/ 71 w 138"/>
                <a:gd name="T37" fmla="*/ 28 h 119"/>
                <a:gd name="T38" fmla="*/ 65 w 138"/>
                <a:gd name="T39" fmla="*/ 35 h 119"/>
                <a:gd name="T40" fmla="*/ 54 w 138"/>
                <a:gd name="T41" fmla="*/ 24 h 119"/>
                <a:gd name="T42" fmla="*/ 39 w 138"/>
                <a:gd name="T43" fmla="*/ 22 h 119"/>
                <a:gd name="T44" fmla="*/ 26 w 138"/>
                <a:gd name="T45" fmla="*/ 28 h 119"/>
                <a:gd name="T46" fmla="*/ 17 w 138"/>
                <a:gd name="T47" fmla="*/ 24 h 119"/>
                <a:gd name="T48" fmla="*/ 0 w 138"/>
                <a:gd name="T49" fmla="*/ 2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119">
                  <a:moveTo>
                    <a:pt x="0" y="28"/>
                  </a:moveTo>
                  <a:lnTo>
                    <a:pt x="2" y="65"/>
                  </a:lnTo>
                  <a:lnTo>
                    <a:pt x="15" y="84"/>
                  </a:lnTo>
                  <a:lnTo>
                    <a:pt x="41" y="91"/>
                  </a:lnTo>
                  <a:lnTo>
                    <a:pt x="54" y="106"/>
                  </a:lnTo>
                  <a:lnTo>
                    <a:pt x="58" y="119"/>
                  </a:lnTo>
                  <a:lnTo>
                    <a:pt x="71" y="102"/>
                  </a:lnTo>
                  <a:lnTo>
                    <a:pt x="88" y="104"/>
                  </a:lnTo>
                  <a:lnTo>
                    <a:pt x="93" y="91"/>
                  </a:lnTo>
                  <a:lnTo>
                    <a:pt x="88" y="71"/>
                  </a:lnTo>
                  <a:lnTo>
                    <a:pt x="97" y="45"/>
                  </a:lnTo>
                  <a:lnTo>
                    <a:pt x="112" y="41"/>
                  </a:lnTo>
                  <a:lnTo>
                    <a:pt x="138" y="43"/>
                  </a:lnTo>
                  <a:lnTo>
                    <a:pt x="134" y="24"/>
                  </a:lnTo>
                  <a:lnTo>
                    <a:pt x="114" y="0"/>
                  </a:lnTo>
                  <a:lnTo>
                    <a:pt x="104" y="6"/>
                  </a:lnTo>
                  <a:lnTo>
                    <a:pt x="104" y="22"/>
                  </a:lnTo>
                  <a:lnTo>
                    <a:pt x="93" y="28"/>
                  </a:lnTo>
                  <a:lnTo>
                    <a:pt x="71" y="28"/>
                  </a:lnTo>
                  <a:lnTo>
                    <a:pt x="65" y="35"/>
                  </a:lnTo>
                  <a:lnTo>
                    <a:pt x="54" y="24"/>
                  </a:lnTo>
                  <a:lnTo>
                    <a:pt x="39" y="22"/>
                  </a:lnTo>
                  <a:lnTo>
                    <a:pt x="26" y="28"/>
                  </a:lnTo>
                  <a:lnTo>
                    <a:pt x="17" y="2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21">
              <a:extLst>
                <a:ext uri="{FF2B5EF4-FFF2-40B4-BE49-F238E27FC236}">
                  <a16:creationId xmlns:a16="http://schemas.microsoft.com/office/drawing/2014/main" id="{EDEFBC98-59CE-5F45-BF64-CA4394F03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97" y="5084963"/>
              <a:ext cx="119430" cy="159242"/>
            </a:xfrm>
            <a:custGeom>
              <a:avLst/>
              <a:gdLst>
                <a:gd name="T0" fmla="*/ 72 w 78"/>
                <a:gd name="T1" fmla="*/ 50 h 104"/>
                <a:gd name="T2" fmla="*/ 59 w 78"/>
                <a:gd name="T3" fmla="*/ 74 h 104"/>
                <a:gd name="T4" fmla="*/ 41 w 78"/>
                <a:gd name="T5" fmla="*/ 93 h 104"/>
                <a:gd name="T6" fmla="*/ 22 w 78"/>
                <a:gd name="T7" fmla="*/ 104 h 104"/>
                <a:gd name="T8" fmla="*/ 20 w 78"/>
                <a:gd name="T9" fmla="*/ 83 h 104"/>
                <a:gd name="T10" fmla="*/ 0 w 78"/>
                <a:gd name="T11" fmla="*/ 78 h 104"/>
                <a:gd name="T12" fmla="*/ 13 w 78"/>
                <a:gd name="T13" fmla="*/ 61 h 104"/>
                <a:gd name="T14" fmla="*/ 30 w 78"/>
                <a:gd name="T15" fmla="*/ 63 h 104"/>
                <a:gd name="T16" fmla="*/ 35 w 78"/>
                <a:gd name="T17" fmla="*/ 50 h 104"/>
                <a:gd name="T18" fmla="*/ 30 w 78"/>
                <a:gd name="T19" fmla="*/ 30 h 104"/>
                <a:gd name="T20" fmla="*/ 39 w 78"/>
                <a:gd name="T21" fmla="*/ 4 h 104"/>
                <a:gd name="T22" fmla="*/ 54 w 78"/>
                <a:gd name="T23" fmla="*/ 0 h 104"/>
                <a:gd name="T24" fmla="*/ 61 w 78"/>
                <a:gd name="T25" fmla="*/ 15 h 104"/>
                <a:gd name="T26" fmla="*/ 78 w 78"/>
                <a:gd name="T27" fmla="*/ 33 h 104"/>
                <a:gd name="T28" fmla="*/ 72 w 78"/>
                <a:gd name="T29" fmla="*/ 5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04">
                  <a:moveTo>
                    <a:pt x="72" y="50"/>
                  </a:moveTo>
                  <a:lnTo>
                    <a:pt x="59" y="74"/>
                  </a:lnTo>
                  <a:lnTo>
                    <a:pt x="41" y="93"/>
                  </a:lnTo>
                  <a:lnTo>
                    <a:pt x="22" y="104"/>
                  </a:lnTo>
                  <a:lnTo>
                    <a:pt x="20" y="83"/>
                  </a:lnTo>
                  <a:lnTo>
                    <a:pt x="0" y="78"/>
                  </a:lnTo>
                  <a:lnTo>
                    <a:pt x="13" y="61"/>
                  </a:lnTo>
                  <a:lnTo>
                    <a:pt x="30" y="63"/>
                  </a:lnTo>
                  <a:lnTo>
                    <a:pt x="35" y="50"/>
                  </a:lnTo>
                  <a:lnTo>
                    <a:pt x="30" y="30"/>
                  </a:lnTo>
                  <a:lnTo>
                    <a:pt x="39" y="4"/>
                  </a:lnTo>
                  <a:lnTo>
                    <a:pt x="54" y="0"/>
                  </a:lnTo>
                  <a:lnTo>
                    <a:pt x="61" y="15"/>
                  </a:lnTo>
                  <a:lnTo>
                    <a:pt x="78" y="33"/>
                  </a:lnTo>
                  <a:lnTo>
                    <a:pt x="72" y="5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22">
              <a:extLst>
                <a:ext uri="{FF2B5EF4-FFF2-40B4-BE49-F238E27FC236}">
                  <a16:creationId xmlns:a16="http://schemas.microsoft.com/office/drawing/2014/main" id="{2D296187-6C2C-8949-8FBF-942AE8F6A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026" y="5002280"/>
              <a:ext cx="362888" cy="610937"/>
            </a:xfrm>
            <a:custGeom>
              <a:avLst/>
              <a:gdLst>
                <a:gd name="T0" fmla="*/ 232 w 237"/>
                <a:gd name="T1" fmla="*/ 69 h 399"/>
                <a:gd name="T2" fmla="*/ 219 w 237"/>
                <a:gd name="T3" fmla="*/ 80 h 399"/>
                <a:gd name="T4" fmla="*/ 217 w 237"/>
                <a:gd name="T5" fmla="*/ 100 h 399"/>
                <a:gd name="T6" fmla="*/ 228 w 237"/>
                <a:gd name="T7" fmla="*/ 113 h 399"/>
                <a:gd name="T8" fmla="*/ 232 w 237"/>
                <a:gd name="T9" fmla="*/ 137 h 399"/>
                <a:gd name="T10" fmla="*/ 226 w 237"/>
                <a:gd name="T11" fmla="*/ 158 h 399"/>
                <a:gd name="T12" fmla="*/ 217 w 237"/>
                <a:gd name="T13" fmla="*/ 178 h 399"/>
                <a:gd name="T14" fmla="*/ 202 w 237"/>
                <a:gd name="T15" fmla="*/ 191 h 399"/>
                <a:gd name="T16" fmla="*/ 202 w 237"/>
                <a:gd name="T17" fmla="*/ 197 h 399"/>
                <a:gd name="T18" fmla="*/ 189 w 237"/>
                <a:gd name="T19" fmla="*/ 208 h 399"/>
                <a:gd name="T20" fmla="*/ 159 w 237"/>
                <a:gd name="T21" fmla="*/ 247 h 399"/>
                <a:gd name="T22" fmla="*/ 154 w 237"/>
                <a:gd name="T23" fmla="*/ 280 h 399"/>
                <a:gd name="T24" fmla="*/ 156 w 237"/>
                <a:gd name="T25" fmla="*/ 321 h 399"/>
                <a:gd name="T26" fmla="*/ 150 w 237"/>
                <a:gd name="T27" fmla="*/ 351 h 399"/>
                <a:gd name="T28" fmla="*/ 148 w 237"/>
                <a:gd name="T29" fmla="*/ 390 h 399"/>
                <a:gd name="T30" fmla="*/ 117 w 237"/>
                <a:gd name="T31" fmla="*/ 399 h 399"/>
                <a:gd name="T32" fmla="*/ 100 w 237"/>
                <a:gd name="T33" fmla="*/ 390 h 399"/>
                <a:gd name="T34" fmla="*/ 72 w 237"/>
                <a:gd name="T35" fmla="*/ 397 h 399"/>
                <a:gd name="T36" fmla="*/ 46 w 237"/>
                <a:gd name="T37" fmla="*/ 388 h 399"/>
                <a:gd name="T38" fmla="*/ 44 w 237"/>
                <a:gd name="T39" fmla="*/ 364 h 399"/>
                <a:gd name="T40" fmla="*/ 35 w 237"/>
                <a:gd name="T41" fmla="*/ 323 h 399"/>
                <a:gd name="T42" fmla="*/ 37 w 237"/>
                <a:gd name="T43" fmla="*/ 295 h 399"/>
                <a:gd name="T44" fmla="*/ 20 w 237"/>
                <a:gd name="T45" fmla="*/ 280 h 399"/>
                <a:gd name="T46" fmla="*/ 20 w 237"/>
                <a:gd name="T47" fmla="*/ 264 h 399"/>
                <a:gd name="T48" fmla="*/ 13 w 237"/>
                <a:gd name="T49" fmla="*/ 238 h 399"/>
                <a:gd name="T50" fmla="*/ 0 w 237"/>
                <a:gd name="T51" fmla="*/ 217 h 399"/>
                <a:gd name="T52" fmla="*/ 11 w 237"/>
                <a:gd name="T53" fmla="*/ 199 h 399"/>
                <a:gd name="T54" fmla="*/ 33 w 237"/>
                <a:gd name="T55" fmla="*/ 199 h 399"/>
                <a:gd name="T56" fmla="*/ 46 w 237"/>
                <a:gd name="T57" fmla="*/ 191 h 399"/>
                <a:gd name="T58" fmla="*/ 65 w 237"/>
                <a:gd name="T59" fmla="*/ 195 h 399"/>
                <a:gd name="T60" fmla="*/ 81 w 237"/>
                <a:gd name="T61" fmla="*/ 186 h 399"/>
                <a:gd name="T62" fmla="*/ 98 w 237"/>
                <a:gd name="T63" fmla="*/ 199 h 399"/>
                <a:gd name="T64" fmla="*/ 109 w 237"/>
                <a:gd name="T65" fmla="*/ 173 h 399"/>
                <a:gd name="T66" fmla="*/ 133 w 237"/>
                <a:gd name="T67" fmla="*/ 150 h 399"/>
                <a:gd name="T68" fmla="*/ 154 w 237"/>
                <a:gd name="T69" fmla="*/ 141 h 399"/>
                <a:gd name="T70" fmla="*/ 167 w 237"/>
                <a:gd name="T71" fmla="*/ 137 h 399"/>
                <a:gd name="T72" fmla="*/ 167 w 237"/>
                <a:gd name="T73" fmla="*/ 110 h 399"/>
                <a:gd name="T74" fmla="*/ 143 w 237"/>
                <a:gd name="T75" fmla="*/ 106 h 399"/>
                <a:gd name="T76" fmla="*/ 133 w 237"/>
                <a:gd name="T77" fmla="*/ 87 h 399"/>
                <a:gd name="T78" fmla="*/ 117 w 237"/>
                <a:gd name="T79" fmla="*/ 65 h 399"/>
                <a:gd name="T80" fmla="*/ 126 w 237"/>
                <a:gd name="T81" fmla="*/ 48 h 399"/>
                <a:gd name="T82" fmla="*/ 115 w 237"/>
                <a:gd name="T83" fmla="*/ 41 h 399"/>
                <a:gd name="T84" fmla="*/ 115 w 237"/>
                <a:gd name="T85" fmla="*/ 30 h 399"/>
                <a:gd name="T86" fmla="*/ 130 w 237"/>
                <a:gd name="T87" fmla="*/ 32 h 399"/>
                <a:gd name="T88" fmla="*/ 139 w 237"/>
                <a:gd name="T89" fmla="*/ 26 h 399"/>
                <a:gd name="T90" fmla="*/ 135 w 237"/>
                <a:gd name="T91" fmla="*/ 15 h 399"/>
                <a:gd name="T92" fmla="*/ 146 w 237"/>
                <a:gd name="T93" fmla="*/ 6 h 399"/>
                <a:gd name="T94" fmla="*/ 161 w 237"/>
                <a:gd name="T95" fmla="*/ 13 h 399"/>
                <a:gd name="T96" fmla="*/ 178 w 237"/>
                <a:gd name="T97" fmla="*/ 9 h 399"/>
                <a:gd name="T98" fmla="*/ 200 w 237"/>
                <a:gd name="T99" fmla="*/ 0 h 399"/>
                <a:gd name="T100" fmla="*/ 213 w 237"/>
                <a:gd name="T101" fmla="*/ 13 h 399"/>
                <a:gd name="T102" fmla="*/ 219 w 237"/>
                <a:gd name="T103" fmla="*/ 26 h 399"/>
                <a:gd name="T104" fmla="*/ 232 w 237"/>
                <a:gd name="T105" fmla="*/ 32 h 399"/>
                <a:gd name="T106" fmla="*/ 237 w 237"/>
                <a:gd name="T107" fmla="*/ 48 h 399"/>
                <a:gd name="T108" fmla="*/ 232 w 237"/>
                <a:gd name="T109" fmla="*/ 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7" h="399">
                  <a:moveTo>
                    <a:pt x="232" y="69"/>
                  </a:moveTo>
                  <a:lnTo>
                    <a:pt x="219" y="80"/>
                  </a:lnTo>
                  <a:lnTo>
                    <a:pt x="217" y="100"/>
                  </a:lnTo>
                  <a:lnTo>
                    <a:pt x="228" y="113"/>
                  </a:lnTo>
                  <a:lnTo>
                    <a:pt x="232" y="137"/>
                  </a:lnTo>
                  <a:lnTo>
                    <a:pt x="226" y="158"/>
                  </a:lnTo>
                  <a:lnTo>
                    <a:pt x="217" y="178"/>
                  </a:lnTo>
                  <a:lnTo>
                    <a:pt x="202" y="191"/>
                  </a:lnTo>
                  <a:lnTo>
                    <a:pt x="202" y="197"/>
                  </a:lnTo>
                  <a:lnTo>
                    <a:pt x="189" y="208"/>
                  </a:lnTo>
                  <a:lnTo>
                    <a:pt x="159" y="247"/>
                  </a:lnTo>
                  <a:lnTo>
                    <a:pt x="154" y="280"/>
                  </a:lnTo>
                  <a:lnTo>
                    <a:pt x="156" y="321"/>
                  </a:lnTo>
                  <a:lnTo>
                    <a:pt x="150" y="351"/>
                  </a:lnTo>
                  <a:lnTo>
                    <a:pt x="148" y="390"/>
                  </a:lnTo>
                  <a:lnTo>
                    <a:pt x="117" y="399"/>
                  </a:lnTo>
                  <a:lnTo>
                    <a:pt x="100" y="390"/>
                  </a:lnTo>
                  <a:lnTo>
                    <a:pt x="72" y="397"/>
                  </a:lnTo>
                  <a:lnTo>
                    <a:pt x="46" y="388"/>
                  </a:lnTo>
                  <a:lnTo>
                    <a:pt x="44" y="364"/>
                  </a:lnTo>
                  <a:lnTo>
                    <a:pt x="35" y="323"/>
                  </a:lnTo>
                  <a:lnTo>
                    <a:pt x="37" y="295"/>
                  </a:lnTo>
                  <a:lnTo>
                    <a:pt x="20" y="280"/>
                  </a:lnTo>
                  <a:lnTo>
                    <a:pt x="20" y="264"/>
                  </a:lnTo>
                  <a:lnTo>
                    <a:pt x="13" y="238"/>
                  </a:lnTo>
                  <a:lnTo>
                    <a:pt x="0" y="217"/>
                  </a:lnTo>
                  <a:lnTo>
                    <a:pt x="11" y="199"/>
                  </a:lnTo>
                  <a:lnTo>
                    <a:pt x="33" y="199"/>
                  </a:lnTo>
                  <a:lnTo>
                    <a:pt x="46" y="191"/>
                  </a:lnTo>
                  <a:lnTo>
                    <a:pt x="65" y="195"/>
                  </a:lnTo>
                  <a:lnTo>
                    <a:pt x="81" y="186"/>
                  </a:lnTo>
                  <a:lnTo>
                    <a:pt x="98" y="199"/>
                  </a:lnTo>
                  <a:lnTo>
                    <a:pt x="109" y="173"/>
                  </a:lnTo>
                  <a:lnTo>
                    <a:pt x="133" y="150"/>
                  </a:lnTo>
                  <a:lnTo>
                    <a:pt x="154" y="141"/>
                  </a:lnTo>
                  <a:lnTo>
                    <a:pt x="167" y="137"/>
                  </a:lnTo>
                  <a:lnTo>
                    <a:pt x="167" y="110"/>
                  </a:lnTo>
                  <a:lnTo>
                    <a:pt x="143" y="106"/>
                  </a:lnTo>
                  <a:lnTo>
                    <a:pt x="133" y="87"/>
                  </a:lnTo>
                  <a:lnTo>
                    <a:pt x="117" y="65"/>
                  </a:lnTo>
                  <a:lnTo>
                    <a:pt x="126" y="48"/>
                  </a:lnTo>
                  <a:lnTo>
                    <a:pt x="115" y="41"/>
                  </a:lnTo>
                  <a:lnTo>
                    <a:pt x="115" y="30"/>
                  </a:lnTo>
                  <a:lnTo>
                    <a:pt x="130" y="32"/>
                  </a:lnTo>
                  <a:lnTo>
                    <a:pt x="139" y="26"/>
                  </a:lnTo>
                  <a:lnTo>
                    <a:pt x="135" y="15"/>
                  </a:lnTo>
                  <a:lnTo>
                    <a:pt x="146" y="6"/>
                  </a:lnTo>
                  <a:lnTo>
                    <a:pt x="161" y="13"/>
                  </a:lnTo>
                  <a:lnTo>
                    <a:pt x="178" y="9"/>
                  </a:lnTo>
                  <a:lnTo>
                    <a:pt x="200" y="0"/>
                  </a:lnTo>
                  <a:lnTo>
                    <a:pt x="213" y="13"/>
                  </a:lnTo>
                  <a:lnTo>
                    <a:pt x="219" y="26"/>
                  </a:lnTo>
                  <a:lnTo>
                    <a:pt x="232" y="32"/>
                  </a:lnTo>
                  <a:lnTo>
                    <a:pt x="237" y="48"/>
                  </a:lnTo>
                  <a:lnTo>
                    <a:pt x="232" y="6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553BC6FB-182D-4D40-B506-5EAD961A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40" y="4519962"/>
              <a:ext cx="577251" cy="595626"/>
            </a:xfrm>
            <a:custGeom>
              <a:avLst/>
              <a:gdLst>
                <a:gd name="T0" fmla="*/ 219 w 377"/>
                <a:gd name="T1" fmla="*/ 384 h 389"/>
                <a:gd name="T2" fmla="*/ 262 w 377"/>
                <a:gd name="T3" fmla="*/ 365 h 389"/>
                <a:gd name="T4" fmla="*/ 281 w 377"/>
                <a:gd name="T5" fmla="*/ 343 h 389"/>
                <a:gd name="T6" fmla="*/ 253 w 377"/>
                <a:gd name="T7" fmla="*/ 330 h 389"/>
                <a:gd name="T8" fmla="*/ 292 w 377"/>
                <a:gd name="T9" fmla="*/ 297 h 389"/>
                <a:gd name="T10" fmla="*/ 288 w 377"/>
                <a:gd name="T11" fmla="*/ 278 h 389"/>
                <a:gd name="T12" fmla="*/ 281 w 377"/>
                <a:gd name="T13" fmla="*/ 252 h 389"/>
                <a:gd name="T14" fmla="*/ 305 w 377"/>
                <a:gd name="T15" fmla="*/ 252 h 389"/>
                <a:gd name="T16" fmla="*/ 314 w 377"/>
                <a:gd name="T17" fmla="*/ 261 h 389"/>
                <a:gd name="T18" fmla="*/ 342 w 377"/>
                <a:gd name="T19" fmla="*/ 252 h 389"/>
                <a:gd name="T20" fmla="*/ 342 w 377"/>
                <a:gd name="T21" fmla="*/ 219 h 389"/>
                <a:gd name="T22" fmla="*/ 368 w 377"/>
                <a:gd name="T23" fmla="*/ 185 h 389"/>
                <a:gd name="T24" fmla="*/ 377 w 377"/>
                <a:gd name="T25" fmla="*/ 156 h 389"/>
                <a:gd name="T26" fmla="*/ 342 w 377"/>
                <a:gd name="T27" fmla="*/ 137 h 389"/>
                <a:gd name="T28" fmla="*/ 349 w 377"/>
                <a:gd name="T29" fmla="*/ 96 h 389"/>
                <a:gd name="T30" fmla="*/ 340 w 377"/>
                <a:gd name="T31" fmla="*/ 65 h 389"/>
                <a:gd name="T32" fmla="*/ 314 w 377"/>
                <a:gd name="T33" fmla="*/ 35 h 389"/>
                <a:gd name="T34" fmla="*/ 305 w 377"/>
                <a:gd name="T35" fmla="*/ 7 h 389"/>
                <a:gd name="T36" fmla="*/ 284 w 377"/>
                <a:gd name="T37" fmla="*/ 22 h 389"/>
                <a:gd name="T38" fmla="*/ 260 w 377"/>
                <a:gd name="T39" fmla="*/ 13 h 389"/>
                <a:gd name="T40" fmla="*/ 234 w 377"/>
                <a:gd name="T41" fmla="*/ 2 h 389"/>
                <a:gd name="T42" fmla="*/ 208 w 377"/>
                <a:gd name="T43" fmla="*/ 46 h 389"/>
                <a:gd name="T44" fmla="*/ 240 w 377"/>
                <a:gd name="T45" fmla="*/ 42 h 389"/>
                <a:gd name="T46" fmla="*/ 225 w 377"/>
                <a:gd name="T47" fmla="*/ 81 h 389"/>
                <a:gd name="T48" fmla="*/ 171 w 377"/>
                <a:gd name="T49" fmla="*/ 94 h 389"/>
                <a:gd name="T50" fmla="*/ 130 w 377"/>
                <a:gd name="T51" fmla="*/ 111 h 389"/>
                <a:gd name="T52" fmla="*/ 112 w 377"/>
                <a:gd name="T53" fmla="*/ 111 h 389"/>
                <a:gd name="T54" fmla="*/ 99 w 377"/>
                <a:gd name="T55" fmla="*/ 63 h 389"/>
                <a:gd name="T56" fmla="*/ 75 w 377"/>
                <a:gd name="T57" fmla="*/ 46 h 389"/>
                <a:gd name="T58" fmla="*/ 71 w 377"/>
                <a:gd name="T59" fmla="*/ 13 h 389"/>
                <a:gd name="T60" fmla="*/ 58 w 377"/>
                <a:gd name="T61" fmla="*/ 22 h 389"/>
                <a:gd name="T62" fmla="*/ 26 w 377"/>
                <a:gd name="T63" fmla="*/ 28 h 389"/>
                <a:gd name="T64" fmla="*/ 0 w 377"/>
                <a:gd name="T65" fmla="*/ 28 h 389"/>
                <a:gd name="T66" fmla="*/ 15 w 377"/>
                <a:gd name="T67" fmla="*/ 52 h 389"/>
                <a:gd name="T68" fmla="*/ 36 w 377"/>
                <a:gd name="T69" fmla="*/ 52 h 389"/>
                <a:gd name="T70" fmla="*/ 49 w 377"/>
                <a:gd name="T71" fmla="*/ 78 h 389"/>
                <a:gd name="T72" fmla="*/ 84 w 377"/>
                <a:gd name="T73" fmla="*/ 85 h 389"/>
                <a:gd name="T74" fmla="*/ 95 w 377"/>
                <a:gd name="T75" fmla="*/ 115 h 389"/>
                <a:gd name="T76" fmla="*/ 106 w 377"/>
                <a:gd name="T77" fmla="*/ 143 h 389"/>
                <a:gd name="T78" fmla="*/ 101 w 377"/>
                <a:gd name="T79" fmla="*/ 180 h 389"/>
                <a:gd name="T80" fmla="*/ 119 w 377"/>
                <a:gd name="T81" fmla="*/ 213 h 389"/>
                <a:gd name="T82" fmla="*/ 125 w 377"/>
                <a:gd name="T83" fmla="*/ 239 h 389"/>
                <a:gd name="T84" fmla="*/ 138 w 377"/>
                <a:gd name="T85" fmla="*/ 271 h 389"/>
                <a:gd name="T86" fmla="*/ 145 w 377"/>
                <a:gd name="T87" fmla="*/ 315 h 389"/>
                <a:gd name="T88" fmla="*/ 164 w 377"/>
                <a:gd name="T89" fmla="*/ 341 h 389"/>
                <a:gd name="T90" fmla="*/ 182 w 377"/>
                <a:gd name="T91" fmla="*/ 363 h 389"/>
                <a:gd name="T92" fmla="*/ 193 w 377"/>
                <a:gd name="T9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7" h="389">
                  <a:moveTo>
                    <a:pt x="193" y="389"/>
                  </a:moveTo>
                  <a:lnTo>
                    <a:pt x="219" y="384"/>
                  </a:lnTo>
                  <a:lnTo>
                    <a:pt x="240" y="386"/>
                  </a:lnTo>
                  <a:lnTo>
                    <a:pt x="262" y="365"/>
                  </a:lnTo>
                  <a:lnTo>
                    <a:pt x="279" y="360"/>
                  </a:lnTo>
                  <a:lnTo>
                    <a:pt x="281" y="343"/>
                  </a:lnTo>
                  <a:lnTo>
                    <a:pt x="271" y="332"/>
                  </a:lnTo>
                  <a:lnTo>
                    <a:pt x="253" y="330"/>
                  </a:lnTo>
                  <a:lnTo>
                    <a:pt x="251" y="321"/>
                  </a:lnTo>
                  <a:lnTo>
                    <a:pt x="292" y="297"/>
                  </a:lnTo>
                  <a:lnTo>
                    <a:pt x="294" y="287"/>
                  </a:lnTo>
                  <a:lnTo>
                    <a:pt x="288" y="278"/>
                  </a:lnTo>
                  <a:lnTo>
                    <a:pt x="290" y="265"/>
                  </a:lnTo>
                  <a:lnTo>
                    <a:pt x="281" y="252"/>
                  </a:lnTo>
                  <a:lnTo>
                    <a:pt x="292" y="243"/>
                  </a:lnTo>
                  <a:lnTo>
                    <a:pt x="305" y="252"/>
                  </a:lnTo>
                  <a:lnTo>
                    <a:pt x="305" y="261"/>
                  </a:lnTo>
                  <a:lnTo>
                    <a:pt x="314" y="261"/>
                  </a:lnTo>
                  <a:lnTo>
                    <a:pt x="318" y="245"/>
                  </a:lnTo>
                  <a:lnTo>
                    <a:pt x="342" y="252"/>
                  </a:lnTo>
                  <a:lnTo>
                    <a:pt x="353" y="232"/>
                  </a:lnTo>
                  <a:lnTo>
                    <a:pt x="342" y="219"/>
                  </a:lnTo>
                  <a:lnTo>
                    <a:pt x="353" y="191"/>
                  </a:lnTo>
                  <a:lnTo>
                    <a:pt x="368" y="185"/>
                  </a:lnTo>
                  <a:lnTo>
                    <a:pt x="372" y="172"/>
                  </a:lnTo>
                  <a:lnTo>
                    <a:pt x="377" y="156"/>
                  </a:lnTo>
                  <a:lnTo>
                    <a:pt x="351" y="152"/>
                  </a:lnTo>
                  <a:lnTo>
                    <a:pt x="342" y="137"/>
                  </a:lnTo>
                  <a:lnTo>
                    <a:pt x="342" y="113"/>
                  </a:lnTo>
                  <a:lnTo>
                    <a:pt x="349" y="96"/>
                  </a:lnTo>
                  <a:lnTo>
                    <a:pt x="353" y="76"/>
                  </a:lnTo>
                  <a:lnTo>
                    <a:pt x="340" y="65"/>
                  </a:lnTo>
                  <a:lnTo>
                    <a:pt x="336" y="42"/>
                  </a:lnTo>
                  <a:lnTo>
                    <a:pt x="314" y="35"/>
                  </a:lnTo>
                  <a:lnTo>
                    <a:pt x="303" y="22"/>
                  </a:lnTo>
                  <a:lnTo>
                    <a:pt x="305" y="7"/>
                  </a:lnTo>
                  <a:lnTo>
                    <a:pt x="294" y="0"/>
                  </a:lnTo>
                  <a:lnTo>
                    <a:pt x="284" y="22"/>
                  </a:lnTo>
                  <a:lnTo>
                    <a:pt x="271" y="26"/>
                  </a:lnTo>
                  <a:lnTo>
                    <a:pt x="260" y="13"/>
                  </a:lnTo>
                  <a:lnTo>
                    <a:pt x="245" y="18"/>
                  </a:lnTo>
                  <a:lnTo>
                    <a:pt x="234" y="2"/>
                  </a:lnTo>
                  <a:lnTo>
                    <a:pt x="210" y="20"/>
                  </a:lnTo>
                  <a:lnTo>
                    <a:pt x="208" y="46"/>
                  </a:lnTo>
                  <a:lnTo>
                    <a:pt x="223" y="48"/>
                  </a:lnTo>
                  <a:lnTo>
                    <a:pt x="240" y="42"/>
                  </a:lnTo>
                  <a:lnTo>
                    <a:pt x="238" y="59"/>
                  </a:lnTo>
                  <a:lnTo>
                    <a:pt x="225" y="81"/>
                  </a:lnTo>
                  <a:lnTo>
                    <a:pt x="199" y="96"/>
                  </a:lnTo>
                  <a:lnTo>
                    <a:pt x="171" y="94"/>
                  </a:lnTo>
                  <a:lnTo>
                    <a:pt x="145" y="115"/>
                  </a:lnTo>
                  <a:lnTo>
                    <a:pt x="130" y="111"/>
                  </a:lnTo>
                  <a:lnTo>
                    <a:pt x="123" y="115"/>
                  </a:lnTo>
                  <a:lnTo>
                    <a:pt x="112" y="111"/>
                  </a:lnTo>
                  <a:lnTo>
                    <a:pt x="104" y="100"/>
                  </a:lnTo>
                  <a:lnTo>
                    <a:pt x="99" y="63"/>
                  </a:lnTo>
                  <a:lnTo>
                    <a:pt x="84" y="59"/>
                  </a:lnTo>
                  <a:lnTo>
                    <a:pt x="75" y="46"/>
                  </a:lnTo>
                  <a:lnTo>
                    <a:pt x="75" y="31"/>
                  </a:lnTo>
                  <a:lnTo>
                    <a:pt x="71" y="13"/>
                  </a:lnTo>
                  <a:lnTo>
                    <a:pt x="58" y="11"/>
                  </a:lnTo>
                  <a:lnTo>
                    <a:pt x="58" y="22"/>
                  </a:lnTo>
                  <a:lnTo>
                    <a:pt x="47" y="31"/>
                  </a:lnTo>
                  <a:lnTo>
                    <a:pt x="26" y="28"/>
                  </a:lnTo>
                  <a:lnTo>
                    <a:pt x="15" y="20"/>
                  </a:lnTo>
                  <a:lnTo>
                    <a:pt x="0" y="28"/>
                  </a:lnTo>
                  <a:lnTo>
                    <a:pt x="13" y="37"/>
                  </a:lnTo>
                  <a:lnTo>
                    <a:pt x="15" y="52"/>
                  </a:lnTo>
                  <a:lnTo>
                    <a:pt x="28" y="55"/>
                  </a:lnTo>
                  <a:lnTo>
                    <a:pt x="36" y="52"/>
                  </a:lnTo>
                  <a:lnTo>
                    <a:pt x="41" y="68"/>
                  </a:lnTo>
                  <a:lnTo>
                    <a:pt x="49" y="78"/>
                  </a:lnTo>
                  <a:lnTo>
                    <a:pt x="71" y="76"/>
                  </a:lnTo>
                  <a:lnTo>
                    <a:pt x="84" y="85"/>
                  </a:lnTo>
                  <a:lnTo>
                    <a:pt x="84" y="102"/>
                  </a:lnTo>
                  <a:lnTo>
                    <a:pt x="95" y="115"/>
                  </a:lnTo>
                  <a:lnTo>
                    <a:pt x="95" y="130"/>
                  </a:lnTo>
                  <a:lnTo>
                    <a:pt x="106" y="143"/>
                  </a:lnTo>
                  <a:lnTo>
                    <a:pt x="112" y="165"/>
                  </a:lnTo>
                  <a:lnTo>
                    <a:pt x="101" y="180"/>
                  </a:lnTo>
                  <a:lnTo>
                    <a:pt x="108" y="198"/>
                  </a:lnTo>
                  <a:lnTo>
                    <a:pt x="119" y="213"/>
                  </a:lnTo>
                  <a:lnTo>
                    <a:pt x="128" y="226"/>
                  </a:lnTo>
                  <a:lnTo>
                    <a:pt x="125" y="239"/>
                  </a:lnTo>
                  <a:lnTo>
                    <a:pt x="136" y="254"/>
                  </a:lnTo>
                  <a:lnTo>
                    <a:pt x="138" y="271"/>
                  </a:lnTo>
                  <a:lnTo>
                    <a:pt x="147" y="287"/>
                  </a:lnTo>
                  <a:lnTo>
                    <a:pt x="145" y="315"/>
                  </a:lnTo>
                  <a:lnTo>
                    <a:pt x="158" y="328"/>
                  </a:lnTo>
                  <a:lnTo>
                    <a:pt x="164" y="341"/>
                  </a:lnTo>
                  <a:lnTo>
                    <a:pt x="177" y="347"/>
                  </a:lnTo>
                  <a:lnTo>
                    <a:pt x="182" y="363"/>
                  </a:lnTo>
                  <a:lnTo>
                    <a:pt x="177" y="384"/>
                  </a:lnTo>
                  <a:lnTo>
                    <a:pt x="193" y="38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24">
              <a:extLst>
                <a:ext uri="{FF2B5EF4-FFF2-40B4-BE49-F238E27FC236}">
                  <a16:creationId xmlns:a16="http://schemas.microsoft.com/office/drawing/2014/main" id="{E0B13CB4-72F0-C748-9FF2-8D43FBE3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083" y="4846101"/>
              <a:ext cx="880422" cy="721182"/>
            </a:xfrm>
            <a:custGeom>
              <a:avLst/>
              <a:gdLst>
                <a:gd name="T0" fmla="*/ 98 w 575"/>
                <a:gd name="T1" fmla="*/ 397 h 471"/>
                <a:gd name="T2" fmla="*/ 74 w 575"/>
                <a:gd name="T3" fmla="*/ 351 h 471"/>
                <a:gd name="T4" fmla="*/ 57 w 575"/>
                <a:gd name="T5" fmla="*/ 319 h 471"/>
                <a:gd name="T6" fmla="*/ 89 w 575"/>
                <a:gd name="T7" fmla="*/ 304 h 471"/>
                <a:gd name="T8" fmla="*/ 65 w 575"/>
                <a:gd name="T9" fmla="*/ 284 h 471"/>
                <a:gd name="T10" fmla="*/ 20 w 575"/>
                <a:gd name="T11" fmla="*/ 299 h 471"/>
                <a:gd name="T12" fmla="*/ 15 w 575"/>
                <a:gd name="T13" fmla="*/ 271 h 471"/>
                <a:gd name="T14" fmla="*/ 31 w 575"/>
                <a:gd name="T15" fmla="*/ 245 h 471"/>
                <a:gd name="T16" fmla="*/ 22 w 575"/>
                <a:gd name="T17" fmla="*/ 208 h 471"/>
                <a:gd name="T18" fmla="*/ 39 w 575"/>
                <a:gd name="T19" fmla="*/ 134 h 471"/>
                <a:gd name="T20" fmla="*/ 78 w 575"/>
                <a:gd name="T21" fmla="*/ 106 h 471"/>
                <a:gd name="T22" fmla="*/ 104 w 575"/>
                <a:gd name="T23" fmla="*/ 106 h 471"/>
                <a:gd name="T24" fmla="*/ 104 w 575"/>
                <a:gd name="T25" fmla="*/ 74 h 471"/>
                <a:gd name="T26" fmla="*/ 132 w 575"/>
                <a:gd name="T27" fmla="*/ 0 h 471"/>
                <a:gd name="T28" fmla="*/ 169 w 575"/>
                <a:gd name="T29" fmla="*/ 26 h 471"/>
                <a:gd name="T30" fmla="*/ 230 w 575"/>
                <a:gd name="T31" fmla="*/ 37 h 471"/>
                <a:gd name="T32" fmla="*/ 286 w 575"/>
                <a:gd name="T33" fmla="*/ 71 h 471"/>
                <a:gd name="T34" fmla="*/ 319 w 575"/>
                <a:gd name="T35" fmla="*/ 111 h 471"/>
                <a:gd name="T36" fmla="*/ 390 w 575"/>
                <a:gd name="T37" fmla="*/ 152 h 471"/>
                <a:gd name="T38" fmla="*/ 432 w 575"/>
                <a:gd name="T39" fmla="*/ 184 h 471"/>
                <a:gd name="T40" fmla="*/ 479 w 575"/>
                <a:gd name="T41" fmla="*/ 165 h 471"/>
                <a:gd name="T42" fmla="*/ 494 w 575"/>
                <a:gd name="T43" fmla="*/ 204 h 471"/>
                <a:gd name="T44" fmla="*/ 499 w 575"/>
                <a:gd name="T45" fmla="*/ 236 h 471"/>
                <a:gd name="T46" fmla="*/ 499 w 575"/>
                <a:gd name="T47" fmla="*/ 260 h 471"/>
                <a:gd name="T48" fmla="*/ 533 w 575"/>
                <a:gd name="T49" fmla="*/ 232 h 471"/>
                <a:gd name="T50" fmla="*/ 562 w 575"/>
                <a:gd name="T51" fmla="*/ 275 h 471"/>
                <a:gd name="T52" fmla="*/ 570 w 575"/>
                <a:gd name="T53" fmla="*/ 330 h 471"/>
                <a:gd name="T54" fmla="*/ 575 w 575"/>
                <a:gd name="T55" fmla="*/ 403 h 471"/>
                <a:gd name="T56" fmla="*/ 510 w 575"/>
                <a:gd name="T57" fmla="*/ 419 h 471"/>
                <a:gd name="T58" fmla="*/ 477 w 575"/>
                <a:gd name="T59" fmla="*/ 421 h 471"/>
                <a:gd name="T60" fmla="*/ 447 w 575"/>
                <a:gd name="T61" fmla="*/ 419 h 471"/>
                <a:gd name="T62" fmla="*/ 408 w 575"/>
                <a:gd name="T63" fmla="*/ 464 h 471"/>
                <a:gd name="T64" fmla="*/ 377 w 575"/>
                <a:gd name="T65" fmla="*/ 445 h 471"/>
                <a:gd name="T66" fmla="*/ 356 w 575"/>
                <a:gd name="T67" fmla="*/ 427 h 471"/>
                <a:gd name="T68" fmla="*/ 338 w 575"/>
                <a:gd name="T69" fmla="*/ 386 h 471"/>
                <a:gd name="T70" fmla="*/ 304 w 575"/>
                <a:gd name="T71" fmla="*/ 373 h 471"/>
                <a:gd name="T72" fmla="*/ 232 w 575"/>
                <a:gd name="T73" fmla="*/ 401 h 471"/>
                <a:gd name="T74" fmla="*/ 167 w 575"/>
                <a:gd name="T75" fmla="*/ 406 h 471"/>
                <a:gd name="T76" fmla="*/ 137 w 575"/>
                <a:gd name="T77" fmla="*/ 395 h 471"/>
                <a:gd name="T78" fmla="*/ 109 w 575"/>
                <a:gd name="T79" fmla="*/ 41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5" h="471">
                  <a:moveTo>
                    <a:pt x="109" y="412"/>
                  </a:moveTo>
                  <a:lnTo>
                    <a:pt x="98" y="397"/>
                  </a:lnTo>
                  <a:lnTo>
                    <a:pt x="87" y="366"/>
                  </a:lnTo>
                  <a:lnTo>
                    <a:pt x="74" y="351"/>
                  </a:lnTo>
                  <a:lnTo>
                    <a:pt x="54" y="340"/>
                  </a:lnTo>
                  <a:lnTo>
                    <a:pt x="57" y="319"/>
                  </a:lnTo>
                  <a:lnTo>
                    <a:pt x="74" y="321"/>
                  </a:lnTo>
                  <a:lnTo>
                    <a:pt x="89" y="304"/>
                  </a:lnTo>
                  <a:lnTo>
                    <a:pt x="85" y="286"/>
                  </a:lnTo>
                  <a:lnTo>
                    <a:pt x="65" y="284"/>
                  </a:lnTo>
                  <a:lnTo>
                    <a:pt x="44" y="299"/>
                  </a:lnTo>
                  <a:lnTo>
                    <a:pt x="20" y="299"/>
                  </a:lnTo>
                  <a:lnTo>
                    <a:pt x="0" y="297"/>
                  </a:lnTo>
                  <a:lnTo>
                    <a:pt x="15" y="271"/>
                  </a:lnTo>
                  <a:lnTo>
                    <a:pt x="28" y="258"/>
                  </a:lnTo>
                  <a:lnTo>
                    <a:pt x="31" y="245"/>
                  </a:lnTo>
                  <a:lnTo>
                    <a:pt x="20" y="232"/>
                  </a:lnTo>
                  <a:lnTo>
                    <a:pt x="22" y="208"/>
                  </a:lnTo>
                  <a:lnTo>
                    <a:pt x="22" y="165"/>
                  </a:lnTo>
                  <a:lnTo>
                    <a:pt x="39" y="134"/>
                  </a:lnTo>
                  <a:lnTo>
                    <a:pt x="63" y="111"/>
                  </a:lnTo>
                  <a:lnTo>
                    <a:pt x="78" y="106"/>
                  </a:lnTo>
                  <a:lnTo>
                    <a:pt x="96" y="113"/>
                  </a:lnTo>
                  <a:lnTo>
                    <a:pt x="104" y="106"/>
                  </a:lnTo>
                  <a:lnTo>
                    <a:pt x="106" y="89"/>
                  </a:lnTo>
                  <a:lnTo>
                    <a:pt x="104" y="74"/>
                  </a:lnTo>
                  <a:lnTo>
                    <a:pt x="126" y="58"/>
                  </a:lnTo>
                  <a:lnTo>
                    <a:pt x="132" y="0"/>
                  </a:lnTo>
                  <a:lnTo>
                    <a:pt x="156" y="11"/>
                  </a:lnTo>
                  <a:lnTo>
                    <a:pt x="169" y="26"/>
                  </a:lnTo>
                  <a:lnTo>
                    <a:pt x="200" y="28"/>
                  </a:lnTo>
                  <a:lnTo>
                    <a:pt x="230" y="37"/>
                  </a:lnTo>
                  <a:lnTo>
                    <a:pt x="256" y="54"/>
                  </a:lnTo>
                  <a:lnTo>
                    <a:pt x="286" y="71"/>
                  </a:lnTo>
                  <a:lnTo>
                    <a:pt x="304" y="93"/>
                  </a:lnTo>
                  <a:lnTo>
                    <a:pt x="319" y="111"/>
                  </a:lnTo>
                  <a:lnTo>
                    <a:pt x="338" y="145"/>
                  </a:lnTo>
                  <a:lnTo>
                    <a:pt x="390" y="152"/>
                  </a:lnTo>
                  <a:lnTo>
                    <a:pt x="408" y="182"/>
                  </a:lnTo>
                  <a:lnTo>
                    <a:pt x="432" y="184"/>
                  </a:lnTo>
                  <a:lnTo>
                    <a:pt x="460" y="180"/>
                  </a:lnTo>
                  <a:lnTo>
                    <a:pt x="479" y="165"/>
                  </a:lnTo>
                  <a:lnTo>
                    <a:pt x="492" y="173"/>
                  </a:lnTo>
                  <a:lnTo>
                    <a:pt x="494" y="204"/>
                  </a:lnTo>
                  <a:lnTo>
                    <a:pt x="492" y="225"/>
                  </a:lnTo>
                  <a:lnTo>
                    <a:pt x="499" y="236"/>
                  </a:lnTo>
                  <a:lnTo>
                    <a:pt x="488" y="247"/>
                  </a:lnTo>
                  <a:lnTo>
                    <a:pt x="499" y="260"/>
                  </a:lnTo>
                  <a:lnTo>
                    <a:pt x="516" y="247"/>
                  </a:lnTo>
                  <a:lnTo>
                    <a:pt x="533" y="232"/>
                  </a:lnTo>
                  <a:lnTo>
                    <a:pt x="564" y="236"/>
                  </a:lnTo>
                  <a:lnTo>
                    <a:pt x="562" y="275"/>
                  </a:lnTo>
                  <a:lnTo>
                    <a:pt x="568" y="295"/>
                  </a:lnTo>
                  <a:lnTo>
                    <a:pt x="570" y="330"/>
                  </a:lnTo>
                  <a:lnTo>
                    <a:pt x="562" y="380"/>
                  </a:lnTo>
                  <a:lnTo>
                    <a:pt x="575" y="403"/>
                  </a:lnTo>
                  <a:lnTo>
                    <a:pt x="531" y="423"/>
                  </a:lnTo>
                  <a:lnTo>
                    <a:pt x="510" y="419"/>
                  </a:lnTo>
                  <a:lnTo>
                    <a:pt x="492" y="429"/>
                  </a:lnTo>
                  <a:lnTo>
                    <a:pt x="477" y="421"/>
                  </a:lnTo>
                  <a:lnTo>
                    <a:pt x="460" y="434"/>
                  </a:lnTo>
                  <a:lnTo>
                    <a:pt x="447" y="419"/>
                  </a:lnTo>
                  <a:lnTo>
                    <a:pt x="421" y="438"/>
                  </a:lnTo>
                  <a:lnTo>
                    <a:pt x="408" y="464"/>
                  </a:lnTo>
                  <a:lnTo>
                    <a:pt x="393" y="471"/>
                  </a:lnTo>
                  <a:lnTo>
                    <a:pt x="377" y="445"/>
                  </a:lnTo>
                  <a:lnTo>
                    <a:pt x="364" y="445"/>
                  </a:lnTo>
                  <a:lnTo>
                    <a:pt x="356" y="427"/>
                  </a:lnTo>
                  <a:lnTo>
                    <a:pt x="358" y="410"/>
                  </a:lnTo>
                  <a:lnTo>
                    <a:pt x="338" y="386"/>
                  </a:lnTo>
                  <a:lnTo>
                    <a:pt x="330" y="373"/>
                  </a:lnTo>
                  <a:lnTo>
                    <a:pt x="304" y="373"/>
                  </a:lnTo>
                  <a:lnTo>
                    <a:pt x="269" y="380"/>
                  </a:lnTo>
                  <a:lnTo>
                    <a:pt x="232" y="401"/>
                  </a:lnTo>
                  <a:lnTo>
                    <a:pt x="193" y="399"/>
                  </a:lnTo>
                  <a:lnTo>
                    <a:pt x="167" y="406"/>
                  </a:lnTo>
                  <a:lnTo>
                    <a:pt x="150" y="410"/>
                  </a:lnTo>
                  <a:lnTo>
                    <a:pt x="137" y="395"/>
                  </a:lnTo>
                  <a:lnTo>
                    <a:pt x="128" y="406"/>
                  </a:lnTo>
                  <a:lnTo>
                    <a:pt x="109" y="41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94694BC4-9F09-3A4E-8A79-9EB0AB3B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980" y="5417228"/>
              <a:ext cx="855923" cy="621655"/>
            </a:xfrm>
            <a:custGeom>
              <a:avLst/>
              <a:gdLst>
                <a:gd name="T0" fmla="*/ 316 w 559"/>
                <a:gd name="T1" fmla="*/ 388 h 406"/>
                <a:gd name="T2" fmla="*/ 284 w 559"/>
                <a:gd name="T3" fmla="*/ 360 h 406"/>
                <a:gd name="T4" fmla="*/ 236 w 559"/>
                <a:gd name="T5" fmla="*/ 371 h 406"/>
                <a:gd name="T6" fmla="*/ 195 w 559"/>
                <a:gd name="T7" fmla="*/ 358 h 406"/>
                <a:gd name="T8" fmla="*/ 156 w 559"/>
                <a:gd name="T9" fmla="*/ 345 h 406"/>
                <a:gd name="T10" fmla="*/ 147 w 559"/>
                <a:gd name="T11" fmla="*/ 312 h 406"/>
                <a:gd name="T12" fmla="*/ 114 w 559"/>
                <a:gd name="T13" fmla="*/ 299 h 406"/>
                <a:gd name="T14" fmla="*/ 73 w 559"/>
                <a:gd name="T15" fmla="*/ 328 h 406"/>
                <a:gd name="T16" fmla="*/ 56 w 559"/>
                <a:gd name="T17" fmla="*/ 267 h 406"/>
                <a:gd name="T18" fmla="*/ 36 w 559"/>
                <a:gd name="T19" fmla="*/ 197 h 406"/>
                <a:gd name="T20" fmla="*/ 23 w 559"/>
                <a:gd name="T21" fmla="*/ 150 h 406"/>
                <a:gd name="T22" fmla="*/ 17 w 559"/>
                <a:gd name="T23" fmla="*/ 61 h 406"/>
                <a:gd name="T24" fmla="*/ 15 w 559"/>
                <a:gd name="T25" fmla="*/ 35 h 406"/>
                <a:gd name="T26" fmla="*/ 41 w 559"/>
                <a:gd name="T27" fmla="*/ 37 h 406"/>
                <a:gd name="T28" fmla="*/ 123 w 559"/>
                <a:gd name="T29" fmla="*/ 28 h 406"/>
                <a:gd name="T30" fmla="*/ 195 w 559"/>
                <a:gd name="T31" fmla="*/ 0 h 406"/>
                <a:gd name="T32" fmla="*/ 249 w 559"/>
                <a:gd name="T33" fmla="*/ 37 h 406"/>
                <a:gd name="T34" fmla="*/ 255 w 559"/>
                <a:gd name="T35" fmla="*/ 72 h 406"/>
                <a:gd name="T36" fmla="*/ 284 w 559"/>
                <a:gd name="T37" fmla="*/ 98 h 406"/>
                <a:gd name="T38" fmla="*/ 312 w 559"/>
                <a:gd name="T39" fmla="*/ 65 h 406"/>
                <a:gd name="T40" fmla="*/ 351 w 559"/>
                <a:gd name="T41" fmla="*/ 61 h 406"/>
                <a:gd name="T42" fmla="*/ 383 w 559"/>
                <a:gd name="T43" fmla="*/ 56 h 406"/>
                <a:gd name="T44" fmla="*/ 422 w 559"/>
                <a:gd name="T45" fmla="*/ 50 h 406"/>
                <a:gd name="T46" fmla="*/ 476 w 559"/>
                <a:gd name="T47" fmla="*/ 61 h 406"/>
                <a:gd name="T48" fmla="*/ 509 w 559"/>
                <a:gd name="T49" fmla="*/ 93 h 406"/>
                <a:gd name="T50" fmla="*/ 524 w 559"/>
                <a:gd name="T51" fmla="*/ 130 h 406"/>
                <a:gd name="T52" fmla="*/ 559 w 559"/>
                <a:gd name="T53" fmla="*/ 145 h 406"/>
                <a:gd name="T54" fmla="*/ 539 w 559"/>
                <a:gd name="T55" fmla="*/ 169 h 406"/>
                <a:gd name="T56" fmla="*/ 546 w 559"/>
                <a:gd name="T57" fmla="*/ 210 h 406"/>
                <a:gd name="T58" fmla="*/ 533 w 559"/>
                <a:gd name="T59" fmla="*/ 239 h 406"/>
                <a:gd name="T60" fmla="*/ 531 w 559"/>
                <a:gd name="T61" fmla="*/ 269 h 406"/>
                <a:gd name="T62" fmla="*/ 507 w 559"/>
                <a:gd name="T63" fmla="*/ 280 h 406"/>
                <a:gd name="T64" fmla="*/ 474 w 559"/>
                <a:gd name="T65" fmla="*/ 278 h 406"/>
                <a:gd name="T66" fmla="*/ 457 w 559"/>
                <a:gd name="T67" fmla="*/ 308 h 406"/>
                <a:gd name="T68" fmla="*/ 424 w 559"/>
                <a:gd name="T69" fmla="*/ 334 h 406"/>
                <a:gd name="T70" fmla="*/ 372 w 559"/>
                <a:gd name="T71" fmla="*/ 341 h 406"/>
                <a:gd name="T72" fmla="*/ 333 w 559"/>
                <a:gd name="T73" fmla="*/ 356 h 406"/>
                <a:gd name="T74" fmla="*/ 357 w 559"/>
                <a:gd name="T75" fmla="*/ 386 h 406"/>
                <a:gd name="T76" fmla="*/ 331 w 559"/>
                <a:gd name="T77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" h="406">
                  <a:moveTo>
                    <a:pt x="331" y="406"/>
                  </a:moveTo>
                  <a:lnTo>
                    <a:pt x="316" y="388"/>
                  </a:lnTo>
                  <a:lnTo>
                    <a:pt x="294" y="375"/>
                  </a:lnTo>
                  <a:lnTo>
                    <a:pt x="284" y="360"/>
                  </a:lnTo>
                  <a:lnTo>
                    <a:pt x="253" y="358"/>
                  </a:lnTo>
                  <a:lnTo>
                    <a:pt x="236" y="371"/>
                  </a:lnTo>
                  <a:lnTo>
                    <a:pt x="205" y="371"/>
                  </a:lnTo>
                  <a:lnTo>
                    <a:pt x="195" y="358"/>
                  </a:lnTo>
                  <a:lnTo>
                    <a:pt x="169" y="360"/>
                  </a:lnTo>
                  <a:lnTo>
                    <a:pt x="156" y="345"/>
                  </a:lnTo>
                  <a:lnTo>
                    <a:pt x="145" y="330"/>
                  </a:lnTo>
                  <a:lnTo>
                    <a:pt x="147" y="312"/>
                  </a:lnTo>
                  <a:lnTo>
                    <a:pt x="136" y="295"/>
                  </a:lnTo>
                  <a:lnTo>
                    <a:pt x="114" y="299"/>
                  </a:lnTo>
                  <a:lnTo>
                    <a:pt x="99" y="325"/>
                  </a:lnTo>
                  <a:lnTo>
                    <a:pt x="73" y="328"/>
                  </a:lnTo>
                  <a:lnTo>
                    <a:pt x="60" y="295"/>
                  </a:lnTo>
                  <a:lnTo>
                    <a:pt x="56" y="267"/>
                  </a:lnTo>
                  <a:lnTo>
                    <a:pt x="54" y="236"/>
                  </a:lnTo>
                  <a:lnTo>
                    <a:pt x="36" y="197"/>
                  </a:lnTo>
                  <a:lnTo>
                    <a:pt x="41" y="169"/>
                  </a:lnTo>
                  <a:lnTo>
                    <a:pt x="23" y="150"/>
                  </a:lnTo>
                  <a:lnTo>
                    <a:pt x="28" y="111"/>
                  </a:lnTo>
                  <a:lnTo>
                    <a:pt x="17" y="61"/>
                  </a:lnTo>
                  <a:lnTo>
                    <a:pt x="0" y="39"/>
                  </a:lnTo>
                  <a:lnTo>
                    <a:pt x="15" y="35"/>
                  </a:lnTo>
                  <a:lnTo>
                    <a:pt x="28" y="22"/>
                  </a:lnTo>
                  <a:lnTo>
                    <a:pt x="41" y="37"/>
                  </a:lnTo>
                  <a:lnTo>
                    <a:pt x="84" y="26"/>
                  </a:lnTo>
                  <a:lnTo>
                    <a:pt x="123" y="28"/>
                  </a:lnTo>
                  <a:lnTo>
                    <a:pt x="160" y="7"/>
                  </a:lnTo>
                  <a:lnTo>
                    <a:pt x="195" y="0"/>
                  </a:lnTo>
                  <a:lnTo>
                    <a:pt x="221" y="0"/>
                  </a:lnTo>
                  <a:lnTo>
                    <a:pt x="249" y="37"/>
                  </a:lnTo>
                  <a:lnTo>
                    <a:pt x="247" y="54"/>
                  </a:lnTo>
                  <a:lnTo>
                    <a:pt x="255" y="72"/>
                  </a:lnTo>
                  <a:lnTo>
                    <a:pt x="268" y="72"/>
                  </a:lnTo>
                  <a:lnTo>
                    <a:pt x="284" y="98"/>
                  </a:lnTo>
                  <a:lnTo>
                    <a:pt x="299" y="91"/>
                  </a:lnTo>
                  <a:lnTo>
                    <a:pt x="312" y="65"/>
                  </a:lnTo>
                  <a:lnTo>
                    <a:pt x="338" y="46"/>
                  </a:lnTo>
                  <a:lnTo>
                    <a:pt x="351" y="61"/>
                  </a:lnTo>
                  <a:lnTo>
                    <a:pt x="368" y="48"/>
                  </a:lnTo>
                  <a:lnTo>
                    <a:pt x="383" y="56"/>
                  </a:lnTo>
                  <a:lnTo>
                    <a:pt x="401" y="46"/>
                  </a:lnTo>
                  <a:lnTo>
                    <a:pt x="422" y="50"/>
                  </a:lnTo>
                  <a:lnTo>
                    <a:pt x="466" y="30"/>
                  </a:lnTo>
                  <a:lnTo>
                    <a:pt x="476" y="61"/>
                  </a:lnTo>
                  <a:lnTo>
                    <a:pt x="498" y="63"/>
                  </a:lnTo>
                  <a:lnTo>
                    <a:pt x="509" y="93"/>
                  </a:lnTo>
                  <a:lnTo>
                    <a:pt x="522" y="108"/>
                  </a:lnTo>
                  <a:lnTo>
                    <a:pt x="524" y="130"/>
                  </a:lnTo>
                  <a:lnTo>
                    <a:pt x="541" y="145"/>
                  </a:lnTo>
                  <a:lnTo>
                    <a:pt x="559" y="145"/>
                  </a:lnTo>
                  <a:lnTo>
                    <a:pt x="557" y="163"/>
                  </a:lnTo>
                  <a:lnTo>
                    <a:pt x="539" y="169"/>
                  </a:lnTo>
                  <a:lnTo>
                    <a:pt x="548" y="191"/>
                  </a:lnTo>
                  <a:lnTo>
                    <a:pt x="546" y="210"/>
                  </a:lnTo>
                  <a:lnTo>
                    <a:pt x="552" y="230"/>
                  </a:lnTo>
                  <a:lnTo>
                    <a:pt x="533" y="239"/>
                  </a:lnTo>
                  <a:lnTo>
                    <a:pt x="520" y="256"/>
                  </a:lnTo>
                  <a:lnTo>
                    <a:pt x="531" y="269"/>
                  </a:lnTo>
                  <a:lnTo>
                    <a:pt x="520" y="282"/>
                  </a:lnTo>
                  <a:lnTo>
                    <a:pt x="507" y="280"/>
                  </a:lnTo>
                  <a:lnTo>
                    <a:pt x="494" y="295"/>
                  </a:lnTo>
                  <a:lnTo>
                    <a:pt x="474" y="278"/>
                  </a:lnTo>
                  <a:lnTo>
                    <a:pt x="459" y="291"/>
                  </a:lnTo>
                  <a:lnTo>
                    <a:pt x="457" y="308"/>
                  </a:lnTo>
                  <a:lnTo>
                    <a:pt x="442" y="321"/>
                  </a:lnTo>
                  <a:lnTo>
                    <a:pt x="424" y="334"/>
                  </a:lnTo>
                  <a:lnTo>
                    <a:pt x="405" y="332"/>
                  </a:lnTo>
                  <a:lnTo>
                    <a:pt x="372" y="341"/>
                  </a:lnTo>
                  <a:lnTo>
                    <a:pt x="346" y="347"/>
                  </a:lnTo>
                  <a:lnTo>
                    <a:pt x="333" y="356"/>
                  </a:lnTo>
                  <a:lnTo>
                    <a:pt x="349" y="373"/>
                  </a:lnTo>
                  <a:lnTo>
                    <a:pt x="357" y="386"/>
                  </a:lnTo>
                  <a:lnTo>
                    <a:pt x="355" y="406"/>
                  </a:lnTo>
                  <a:lnTo>
                    <a:pt x="331" y="40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215F983D-C44F-4E41-AA32-381FC125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798" y="5769398"/>
              <a:ext cx="561940" cy="561940"/>
            </a:xfrm>
            <a:custGeom>
              <a:avLst/>
              <a:gdLst>
                <a:gd name="T0" fmla="*/ 349 w 367"/>
                <a:gd name="T1" fmla="*/ 323 h 367"/>
                <a:gd name="T2" fmla="*/ 321 w 367"/>
                <a:gd name="T3" fmla="*/ 327 h 367"/>
                <a:gd name="T4" fmla="*/ 299 w 367"/>
                <a:gd name="T5" fmla="*/ 345 h 367"/>
                <a:gd name="T6" fmla="*/ 265 w 367"/>
                <a:gd name="T7" fmla="*/ 338 h 367"/>
                <a:gd name="T8" fmla="*/ 232 w 367"/>
                <a:gd name="T9" fmla="*/ 354 h 367"/>
                <a:gd name="T10" fmla="*/ 215 w 367"/>
                <a:gd name="T11" fmla="*/ 367 h 367"/>
                <a:gd name="T12" fmla="*/ 182 w 367"/>
                <a:gd name="T13" fmla="*/ 356 h 367"/>
                <a:gd name="T14" fmla="*/ 174 w 367"/>
                <a:gd name="T15" fmla="*/ 338 h 367"/>
                <a:gd name="T16" fmla="*/ 163 w 367"/>
                <a:gd name="T17" fmla="*/ 312 h 367"/>
                <a:gd name="T18" fmla="*/ 158 w 367"/>
                <a:gd name="T19" fmla="*/ 288 h 367"/>
                <a:gd name="T20" fmla="*/ 139 w 367"/>
                <a:gd name="T21" fmla="*/ 304 h 367"/>
                <a:gd name="T22" fmla="*/ 106 w 367"/>
                <a:gd name="T23" fmla="*/ 312 h 367"/>
                <a:gd name="T24" fmla="*/ 78 w 367"/>
                <a:gd name="T25" fmla="*/ 299 h 367"/>
                <a:gd name="T26" fmla="*/ 48 w 367"/>
                <a:gd name="T27" fmla="*/ 288 h 367"/>
                <a:gd name="T28" fmla="*/ 50 w 367"/>
                <a:gd name="T29" fmla="*/ 260 h 367"/>
                <a:gd name="T30" fmla="*/ 28 w 367"/>
                <a:gd name="T31" fmla="*/ 243 h 367"/>
                <a:gd name="T32" fmla="*/ 20 w 367"/>
                <a:gd name="T33" fmla="*/ 219 h 367"/>
                <a:gd name="T34" fmla="*/ 2 w 367"/>
                <a:gd name="T35" fmla="*/ 204 h 367"/>
                <a:gd name="T36" fmla="*/ 0 w 367"/>
                <a:gd name="T37" fmla="*/ 176 h 367"/>
                <a:gd name="T38" fmla="*/ 24 w 367"/>
                <a:gd name="T39" fmla="*/ 176 h 367"/>
                <a:gd name="T40" fmla="*/ 26 w 367"/>
                <a:gd name="T41" fmla="*/ 156 h 367"/>
                <a:gd name="T42" fmla="*/ 18 w 367"/>
                <a:gd name="T43" fmla="*/ 143 h 367"/>
                <a:gd name="T44" fmla="*/ 2 w 367"/>
                <a:gd name="T45" fmla="*/ 126 h 367"/>
                <a:gd name="T46" fmla="*/ 15 w 367"/>
                <a:gd name="T47" fmla="*/ 117 h 367"/>
                <a:gd name="T48" fmla="*/ 41 w 367"/>
                <a:gd name="T49" fmla="*/ 111 h 367"/>
                <a:gd name="T50" fmla="*/ 74 w 367"/>
                <a:gd name="T51" fmla="*/ 102 h 367"/>
                <a:gd name="T52" fmla="*/ 93 w 367"/>
                <a:gd name="T53" fmla="*/ 104 h 367"/>
                <a:gd name="T54" fmla="*/ 126 w 367"/>
                <a:gd name="T55" fmla="*/ 78 h 367"/>
                <a:gd name="T56" fmla="*/ 128 w 367"/>
                <a:gd name="T57" fmla="*/ 61 h 367"/>
                <a:gd name="T58" fmla="*/ 143 w 367"/>
                <a:gd name="T59" fmla="*/ 48 h 367"/>
                <a:gd name="T60" fmla="*/ 163 w 367"/>
                <a:gd name="T61" fmla="*/ 65 h 367"/>
                <a:gd name="T62" fmla="*/ 176 w 367"/>
                <a:gd name="T63" fmla="*/ 50 h 367"/>
                <a:gd name="T64" fmla="*/ 189 w 367"/>
                <a:gd name="T65" fmla="*/ 52 h 367"/>
                <a:gd name="T66" fmla="*/ 200 w 367"/>
                <a:gd name="T67" fmla="*/ 39 h 367"/>
                <a:gd name="T68" fmla="*/ 189 w 367"/>
                <a:gd name="T69" fmla="*/ 26 h 367"/>
                <a:gd name="T70" fmla="*/ 202 w 367"/>
                <a:gd name="T71" fmla="*/ 9 h 367"/>
                <a:gd name="T72" fmla="*/ 221 w 367"/>
                <a:gd name="T73" fmla="*/ 0 h 367"/>
                <a:gd name="T74" fmla="*/ 241 w 367"/>
                <a:gd name="T75" fmla="*/ 24 h 367"/>
                <a:gd name="T76" fmla="*/ 265 w 367"/>
                <a:gd name="T77" fmla="*/ 26 h 367"/>
                <a:gd name="T78" fmla="*/ 284 w 367"/>
                <a:gd name="T79" fmla="*/ 39 h 367"/>
                <a:gd name="T80" fmla="*/ 295 w 367"/>
                <a:gd name="T81" fmla="*/ 41 h 367"/>
                <a:gd name="T82" fmla="*/ 295 w 367"/>
                <a:gd name="T83" fmla="*/ 61 h 367"/>
                <a:gd name="T84" fmla="*/ 278 w 367"/>
                <a:gd name="T85" fmla="*/ 76 h 367"/>
                <a:gd name="T86" fmla="*/ 258 w 367"/>
                <a:gd name="T87" fmla="*/ 91 h 367"/>
                <a:gd name="T88" fmla="*/ 263 w 367"/>
                <a:gd name="T89" fmla="*/ 115 h 367"/>
                <a:gd name="T90" fmla="*/ 250 w 367"/>
                <a:gd name="T91" fmla="*/ 124 h 367"/>
                <a:gd name="T92" fmla="*/ 271 w 367"/>
                <a:gd name="T93" fmla="*/ 152 h 367"/>
                <a:gd name="T94" fmla="*/ 291 w 367"/>
                <a:gd name="T95" fmla="*/ 154 h 367"/>
                <a:gd name="T96" fmla="*/ 304 w 367"/>
                <a:gd name="T97" fmla="*/ 130 h 367"/>
                <a:gd name="T98" fmla="*/ 317 w 367"/>
                <a:gd name="T99" fmla="*/ 132 h 367"/>
                <a:gd name="T100" fmla="*/ 317 w 367"/>
                <a:gd name="T101" fmla="*/ 160 h 367"/>
                <a:gd name="T102" fmla="*/ 321 w 367"/>
                <a:gd name="T103" fmla="*/ 186 h 367"/>
                <a:gd name="T104" fmla="*/ 347 w 367"/>
                <a:gd name="T105" fmla="*/ 217 h 367"/>
                <a:gd name="T106" fmla="*/ 367 w 367"/>
                <a:gd name="T107" fmla="*/ 241 h 367"/>
                <a:gd name="T108" fmla="*/ 358 w 367"/>
                <a:gd name="T109" fmla="*/ 256 h 367"/>
                <a:gd name="T110" fmla="*/ 338 w 367"/>
                <a:gd name="T111" fmla="*/ 258 h 367"/>
                <a:gd name="T112" fmla="*/ 328 w 367"/>
                <a:gd name="T113" fmla="*/ 267 h 367"/>
                <a:gd name="T114" fmla="*/ 345 w 367"/>
                <a:gd name="T115" fmla="*/ 286 h 367"/>
                <a:gd name="T116" fmla="*/ 343 w 367"/>
                <a:gd name="T117" fmla="*/ 306 h 367"/>
                <a:gd name="T118" fmla="*/ 349 w 367"/>
                <a:gd name="T119" fmla="*/ 32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367">
                  <a:moveTo>
                    <a:pt x="349" y="323"/>
                  </a:moveTo>
                  <a:lnTo>
                    <a:pt x="321" y="327"/>
                  </a:lnTo>
                  <a:lnTo>
                    <a:pt x="299" y="345"/>
                  </a:lnTo>
                  <a:lnTo>
                    <a:pt x="265" y="338"/>
                  </a:lnTo>
                  <a:lnTo>
                    <a:pt x="232" y="354"/>
                  </a:lnTo>
                  <a:lnTo>
                    <a:pt x="215" y="367"/>
                  </a:lnTo>
                  <a:lnTo>
                    <a:pt x="182" y="356"/>
                  </a:lnTo>
                  <a:lnTo>
                    <a:pt x="174" y="338"/>
                  </a:lnTo>
                  <a:lnTo>
                    <a:pt x="163" y="312"/>
                  </a:lnTo>
                  <a:lnTo>
                    <a:pt x="158" y="288"/>
                  </a:lnTo>
                  <a:lnTo>
                    <a:pt x="139" y="304"/>
                  </a:lnTo>
                  <a:lnTo>
                    <a:pt x="106" y="312"/>
                  </a:lnTo>
                  <a:lnTo>
                    <a:pt x="78" y="299"/>
                  </a:lnTo>
                  <a:lnTo>
                    <a:pt x="48" y="288"/>
                  </a:lnTo>
                  <a:lnTo>
                    <a:pt x="50" y="260"/>
                  </a:lnTo>
                  <a:lnTo>
                    <a:pt x="28" y="243"/>
                  </a:lnTo>
                  <a:lnTo>
                    <a:pt x="20" y="219"/>
                  </a:lnTo>
                  <a:lnTo>
                    <a:pt x="2" y="204"/>
                  </a:lnTo>
                  <a:lnTo>
                    <a:pt x="0" y="176"/>
                  </a:lnTo>
                  <a:lnTo>
                    <a:pt x="24" y="176"/>
                  </a:lnTo>
                  <a:lnTo>
                    <a:pt x="26" y="156"/>
                  </a:lnTo>
                  <a:lnTo>
                    <a:pt x="18" y="143"/>
                  </a:lnTo>
                  <a:lnTo>
                    <a:pt x="2" y="126"/>
                  </a:lnTo>
                  <a:lnTo>
                    <a:pt x="15" y="117"/>
                  </a:lnTo>
                  <a:lnTo>
                    <a:pt x="41" y="111"/>
                  </a:lnTo>
                  <a:lnTo>
                    <a:pt x="74" y="102"/>
                  </a:lnTo>
                  <a:lnTo>
                    <a:pt x="93" y="104"/>
                  </a:lnTo>
                  <a:lnTo>
                    <a:pt x="126" y="78"/>
                  </a:lnTo>
                  <a:lnTo>
                    <a:pt x="128" y="61"/>
                  </a:lnTo>
                  <a:lnTo>
                    <a:pt x="143" y="48"/>
                  </a:lnTo>
                  <a:lnTo>
                    <a:pt x="163" y="65"/>
                  </a:lnTo>
                  <a:lnTo>
                    <a:pt x="176" y="50"/>
                  </a:lnTo>
                  <a:lnTo>
                    <a:pt x="189" y="52"/>
                  </a:lnTo>
                  <a:lnTo>
                    <a:pt x="200" y="39"/>
                  </a:lnTo>
                  <a:lnTo>
                    <a:pt x="189" y="26"/>
                  </a:lnTo>
                  <a:lnTo>
                    <a:pt x="202" y="9"/>
                  </a:lnTo>
                  <a:lnTo>
                    <a:pt x="221" y="0"/>
                  </a:lnTo>
                  <a:lnTo>
                    <a:pt x="241" y="24"/>
                  </a:lnTo>
                  <a:lnTo>
                    <a:pt x="265" y="26"/>
                  </a:lnTo>
                  <a:lnTo>
                    <a:pt x="284" y="39"/>
                  </a:lnTo>
                  <a:lnTo>
                    <a:pt x="295" y="41"/>
                  </a:lnTo>
                  <a:lnTo>
                    <a:pt x="295" y="61"/>
                  </a:lnTo>
                  <a:lnTo>
                    <a:pt x="278" y="76"/>
                  </a:lnTo>
                  <a:lnTo>
                    <a:pt x="258" y="91"/>
                  </a:lnTo>
                  <a:lnTo>
                    <a:pt x="263" y="115"/>
                  </a:lnTo>
                  <a:lnTo>
                    <a:pt x="250" y="124"/>
                  </a:lnTo>
                  <a:lnTo>
                    <a:pt x="271" y="152"/>
                  </a:lnTo>
                  <a:lnTo>
                    <a:pt x="291" y="154"/>
                  </a:lnTo>
                  <a:lnTo>
                    <a:pt x="304" y="130"/>
                  </a:lnTo>
                  <a:lnTo>
                    <a:pt x="317" y="132"/>
                  </a:lnTo>
                  <a:lnTo>
                    <a:pt x="317" y="160"/>
                  </a:lnTo>
                  <a:lnTo>
                    <a:pt x="321" y="186"/>
                  </a:lnTo>
                  <a:lnTo>
                    <a:pt x="347" y="217"/>
                  </a:lnTo>
                  <a:lnTo>
                    <a:pt x="367" y="241"/>
                  </a:lnTo>
                  <a:lnTo>
                    <a:pt x="358" y="256"/>
                  </a:lnTo>
                  <a:lnTo>
                    <a:pt x="338" y="258"/>
                  </a:lnTo>
                  <a:lnTo>
                    <a:pt x="328" y="267"/>
                  </a:lnTo>
                  <a:lnTo>
                    <a:pt x="345" y="286"/>
                  </a:lnTo>
                  <a:lnTo>
                    <a:pt x="343" y="306"/>
                  </a:lnTo>
                  <a:lnTo>
                    <a:pt x="349" y="32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EF24E405-9BCA-0149-9BC1-62647E0B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79" y="5689776"/>
              <a:ext cx="1005978" cy="610937"/>
            </a:xfrm>
            <a:custGeom>
              <a:avLst/>
              <a:gdLst>
                <a:gd name="T0" fmla="*/ 615 w 657"/>
                <a:gd name="T1" fmla="*/ 191 h 399"/>
                <a:gd name="T2" fmla="*/ 581 w 657"/>
                <a:gd name="T3" fmla="*/ 234 h 399"/>
                <a:gd name="T4" fmla="*/ 585 w 657"/>
                <a:gd name="T5" fmla="*/ 282 h 399"/>
                <a:gd name="T6" fmla="*/ 600 w 657"/>
                <a:gd name="T7" fmla="*/ 332 h 399"/>
                <a:gd name="T8" fmla="*/ 568 w 657"/>
                <a:gd name="T9" fmla="*/ 375 h 399"/>
                <a:gd name="T10" fmla="*/ 516 w 657"/>
                <a:gd name="T11" fmla="*/ 397 h 399"/>
                <a:gd name="T12" fmla="*/ 451 w 657"/>
                <a:gd name="T13" fmla="*/ 382 h 399"/>
                <a:gd name="T14" fmla="*/ 394 w 657"/>
                <a:gd name="T15" fmla="*/ 375 h 399"/>
                <a:gd name="T16" fmla="*/ 344 w 657"/>
                <a:gd name="T17" fmla="*/ 338 h 399"/>
                <a:gd name="T18" fmla="*/ 297 w 657"/>
                <a:gd name="T19" fmla="*/ 301 h 399"/>
                <a:gd name="T20" fmla="*/ 247 w 657"/>
                <a:gd name="T21" fmla="*/ 288 h 399"/>
                <a:gd name="T22" fmla="*/ 199 w 657"/>
                <a:gd name="T23" fmla="*/ 295 h 399"/>
                <a:gd name="T24" fmla="*/ 162 w 657"/>
                <a:gd name="T25" fmla="*/ 314 h 399"/>
                <a:gd name="T26" fmla="*/ 89 w 657"/>
                <a:gd name="T27" fmla="*/ 332 h 399"/>
                <a:gd name="T28" fmla="*/ 39 w 657"/>
                <a:gd name="T29" fmla="*/ 351 h 399"/>
                <a:gd name="T30" fmla="*/ 26 w 657"/>
                <a:gd name="T31" fmla="*/ 358 h 399"/>
                <a:gd name="T32" fmla="*/ 11 w 657"/>
                <a:gd name="T33" fmla="*/ 319 h 399"/>
                <a:gd name="T34" fmla="*/ 41 w 657"/>
                <a:gd name="T35" fmla="*/ 308 h 399"/>
                <a:gd name="T36" fmla="*/ 30 w 657"/>
                <a:gd name="T37" fmla="*/ 269 h 399"/>
                <a:gd name="T38" fmla="*/ 0 w 657"/>
                <a:gd name="T39" fmla="*/ 212 h 399"/>
                <a:gd name="T40" fmla="*/ 11 w 657"/>
                <a:gd name="T41" fmla="*/ 176 h 399"/>
                <a:gd name="T42" fmla="*/ 54 w 657"/>
                <a:gd name="T43" fmla="*/ 186 h 399"/>
                <a:gd name="T44" fmla="*/ 82 w 657"/>
                <a:gd name="T45" fmla="*/ 141 h 399"/>
                <a:gd name="T46" fmla="*/ 125 w 657"/>
                <a:gd name="T47" fmla="*/ 152 h 399"/>
                <a:gd name="T48" fmla="*/ 180 w 657"/>
                <a:gd name="T49" fmla="*/ 167 h 399"/>
                <a:gd name="T50" fmla="*/ 221 w 657"/>
                <a:gd name="T51" fmla="*/ 184 h 399"/>
                <a:gd name="T52" fmla="*/ 284 w 657"/>
                <a:gd name="T53" fmla="*/ 150 h 399"/>
                <a:gd name="T54" fmla="*/ 314 w 657"/>
                <a:gd name="T55" fmla="*/ 115 h 399"/>
                <a:gd name="T56" fmla="*/ 336 w 657"/>
                <a:gd name="T57" fmla="*/ 80 h 399"/>
                <a:gd name="T58" fmla="*/ 375 w 657"/>
                <a:gd name="T59" fmla="*/ 35 h 399"/>
                <a:gd name="T60" fmla="*/ 418 w 657"/>
                <a:gd name="T61" fmla="*/ 32 h 399"/>
                <a:gd name="T62" fmla="*/ 470 w 657"/>
                <a:gd name="T63" fmla="*/ 17 h 399"/>
                <a:gd name="T64" fmla="*/ 494 w 657"/>
                <a:gd name="T65" fmla="*/ 15 h 399"/>
                <a:gd name="T66" fmla="*/ 522 w 657"/>
                <a:gd name="T67" fmla="*/ 2 h 399"/>
                <a:gd name="T68" fmla="*/ 565 w 657"/>
                <a:gd name="T69" fmla="*/ 24 h 399"/>
                <a:gd name="T70" fmla="*/ 598 w 657"/>
                <a:gd name="T71" fmla="*/ 56 h 399"/>
                <a:gd name="T72" fmla="*/ 637 w 657"/>
                <a:gd name="T73" fmla="*/ 50 h 399"/>
                <a:gd name="T74" fmla="*/ 657 w 657"/>
                <a:gd name="T75" fmla="*/ 74 h 399"/>
                <a:gd name="T76" fmla="*/ 639 w 657"/>
                <a:gd name="T77" fmla="*/ 106 h 399"/>
                <a:gd name="T78" fmla="*/ 626 w 657"/>
                <a:gd name="T79" fmla="*/ 139 h 399"/>
                <a:gd name="T80" fmla="*/ 637 w 657"/>
                <a:gd name="T81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7" h="399">
                  <a:moveTo>
                    <a:pt x="637" y="173"/>
                  </a:moveTo>
                  <a:lnTo>
                    <a:pt x="615" y="191"/>
                  </a:lnTo>
                  <a:lnTo>
                    <a:pt x="598" y="219"/>
                  </a:lnTo>
                  <a:lnTo>
                    <a:pt x="581" y="234"/>
                  </a:lnTo>
                  <a:lnTo>
                    <a:pt x="572" y="265"/>
                  </a:lnTo>
                  <a:lnTo>
                    <a:pt x="585" y="282"/>
                  </a:lnTo>
                  <a:lnTo>
                    <a:pt x="583" y="310"/>
                  </a:lnTo>
                  <a:lnTo>
                    <a:pt x="600" y="332"/>
                  </a:lnTo>
                  <a:lnTo>
                    <a:pt x="598" y="360"/>
                  </a:lnTo>
                  <a:lnTo>
                    <a:pt x="568" y="375"/>
                  </a:lnTo>
                  <a:lnTo>
                    <a:pt x="537" y="399"/>
                  </a:lnTo>
                  <a:lnTo>
                    <a:pt x="516" y="397"/>
                  </a:lnTo>
                  <a:lnTo>
                    <a:pt x="481" y="395"/>
                  </a:lnTo>
                  <a:lnTo>
                    <a:pt x="451" y="382"/>
                  </a:lnTo>
                  <a:lnTo>
                    <a:pt x="416" y="384"/>
                  </a:lnTo>
                  <a:lnTo>
                    <a:pt x="394" y="375"/>
                  </a:lnTo>
                  <a:lnTo>
                    <a:pt x="362" y="360"/>
                  </a:lnTo>
                  <a:lnTo>
                    <a:pt x="344" y="338"/>
                  </a:lnTo>
                  <a:lnTo>
                    <a:pt x="323" y="314"/>
                  </a:lnTo>
                  <a:lnTo>
                    <a:pt x="297" y="301"/>
                  </a:lnTo>
                  <a:lnTo>
                    <a:pt x="264" y="312"/>
                  </a:lnTo>
                  <a:lnTo>
                    <a:pt x="247" y="288"/>
                  </a:lnTo>
                  <a:lnTo>
                    <a:pt x="223" y="275"/>
                  </a:lnTo>
                  <a:lnTo>
                    <a:pt x="199" y="295"/>
                  </a:lnTo>
                  <a:lnTo>
                    <a:pt x="173" y="291"/>
                  </a:lnTo>
                  <a:lnTo>
                    <a:pt x="162" y="314"/>
                  </a:lnTo>
                  <a:lnTo>
                    <a:pt x="132" y="312"/>
                  </a:lnTo>
                  <a:lnTo>
                    <a:pt x="89" y="332"/>
                  </a:lnTo>
                  <a:lnTo>
                    <a:pt x="63" y="353"/>
                  </a:lnTo>
                  <a:lnTo>
                    <a:pt x="39" y="351"/>
                  </a:lnTo>
                  <a:lnTo>
                    <a:pt x="32" y="375"/>
                  </a:lnTo>
                  <a:lnTo>
                    <a:pt x="26" y="358"/>
                  </a:lnTo>
                  <a:lnTo>
                    <a:pt x="28" y="338"/>
                  </a:lnTo>
                  <a:lnTo>
                    <a:pt x="11" y="319"/>
                  </a:lnTo>
                  <a:lnTo>
                    <a:pt x="21" y="310"/>
                  </a:lnTo>
                  <a:lnTo>
                    <a:pt x="41" y="308"/>
                  </a:lnTo>
                  <a:lnTo>
                    <a:pt x="50" y="293"/>
                  </a:lnTo>
                  <a:lnTo>
                    <a:pt x="30" y="269"/>
                  </a:lnTo>
                  <a:lnTo>
                    <a:pt x="4" y="238"/>
                  </a:lnTo>
                  <a:lnTo>
                    <a:pt x="0" y="212"/>
                  </a:lnTo>
                  <a:lnTo>
                    <a:pt x="0" y="184"/>
                  </a:lnTo>
                  <a:lnTo>
                    <a:pt x="11" y="176"/>
                  </a:lnTo>
                  <a:lnTo>
                    <a:pt x="30" y="182"/>
                  </a:lnTo>
                  <a:lnTo>
                    <a:pt x="54" y="186"/>
                  </a:lnTo>
                  <a:lnTo>
                    <a:pt x="78" y="167"/>
                  </a:lnTo>
                  <a:lnTo>
                    <a:pt x="82" y="141"/>
                  </a:lnTo>
                  <a:lnTo>
                    <a:pt x="108" y="130"/>
                  </a:lnTo>
                  <a:lnTo>
                    <a:pt x="125" y="152"/>
                  </a:lnTo>
                  <a:lnTo>
                    <a:pt x="154" y="165"/>
                  </a:lnTo>
                  <a:lnTo>
                    <a:pt x="180" y="167"/>
                  </a:lnTo>
                  <a:lnTo>
                    <a:pt x="201" y="182"/>
                  </a:lnTo>
                  <a:lnTo>
                    <a:pt x="221" y="184"/>
                  </a:lnTo>
                  <a:lnTo>
                    <a:pt x="247" y="178"/>
                  </a:lnTo>
                  <a:lnTo>
                    <a:pt x="284" y="150"/>
                  </a:lnTo>
                  <a:lnTo>
                    <a:pt x="310" y="145"/>
                  </a:lnTo>
                  <a:lnTo>
                    <a:pt x="314" y="115"/>
                  </a:lnTo>
                  <a:lnTo>
                    <a:pt x="334" y="100"/>
                  </a:lnTo>
                  <a:lnTo>
                    <a:pt x="336" y="80"/>
                  </a:lnTo>
                  <a:lnTo>
                    <a:pt x="364" y="76"/>
                  </a:lnTo>
                  <a:lnTo>
                    <a:pt x="375" y="35"/>
                  </a:lnTo>
                  <a:lnTo>
                    <a:pt x="388" y="24"/>
                  </a:lnTo>
                  <a:lnTo>
                    <a:pt x="418" y="32"/>
                  </a:lnTo>
                  <a:lnTo>
                    <a:pt x="444" y="13"/>
                  </a:lnTo>
                  <a:lnTo>
                    <a:pt x="470" y="17"/>
                  </a:lnTo>
                  <a:lnTo>
                    <a:pt x="481" y="9"/>
                  </a:lnTo>
                  <a:lnTo>
                    <a:pt x="494" y="15"/>
                  </a:lnTo>
                  <a:lnTo>
                    <a:pt x="500" y="0"/>
                  </a:lnTo>
                  <a:lnTo>
                    <a:pt x="522" y="2"/>
                  </a:lnTo>
                  <a:lnTo>
                    <a:pt x="539" y="17"/>
                  </a:lnTo>
                  <a:lnTo>
                    <a:pt x="565" y="24"/>
                  </a:lnTo>
                  <a:lnTo>
                    <a:pt x="585" y="48"/>
                  </a:lnTo>
                  <a:lnTo>
                    <a:pt x="598" y="56"/>
                  </a:lnTo>
                  <a:lnTo>
                    <a:pt x="624" y="58"/>
                  </a:lnTo>
                  <a:lnTo>
                    <a:pt x="637" y="50"/>
                  </a:lnTo>
                  <a:lnTo>
                    <a:pt x="648" y="63"/>
                  </a:lnTo>
                  <a:lnTo>
                    <a:pt x="657" y="74"/>
                  </a:lnTo>
                  <a:lnTo>
                    <a:pt x="641" y="87"/>
                  </a:lnTo>
                  <a:lnTo>
                    <a:pt x="639" y="106"/>
                  </a:lnTo>
                  <a:lnTo>
                    <a:pt x="624" y="119"/>
                  </a:lnTo>
                  <a:lnTo>
                    <a:pt x="626" y="139"/>
                  </a:lnTo>
                  <a:lnTo>
                    <a:pt x="637" y="152"/>
                  </a:lnTo>
                  <a:lnTo>
                    <a:pt x="637" y="17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29">
              <a:extLst>
                <a:ext uri="{FF2B5EF4-FFF2-40B4-BE49-F238E27FC236}">
                  <a16:creationId xmlns:a16="http://schemas.microsoft.com/office/drawing/2014/main" id="{2A9721D2-BE5E-BE4D-82EA-D413729C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096" y="1661266"/>
              <a:ext cx="1140721" cy="719651"/>
            </a:xfrm>
            <a:custGeom>
              <a:avLst/>
              <a:gdLst>
                <a:gd name="T0" fmla="*/ 67 w 745"/>
                <a:gd name="T1" fmla="*/ 442 h 470"/>
                <a:gd name="T2" fmla="*/ 47 w 745"/>
                <a:gd name="T3" fmla="*/ 425 h 470"/>
                <a:gd name="T4" fmla="*/ 13 w 745"/>
                <a:gd name="T5" fmla="*/ 381 h 470"/>
                <a:gd name="T6" fmla="*/ 39 w 745"/>
                <a:gd name="T7" fmla="*/ 360 h 470"/>
                <a:gd name="T8" fmla="*/ 37 w 745"/>
                <a:gd name="T9" fmla="*/ 338 h 470"/>
                <a:gd name="T10" fmla="*/ 32 w 745"/>
                <a:gd name="T11" fmla="*/ 310 h 470"/>
                <a:gd name="T12" fmla="*/ 11 w 745"/>
                <a:gd name="T13" fmla="*/ 286 h 470"/>
                <a:gd name="T14" fmla="*/ 6 w 745"/>
                <a:gd name="T15" fmla="*/ 245 h 470"/>
                <a:gd name="T16" fmla="*/ 47 w 745"/>
                <a:gd name="T17" fmla="*/ 227 h 470"/>
                <a:gd name="T18" fmla="*/ 60 w 745"/>
                <a:gd name="T19" fmla="*/ 238 h 470"/>
                <a:gd name="T20" fmla="*/ 91 w 745"/>
                <a:gd name="T21" fmla="*/ 221 h 470"/>
                <a:gd name="T22" fmla="*/ 99 w 745"/>
                <a:gd name="T23" fmla="*/ 186 h 470"/>
                <a:gd name="T24" fmla="*/ 136 w 745"/>
                <a:gd name="T25" fmla="*/ 188 h 470"/>
                <a:gd name="T26" fmla="*/ 145 w 745"/>
                <a:gd name="T27" fmla="*/ 156 h 470"/>
                <a:gd name="T28" fmla="*/ 182 w 745"/>
                <a:gd name="T29" fmla="*/ 171 h 470"/>
                <a:gd name="T30" fmla="*/ 199 w 745"/>
                <a:gd name="T31" fmla="*/ 149 h 470"/>
                <a:gd name="T32" fmla="*/ 219 w 745"/>
                <a:gd name="T33" fmla="*/ 136 h 470"/>
                <a:gd name="T34" fmla="*/ 197 w 745"/>
                <a:gd name="T35" fmla="*/ 117 h 470"/>
                <a:gd name="T36" fmla="*/ 253 w 745"/>
                <a:gd name="T37" fmla="*/ 108 h 470"/>
                <a:gd name="T38" fmla="*/ 286 w 745"/>
                <a:gd name="T39" fmla="*/ 97 h 470"/>
                <a:gd name="T40" fmla="*/ 314 w 745"/>
                <a:gd name="T41" fmla="*/ 86 h 470"/>
                <a:gd name="T42" fmla="*/ 325 w 745"/>
                <a:gd name="T43" fmla="*/ 73 h 470"/>
                <a:gd name="T44" fmla="*/ 334 w 745"/>
                <a:gd name="T45" fmla="*/ 60 h 470"/>
                <a:gd name="T46" fmla="*/ 334 w 745"/>
                <a:gd name="T47" fmla="*/ 36 h 470"/>
                <a:gd name="T48" fmla="*/ 355 w 745"/>
                <a:gd name="T49" fmla="*/ 39 h 470"/>
                <a:gd name="T50" fmla="*/ 373 w 745"/>
                <a:gd name="T51" fmla="*/ 26 h 470"/>
                <a:gd name="T52" fmla="*/ 409 w 745"/>
                <a:gd name="T53" fmla="*/ 23 h 470"/>
                <a:gd name="T54" fmla="*/ 438 w 745"/>
                <a:gd name="T55" fmla="*/ 13 h 470"/>
                <a:gd name="T56" fmla="*/ 481 w 745"/>
                <a:gd name="T57" fmla="*/ 13 h 470"/>
                <a:gd name="T58" fmla="*/ 529 w 745"/>
                <a:gd name="T59" fmla="*/ 0 h 470"/>
                <a:gd name="T60" fmla="*/ 557 w 745"/>
                <a:gd name="T61" fmla="*/ 19 h 470"/>
                <a:gd name="T62" fmla="*/ 589 w 745"/>
                <a:gd name="T63" fmla="*/ 32 h 470"/>
                <a:gd name="T64" fmla="*/ 635 w 745"/>
                <a:gd name="T65" fmla="*/ 32 h 470"/>
                <a:gd name="T66" fmla="*/ 678 w 745"/>
                <a:gd name="T67" fmla="*/ 8 h 470"/>
                <a:gd name="T68" fmla="*/ 732 w 745"/>
                <a:gd name="T69" fmla="*/ 2 h 470"/>
                <a:gd name="T70" fmla="*/ 741 w 745"/>
                <a:gd name="T71" fmla="*/ 54 h 470"/>
                <a:gd name="T72" fmla="*/ 696 w 745"/>
                <a:gd name="T73" fmla="*/ 89 h 470"/>
                <a:gd name="T74" fmla="*/ 635 w 745"/>
                <a:gd name="T75" fmla="*/ 99 h 470"/>
                <a:gd name="T76" fmla="*/ 592 w 745"/>
                <a:gd name="T77" fmla="*/ 97 h 470"/>
                <a:gd name="T78" fmla="*/ 514 w 745"/>
                <a:gd name="T79" fmla="*/ 89 h 470"/>
                <a:gd name="T80" fmla="*/ 464 w 745"/>
                <a:gd name="T81" fmla="*/ 102 h 470"/>
                <a:gd name="T82" fmla="*/ 442 w 745"/>
                <a:gd name="T83" fmla="*/ 130 h 470"/>
                <a:gd name="T84" fmla="*/ 405 w 745"/>
                <a:gd name="T85" fmla="*/ 130 h 470"/>
                <a:gd name="T86" fmla="*/ 383 w 745"/>
                <a:gd name="T87" fmla="*/ 141 h 470"/>
                <a:gd name="T88" fmla="*/ 362 w 745"/>
                <a:gd name="T89" fmla="*/ 151 h 470"/>
                <a:gd name="T90" fmla="*/ 325 w 745"/>
                <a:gd name="T91" fmla="*/ 173 h 470"/>
                <a:gd name="T92" fmla="*/ 312 w 745"/>
                <a:gd name="T93" fmla="*/ 167 h 470"/>
                <a:gd name="T94" fmla="*/ 299 w 745"/>
                <a:gd name="T95" fmla="*/ 186 h 470"/>
                <a:gd name="T96" fmla="*/ 290 w 745"/>
                <a:gd name="T97" fmla="*/ 186 h 470"/>
                <a:gd name="T98" fmla="*/ 282 w 745"/>
                <a:gd name="T99" fmla="*/ 193 h 470"/>
                <a:gd name="T100" fmla="*/ 256 w 745"/>
                <a:gd name="T101" fmla="*/ 212 h 470"/>
                <a:gd name="T102" fmla="*/ 230 w 745"/>
                <a:gd name="T103" fmla="*/ 223 h 470"/>
                <a:gd name="T104" fmla="*/ 191 w 745"/>
                <a:gd name="T105" fmla="*/ 243 h 470"/>
                <a:gd name="T106" fmla="*/ 169 w 745"/>
                <a:gd name="T107" fmla="*/ 277 h 470"/>
                <a:gd name="T108" fmla="*/ 141 w 745"/>
                <a:gd name="T109" fmla="*/ 303 h 470"/>
                <a:gd name="T110" fmla="*/ 121 w 745"/>
                <a:gd name="T111" fmla="*/ 342 h 470"/>
                <a:gd name="T112" fmla="*/ 119 w 745"/>
                <a:gd name="T113" fmla="*/ 390 h 470"/>
                <a:gd name="T114" fmla="*/ 117 w 745"/>
                <a:gd name="T115" fmla="*/ 438 h 470"/>
                <a:gd name="T116" fmla="*/ 112 w 745"/>
                <a:gd name="T117" fmla="*/ 464 h 470"/>
                <a:gd name="T118" fmla="*/ 95 w 745"/>
                <a:gd name="T119" fmla="*/ 45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5" h="470">
                  <a:moveTo>
                    <a:pt x="78" y="444"/>
                  </a:moveTo>
                  <a:lnTo>
                    <a:pt x="67" y="442"/>
                  </a:lnTo>
                  <a:lnTo>
                    <a:pt x="56" y="423"/>
                  </a:lnTo>
                  <a:lnTo>
                    <a:pt x="47" y="425"/>
                  </a:lnTo>
                  <a:lnTo>
                    <a:pt x="28" y="401"/>
                  </a:lnTo>
                  <a:lnTo>
                    <a:pt x="13" y="381"/>
                  </a:lnTo>
                  <a:lnTo>
                    <a:pt x="21" y="362"/>
                  </a:lnTo>
                  <a:lnTo>
                    <a:pt x="39" y="360"/>
                  </a:lnTo>
                  <a:lnTo>
                    <a:pt x="47" y="349"/>
                  </a:lnTo>
                  <a:lnTo>
                    <a:pt x="37" y="338"/>
                  </a:lnTo>
                  <a:lnTo>
                    <a:pt x="39" y="312"/>
                  </a:lnTo>
                  <a:lnTo>
                    <a:pt x="32" y="310"/>
                  </a:lnTo>
                  <a:lnTo>
                    <a:pt x="28" y="290"/>
                  </a:lnTo>
                  <a:lnTo>
                    <a:pt x="11" y="286"/>
                  </a:lnTo>
                  <a:lnTo>
                    <a:pt x="0" y="266"/>
                  </a:lnTo>
                  <a:lnTo>
                    <a:pt x="6" y="245"/>
                  </a:lnTo>
                  <a:lnTo>
                    <a:pt x="26" y="223"/>
                  </a:lnTo>
                  <a:lnTo>
                    <a:pt x="47" y="227"/>
                  </a:lnTo>
                  <a:lnTo>
                    <a:pt x="52" y="234"/>
                  </a:lnTo>
                  <a:lnTo>
                    <a:pt x="60" y="238"/>
                  </a:lnTo>
                  <a:lnTo>
                    <a:pt x="65" y="225"/>
                  </a:lnTo>
                  <a:lnTo>
                    <a:pt x="91" y="221"/>
                  </a:lnTo>
                  <a:lnTo>
                    <a:pt x="112" y="201"/>
                  </a:lnTo>
                  <a:lnTo>
                    <a:pt x="99" y="186"/>
                  </a:lnTo>
                  <a:lnTo>
                    <a:pt x="119" y="177"/>
                  </a:lnTo>
                  <a:lnTo>
                    <a:pt x="136" y="188"/>
                  </a:lnTo>
                  <a:lnTo>
                    <a:pt x="145" y="171"/>
                  </a:lnTo>
                  <a:lnTo>
                    <a:pt x="145" y="156"/>
                  </a:lnTo>
                  <a:lnTo>
                    <a:pt x="171" y="158"/>
                  </a:lnTo>
                  <a:lnTo>
                    <a:pt x="182" y="171"/>
                  </a:lnTo>
                  <a:lnTo>
                    <a:pt x="195" y="160"/>
                  </a:lnTo>
                  <a:lnTo>
                    <a:pt x="199" y="149"/>
                  </a:lnTo>
                  <a:lnTo>
                    <a:pt x="225" y="147"/>
                  </a:lnTo>
                  <a:lnTo>
                    <a:pt x="219" y="136"/>
                  </a:lnTo>
                  <a:lnTo>
                    <a:pt x="195" y="125"/>
                  </a:lnTo>
                  <a:lnTo>
                    <a:pt x="197" y="117"/>
                  </a:lnTo>
                  <a:lnTo>
                    <a:pt x="225" y="112"/>
                  </a:lnTo>
                  <a:lnTo>
                    <a:pt x="253" y="108"/>
                  </a:lnTo>
                  <a:lnTo>
                    <a:pt x="269" y="95"/>
                  </a:lnTo>
                  <a:lnTo>
                    <a:pt x="286" y="97"/>
                  </a:lnTo>
                  <a:lnTo>
                    <a:pt x="288" y="84"/>
                  </a:lnTo>
                  <a:lnTo>
                    <a:pt x="314" y="86"/>
                  </a:lnTo>
                  <a:lnTo>
                    <a:pt x="301" y="71"/>
                  </a:lnTo>
                  <a:lnTo>
                    <a:pt x="325" y="73"/>
                  </a:lnTo>
                  <a:lnTo>
                    <a:pt x="331" y="82"/>
                  </a:lnTo>
                  <a:lnTo>
                    <a:pt x="334" y="60"/>
                  </a:lnTo>
                  <a:lnTo>
                    <a:pt x="344" y="52"/>
                  </a:lnTo>
                  <a:lnTo>
                    <a:pt x="334" y="36"/>
                  </a:lnTo>
                  <a:lnTo>
                    <a:pt x="342" y="26"/>
                  </a:lnTo>
                  <a:lnTo>
                    <a:pt x="355" y="39"/>
                  </a:lnTo>
                  <a:lnTo>
                    <a:pt x="370" y="41"/>
                  </a:lnTo>
                  <a:lnTo>
                    <a:pt x="373" y="26"/>
                  </a:lnTo>
                  <a:lnTo>
                    <a:pt x="394" y="36"/>
                  </a:lnTo>
                  <a:lnTo>
                    <a:pt x="409" y="23"/>
                  </a:lnTo>
                  <a:lnTo>
                    <a:pt x="422" y="13"/>
                  </a:lnTo>
                  <a:lnTo>
                    <a:pt x="438" y="13"/>
                  </a:lnTo>
                  <a:lnTo>
                    <a:pt x="464" y="4"/>
                  </a:lnTo>
                  <a:lnTo>
                    <a:pt x="481" y="13"/>
                  </a:lnTo>
                  <a:lnTo>
                    <a:pt x="509" y="15"/>
                  </a:lnTo>
                  <a:lnTo>
                    <a:pt x="529" y="0"/>
                  </a:lnTo>
                  <a:lnTo>
                    <a:pt x="548" y="4"/>
                  </a:lnTo>
                  <a:lnTo>
                    <a:pt x="557" y="19"/>
                  </a:lnTo>
                  <a:lnTo>
                    <a:pt x="579" y="21"/>
                  </a:lnTo>
                  <a:lnTo>
                    <a:pt x="589" y="32"/>
                  </a:lnTo>
                  <a:lnTo>
                    <a:pt x="609" y="30"/>
                  </a:lnTo>
                  <a:lnTo>
                    <a:pt x="635" y="32"/>
                  </a:lnTo>
                  <a:lnTo>
                    <a:pt x="654" y="17"/>
                  </a:lnTo>
                  <a:lnTo>
                    <a:pt x="678" y="8"/>
                  </a:lnTo>
                  <a:lnTo>
                    <a:pt x="706" y="0"/>
                  </a:lnTo>
                  <a:lnTo>
                    <a:pt x="732" y="2"/>
                  </a:lnTo>
                  <a:lnTo>
                    <a:pt x="745" y="28"/>
                  </a:lnTo>
                  <a:lnTo>
                    <a:pt x="741" y="54"/>
                  </a:lnTo>
                  <a:lnTo>
                    <a:pt x="717" y="71"/>
                  </a:lnTo>
                  <a:lnTo>
                    <a:pt x="696" y="89"/>
                  </a:lnTo>
                  <a:lnTo>
                    <a:pt x="667" y="89"/>
                  </a:lnTo>
                  <a:lnTo>
                    <a:pt x="635" y="99"/>
                  </a:lnTo>
                  <a:lnTo>
                    <a:pt x="607" y="86"/>
                  </a:lnTo>
                  <a:lnTo>
                    <a:pt x="592" y="97"/>
                  </a:lnTo>
                  <a:lnTo>
                    <a:pt x="557" y="93"/>
                  </a:lnTo>
                  <a:lnTo>
                    <a:pt x="514" y="89"/>
                  </a:lnTo>
                  <a:lnTo>
                    <a:pt x="496" y="104"/>
                  </a:lnTo>
                  <a:lnTo>
                    <a:pt x="464" y="102"/>
                  </a:lnTo>
                  <a:lnTo>
                    <a:pt x="438" y="112"/>
                  </a:lnTo>
                  <a:lnTo>
                    <a:pt x="442" y="130"/>
                  </a:lnTo>
                  <a:lnTo>
                    <a:pt x="425" y="134"/>
                  </a:lnTo>
                  <a:lnTo>
                    <a:pt x="405" y="130"/>
                  </a:lnTo>
                  <a:lnTo>
                    <a:pt x="386" y="128"/>
                  </a:lnTo>
                  <a:lnTo>
                    <a:pt x="383" y="141"/>
                  </a:lnTo>
                  <a:lnTo>
                    <a:pt x="364" y="132"/>
                  </a:lnTo>
                  <a:lnTo>
                    <a:pt x="362" y="151"/>
                  </a:lnTo>
                  <a:lnTo>
                    <a:pt x="342" y="164"/>
                  </a:lnTo>
                  <a:lnTo>
                    <a:pt x="325" y="173"/>
                  </a:lnTo>
                  <a:lnTo>
                    <a:pt x="325" y="156"/>
                  </a:lnTo>
                  <a:lnTo>
                    <a:pt x="312" y="167"/>
                  </a:lnTo>
                  <a:lnTo>
                    <a:pt x="312" y="188"/>
                  </a:lnTo>
                  <a:lnTo>
                    <a:pt x="299" y="186"/>
                  </a:lnTo>
                  <a:lnTo>
                    <a:pt x="292" y="175"/>
                  </a:lnTo>
                  <a:lnTo>
                    <a:pt x="290" y="186"/>
                  </a:lnTo>
                  <a:lnTo>
                    <a:pt x="288" y="203"/>
                  </a:lnTo>
                  <a:lnTo>
                    <a:pt x="282" y="193"/>
                  </a:lnTo>
                  <a:lnTo>
                    <a:pt x="266" y="203"/>
                  </a:lnTo>
                  <a:lnTo>
                    <a:pt x="256" y="212"/>
                  </a:lnTo>
                  <a:lnTo>
                    <a:pt x="243" y="210"/>
                  </a:lnTo>
                  <a:lnTo>
                    <a:pt x="230" y="223"/>
                  </a:lnTo>
                  <a:lnTo>
                    <a:pt x="212" y="245"/>
                  </a:lnTo>
                  <a:lnTo>
                    <a:pt x="191" y="243"/>
                  </a:lnTo>
                  <a:lnTo>
                    <a:pt x="171" y="256"/>
                  </a:lnTo>
                  <a:lnTo>
                    <a:pt x="169" y="277"/>
                  </a:lnTo>
                  <a:lnTo>
                    <a:pt x="149" y="282"/>
                  </a:lnTo>
                  <a:lnTo>
                    <a:pt x="141" y="303"/>
                  </a:lnTo>
                  <a:lnTo>
                    <a:pt x="123" y="316"/>
                  </a:lnTo>
                  <a:lnTo>
                    <a:pt x="121" y="342"/>
                  </a:lnTo>
                  <a:lnTo>
                    <a:pt x="112" y="362"/>
                  </a:lnTo>
                  <a:lnTo>
                    <a:pt x="119" y="390"/>
                  </a:lnTo>
                  <a:lnTo>
                    <a:pt x="106" y="418"/>
                  </a:lnTo>
                  <a:lnTo>
                    <a:pt x="117" y="438"/>
                  </a:lnTo>
                  <a:lnTo>
                    <a:pt x="119" y="457"/>
                  </a:lnTo>
                  <a:lnTo>
                    <a:pt x="112" y="464"/>
                  </a:lnTo>
                  <a:lnTo>
                    <a:pt x="93" y="470"/>
                  </a:lnTo>
                  <a:lnTo>
                    <a:pt x="95" y="455"/>
                  </a:lnTo>
                  <a:lnTo>
                    <a:pt x="78" y="44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0">
              <a:extLst>
                <a:ext uri="{FF2B5EF4-FFF2-40B4-BE49-F238E27FC236}">
                  <a16:creationId xmlns:a16="http://schemas.microsoft.com/office/drawing/2014/main" id="{33D61D46-2AF1-AD40-9F25-08386767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910" y="2207894"/>
              <a:ext cx="1128471" cy="1084070"/>
            </a:xfrm>
            <a:custGeom>
              <a:avLst/>
              <a:gdLst>
                <a:gd name="T0" fmla="*/ 563 w 737"/>
                <a:gd name="T1" fmla="*/ 174 h 708"/>
                <a:gd name="T2" fmla="*/ 568 w 737"/>
                <a:gd name="T3" fmla="*/ 100 h 708"/>
                <a:gd name="T4" fmla="*/ 500 w 737"/>
                <a:gd name="T5" fmla="*/ 89 h 708"/>
                <a:gd name="T6" fmla="*/ 401 w 737"/>
                <a:gd name="T7" fmla="*/ 72 h 708"/>
                <a:gd name="T8" fmla="*/ 379 w 737"/>
                <a:gd name="T9" fmla="*/ 148 h 708"/>
                <a:gd name="T10" fmla="*/ 327 w 737"/>
                <a:gd name="T11" fmla="*/ 115 h 708"/>
                <a:gd name="T12" fmla="*/ 303 w 737"/>
                <a:gd name="T13" fmla="*/ 3 h 708"/>
                <a:gd name="T14" fmla="*/ 260 w 737"/>
                <a:gd name="T15" fmla="*/ 40 h 708"/>
                <a:gd name="T16" fmla="*/ 258 w 737"/>
                <a:gd name="T17" fmla="*/ 111 h 708"/>
                <a:gd name="T18" fmla="*/ 182 w 737"/>
                <a:gd name="T19" fmla="*/ 74 h 708"/>
                <a:gd name="T20" fmla="*/ 151 w 737"/>
                <a:gd name="T21" fmla="*/ 83 h 708"/>
                <a:gd name="T22" fmla="*/ 132 w 737"/>
                <a:gd name="T23" fmla="*/ 83 h 708"/>
                <a:gd name="T24" fmla="*/ 106 w 737"/>
                <a:gd name="T25" fmla="*/ 124 h 708"/>
                <a:gd name="T26" fmla="*/ 112 w 737"/>
                <a:gd name="T27" fmla="*/ 189 h 708"/>
                <a:gd name="T28" fmla="*/ 82 w 737"/>
                <a:gd name="T29" fmla="*/ 233 h 708"/>
                <a:gd name="T30" fmla="*/ 41 w 737"/>
                <a:gd name="T31" fmla="*/ 274 h 708"/>
                <a:gd name="T32" fmla="*/ 11 w 737"/>
                <a:gd name="T33" fmla="*/ 328 h 708"/>
                <a:gd name="T34" fmla="*/ 15 w 737"/>
                <a:gd name="T35" fmla="*/ 380 h 708"/>
                <a:gd name="T36" fmla="*/ 34 w 737"/>
                <a:gd name="T37" fmla="*/ 419 h 708"/>
                <a:gd name="T38" fmla="*/ 63 w 737"/>
                <a:gd name="T39" fmla="*/ 437 h 708"/>
                <a:gd name="T40" fmla="*/ 99 w 737"/>
                <a:gd name="T41" fmla="*/ 467 h 708"/>
                <a:gd name="T42" fmla="*/ 138 w 737"/>
                <a:gd name="T43" fmla="*/ 486 h 708"/>
                <a:gd name="T44" fmla="*/ 162 w 737"/>
                <a:gd name="T45" fmla="*/ 525 h 708"/>
                <a:gd name="T46" fmla="*/ 190 w 737"/>
                <a:gd name="T47" fmla="*/ 545 h 708"/>
                <a:gd name="T48" fmla="*/ 214 w 737"/>
                <a:gd name="T49" fmla="*/ 543 h 708"/>
                <a:gd name="T50" fmla="*/ 227 w 737"/>
                <a:gd name="T51" fmla="*/ 567 h 708"/>
                <a:gd name="T52" fmla="*/ 247 w 737"/>
                <a:gd name="T53" fmla="*/ 595 h 708"/>
                <a:gd name="T54" fmla="*/ 277 w 737"/>
                <a:gd name="T55" fmla="*/ 582 h 708"/>
                <a:gd name="T56" fmla="*/ 286 w 737"/>
                <a:gd name="T57" fmla="*/ 617 h 708"/>
                <a:gd name="T58" fmla="*/ 308 w 737"/>
                <a:gd name="T59" fmla="*/ 630 h 708"/>
                <a:gd name="T60" fmla="*/ 314 w 737"/>
                <a:gd name="T61" fmla="*/ 656 h 708"/>
                <a:gd name="T62" fmla="*/ 342 w 737"/>
                <a:gd name="T63" fmla="*/ 662 h 708"/>
                <a:gd name="T64" fmla="*/ 351 w 737"/>
                <a:gd name="T65" fmla="*/ 692 h 708"/>
                <a:gd name="T66" fmla="*/ 377 w 737"/>
                <a:gd name="T67" fmla="*/ 688 h 708"/>
                <a:gd name="T68" fmla="*/ 407 w 737"/>
                <a:gd name="T69" fmla="*/ 703 h 708"/>
                <a:gd name="T70" fmla="*/ 442 w 737"/>
                <a:gd name="T71" fmla="*/ 688 h 708"/>
                <a:gd name="T72" fmla="*/ 453 w 737"/>
                <a:gd name="T73" fmla="*/ 649 h 708"/>
                <a:gd name="T74" fmla="*/ 490 w 737"/>
                <a:gd name="T75" fmla="*/ 623 h 708"/>
                <a:gd name="T76" fmla="*/ 535 w 737"/>
                <a:gd name="T77" fmla="*/ 593 h 708"/>
                <a:gd name="T78" fmla="*/ 513 w 737"/>
                <a:gd name="T79" fmla="*/ 569 h 708"/>
                <a:gd name="T80" fmla="*/ 481 w 737"/>
                <a:gd name="T81" fmla="*/ 560 h 708"/>
                <a:gd name="T82" fmla="*/ 453 w 737"/>
                <a:gd name="T83" fmla="*/ 586 h 708"/>
                <a:gd name="T84" fmla="*/ 420 w 737"/>
                <a:gd name="T85" fmla="*/ 562 h 708"/>
                <a:gd name="T86" fmla="*/ 435 w 737"/>
                <a:gd name="T87" fmla="*/ 523 h 708"/>
                <a:gd name="T88" fmla="*/ 461 w 737"/>
                <a:gd name="T89" fmla="*/ 506 h 708"/>
                <a:gd name="T90" fmla="*/ 481 w 737"/>
                <a:gd name="T91" fmla="*/ 482 h 708"/>
                <a:gd name="T92" fmla="*/ 496 w 737"/>
                <a:gd name="T93" fmla="*/ 445 h 708"/>
                <a:gd name="T94" fmla="*/ 494 w 737"/>
                <a:gd name="T95" fmla="*/ 400 h 708"/>
                <a:gd name="T96" fmla="*/ 483 w 737"/>
                <a:gd name="T97" fmla="*/ 350 h 708"/>
                <a:gd name="T98" fmla="*/ 529 w 737"/>
                <a:gd name="T99" fmla="*/ 371 h 708"/>
                <a:gd name="T100" fmla="*/ 572 w 737"/>
                <a:gd name="T101" fmla="*/ 402 h 708"/>
                <a:gd name="T102" fmla="*/ 605 w 737"/>
                <a:gd name="T103" fmla="*/ 434 h 708"/>
                <a:gd name="T104" fmla="*/ 648 w 737"/>
                <a:gd name="T105" fmla="*/ 445 h 708"/>
                <a:gd name="T106" fmla="*/ 678 w 737"/>
                <a:gd name="T107" fmla="*/ 467 h 708"/>
                <a:gd name="T108" fmla="*/ 696 w 737"/>
                <a:gd name="T109" fmla="*/ 432 h 708"/>
                <a:gd name="T110" fmla="*/ 698 w 737"/>
                <a:gd name="T111" fmla="*/ 389 h 708"/>
                <a:gd name="T112" fmla="*/ 693 w 737"/>
                <a:gd name="T113" fmla="*/ 354 h 708"/>
                <a:gd name="T114" fmla="*/ 713 w 737"/>
                <a:gd name="T115" fmla="*/ 330 h 708"/>
                <a:gd name="T116" fmla="*/ 728 w 737"/>
                <a:gd name="T117" fmla="*/ 291 h 708"/>
                <a:gd name="T118" fmla="*/ 683 w 737"/>
                <a:gd name="T119" fmla="*/ 289 h 708"/>
                <a:gd name="T120" fmla="*/ 650 w 737"/>
                <a:gd name="T121" fmla="*/ 254 h 708"/>
                <a:gd name="T122" fmla="*/ 622 w 737"/>
                <a:gd name="T123" fmla="*/ 198 h 708"/>
                <a:gd name="T124" fmla="*/ 602 w 737"/>
                <a:gd name="T125" fmla="*/ 13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708">
                  <a:moveTo>
                    <a:pt x="602" y="139"/>
                  </a:moveTo>
                  <a:lnTo>
                    <a:pt x="578" y="159"/>
                  </a:lnTo>
                  <a:lnTo>
                    <a:pt x="563" y="174"/>
                  </a:lnTo>
                  <a:lnTo>
                    <a:pt x="565" y="148"/>
                  </a:lnTo>
                  <a:lnTo>
                    <a:pt x="583" y="135"/>
                  </a:lnTo>
                  <a:lnTo>
                    <a:pt x="568" y="100"/>
                  </a:lnTo>
                  <a:lnTo>
                    <a:pt x="555" y="85"/>
                  </a:lnTo>
                  <a:lnTo>
                    <a:pt x="533" y="83"/>
                  </a:lnTo>
                  <a:lnTo>
                    <a:pt x="500" y="89"/>
                  </a:lnTo>
                  <a:lnTo>
                    <a:pt x="472" y="72"/>
                  </a:lnTo>
                  <a:lnTo>
                    <a:pt x="438" y="81"/>
                  </a:lnTo>
                  <a:lnTo>
                    <a:pt x="401" y="72"/>
                  </a:lnTo>
                  <a:lnTo>
                    <a:pt x="396" y="113"/>
                  </a:lnTo>
                  <a:lnTo>
                    <a:pt x="375" y="126"/>
                  </a:lnTo>
                  <a:lnTo>
                    <a:pt x="379" y="148"/>
                  </a:lnTo>
                  <a:lnTo>
                    <a:pt x="368" y="157"/>
                  </a:lnTo>
                  <a:lnTo>
                    <a:pt x="336" y="144"/>
                  </a:lnTo>
                  <a:lnTo>
                    <a:pt x="327" y="115"/>
                  </a:lnTo>
                  <a:lnTo>
                    <a:pt x="308" y="92"/>
                  </a:lnTo>
                  <a:lnTo>
                    <a:pt x="305" y="57"/>
                  </a:lnTo>
                  <a:lnTo>
                    <a:pt x="303" y="3"/>
                  </a:lnTo>
                  <a:lnTo>
                    <a:pt x="284" y="0"/>
                  </a:lnTo>
                  <a:lnTo>
                    <a:pt x="262" y="20"/>
                  </a:lnTo>
                  <a:lnTo>
                    <a:pt x="260" y="40"/>
                  </a:lnTo>
                  <a:lnTo>
                    <a:pt x="253" y="66"/>
                  </a:lnTo>
                  <a:lnTo>
                    <a:pt x="269" y="83"/>
                  </a:lnTo>
                  <a:lnTo>
                    <a:pt x="258" y="111"/>
                  </a:lnTo>
                  <a:lnTo>
                    <a:pt x="227" y="128"/>
                  </a:lnTo>
                  <a:lnTo>
                    <a:pt x="203" y="100"/>
                  </a:lnTo>
                  <a:lnTo>
                    <a:pt x="182" y="74"/>
                  </a:lnTo>
                  <a:lnTo>
                    <a:pt x="175" y="81"/>
                  </a:lnTo>
                  <a:lnTo>
                    <a:pt x="164" y="94"/>
                  </a:lnTo>
                  <a:lnTo>
                    <a:pt x="151" y="83"/>
                  </a:lnTo>
                  <a:lnTo>
                    <a:pt x="147" y="87"/>
                  </a:lnTo>
                  <a:lnTo>
                    <a:pt x="138" y="74"/>
                  </a:lnTo>
                  <a:lnTo>
                    <a:pt x="132" y="83"/>
                  </a:lnTo>
                  <a:lnTo>
                    <a:pt x="130" y="100"/>
                  </a:lnTo>
                  <a:lnTo>
                    <a:pt x="121" y="118"/>
                  </a:lnTo>
                  <a:lnTo>
                    <a:pt x="106" y="124"/>
                  </a:lnTo>
                  <a:lnTo>
                    <a:pt x="99" y="135"/>
                  </a:lnTo>
                  <a:lnTo>
                    <a:pt x="93" y="165"/>
                  </a:lnTo>
                  <a:lnTo>
                    <a:pt x="112" y="189"/>
                  </a:lnTo>
                  <a:lnTo>
                    <a:pt x="102" y="213"/>
                  </a:lnTo>
                  <a:lnTo>
                    <a:pt x="80" y="217"/>
                  </a:lnTo>
                  <a:lnTo>
                    <a:pt x="82" y="233"/>
                  </a:lnTo>
                  <a:lnTo>
                    <a:pt x="76" y="252"/>
                  </a:lnTo>
                  <a:lnTo>
                    <a:pt x="50" y="272"/>
                  </a:lnTo>
                  <a:lnTo>
                    <a:pt x="41" y="274"/>
                  </a:lnTo>
                  <a:lnTo>
                    <a:pt x="30" y="282"/>
                  </a:lnTo>
                  <a:lnTo>
                    <a:pt x="8" y="317"/>
                  </a:lnTo>
                  <a:lnTo>
                    <a:pt x="11" y="328"/>
                  </a:lnTo>
                  <a:lnTo>
                    <a:pt x="0" y="337"/>
                  </a:lnTo>
                  <a:lnTo>
                    <a:pt x="2" y="369"/>
                  </a:lnTo>
                  <a:lnTo>
                    <a:pt x="15" y="380"/>
                  </a:lnTo>
                  <a:lnTo>
                    <a:pt x="13" y="395"/>
                  </a:lnTo>
                  <a:lnTo>
                    <a:pt x="30" y="406"/>
                  </a:lnTo>
                  <a:lnTo>
                    <a:pt x="34" y="419"/>
                  </a:lnTo>
                  <a:lnTo>
                    <a:pt x="41" y="423"/>
                  </a:lnTo>
                  <a:lnTo>
                    <a:pt x="52" y="437"/>
                  </a:lnTo>
                  <a:lnTo>
                    <a:pt x="63" y="437"/>
                  </a:lnTo>
                  <a:lnTo>
                    <a:pt x="71" y="447"/>
                  </a:lnTo>
                  <a:lnTo>
                    <a:pt x="76" y="463"/>
                  </a:lnTo>
                  <a:lnTo>
                    <a:pt x="99" y="467"/>
                  </a:lnTo>
                  <a:lnTo>
                    <a:pt x="117" y="473"/>
                  </a:lnTo>
                  <a:lnTo>
                    <a:pt x="123" y="482"/>
                  </a:lnTo>
                  <a:lnTo>
                    <a:pt x="138" y="486"/>
                  </a:lnTo>
                  <a:lnTo>
                    <a:pt x="143" y="502"/>
                  </a:lnTo>
                  <a:lnTo>
                    <a:pt x="154" y="517"/>
                  </a:lnTo>
                  <a:lnTo>
                    <a:pt x="162" y="525"/>
                  </a:lnTo>
                  <a:lnTo>
                    <a:pt x="162" y="538"/>
                  </a:lnTo>
                  <a:lnTo>
                    <a:pt x="171" y="543"/>
                  </a:lnTo>
                  <a:lnTo>
                    <a:pt x="190" y="545"/>
                  </a:lnTo>
                  <a:lnTo>
                    <a:pt x="193" y="536"/>
                  </a:lnTo>
                  <a:lnTo>
                    <a:pt x="201" y="541"/>
                  </a:lnTo>
                  <a:lnTo>
                    <a:pt x="214" y="543"/>
                  </a:lnTo>
                  <a:lnTo>
                    <a:pt x="212" y="558"/>
                  </a:lnTo>
                  <a:lnTo>
                    <a:pt x="219" y="567"/>
                  </a:lnTo>
                  <a:lnTo>
                    <a:pt x="227" y="567"/>
                  </a:lnTo>
                  <a:lnTo>
                    <a:pt x="225" y="578"/>
                  </a:lnTo>
                  <a:lnTo>
                    <a:pt x="238" y="586"/>
                  </a:lnTo>
                  <a:lnTo>
                    <a:pt x="247" y="595"/>
                  </a:lnTo>
                  <a:lnTo>
                    <a:pt x="260" y="584"/>
                  </a:lnTo>
                  <a:lnTo>
                    <a:pt x="266" y="573"/>
                  </a:lnTo>
                  <a:lnTo>
                    <a:pt x="277" y="582"/>
                  </a:lnTo>
                  <a:lnTo>
                    <a:pt x="286" y="597"/>
                  </a:lnTo>
                  <a:lnTo>
                    <a:pt x="273" y="606"/>
                  </a:lnTo>
                  <a:lnTo>
                    <a:pt x="286" y="617"/>
                  </a:lnTo>
                  <a:lnTo>
                    <a:pt x="286" y="623"/>
                  </a:lnTo>
                  <a:lnTo>
                    <a:pt x="297" y="623"/>
                  </a:lnTo>
                  <a:lnTo>
                    <a:pt x="308" y="630"/>
                  </a:lnTo>
                  <a:lnTo>
                    <a:pt x="301" y="636"/>
                  </a:lnTo>
                  <a:lnTo>
                    <a:pt x="308" y="647"/>
                  </a:lnTo>
                  <a:lnTo>
                    <a:pt x="314" y="656"/>
                  </a:lnTo>
                  <a:lnTo>
                    <a:pt x="329" y="647"/>
                  </a:lnTo>
                  <a:lnTo>
                    <a:pt x="338" y="651"/>
                  </a:lnTo>
                  <a:lnTo>
                    <a:pt x="342" y="662"/>
                  </a:lnTo>
                  <a:lnTo>
                    <a:pt x="347" y="666"/>
                  </a:lnTo>
                  <a:lnTo>
                    <a:pt x="357" y="679"/>
                  </a:lnTo>
                  <a:lnTo>
                    <a:pt x="351" y="692"/>
                  </a:lnTo>
                  <a:lnTo>
                    <a:pt x="362" y="699"/>
                  </a:lnTo>
                  <a:lnTo>
                    <a:pt x="377" y="697"/>
                  </a:lnTo>
                  <a:lnTo>
                    <a:pt x="377" y="688"/>
                  </a:lnTo>
                  <a:lnTo>
                    <a:pt x="386" y="692"/>
                  </a:lnTo>
                  <a:lnTo>
                    <a:pt x="405" y="695"/>
                  </a:lnTo>
                  <a:lnTo>
                    <a:pt x="407" y="703"/>
                  </a:lnTo>
                  <a:lnTo>
                    <a:pt x="418" y="708"/>
                  </a:lnTo>
                  <a:lnTo>
                    <a:pt x="429" y="697"/>
                  </a:lnTo>
                  <a:lnTo>
                    <a:pt x="442" y="688"/>
                  </a:lnTo>
                  <a:lnTo>
                    <a:pt x="455" y="673"/>
                  </a:lnTo>
                  <a:lnTo>
                    <a:pt x="442" y="658"/>
                  </a:lnTo>
                  <a:lnTo>
                    <a:pt x="453" y="649"/>
                  </a:lnTo>
                  <a:lnTo>
                    <a:pt x="468" y="643"/>
                  </a:lnTo>
                  <a:lnTo>
                    <a:pt x="470" y="632"/>
                  </a:lnTo>
                  <a:lnTo>
                    <a:pt x="490" y="623"/>
                  </a:lnTo>
                  <a:lnTo>
                    <a:pt x="507" y="608"/>
                  </a:lnTo>
                  <a:lnTo>
                    <a:pt x="518" y="606"/>
                  </a:lnTo>
                  <a:lnTo>
                    <a:pt x="535" y="593"/>
                  </a:lnTo>
                  <a:lnTo>
                    <a:pt x="524" y="582"/>
                  </a:lnTo>
                  <a:lnTo>
                    <a:pt x="526" y="565"/>
                  </a:lnTo>
                  <a:lnTo>
                    <a:pt x="513" y="569"/>
                  </a:lnTo>
                  <a:lnTo>
                    <a:pt x="507" y="560"/>
                  </a:lnTo>
                  <a:lnTo>
                    <a:pt x="496" y="560"/>
                  </a:lnTo>
                  <a:lnTo>
                    <a:pt x="481" y="560"/>
                  </a:lnTo>
                  <a:lnTo>
                    <a:pt x="472" y="575"/>
                  </a:lnTo>
                  <a:lnTo>
                    <a:pt x="466" y="571"/>
                  </a:lnTo>
                  <a:lnTo>
                    <a:pt x="453" y="586"/>
                  </a:lnTo>
                  <a:lnTo>
                    <a:pt x="444" y="575"/>
                  </a:lnTo>
                  <a:lnTo>
                    <a:pt x="431" y="569"/>
                  </a:lnTo>
                  <a:lnTo>
                    <a:pt x="420" y="562"/>
                  </a:lnTo>
                  <a:lnTo>
                    <a:pt x="420" y="543"/>
                  </a:lnTo>
                  <a:lnTo>
                    <a:pt x="435" y="536"/>
                  </a:lnTo>
                  <a:lnTo>
                    <a:pt x="435" y="523"/>
                  </a:lnTo>
                  <a:lnTo>
                    <a:pt x="442" y="519"/>
                  </a:lnTo>
                  <a:lnTo>
                    <a:pt x="446" y="508"/>
                  </a:lnTo>
                  <a:lnTo>
                    <a:pt x="461" y="506"/>
                  </a:lnTo>
                  <a:lnTo>
                    <a:pt x="477" y="510"/>
                  </a:lnTo>
                  <a:lnTo>
                    <a:pt x="481" y="499"/>
                  </a:lnTo>
                  <a:lnTo>
                    <a:pt x="481" y="482"/>
                  </a:lnTo>
                  <a:lnTo>
                    <a:pt x="474" y="471"/>
                  </a:lnTo>
                  <a:lnTo>
                    <a:pt x="479" y="454"/>
                  </a:lnTo>
                  <a:lnTo>
                    <a:pt x="496" y="445"/>
                  </a:lnTo>
                  <a:lnTo>
                    <a:pt x="498" y="430"/>
                  </a:lnTo>
                  <a:lnTo>
                    <a:pt x="505" y="413"/>
                  </a:lnTo>
                  <a:lnTo>
                    <a:pt x="494" y="400"/>
                  </a:lnTo>
                  <a:lnTo>
                    <a:pt x="483" y="380"/>
                  </a:lnTo>
                  <a:lnTo>
                    <a:pt x="485" y="365"/>
                  </a:lnTo>
                  <a:lnTo>
                    <a:pt x="483" y="350"/>
                  </a:lnTo>
                  <a:lnTo>
                    <a:pt x="498" y="352"/>
                  </a:lnTo>
                  <a:lnTo>
                    <a:pt x="513" y="365"/>
                  </a:lnTo>
                  <a:lnTo>
                    <a:pt x="529" y="371"/>
                  </a:lnTo>
                  <a:lnTo>
                    <a:pt x="537" y="382"/>
                  </a:lnTo>
                  <a:lnTo>
                    <a:pt x="557" y="389"/>
                  </a:lnTo>
                  <a:lnTo>
                    <a:pt x="572" y="402"/>
                  </a:lnTo>
                  <a:lnTo>
                    <a:pt x="589" y="421"/>
                  </a:lnTo>
                  <a:lnTo>
                    <a:pt x="592" y="441"/>
                  </a:lnTo>
                  <a:lnTo>
                    <a:pt x="605" y="434"/>
                  </a:lnTo>
                  <a:lnTo>
                    <a:pt x="622" y="430"/>
                  </a:lnTo>
                  <a:lnTo>
                    <a:pt x="633" y="441"/>
                  </a:lnTo>
                  <a:lnTo>
                    <a:pt x="648" y="445"/>
                  </a:lnTo>
                  <a:lnTo>
                    <a:pt x="661" y="458"/>
                  </a:lnTo>
                  <a:lnTo>
                    <a:pt x="672" y="460"/>
                  </a:lnTo>
                  <a:lnTo>
                    <a:pt x="678" y="467"/>
                  </a:lnTo>
                  <a:lnTo>
                    <a:pt x="691" y="458"/>
                  </a:lnTo>
                  <a:lnTo>
                    <a:pt x="702" y="441"/>
                  </a:lnTo>
                  <a:lnTo>
                    <a:pt x="696" y="432"/>
                  </a:lnTo>
                  <a:lnTo>
                    <a:pt x="693" y="415"/>
                  </a:lnTo>
                  <a:lnTo>
                    <a:pt x="702" y="400"/>
                  </a:lnTo>
                  <a:lnTo>
                    <a:pt x="698" y="389"/>
                  </a:lnTo>
                  <a:lnTo>
                    <a:pt x="687" y="374"/>
                  </a:lnTo>
                  <a:lnTo>
                    <a:pt x="683" y="363"/>
                  </a:lnTo>
                  <a:lnTo>
                    <a:pt x="693" y="354"/>
                  </a:lnTo>
                  <a:lnTo>
                    <a:pt x="704" y="345"/>
                  </a:lnTo>
                  <a:lnTo>
                    <a:pt x="704" y="337"/>
                  </a:lnTo>
                  <a:lnTo>
                    <a:pt x="713" y="330"/>
                  </a:lnTo>
                  <a:lnTo>
                    <a:pt x="722" y="313"/>
                  </a:lnTo>
                  <a:lnTo>
                    <a:pt x="737" y="302"/>
                  </a:lnTo>
                  <a:lnTo>
                    <a:pt x="728" y="291"/>
                  </a:lnTo>
                  <a:lnTo>
                    <a:pt x="706" y="278"/>
                  </a:lnTo>
                  <a:lnTo>
                    <a:pt x="702" y="285"/>
                  </a:lnTo>
                  <a:lnTo>
                    <a:pt x="683" y="289"/>
                  </a:lnTo>
                  <a:lnTo>
                    <a:pt x="672" y="285"/>
                  </a:lnTo>
                  <a:lnTo>
                    <a:pt x="659" y="265"/>
                  </a:lnTo>
                  <a:lnTo>
                    <a:pt x="650" y="254"/>
                  </a:lnTo>
                  <a:lnTo>
                    <a:pt x="646" y="233"/>
                  </a:lnTo>
                  <a:lnTo>
                    <a:pt x="631" y="213"/>
                  </a:lnTo>
                  <a:lnTo>
                    <a:pt x="622" y="198"/>
                  </a:lnTo>
                  <a:lnTo>
                    <a:pt x="618" y="174"/>
                  </a:lnTo>
                  <a:lnTo>
                    <a:pt x="611" y="152"/>
                  </a:lnTo>
                  <a:lnTo>
                    <a:pt x="602" y="13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1">
              <a:extLst>
                <a:ext uri="{FF2B5EF4-FFF2-40B4-BE49-F238E27FC236}">
                  <a16:creationId xmlns:a16="http://schemas.microsoft.com/office/drawing/2014/main" id="{7E90D357-E56E-014F-9880-9C445B8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751" y="2312013"/>
              <a:ext cx="70435" cy="59717"/>
            </a:xfrm>
            <a:custGeom>
              <a:avLst/>
              <a:gdLst>
                <a:gd name="T0" fmla="*/ 17 w 46"/>
                <a:gd name="T1" fmla="*/ 39 h 39"/>
                <a:gd name="T2" fmla="*/ 9 w 46"/>
                <a:gd name="T3" fmla="*/ 30 h 39"/>
                <a:gd name="T4" fmla="*/ 0 w 46"/>
                <a:gd name="T5" fmla="*/ 30 h 39"/>
                <a:gd name="T6" fmla="*/ 4 w 46"/>
                <a:gd name="T7" fmla="*/ 19 h 39"/>
                <a:gd name="T8" fmla="*/ 7 w 46"/>
                <a:gd name="T9" fmla="*/ 11 h 39"/>
                <a:gd name="T10" fmla="*/ 7 w 46"/>
                <a:gd name="T11" fmla="*/ 4 h 39"/>
                <a:gd name="T12" fmla="*/ 13 w 46"/>
                <a:gd name="T13" fmla="*/ 0 h 39"/>
                <a:gd name="T14" fmla="*/ 20 w 46"/>
                <a:gd name="T15" fmla="*/ 24 h 39"/>
                <a:gd name="T16" fmla="*/ 35 w 46"/>
                <a:gd name="T17" fmla="*/ 11 h 39"/>
                <a:gd name="T18" fmla="*/ 43 w 46"/>
                <a:gd name="T19" fmla="*/ 4 h 39"/>
                <a:gd name="T20" fmla="*/ 46 w 46"/>
                <a:gd name="T21" fmla="*/ 8 h 39"/>
                <a:gd name="T22" fmla="*/ 46 w 46"/>
                <a:gd name="T23" fmla="*/ 17 h 39"/>
                <a:gd name="T24" fmla="*/ 39 w 46"/>
                <a:gd name="T25" fmla="*/ 24 h 39"/>
                <a:gd name="T26" fmla="*/ 39 w 46"/>
                <a:gd name="T27" fmla="*/ 32 h 39"/>
                <a:gd name="T28" fmla="*/ 28 w 46"/>
                <a:gd name="T29" fmla="*/ 37 h 39"/>
                <a:gd name="T30" fmla="*/ 22 w 46"/>
                <a:gd name="T31" fmla="*/ 34 h 39"/>
                <a:gd name="T32" fmla="*/ 17 w 46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9">
                  <a:moveTo>
                    <a:pt x="17" y="39"/>
                  </a:moveTo>
                  <a:lnTo>
                    <a:pt x="9" y="30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7" y="11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24"/>
                  </a:lnTo>
                  <a:lnTo>
                    <a:pt x="35" y="11"/>
                  </a:lnTo>
                  <a:lnTo>
                    <a:pt x="43" y="4"/>
                  </a:lnTo>
                  <a:lnTo>
                    <a:pt x="46" y="8"/>
                  </a:lnTo>
                  <a:lnTo>
                    <a:pt x="46" y="17"/>
                  </a:lnTo>
                  <a:lnTo>
                    <a:pt x="39" y="24"/>
                  </a:lnTo>
                  <a:lnTo>
                    <a:pt x="39" y="32"/>
                  </a:lnTo>
                  <a:lnTo>
                    <a:pt x="28" y="37"/>
                  </a:lnTo>
                  <a:lnTo>
                    <a:pt x="22" y="34"/>
                  </a:lnTo>
                  <a:lnTo>
                    <a:pt x="17" y="3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32">
              <a:extLst>
                <a:ext uri="{FF2B5EF4-FFF2-40B4-BE49-F238E27FC236}">
                  <a16:creationId xmlns:a16="http://schemas.microsoft.com/office/drawing/2014/main" id="{E7C9D854-6146-E546-8549-11FAA14E8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468" y="3082192"/>
              <a:ext cx="358292" cy="255706"/>
            </a:xfrm>
            <a:custGeom>
              <a:avLst/>
              <a:gdLst>
                <a:gd name="T0" fmla="*/ 13 w 234"/>
                <a:gd name="T1" fmla="*/ 35 h 167"/>
                <a:gd name="T2" fmla="*/ 4 w 234"/>
                <a:gd name="T3" fmla="*/ 15 h 167"/>
                <a:gd name="T4" fmla="*/ 20 w 234"/>
                <a:gd name="T5" fmla="*/ 15 h 167"/>
                <a:gd name="T6" fmla="*/ 39 w 234"/>
                <a:gd name="T7" fmla="*/ 0 h 167"/>
                <a:gd name="T8" fmla="*/ 56 w 234"/>
                <a:gd name="T9" fmla="*/ 0 h 167"/>
                <a:gd name="T10" fmla="*/ 65 w 234"/>
                <a:gd name="T11" fmla="*/ 13 h 167"/>
                <a:gd name="T12" fmla="*/ 67 w 234"/>
                <a:gd name="T13" fmla="*/ 28 h 167"/>
                <a:gd name="T14" fmla="*/ 85 w 234"/>
                <a:gd name="T15" fmla="*/ 33 h 167"/>
                <a:gd name="T16" fmla="*/ 91 w 234"/>
                <a:gd name="T17" fmla="*/ 26 h 167"/>
                <a:gd name="T18" fmla="*/ 100 w 234"/>
                <a:gd name="T19" fmla="*/ 30 h 167"/>
                <a:gd name="T20" fmla="*/ 115 w 234"/>
                <a:gd name="T21" fmla="*/ 43 h 167"/>
                <a:gd name="T22" fmla="*/ 130 w 234"/>
                <a:gd name="T23" fmla="*/ 37 h 167"/>
                <a:gd name="T24" fmla="*/ 147 w 234"/>
                <a:gd name="T25" fmla="*/ 39 h 167"/>
                <a:gd name="T26" fmla="*/ 169 w 234"/>
                <a:gd name="T27" fmla="*/ 37 h 167"/>
                <a:gd name="T28" fmla="*/ 186 w 234"/>
                <a:gd name="T29" fmla="*/ 43 h 167"/>
                <a:gd name="T30" fmla="*/ 193 w 234"/>
                <a:gd name="T31" fmla="*/ 61 h 167"/>
                <a:gd name="T32" fmla="*/ 202 w 234"/>
                <a:gd name="T33" fmla="*/ 74 h 167"/>
                <a:gd name="T34" fmla="*/ 221 w 234"/>
                <a:gd name="T35" fmla="*/ 76 h 167"/>
                <a:gd name="T36" fmla="*/ 228 w 234"/>
                <a:gd name="T37" fmla="*/ 89 h 167"/>
                <a:gd name="T38" fmla="*/ 234 w 234"/>
                <a:gd name="T39" fmla="*/ 104 h 167"/>
                <a:gd name="T40" fmla="*/ 223 w 234"/>
                <a:gd name="T41" fmla="*/ 115 h 167"/>
                <a:gd name="T42" fmla="*/ 217 w 234"/>
                <a:gd name="T43" fmla="*/ 126 h 167"/>
                <a:gd name="T44" fmla="*/ 215 w 234"/>
                <a:gd name="T45" fmla="*/ 145 h 167"/>
                <a:gd name="T46" fmla="*/ 195 w 234"/>
                <a:gd name="T47" fmla="*/ 154 h 167"/>
                <a:gd name="T48" fmla="*/ 180 w 234"/>
                <a:gd name="T49" fmla="*/ 141 h 167"/>
                <a:gd name="T50" fmla="*/ 171 w 234"/>
                <a:gd name="T51" fmla="*/ 148 h 167"/>
                <a:gd name="T52" fmla="*/ 171 w 234"/>
                <a:gd name="T53" fmla="*/ 161 h 167"/>
                <a:gd name="T54" fmla="*/ 154 w 234"/>
                <a:gd name="T55" fmla="*/ 161 h 167"/>
                <a:gd name="T56" fmla="*/ 143 w 234"/>
                <a:gd name="T57" fmla="*/ 148 h 167"/>
                <a:gd name="T58" fmla="*/ 132 w 234"/>
                <a:gd name="T59" fmla="*/ 139 h 167"/>
                <a:gd name="T60" fmla="*/ 111 w 234"/>
                <a:gd name="T61" fmla="*/ 141 h 167"/>
                <a:gd name="T62" fmla="*/ 100 w 234"/>
                <a:gd name="T63" fmla="*/ 152 h 167"/>
                <a:gd name="T64" fmla="*/ 89 w 234"/>
                <a:gd name="T65" fmla="*/ 145 h 167"/>
                <a:gd name="T66" fmla="*/ 69 w 234"/>
                <a:gd name="T67" fmla="*/ 167 h 167"/>
                <a:gd name="T68" fmla="*/ 46 w 234"/>
                <a:gd name="T69" fmla="*/ 154 h 167"/>
                <a:gd name="T70" fmla="*/ 26 w 234"/>
                <a:gd name="T71" fmla="*/ 152 h 167"/>
                <a:gd name="T72" fmla="*/ 11 w 234"/>
                <a:gd name="T73" fmla="*/ 143 h 167"/>
                <a:gd name="T74" fmla="*/ 9 w 234"/>
                <a:gd name="T75" fmla="*/ 126 h 167"/>
                <a:gd name="T76" fmla="*/ 0 w 234"/>
                <a:gd name="T77" fmla="*/ 113 h 167"/>
                <a:gd name="T78" fmla="*/ 0 w 234"/>
                <a:gd name="T79" fmla="*/ 100 h 167"/>
                <a:gd name="T80" fmla="*/ 11 w 234"/>
                <a:gd name="T81" fmla="*/ 91 h 167"/>
                <a:gd name="T82" fmla="*/ 13 w 234"/>
                <a:gd name="T83" fmla="*/ 74 h 167"/>
                <a:gd name="T84" fmla="*/ 20 w 234"/>
                <a:gd name="T85" fmla="*/ 56 h 167"/>
                <a:gd name="T86" fmla="*/ 11 w 234"/>
                <a:gd name="T87" fmla="*/ 46 h 167"/>
                <a:gd name="T88" fmla="*/ 13 w 234"/>
                <a:gd name="T89" fmla="*/ 3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67">
                  <a:moveTo>
                    <a:pt x="13" y="35"/>
                  </a:moveTo>
                  <a:lnTo>
                    <a:pt x="4" y="15"/>
                  </a:lnTo>
                  <a:lnTo>
                    <a:pt x="20" y="15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65" y="13"/>
                  </a:lnTo>
                  <a:lnTo>
                    <a:pt x="67" y="28"/>
                  </a:lnTo>
                  <a:lnTo>
                    <a:pt x="85" y="33"/>
                  </a:lnTo>
                  <a:lnTo>
                    <a:pt x="91" y="26"/>
                  </a:lnTo>
                  <a:lnTo>
                    <a:pt x="100" y="30"/>
                  </a:lnTo>
                  <a:lnTo>
                    <a:pt x="115" y="43"/>
                  </a:lnTo>
                  <a:lnTo>
                    <a:pt x="130" y="37"/>
                  </a:lnTo>
                  <a:lnTo>
                    <a:pt x="147" y="39"/>
                  </a:lnTo>
                  <a:lnTo>
                    <a:pt x="169" y="37"/>
                  </a:lnTo>
                  <a:lnTo>
                    <a:pt x="186" y="43"/>
                  </a:lnTo>
                  <a:lnTo>
                    <a:pt x="193" y="61"/>
                  </a:lnTo>
                  <a:lnTo>
                    <a:pt x="202" y="74"/>
                  </a:lnTo>
                  <a:lnTo>
                    <a:pt x="221" y="76"/>
                  </a:lnTo>
                  <a:lnTo>
                    <a:pt x="228" y="89"/>
                  </a:lnTo>
                  <a:lnTo>
                    <a:pt x="234" y="104"/>
                  </a:lnTo>
                  <a:lnTo>
                    <a:pt x="223" y="115"/>
                  </a:lnTo>
                  <a:lnTo>
                    <a:pt x="217" y="126"/>
                  </a:lnTo>
                  <a:lnTo>
                    <a:pt x="215" y="145"/>
                  </a:lnTo>
                  <a:lnTo>
                    <a:pt x="195" y="154"/>
                  </a:lnTo>
                  <a:lnTo>
                    <a:pt x="180" y="141"/>
                  </a:lnTo>
                  <a:lnTo>
                    <a:pt x="171" y="148"/>
                  </a:lnTo>
                  <a:lnTo>
                    <a:pt x="171" y="161"/>
                  </a:lnTo>
                  <a:lnTo>
                    <a:pt x="154" y="161"/>
                  </a:lnTo>
                  <a:lnTo>
                    <a:pt x="143" y="148"/>
                  </a:lnTo>
                  <a:lnTo>
                    <a:pt x="132" y="139"/>
                  </a:lnTo>
                  <a:lnTo>
                    <a:pt x="111" y="141"/>
                  </a:lnTo>
                  <a:lnTo>
                    <a:pt x="100" y="152"/>
                  </a:lnTo>
                  <a:lnTo>
                    <a:pt x="89" y="145"/>
                  </a:lnTo>
                  <a:lnTo>
                    <a:pt x="69" y="167"/>
                  </a:lnTo>
                  <a:lnTo>
                    <a:pt x="46" y="154"/>
                  </a:lnTo>
                  <a:lnTo>
                    <a:pt x="26" y="152"/>
                  </a:lnTo>
                  <a:lnTo>
                    <a:pt x="11" y="143"/>
                  </a:lnTo>
                  <a:lnTo>
                    <a:pt x="9" y="126"/>
                  </a:lnTo>
                  <a:lnTo>
                    <a:pt x="0" y="113"/>
                  </a:lnTo>
                  <a:lnTo>
                    <a:pt x="0" y="100"/>
                  </a:lnTo>
                  <a:lnTo>
                    <a:pt x="11" y="91"/>
                  </a:lnTo>
                  <a:lnTo>
                    <a:pt x="13" y="74"/>
                  </a:lnTo>
                  <a:lnTo>
                    <a:pt x="20" y="56"/>
                  </a:lnTo>
                  <a:lnTo>
                    <a:pt x="11" y="46"/>
                  </a:lnTo>
                  <a:lnTo>
                    <a:pt x="13" y="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33">
              <a:extLst>
                <a:ext uri="{FF2B5EF4-FFF2-40B4-BE49-F238E27FC236}">
                  <a16:creationId xmlns:a16="http://schemas.microsoft.com/office/drawing/2014/main" id="{EBEBB3AD-B809-2A49-A635-957AFFA7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206" y="2440632"/>
              <a:ext cx="497631" cy="411885"/>
            </a:xfrm>
            <a:custGeom>
              <a:avLst/>
              <a:gdLst>
                <a:gd name="T0" fmla="*/ 321 w 325"/>
                <a:gd name="T1" fmla="*/ 261 h 269"/>
                <a:gd name="T2" fmla="*/ 312 w 325"/>
                <a:gd name="T3" fmla="*/ 217 h 269"/>
                <a:gd name="T4" fmla="*/ 301 w 325"/>
                <a:gd name="T5" fmla="*/ 200 h 269"/>
                <a:gd name="T6" fmla="*/ 308 w 325"/>
                <a:gd name="T7" fmla="*/ 167 h 269"/>
                <a:gd name="T8" fmla="*/ 297 w 325"/>
                <a:gd name="T9" fmla="*/ 139 h 269"/>
                <a:gd name="T10" fmla="*/ 292 w 325"/>
                <a:gd name="T11" fmla="*/ 120 h 269"/>
                <a:gd name="T12" fmla="*/ 279 w 325"/>
                <a:gd name="T13" fmla="*/ 98 h 269"/>
                <a:gd name="T14" fmla="*/ 262 w 325"/>
                <a:gd name="T15" fmla="*/ 81 h 269"/>
                <a:gd name="T16" fmla="*/ 240 w 325"/>
                <a:gd name="T17" fmla="*/ 72 h 269"/>
                <a:gd name="T18" fmla="*/ 238 w 325"/>
                <a:gd name="T19" fmla="*/ 37 h 269"/>
                <a:gd name="T20" fmla="*/ 214 w 325"/>
                <a:gd name="T21" fmla="*/ 33 h 269"/>
                <a:gd name="T22" fmla="*/ 184 w 325"/>
                <a:gd name="T23" fmla="*/ 24 h 269"/>
                <a:gd name="T24" fmla="*/ 139 w 325"/>
                <a:gd name="T25" fmla="*/ 18 h 269"/>
                <a:gd name="T26" fmla="*/ 121 w 325"/>
                <a:gd name="T27" fmla="*/ 5 h 269"/>
                <a:gd name="T28" fmla="*/ 97 w 325"/>
                <a:gd name="T29" fmla="*/ 9 h 269"/>
                <a:gd name="T30" fmla="*/ 67 w 325"/>
                <a:gd name="T31" fmla="*/ 16 h 269"/>
                <a:gd name="T32" fmla="*/ 56 w 325"/>
                <a:gd name="T33" fmla="*/ 39 h 269"/>
                <a:gd name="T34" fmla="*/ 71 w 325"/>
                <a:gd name="T35" fmla="*/ 59 h 269"/>
                <a:gd name="T36" fmla="*/ 45 w 325"/>
                <a:gd name="T37" fmla="*/ 81 h 269"/>
                <a:gd name="T38" fmla="*/ 24 w 325"/>
                <a:gd name="T39" fmla="*/ 96 h 269"/>
                <a:gd name="T40" fmla="*/ 11 w 325"/>
                <a:gd name="T41" fmla="*/ 117 h 269"/>
                <a:gd name="T42" fmla="*/ 8 w 325"/>
                <a:gd name="T43" fmla="*/ 137 h 269"/>
                <a:gd name="T44" fmla="*/ 24 w 325"/>
                <a:gd name="T45" fmla="*/ 165 h 269"/>
                <a:gd name="T46" fmla="*/ 54 w 325"/>
                <a:gd name="T47" fmla="*/ 178 h 269"/>
                <a:gd name="T48" fmla="*/ 84 w 325"/>
                <a:gd name="T49" fmla="*/ 189 h 269"/>
                <a:gd name="T50" fmla="*/ 121 w 325"/>
                <a:gd name="T51" fmla="*/ 206 h 269"/>
                <a:gd name="T52" fmla="*/ 149 w 325"/>
                <a:gd name="T53" fmla="*/ 202 h 269"/>
                <a:gd name="T54" fmla="*/ 182 w 325"/>
                <a:gd name="T55" fmla="*/ 191 h 269"/>
                <a:gd name="T56" fmla="*/ 210 w 325"/>
                <a:gd name="T57" fmla="*/ 202 h 269"/>
                <a:gd name="T58" fmla="*/ 221 w 325"/>
                <a:gd name="T59" fmla="*/ 230 h 269"/>
                <a:gd name="T60" fmla="*/ 247 w 325"/>
                <a:gd name="T61" fmla="*/ 248 h 269"/>
                <a:gd name="T62" fmla="*/ 266 w 325"/>
                <a:gd name="T63" fmla="*/ 239 h 269"/>
                <a:gd name="T64" fmla="*/ 292 w 325"/>
                <a:gd name="T65" fmla="*/ 25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5" h="269">
                  <a:moveTo>
                    <a:pt x="310" y="269"/>
                  </a:moveTo>
                  <a:lnTo>
                    <a:pt x="321" y="261"/>
                  </a:lnTo>
                  <a:lnTo>
                    <a:pt x="325" y="243"/>
                  </a:lnTo>
                  <a:lnTo>
                    <a:pt x="312" y="217"/>
                  </a:lnTo>
                  <a:lnTo>
                    <a:pt x="297" y="211"/>
                  </a:lnTo>
                  <a:lnTo>
                    <a:pt x="301" y="200"/>
                  </a:lnTo>
                  <a:lnTo>
                    <a:pt x="312" y="187"/>
                  </a:lnTo>
                  <a:lnTo>
                    <a:pt x="308" y="167"/>
                  </a:lnTo>
                  <a:lnTo>
                    <a:pt x="305" y="150"/>
                  </a:lnTo>
                  <a:lnTo>
                    <a:pt x="297" y="139"/>
                  </a:lnTo>
                  <a:lnTo>
                    <a:pt x="284" y="133"/>
                  </a:lnTo>
                  <a:lnTo>
                    <a:pt x="292" y="120"/>
                  </a:lnTo>
                  <a:lnTo>
                    <a:pt x="295" y="104"/>
                  </a:lnTo>
                  <a:lnTo>
                    <a:pt x="279" y="98"/>
                  </a:lnTo>
                  <a:lnTo>
                    <a:pt x="279" y="83"/>
                  </a:lnTo>
                  <a:lnTo>
                    <a:pt x="262" y="81"/>
                  </a:lnTo>
                  <a:lnTo>
                    <a:pt x="251" y="89"/>
                  </a:lnTo>
                  <a:lnTo>
                    <a:pt x="240" y="72"/>
                  </a:lnTo>
                  <a:lnTo>
                    <a:pt x="249" y="42"/>
                  </a:lnTo>
                  <a:lnTo>
                    <a:pt x="238" y="37"/>
                  </a:lnTo>
                  <a:lnTo>
                    <a:pt x="227" y="24"/>
                  </a:lnTo>
                  <a:lnTo>
                    <a:pt x="214" y="33"/>
                  </a:lnTo>
                  <a:lnTo>
                    <a:pt x="201" y="35"/>
                  </a:lnTo>
                  <a:lnTo>
                    <a:pt x="184" y="24"/>
                  </a:lnTo>
                  <a:lnTo>
                    <a:pt x="167" y="20"/>
                  </a:lnTo>
                  <a:lnTo>
                    <a:pt x="139" y="18"/>
                  </a:lnTo>
                  <a:lnTo>
                    <a:pt x="132" y="0"/>
                  </a:lnTo>
                  <a:lnTo>
                    <a:pt x="121" y="5"/>
                  </a:lnTo>
                  <a:lnTo>
                    <a:pt x="113" y="11"/>
                  </a:lnTo>
                  <a:lnTo>
                    <a:pt x="97" y="9"/>
                  </a:lnTo>
                  <a:lnTo>
                    <a:pt x="78" y="9"/>
                  </a:lnTo>
                  <a:lnTo>
                    <a:pt x="67" y="16"/>
                  </a:lnTo>
                  <a:lnTo>
                    <a:pt x="65" y="31"/>
                  </a:lnTo>
                  <a:lnTo>
                    <a:pt x="56" y="39"/>
                  </a:lnTo>
                  <a:lnTo>
                    <a:pt x="58" y="48"/>
                  </a:lnTo>
                  <a:lnTo>
                    <a:pt x="71" y="59"/>
                  </a:lnTo>
                  <a:lnTo>
                    <a:pt x="63" y="76"/>
                  </a:lnTo>
                  <a:lnTo>
                    <a:pt x="45" y="81"/>
                  </a:lnTo>
                  <a:lnTo>
                    <a:pt x="32" y="91"/>
                  </a:lnTo>
                  <a:lnTo>
                    <a:pt x="24" y="96"/>
                  </a:lnTo>
                  <a:lnTo>
                    <a:pt x="21" y="113"/>
                  </a:lnTo>
                  <a:lnTo>
                    <a:pt x="11" y="117"/>
                  </a:lnTo>
                  <a:lnTo>
                    <a:pt x="0" y="126"/>
                  </a:lnTo>
                  <a:lnTo>
                    <a:pt x="8" y="137"/>
                  </a:lnTo>
                  <a:lnTo>
                    <a:pt x="13" y="152"/>
                  </a:lnTo>
                  <a:lnTo>
                    <a:pt x="24" y="165"/>
                  </a:lnTo>
                  <a:lnTo>
                    <a:pt x="43" y="167"/>
                  </a:lnTo>
                  <a:lnTo>
                    <a:pt x="54" y="178"/>
                  </a:lnTo>
                  <a:lnTo>
                    <a:pt x="71" y="178"/>
                  </a:lnTo>
                  <a:lnTo>
                    <a:pt x="84" y="189"/>
                  </a:lnTo>
                  <a:lnTo>
                    <a:pt x="108" y="191"/>
                  </a:lnTo>
                  <a:lnTo>
                    <a:pt x="121" y="206"/>
                  </a:lnTo>
                  <a:lnTo>
                    <a:pt x="136" y="211"/>
                  </a:lnTo>
                  <a:lnTo>
                    <a:pt x="149" y="202"/>
                  </a:lnTo>
                  <a:lnTo>
                    <a:pt x="169" y="204"/>
                  </a:lnTo>
                  <a:lnTo>
                    <a:pt x="182" y="191"/>
                  </a:lnTo>
                  <a:lnTo>
                    <a:pt x="197" y="193"/>
                  </a:lnTo>
                  <a:lnTo>
                    <a:pt x="210" y="202"/>
                  </a:lnTo>
                  <a:lnTo>
                    <a:pt x="219" y="213"/>
                  </a:lnTo>
                  <a:lnTo>
                    <a:pt x="221" y="230"/>
                  </a:lnTo>
                  <a:lnTo>
                    <a:pt x="238" y="232"/>
                  </a:lnTo>
                  <a:lnTo>
                    <a:pt x="247" y="248"/>
                  </a:lnTo>
                  <a:lnTo>
                    <a:pt x="264" y="248"/>
                  </a:lnTo>
                  <a:lnTo>
                    <a:pt x="266" y="239"/>
                  </a:lnTo>
                  <a:lnTo>
                    <a:pt x="277" y="250"/>
                  </a:lnTo>
                  <a:lnTo>
                    <a:pt x="292" y="258"/>
                  </a:lnTo>
                  <a:lnTo>
                    <a:pt x="310" y="26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34">
              <a:extLst>
                <a:ext uri="{FF2B5EF4-FFF2-40B4-BE49-F238E27FC236}">
                  <a16:creationId xmlns:a16="http://schemas.microsoft.com/office/drawing/2014/main" id="{2E1867EF-B447-A044-96AA-8D3081BD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900" y="2650402"/>
              <a:ext cx="679839" cy="497631"/>
            </a:xfrm>
            <a:custGeom>
              <a:avLst/>
              <a:gdLst>
                <a:gd name="T0" fmla="*/ 92 w 205"/>
                <a:gd name="T1" fmla="*/ 118 h 150"/>
                <a:gd name="T2" fmla="*/ 95 w 205"/>
                <a:gd name="T3" fmla="*/ 125 h 150"/>
                <a:gd name="T4" fmla="*/ 108 w 205"/>
                <a:gd name="T5" fmla="*/ 130 h 150"/>
                <a:gd name="T6" fmla="*/ 123 w 205"/>
                <a:gd name="T7" fmla="*/ 135 h 150"/>
                <a:gd name="T8" fmla="*/ 137 w 205"/>
                <a:gd name="T9" fmla="*/ 143 h 150"/>
                <a:gd name="T10" fmla="*/ 151 w 205"/>
                <a:gd name="T11" fmla="*/ 150 h 150"/>
                <a:gd name="T12" fmla="*/ 169 w 205"/>
                <a:gd name="T13" fmla="*/ 140 h 150"/>
                <a:gd name="T14" fmla="*/ 167 w 205"/>
                <a:gd name="T15" fmla="*/ 125 h 150"/>
                <a:gd name="T16" fmla="*/ 172 w 205"/>
                <a:gd name="T17" fmla="*/ 110 h 150"/>
                <a:gd name="T18" fmla="*/ 184 w 205"/>
                <a:gd name="T19" fmla="*/ 104 h 150"/>
                <a:gd name="T20" fmla="*/ 200 w 205"/>
                <a:gd name="T21" fmla="*/ 90 h 150"/>
                <a:gd name="T22" fmla="*/ 205 w 205"/>
                <a:gd name="T23" fmla="*/ 70 h 150"/>
                <a:gd name="T24" fmla="*/ 188 w 205"/>
                <a:gd name="T25" fmla="*/ 67 h 150"/>
                <a:gd name="T26" fmla="*/ 177 w 205"/>
                <a:gd name="T27" fmla="*/ 61 h 150"/>
                <a:gd name="T28" fmla="*/ 162 w 205"/>
                <a:gd name="T29" fmla="*/ 52 h 150"/>
                <a:gd name="T30" fmla="*/ 156 w 205"/>
                <a:gd name="T31" fmla="*/ 51 h 150"/>
                <a:gd name="T32" fmla="*/ 144 w 205"/>
                <a:gd name="T33" fmla="*/ 44 h 150"/>
                <a:gd name="T34" fmla="*/ 135 w 205"/>
                <a:gd name="T35" fmla="*/ 35 h 150"/>
                <a:gd name="T36" fmla="*/ 125 w 205"/>
                <a:gd name="T37" fmla="*/ 26 h 150"/>
                <a:gd name="T38" fmla="*/ 112 w 205"/>
                <a:gd name="T39" fmla="*/ 31 h 150"/>
                <a:gd name="T40" fmla="*/ 97 w 205"/>
                <a:gd name="T41" fmla="*/ 34 h 150"/>
                <a:gd name="T42" fmla="*/ 84 w 205"/>
                <a:gd name="T43" fmla="*/ 25 h 150"/>
                <a:gd name="T44" fmla="*/ 67 w 205"/>
                <a:gd name="T45" fmla="*/ 19 h 150"/>
                <a:gd name="T46" fmla="*/ 54 w 205"/>
                <a:gd name="T47" fmla="*/ 14 h 150"/>
                <a:gd name="T48" fmla="*/ 40 w 205"/>
                <a:gd name="T49" fmla="*/ 7 h 150"/>
                <a:gd name="T50" fmla="*/ 29 w 205"/>
                <a:gd name="T51" fmla="*/ 6 h 150"/>
                <a:gd name="T52" fmla="*/ 22 w 205"/>
                <a:gd name="T53" fmla="*/ 17 h 150"/>
                <a:gd name="T54" fmla="*/ 16 w 205"/>
                <a:gd name="T55" fmla="*/ 35 h 150"/>
                <a:gd name="T56" fmla="*/ 4 w 205"/>
                <a:gd name="T57" fmla="*/ 39 h 150"/>
                <a:gd name="T58" fmla="*/ 0 w 205"/>
                <a:gd name="T59" fmla="*/ 51 h 150"/>
                <a:gd name="T60" fmla="*/ 8 w 205"/>
                <a:gd name="T61" fmla="*/ 68 h 150"/>
                <a:gd name="T62" fmla="*/ 21 w 205"/>
                <a:gd name="T63" fmla="*/ 80 h 150"/>
                <a:gd name="T64" fmla="*/ 36 w 205"/>
                <a:gd name="T65" fmla="*/ 90 h 150"/>
                <a:gd name="T66" fmla="*/ 54 w 205"/>
                <a:gd name="T67" fmla="*/ 92 h 150"/>
                <a:gd name="T68" fmla="*/ 57 w 205"/>
                <a:gd name="T69" fmla="*/ 102 h 150"/>
                <a:gd name="T70" fmla="*/ 66 w 205"/>
                <a:gd name="T71" fmla="*/ 116 h 150"/>
                <a:gd name="T72" fmla="*/ 73 w 205"/>
                <a:gd name="T73" fmla="*/ 119 h 150"/>
                <a:gd name="T74" fmla="*/ 84 w 205"/>
                <a:gd name="T75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150">
                  <a:moveTo>
                    <a:pt x="93" y="111"/>
                  </a:moveTo>
                  <a:cubicBezTo>
                    <a:pt x="92" y="118"/>
                    <a:pt x="92" y="118"/>
                    <a:pt x="92" y="118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8" y="145"/>
                    <a:pt x="158" y="145"/>
                    <a:pt x="158" y="145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77" y="61"/>
                    <a:pt x="177" y="61"/>
                    <a:pt x="177" y="61"/>
                  </a:cubicBezTo>
                  <a:cubicBezTo>
                    <a:pt x="177" y="61"/>
                    <a:pt x="171" y="57"/>
                    <a:pt x="170" y="56"/>
                  </a:cubicBezTo>
                  <a:cubicBezTo>
                    <a:pt x="169" y="56"/>
                    <a:pt x="162" y="52"/>
                    <a:pt x="162" y="52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7" y="35"/>
                    <a:pt x="135" y="35"/>
                  </a:cubicBezTo>
                  <a:cubicBezTo>
                    <a:pt x="133" y="35"/>
                    <a:pt x="131" y="30"/>
                    <a:pt x="131" y="30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84" y="114"/>
                    <a:pt x="84" y="114"/>
                    <a:pt x="84" y="114"/>
                  </a:cubicBezTo>
                  <a:lnTo>
                    <a:pt x="93" y="11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35">
              <a:extLst>
                <a:ext uri="{FF2B5EF4-FFF2-40B4-BE49-F238E27FC236}">
                  <a16:creationId xmlns:a16="http://schemas.microsoft.com/office/drawing/2014/main" id="{F5667684-4820-A749-A78B-6117F6CA1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237" y="3019414"/>
              <a:ext cx="361357" cy="437916"/>
            </a:xfrm>
            <a:custGeom>
              <a:avLst/>
              <a:gdLst>
                <a:gd name="T0" fmla="*/ 90 w 109"/>
                <a:gd name="T1" fmla="*/ 92 h 132"/>
                <a:gd name="T2" fmla="*/ 86 w 109"/>
                <a:gd name="T3" fmla="*/ 82 h 132"/>
                <a:gd name="T4" fmla="*/ 91 w 109"/>
                <a:gd name="T5" fmla="*/ 71 h 132"/>
                <a:gd name="T6" fmla="*/ 96 w 109"/>
                <a:gd name="T7" fmla="*/ 59 h 132"/>
                <a:gd name="T8" fmla="*/ 105 w 109"/>
                <a:gd name="T9" fmla="*/ 51 h 132"/>
                <a:gd name="T10" fmla="*/ 109 w 109"/>
                <a:gd name="T11" fmla="*/ 39 h 132"/>
                <a:gd name="T12" fmla="*/ 95 w 109"/>
                <a:gd name="T13" fmla="*/ 32 h 132"/>
                <a:gd name="T14" fmla="*/ 81 w 109"/>
                <a:gd name="T15" fmla="*/ 24 h 132"/>
                <a:gd name="T16" fmla="*/ 66 w 109"/>
                <a:gd name="T17" fmla="*/ 19 h 132"/>
                <a:gd name="T18" fmla="*/ 53 w 109"/>
                <a:gd name="T19" fmla="*/ 14 h 132"/>
                <a:gd name="T20" fmla="*/ 50 w 109"/>
                <a:gd name="T21" fmla="*/ 7 h 132"/>
                <a:gd name="T22" fmla="*/ 42 w 109"/>
                <a:gd name="T23" fmla="*/ 3 h 132"/>
                <a:gd name="T24" fmla="*/ 31 w 109"/>
                <a:gd name="T25" fmla="*/ 8 h 132"/>
                <a:gd name="T26" fmla="*/ 23 w 109"/>
                <a:gd name="T27" fmla="*/ 21 h 132"/>
                <a:gd name="T28" fmla="*/ 5 w 109"/>
                <a:gd name="T29" fmla="*/ 30 h 132"/>
                <a:gd name="T30" fmla="*/ 8 w 109"/>
                <a:gd name="T31" fmla="*/ 39 h 132"/>
                <a:gd name="T32" fmla="*/ 15 w 109"/>
                <a:gd name="T33" fmla="*/ 53 h 132"/>
                <a:gd name="T34" fmla="*/ 27 w 109"/>
                <a:gd name="T35" fmla="*/ 60 h 132"/>
                <a:gd name="T36" fmla="*/ 22 w 109"/>
                <a:gd name="T37" fmla="*/ 77 h 132"/>
                <a:gd name="T38" fmla="*/ 25 w 109"/>
                <a:gd name="T39" fmla="*/ 94 h 132"/>
                <a:gd name="T40" fmla="*/ 31 w 109"/>
                <a:gd name="T41" fmla="*/ 102 h 132"/>
                <a:gd name="T42" fmla="*/ 29 w 109"/>
                <a:gd name="T43" fmla="*/ 116 h 132"/>
                <a:gd name="T44" fmla="*/ 26 w 109"/>
                <a:gd name="T45" fmla="*/ 132 h 132"/>
                <a:gd name="T46" fmla="*/ 36 w 109"/>
                <a:gd name="T47" fmla="*/ 126 h 132"/>
                <a:gd name="T48" fmla="*/ 45 w 109"/>
                <a:gd name="T49" fmla="*/ 128 h 132"/>
                <a:gd name="T50" fmla="*/ 58 w 109"/>
                <a:gd name="T51" fmla="*/ 126 h 132"/>
                <a:gd name="T52" fmla="*/ 71 w 109"/>
                <a:gd name="T53" fmla="*/ 130 h 132"/>
                <a:gd name="T54" fmla="*/ 80 w 109"/>
                <a:gd name="T55" fmla="*/ 128 h 132"/>
                <a:gd name="T56" fmla="*/ 92 w 109"/>
                <a:gd name="T57" fmla="*/ 130 h 132"/>
                <a:gd name="T58" fmla="*/ 97 w 109"/>
                <a:gd name="T59" fmla="*/ 121 h 132"/>
                <a:gd name="T60" fmla="*/ 101 w 109"/>
                <a:gd name="T61" fmla="*/ 105 h 132"/>
                <a:gd name="T62" fmla="*/ 92 w 109"/>
                <a:gd name="T63" fmla="*/ 97 h 132"/>
                <a:gd name="T64" fmla="*/ 64 w 109"/>
                <a:gd name="T65" fmla="*/ 71 h 132"/>
                <a:gd name="T66" fmla="*/ 57 w 109"/>
                <a:gd name="T67" fmla="*/ 76 h 132"/>
                <a:gd name="T68" fmla="*/ 53 w 109"/>
                <a:gd name="T69" fmla="*/ 71 h 132"/>
                <a:gd name="T70" fmla="*/ 44 w 109"/>
                <a:gd name="T71" fmla="*/ 75 h 132"/>
                <a:gd name="T72" fmla="*/ 47 w 109"/>
                <a:gd name="T73" fmla="*/ 64 h 132"/>
                <a:gd name="T74" fmla="*/ 51 w 109"/>
                <a:gd name="T75" fmla="*/ 60 h 132"/>
                <a:gd name="T76" fmla="*/ 54 w 109"/>
                <a:gd name="T77" fmla="*/ 52 h 132"/>
                <a:gd name="T78" fmla="*/ 63 w 109"/>
                <a:gd name="T79" fmla="*/ 49 h 132"/>
                <a:gd name="T80" fmla="*/ 64 w 109"/>
                <a:gd name="T81" fmla="*/ 56 h 132"/>
                <a:gd name="T82" fmla="*/ 69 w 109"/>
                <a:gd name="T83" fmla="*/ 59 h 132"/>
                <a:gd name="T84" fmla="*/ 68 w 109"/>
                <a:gd name="T85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132">
                  <a:moveTo>
                    <a:pt x="92" y="97"/>
                  </a:moveTo>
                  <a:cubicBezTo>
                    <a:pt x="90" y="92"/>
                    <a:pt x="90" y="92"/>
                    <a:pt x="90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4" y="44"/>
                    <a:pt x="105" y="44"/>
                  </a:cubicBezTo>
                  <a:cubicBezTo>
                    <a:pt x="105" y="43"/>
                    <a:pt x="109" y="39"/>
                    <a:pt x="109" y="39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97" y="100"/>
                    <a:pt x="97" y="100"/>
                    <a:pt x="97" y="100"/>
                  </a:cubicBezTo>
                  <a:lnTo>
                    <a:pt x="92" y="97"/>
                  </a:lnTo>
                  <a:close/>
                  <a:moveTo>
                    <a:pt x="68" y="67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3" y="63"/>
                    <a:pt x="73" y="63"/>
                    <a:pt x="73" y="63"/>
                  </a:cubicBezTo>
                  <a:lnTo>
                    <a:pt x="68" y="6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36">
              <a:extLst>
                <a:ext uri="{FF2B5EF4-FFF2-40B4-BE49-F238E27FC236}">
                  <a16:creationId xmlns:a16="http://schemas.microsoft.com/office/drawing/2014/main" id="{3D73743E-E0AB-9F4B-B622-7A57F3D5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229" y="3181719"/>
              <a:ext cx="94932" cy="93401"/>
            </a:xfrm>
            <a:custGeom>
              <a:avLst/>
              <a:gdLst>
                <a:gd name="T0" fmla="*/ 43 w 62"/>
                <a:gd name="T1" fmla="*/ 17 h 61"/>
                <a:gd name="T2" fmla="*/ 43 w 62"/>
                <a:gd name="T3" fmla="*/ 15 h 61"/>
                <a:gd name="T4" fmla="*/ 41 w 62"/>
                <a:gd name="T5" fmla="*/ 7 h 61"/>
                <a:gd name="T6" fmla="*/ 41 w 62"/>
                <a:gd name="T7" fmla="*/ 0 h 61"/>
                <a:gd name="T8" fmla="*/ 30 w 62"/>
                <a:gd name="T9" fmla="*/ 0 h 61"/>
                <a:gd name="T10" fmla="*/ 21 w 62"/>
                <a:gd name="T11" fmla="*/ 7 h 61"/>
                <a:gd name="T12" fmla="*/ 23 w 62"/>
                <a:gd name="T13" fmla="*/ 13 h 61"/>
                <a:gd name="T14" fmla="*/ 15 w 62"/>
                <a:gd name="T15" fmla="*/ 24 h 61"/>
                <a:gd name="T16" fmla="*/ 8 w 62"/>
                <a:gd name="T17" fmla="*/ 22 h 61"/>
                <a:gd name="T18" fmla="*/ 6 w 62"/>
                <a:gd name="T19" fmla="*/ 33 h 61"/>
                <a:gd name="T20" fmla="*/ 6 w 62"/>
                <a:gd name="T21" fmla="*/ 43 h 61"/>
                <a:gd name="T22" fmla="*/ 0 w 62"/>
                <a:gd name="T23" fmla="*/ 56 h 61"/>
                <a:gd name="T24" fmla="*/ 10 w 62"/>
                <a:gd name="T25" fmla="*/ 56 h 61"/>
                <a:gd name="T26" fmla="*/ 19 w 62"/>
                <a:gd name="T27" fmla="*/ 48 h 61"/>
                <a:gd name="T28" fmla="*/ 26 w 62"/>
                <a:gd name="T29" fmla="*/ 54 h 61"/>
                <a:gd name="T30" fmla="*/ 28 w 62"/>
                <a:gd name="T31" fmla="*/ 59 h 61"/>
                <a:gd name="T32" fmla="*/ 45 w 62"/>
                <a:gd name="T33" fmla="*/ 61 h 61"/>
                <a:gd name="T34" fmla="*/ 43 w 62"/>
                <a:gd name="T35" fmla="*/ 48 h 61"/>
                <a:gd name="T36" fmla="*/ 52 w 62"/>
                <a:gd name="T37" fmla="*/ 39 h 61"/>
                <a:gd name="T38" fmla="*/ 62 w 62"/>
                <a:gd name="T39" fmla="*/ 30 h 61"/>
                <a:gd name="T40" fmla="*/ 54 w 62"/>
                <a:gd name="T41" fmla="*/ 22 h 61"/>
                <a:gd name="T42" fmla="*/ 43 w 62"/>
                <a:gd name="T43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61">
                  <a:moveTo>
                    <a:pt x="43" y="17"/>
                  </a:moveTo>
                  <a:lnTo>
                    <a:pt x="43" y="15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23" y="13"/>
                  </a:lnTo>
                  <a:lnTo>
                    <a:pt x="15" y="24"/>
                  </a:lnTo>
                  <a:lnTo>
                    <a:pt x="8" y="22"/>
                  </a:lnTo>
                  <a:lnTo>
                    <a:pt x="6" y="33"/>
                  </a:lnTo>
                  <a:lnTo>
                    <a:pt x="6" y="43"/>
                  </a:lnTo>
                  <a:lnTo>
                    <a:pt x="0" y="56"/>
                  </a:lnTo>
                  <a:lnTo>
                    <a:pt x="10" y="56"/>
                  </a:lnTo>
                  <a:lnTo>
                    <a:pt x="19" y="48"/>
                  </a:lnTo>
                  <a:lnTo>
                    <a:pt x="26" y="54"/>
                  </a:lnTo>
                  <a:lnTo>
                    <a:pt x="28" y="59"/>
                  </a:lnTo>
                  <a:lnTo>
                    <a:pt x="45" y="61"/>
                  </a:lnTo>
                  <a:lnTo>
                    <a:pt x="43" y="48"/>
                  </a:lnTo>
                  <a:lnTo>
                    <a:pt x="52" y="39"/>
                  </a:lnTo>
                  <a:lnTo>
                    <a:pt x="62" y="30"/>
                  </a:lnTo>
                  <a:lnTo>
                    <a:pt x="54" y="22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37">
              <a:extLst>
                <a:ext uri="{FF2B5EF4-FFF2-40B4-BE49-F238E27FC236}">
                  <a16:creationId xmlns:a16="http://schemas.microsoft.com/office/drawing/2014/main" id="{CFD0BCB5-7A68-AF42-ADBB-734B2BEE2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243" y="2451350"/>
              <a:ext cx="68902" cy="128618"/>
            </a:xfrm>
            <a:custGeom>
              <a:avLst/>
              <a:gdLst>
                <a:gd name="T0" fmla="*/ 30 w 45"/>
                <a:gd name="T1" fmla="*/ 0 h 84"/>
                <a:gd name="T2" fmla="*/ 13 w 45"/>
                <a:gd name="T3" fmla="*/ 6 h 84"/>
                <a:gd name="T4" fmla="*/ 0 w 45"/>
                <a:gd name="T5" fmla="*/ 9 h 84"/>
                <a:gd name="T6" fmla="*/ 0 w 45"/>
                <a:gd name="T7" fmla="*/ 37 h 84"/>
                <a:gd name="T8" fmla="*/ 0 w 45"/>
                <a:gd name="T9" fmla="*/ 52 h 84"/>
                <a:gd name="T10" fmla="*/ 11 w 45"/>
                <a:gd name="T11" fmla="*/ 56 h 84"/>
                <a:gd name="T12" fmla="*/ 13 w 45"/>
                <a:gd name="T13" fmla="*/ 80 h 84"/>
                <a:gd name="T14" fmla="*/ 35 w 45"/>
                <a:gd name="T15" fmla="*/ 84 h 84"/>
                <a:gd name="T16" fmla="*/ 45 w 45"/>
                <a:gd name="T17" fmla="*/ 67 h 84"/>
                <a:gd name="T18" fmla="*/ 37 w 45"/>
                <a:gd name="T19" fmla="*/ 48 h 84"/>
                <a:gd name="T20" fmla="*/ 39 w 45"/>
                <a:gd name="T21" fmla="*/ 28 h 84"/>
                <a:gd name="T22" fmla="*/ 30 w 45"/>
                <a:gd name="T2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4">
                  <a:moveTo>
                    <a:pt x="30" y="0"/>
                  </a:moveTo>
                  <a:lnTo>
                    <a:pt x="13" y="6"/>
                  </a:lnTo>
                  <a:lnTo>
                    <a:pt x="0" y="9"/>
                  </a:lnTo>
                  <a:lnTo>
                    <a:pt x="0" y="37"/>
                  </a:lnTo>
                  <a:lnTo>
                    <a:pt x="0" y="52"/>
                  </a:lnTo>
                  <a:lnTo>
                    <a:pt x="11" y="56"/>
                  </a:lnTo>
                  <a:lnTo>
                    <a:pt x="13" y="80"/>
                  </a:lnTo>
                  <a:lnTo>
                    <a:pt x="35" y="84"/>
                  </a:lnTo>
                  <a:lnTo>
                    <a:pt x="45" y="67"/>
                  </a:lnTo>
                  <a:lnTo>
                    <a:pt x="37" y="48"/>
                  </a:lnTo>
                  <a:lnTo>
                    <a:pt x="39" y="28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38">
              <a:extLst>
                <a:ext uri="{FF2B5EF4-FFF2-40B4-BE49-F238E27FC236}">
                  <a16:creationId xmlns:a16="http://schemas.microsoft.com/office/drawing/2014/main" id="{051E2728-5C1E-5A47-B817-B6F65930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94" y="2244641"/>
              <a:ext cx="130150" cy="110245"/>
            </a:xfrm>
            <a:custGeom>
              <a:avLst/>
              <a:gdLst>
                <a:gd name="T0" fmla="*/ 53 w 85"/>
                <a:gd name="T1" fmla="*/ 0 h 72"/>
                <a:gd name="T2" fmla="*/ 29 w 85"/>
                <a:gd name="T3" fmla="*/ 5 h 72"/>
                <a:gd name="T4" fmla="*/ 13 w 85"/>
                <a:gd name="T5" fmla="*/ 20 h 72"/>
                <a:gd name="T6" fmla="*/ 0 w 85"/>
                <a:gd name="T7" fmla="*/ 33 h 72"/>
                <a:gd name="T8" fmla="*/ 7 w 85"/>
                <a:gd name="T9" fmla="*/ 55 h 72"/>
                <a:gd name="T10" fmla="*/ 22 w 85"/>
                <a:gd name="T11" fmla="*/ 63 h 72"/>
                <a:gd name="T12" fmla="*/ 37 w 85"/>
                <a:gd name="T13" fmla="*/ 72 h 72"/>
                <a:gd name="T14" fmla="*/ 55 w 85"/>
                <a:gd name="T15" fmla="*/ 61 h 72"/>
                <a:gd name="T16" fmla="*/ 72 w 85"/>
                <a:gd name="T17" fmla="*/ 68 h 72"/>
                <a:gd name="T18" fmla="*/ 85 w 85"/>
                <a:gd name="T19" fmla="*/ 46 h 72"/>
                <a:gd name="T20" fmla="*/ 72 w 85"/>
                <a:gd name="T21" fmla="*/ 24 h 72"/>
                <a:gd name="T22" fmla="*/ 72 w 85"/>
                <a:gd name="T23" fmla="*/ 9 h 72"/>
                <a:gd name="T24" fmla="*/ 53 w 85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2">
                  <a:moveTo>
                    <a:pt x="53" y="0"/>
                  </a:moveTo>
                  <a:lnTo>
                    <a:pt x="29" y="5"/>
                  </a:lnTo>
                  <a:lnTo>
                    <a:pt x="13" y="20"/>
                  </a:lnTo>
                  <a:lnTo>
                    <a:pt x="0" y="33"/>
                  </a:lnTo>
                  <a:lnTo>
                    <a:pt x="7" y="55"/>
                  </a:lnTo>
                  <a:lnTo>
                    <a:pt x="22" y="63"/>
                  </a:lnTo>
                  <a:lnTo>
                    <a:pt x="37" y="72"/>
                  </a:lnTo>
                  <a:lnTo>
                    <a:pt x="55" y="61"/>
                  </a:lnTo>
                  <a:lnTo>
                    <a:pt x="72" y="68"/>
                  </a:lnTo>
                  <a:lnTo>
                    <a:pt x="85" y="46"/>
                  </a:lnTo>
                  <a:lnTo>
                    <a:pt x="72" y="24"/>
                  </a:lnTo>
                  <a:lnTo>
                    <a:pt x="72" y="9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39">
              <a:extLst>
                <a:ext uri="{FF2B5EF4-FFF2-40B4-BE49-F238E27FC236}">
                  <a16:creationId xmlns:a16="http://schemas.microsoft.com/office/drawing/2014/main" id="{D4AC0F93-C459-1641-B029-A2821009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673" y="2135929"/>
              <a:ext cx="1307618" cy="869704"/>
            </a:xfrm>
            <a:custGeom>
              <a:avLst/>
              <a:gdLst>
                <a:gd name="T0" fmla="*/ 389 w 394"/>
                <a:gd name="T1" fmla="*/ 198 h 262"/>
                <a:gd name="T2" fmla="*/ 379 w 394"/>
                <a:gd name="T3" fmla="*/ 206 h 262"/>
                <a:gd name="T4" fmla="*/ 385 w 394"/>
                <a:gd name="T5" fmla="*/ 215 h 262"/>
                <a:gd name="T6" fmla="*/ 388 w 394"/>
                <a:gd name="T7" fmla="*/ 226 h 262"/>
                <a:gd name="T8" fmla="*/ 382 w 394"/>
                <a:gd name="T9" fmla="*/ 235 h 262"/>
                <a:gd name="T10" fmla="*/ 369 w 394"/>
                <a:gd name="T11" fmla="*/ 230 h 262"/>
                <a:gd name="T12" fmla="*/ 348 w 394"/>
                <a:gd name="T13" fmla="*/ 238 h 262"/>
                <a:gd name="T14" fmla="*/ 328 w 394"/>
                <a:gd name="T15" fmla="*/ 244 h 262"/>
                <a:gd name="T16" fmla="*/ 317 w 394"/>
                <a:gd name="T17" fmla="*/ 255 h 262"/>
                <a:gd name="T18" fmla="*/ 297 w 394"/>
                <a:gd name="T19" fmla="*/ 261 h 262"/>
                <a:gd name="T20" fmla="*/ 275 w 394"/>
                <a:gd name="T21" fmla="*/ 255 h 262"/>
                <a:gd name="T22" fmla="*/ 262 w 394"/>
                <a:gd name="T23" fmla="*/ 248 h 262"/>
                <a:gd name="T24" fmla="*/ 234 w 394"/>
                <a:gd name="T25" fmla="*/ 230 h 262"/>
                <a:gd name="T26" fmla="*/ 207 w 394"/>
                <a:gd name="T27" fmla="*/ 216 h 262"/>
                <a:gd name="T28" fmla="*/ 188 w 394"/>
                <a:gd name="T29" fmla="*/ 204 h 262"/>
                <a:gd name="T30" fmla="*/ 165 w 394"/>
                <a:gd name="T31" fmla="*/ 181 h 262"/>
                <a:gd name="T32" fmla="*/ 140 w 394"/>
                <a:gd name="T33" fmla="*/ 161 h 262"/>
                <a:gd name="T34" fmla="*/ 118 w 394"/>
                <a:gd name="T35" fmla="*/ 167 h 262"/>
                <a:gd name="T36" fmla="*/ 58 w 394"/>
                <a:gd name="T37" fmla="*/ 156 h 262"/>
                <a:gd name="T38" fmla="*/ 46 w 394"/>
                <a:gd name="T39" fmla="*/ 153 h 262"/>
                <a:gd name="T40" fmla="*/ 32 w 394"/>
                <a:gd name="T41" fmla="*/ 153 h 262"/>
                <a:gd name="T42" fmla="*/ 22 w 394"/>
                <a:gd name="T43" fmla="*/ 139 h 262"/>
                <a:gd name="T44" fmla="*/ 13 w 394"/>
                <a:gd name="T45" fmla="*/ 120 h 262"/>
                <a:gd name="T46" fmla="*/ 7 w 394"/>
                <a:gd name="T47" fmla="*/ 102 h 262"/>
                <a:gd name="T48" fmla="*/ 0 w 394"/>
                <a:gd name="T49" fmla="*/ 86 h 262"/>
                <a:gd name="T50" fmla="*/ 26 w 394"/>
                <a:gd name="T51" fmla="*/ 70 h 262"/>
                <a:gd name="T52" fmla="*/ 33 w 394"/>
                <a:gd name="T53" fmla="*/ 48 h 262"/>
                <a:gd name="T54" fmla="*/ 49 w 394"/>
                <a:gd name="T55" fmla="*/ 33 h 262"/>
                <a:gd name="T56" fmla="*/ 65 w 394"/>
                <a:gd name="T57" fmla="*/ 13 h 262"/>
                <a:gd name="T58" fmla="*/ 73 w 394"/>
                <a:gd name="T59" fmla="*/ 1 h 262"/>
                <a:gd name="T60" fmla="*/ 86 w 394"/>
                <a:gd name="T61" fmla="*/ 22 h 262"/>
                <a:gd name="T62" fmla="*/ 92 w 394"/>
                <a:gd name="T63" fmla="*/ 56 h 262"/>
                <a:gd name="T64" fmla="*/ 82 w 394"/>
                <a:gd name="T65" fmla="*/ 70 h 262"/>
                <a:gd name="T66" fmla="*/ 64 w 394"/>
                <a:gd name="T67" fmla="*/ 57 h 262"/>
                <a:gd name="T68" fmla="*/ 44 w 394"/>
                <a:gd name="T69" fmla="*/ 75 h 262"/>
                <a:gd name="T70" fmla="*/ 46 w 394"/>
                <a:gd name="T71" fmla="*/ 99 h 262"/>
                <a:gd name="T72" fmla="*/ 70 w 394"/>
                <a:gd name="T73" fmla="*/ 111 h 262"/>
                <a:gd name="T74" fmla="*/ 85 w 394"/>
                <a:gd name="T75" fmla="*/ 96 h 262"/>
                <a:gd name="T76" fmla="*/ 112 w 394"/>
                <a:gd name="T77" fmla="*/ 102 h 262"/>
                <a:gd name="T78" fmla="*/ 132 w 394"/>
                <a:gd name="T79" fmla="*/ 99 h 262"/>
                <a:gd name="T80" fmla="*/ 164 w 394"/>
                <a:gd name="T81" fmla="*/ 103 h 262"/>
                <a:gd name="T82" fmla="*/ 181 w 394"/>
                <a:gd name="T83" fmla="*/ 116 h 262"/>
                <a:gd name="T84" fmla="*/ 188 w 394"/>
                <a:gd name="T85" fmla="*/ 107 h 262"/>
                <a:gd name="T86" fmla="*/ 215 w 394"/>
                <a:gd name="T87" fmla="*/ 104 h 262"/>
                <a:gd name="T88" fmla="*/ 207 w 394"/>
                <a:gd name="T89" fmla="*/ 118 h 262"/>
                <a:gd name="T90" fmla="*/ 194 w 394"/>
                <a:gd name="T91" fmla="*/ 129 h 262"/>
                <a:gd name="T92" fmla="*/ 214 w 394"/>
                <a:gd name="T93" fmla="*/ 143 h 262"/>
                <a:gd name="T94" fmla="*/ 246 w 394"/>
                <a:gd name="T95" fmla="*/ 142 h 262"/>
                <a:gd name="T96" fmla="*/ 268 w 394"/>
                <a:gd name="T97" fmla="*/ 156 h 262"/>
                <a:gd name="T98" fmla="*/ 294 w 394"/>
                <a:gd name="T99" fmla="*/ 154 h 262"/>
                <a:gd name="T100" fmla="*/ 297 w 394"/>
                <a:gd name="T101" fmla="*/ 168 h 262"/>
                <a:gd name="T102" fmla="*/ 287 w 394"/>
                <a:gd name="T103" fmla="*/ 182 h 262"/>
                <a:gd name="T104" fmla="*/ 298 w 394"/>
                <a:gd name="T105" fmla="*/ 182 h 262"/>
                <a:gd name="T106" fmla="*/ 314 w 394"/>
                <a:gd name="T107" fmla="*/ 182 h 262"/>
                <a:gd name="T108" fmla="*/ 325 w 394"/>
                <a:gd name="T109" fmla="*/ 173 h 262"/>
                <a:gd name="T110" fmla="*/ 329 w 394"/>
                <a:gd name="T111" fmla="*/ 144 h 262"/>
                <a:gd name="T112" fmla="*/ 348 w 394"/>
                <a:gd name="T113" fmla="*/ 138 h 262"/>
                <a:gd name="T114" fmla="*/ 362 w 394"/>
                <a:gd name="T115" fmla="*/ 146 h 262"/>
                <a:gd name="T116" fmla="*/ 383 w 394"/>
                <a:gd name="T117" fmla="*/ 175 h 262"/>
                <a:gd name="T118" fmla="*/ 394 w 394"/>
                <a:gd name="T119" fmla="*/ 19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4" h="262">
                  <a:moveTo>
                    <a:pt x="394" y="192"/>
                  </a:moveTo>
                  <a:cubicBezTo>
                    <a:pt x="389" y="198"/>
                    <a:pt x="389" y="198"/>
                    <a:pt x="389" y="198"/>
                  </a:cubicBezTo>
                  <a:cubicBezTo>
                    <a:pt x="383" y="203"/>
                    <a:pt x="383" y="203"/>
                    <a:pt x="383" y="203"/>
                  </a:cubicBezTo>
                  <a:cubicBezTo>
                    <a:pt x="379" y="206"/>
                    <a:pt x="379" y="206"/>
                    <a:pt x="379" y="206"/>
                  </a:cubicBezTo>
                  <a:cubicBezTo>
                    <a:pt x="384" y="211"/>
                    <a:pt x="384" y="211"/>
                    <a:pt x="384" y="211"/>
                  </a:cubicBezTo>
                  <a:cubicBezTo>
                    <a:pt x="385" y="215"/>
                    <a:pt x="385" y="215"/>
                    <a:pt x="385" y="215"/>
                  </a:cubicBezTo>
                  <a:cubicBezTo>
                    <a:pt x="389" y="217"/>
                    <a:pt x="389" y="217"/>
                    <a:pt x="389" y="217"/>
                  </a:cubicBezTo>
                  <a:cubicBezTo>
                    <a:pt x="388" y="226"/>
                    <a:pt x="388" y="226"/>
                    <a:pt x="388" y="226"/>
                  </a:cubicBezTo>
                  <a:cubicBezTo>
                    <a:pt x="387" y="236"/>
                    <a:pt x="387" y="236"/>
                    <a:pt x="387" y="236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76" y="231"/>
                    <a:pt x="376" y="231"/>
                    <a:pt x="376" y="231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57" y="238"/>
                    <a:pt x="357" y="238"/>
                    <a:pt x="357" y="238"/>
                  </a:cubicBezTo>
                  <a:cubicBezTo>
                    <a:pt x="348" y="238"/>
                    <a:pt x="348" y="238"/>
                    <a:pt x="348" y="238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28" y="244"/>
                    <a:pt x="328" y="244"/>
                    <a:pt x="328" y="244"/>
                  </a:cubicBezTo>
                  <a:cubicBezTo>
                    <a:pt x="324" y="250"/>
                    <a:pt x="324" y="250"/>
                    <a:pt x="324" y="250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87" y="262"/>
                    <a:pt x="287" y="262"/>
                    <a:pt x="287" y="262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68" y="256"/>
                    <a:pt x="268" y="256"/>
                    <a:pt x="268" y="256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48" y="241"/>
                    <a:pt x="248" y="241"/>
                    <a:pt x="248" y="241"/>
                  </a:cubicBezTo>
                  <a:cubicBezTo>
                    <a:pt x="234" y="230"/>
                    <a:pt x="234" y="230"/>
                    <a:pt x="234" y="230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07" y="216"/>
                    <a:pt x="207" y="216"/>
                    <a:pt x="207" y="216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28" y="161"/>
                    <a:pt x="128" y="161"/>
                    <a:pt x="128" y="161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2" y="153"/>
                    <a:pt x="27" y="146"/>
                    <a:pt x="26" y="144"/>
                  </a:cubicBezTo>
                  <a:cubicBezTo>
                    <a:pt x="25" y="143"/>
                    <a:pt x="22" y="139"/>
                    <a:pt x="22" y="13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44" y="98"/>
                    <a:pt x="144" y="98"/>
                    <a:pt x="144" y="98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79" y="157"/>
                    <a:pt x="279" y="157"/>
                    <a:pt x="279" y="157"/>
                  </a:cubicBezTo>
                  <a:cubicBezTo>
                    <a:pt x="294" y="154"/>
                    <a:pt x="294" y="154"/>
                    <a:pt x="294" y="154"/>
                  </a:cubicBezTo>
                  <a:cubicBezTo>
                    <a:pt x="299" y="160"/>
                    <a:pt x="299" y="160"/>
                    <a:pt x="299" y="160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88" y="173"/>
                    <a:pt x="288" y="173"/>
                    <a:pt x="288" y="173"/>
                  </a:cubicBezTo>
                  <a:cubicBezTo>
                    <a:pt x="287" y="182"/>
                    <a:pt x="287" y="182"/>
                    <a:pt x="287" y="182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14" y="182"/>
                    <a:pt x="314" y="182"/>
                    <a:pt x="314" y="18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25" y="173"/>
                    <a:pt x="325" y="173"/>
                    <a:pt x="325" y="173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9" y="140"/>
                    <a:pt x="339" y="140"/>
                    <a:pt x="339" y="140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57" y="149"/>
                    <a:pt x="357" y="149"/>
                    <a:pt x="357" y="149"/>
                  </a:cubicBezTo>
                  <a:cubicBezTo>
                    <a:pt x="362" y="146"/>
                    <a:pt x="362" y="146"/>
                    <a:pt x="362" y="146"/>
                  </a:cubicBezTo>
                  <a:cubicBezTo>
                    <a:pt x="371" y="161"/>
                    <a:pt x="371" y="161"/>
                    <a:pt x="371" y="161"/>
                  </a:cubicBezTo>
                  <a:cubicBezTo>
                    <a:pt x="383" y="175"/>
                    <a:pt x="383" y="175"/>
                    <a:pt x="383" y="175"/>
                  </a:cubicBezTo>
                  <a:cubicBezTo>
                    <a:pt x="392" y="186"/>
                    <a:pt x="392" y="186"/>
                    <a:pt x="392" y="186"/>
                  </a:cubicBezTo>
                  <a:lnTo>
                    <a:pt x="394" y="19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40">
              <a:extLst>
                <a:ext uri="{FF2B5EF4-FFF2-40B4-BE49-F238E27FC236}">
                  <a16:creationId xmlns:a16="http://schemas.microsoft.com/office/drawing/2014/main" id="{451BF921-4539-EE4E-A015-A1D0CE92D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251" y="2520252"/>
              <a:ext cx="79622" cy="50530"/>
            </a:xfrm>
            <a:custGeom>
              <a:avLst/>
              <a:gdLst>
                <a:gd name="T0" fmla="*/ 28 w 52"/>
                <a:gd name="T1" fmla="*/ 3 h 33"/>
                <a:gd name="T2" fmla="*/ 15 w 52"/>
                <a:gd name="T3" fmla="*/ 13 h 33"/>
                <a:gd name="T4" fmla="*/ 0 w 52"/>
                <a:gd name="T5" fmla="*/ 22 h 33"/>
                <a:gd name="T6" fmla="*/ 11 w 52"/>
                <a:gd name="T7" fmla="*/ 33 h 33"/>
                <a:gd name="T8" fmla="*/ 22 w 52"/>
                <a:gd name="T9" fmla="*/ 24 h 33"/>
                <a:gd name="T10" fmla="*/ 37 w 52"/>
                <a:gd name="T11" fmla="*/ 26 h 33"/>
                <a:gd name="T12" fmla="*/ 52 w 52"/>
                <a:gd name="T13" fmla="*/ 16 h 33"/>
                <a:gd name="T14" fmla="*/ 41 w 52"/>
                <a:gd name="T15" fmla="*/ 0 h 33"/>
                <a:gd name="T16" fmla="*/ 28 w 52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3">
                  <a:moveTo>
                    <a:pt x="28" y="3"/>
                  </a:moveTo>
                  <a:lnTo>
                    <a:pt x="15" y="13"/>
                  </a:lnTo>
                  <a:lnTo>
                    <a:pt x="0" y="22"/>
                  </a:lnTo>
                  <a:lnTo>
                    <a:pt x="11" y="33"/>
                  </a:lnTo>
                  <a:lnTo>
                    <a:pt x="22" y="24"/>
                  </a:lnTo>
                  <a:lnTo>
                    <a:pt x="37" y="26"/>
                  </a:lnTo>
                  <a:lnTo>
                    <a:pt x="52" y="16"/>
                  </a:lnTo>
                  <a:lnTo>
                    <a:pt x="41" y="0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43">
              <a:extLst>
                <a:ext uri="{FF2B5EF4-FFF2-40B4-BE49-F238E27FC236}">
                  <a16:creationId xmlns:a16="http://schemas.microsoft.com/office/drawing/2014/main" id="{263189D0-39E0-7A43-A305-3A06005B7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640" y="2264546"/>
              <a:ext cx="79622" cy="70435"/>
            </a:xfrm>
            <a:custGeom>
              <a:avLst/>
              <a:gdLst>
                <a:gd name="T0" fmla="*/ 20 w 52"/>
                <a:gd name="T1" fmla="*/ 3 h 46"/>
                <a:gd name="T2" fmla="*/ 7 w 52"/>
                <a:gd name="T3" fmla="*/ 9 h 46"/>
                <a:gd name="T4" fmla="*/ 11 w 52"/>
                <a:gd name="T5" fmla="*/ 20 h 46"/>
                <a:gd name="T6" fmla="*/ 0 w 52"/>
                <a:gd name="T7" fmla="*/ 31 h 46"/>
                <a:gd name="T8" fmla="*/ 2 w 52"/>
                <a:gd name="T9" fmla="*/ 37 h 46"/>
                <a:gd name="T10" fmla="*/ 22 w 52"/>
                <a:gd name="T11" fmla="*/ 46 h 46"/>
                <a:gd name="T12" fmla="*/ 39 w 52"/>
                <a:gd name="T13" fmla="*/ 39 h 46"/>
                <a:gd name="T14" fmla="*/ 50 w 52"/>
                <a:gd name="T15" fmla="*/ 42 h 46"/>
                <a:gd name="T16" fmla="*/ 52 w 52"/>
                <a:gd name="T17" fmla="*/ 31 h 46"/>
                <a:gd name="T18" fmla="*/ 35 w 52"/>
                <a:gd name="T19" fmla="*/ 24 h 46"/>
                <a:gd name="T20" fmla="*/ 46 w 52"/>
                <a:gd name="T21" fmla="*/ 16 h 46"/>
                <a:gd name="T22" fmla="*/ 37 w 52"/>
                <a:gd name="T23" fmla="*/ 0 h 46"/>
                <a:gd name="T24" fmla="*/ 24 w 52"/>
                <a:gd name="T25" fmla="*/ 3 h 46"/>
                <a:gd name="T26" fmla="*/ 20 w 52"/>
                <a:gd name="T2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6">
                  <a:moveTo>
                    <a:pt x="20" y="3"/>
                  </a:moveTo>
                  <a:lnTo>
                    <a:pt x="7" y="9"/>
                  </a:lnTo>
                  <a:lnTo>
                    <a:pt x="11" y="20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22" y="46"/>
                  </a:lnTo>
                  <a:lnTo>
                    <a:pt x="39" y="39"/>
                  </a:lnTo>
                  <a:lnTo>
                    <a:pt x="50" y="42"/>
                  </a:lnTo>
                  <a:lnTo>
                    <a:pt x="52" y="31"/>
                  </a:lnTo>
                  <a:lnTo>
                    <a:pt x="35" y="24"/>
                  </a:lnTo>
                  <a:lnTo>
                    <a:pt x="46" y="16"/>
                  </a:lnTo>
                  <a:lnTo>
                    <a:pt x="37" y="0"/>
                  </a:lnTo>
                  <a:lnTo>
                    <a:pt x="24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44">
              <a:extLst>
                <a:ext uri="{FF2B5EF4-FFF2-40B4-BE49-F238E27FC236}">
                  <a16:creationId xmlns:a16="http://schemas.microsoft.com/office/drawing/2014/main" id="{C3525954-98CC-C64A-80FE-73D8AD8E8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766" y="4195354"/>
              <a:ext cx="451695" cy="577251"/>
            </a:xfrm>
            <a:custGeom>
              <a:avLst/>
              <a:gdLst>
                <a:gd name="T0" fmla="*/ 288 w 295"/>
                <a:gd name="T1" fmla="*/ 182 h 377"/>
                <a:gd name="T2" fmla="*/ 265 w 295"/>
                <a:gd name="T3" fmla="*/ 154 h 377"/>
                <a:gd name="T4" fmla="*/ 273 w 295"/>
                <a:gd name="T5" fmla="*/ 132 h 377"/>
                <a:gd name="T6" fmla="*/ 284 w 295"/>
                <a:gd name="T7" fmla="*/ 110 h 377"/>
                <a:gd name="T8" fmla="*/ 249 w 295"/>
                <a:gd name="T9" fmla="*/ 63 h 377"/>
                <a:gd name="T10" fmla="*/ 223 w 295"/>
                <a:gd name="T11" fmla="*/ 56 h 377"/>
                <a:gd name="T12" fmla="*/ 232 w 295"/>
                <a:gd name="T13" fmla="*/ 28 h 377"/>
                <a:gd name="T14" fmla="*/ 204 w 295"/>
                <a:gd name="T15" fmla="*/ 30 h 377"/>
                <a:gd name="T16" fmla="*/ 178 w 295"/>
                <a:gd name="T17" fmla="*/ 4 h 377"/>
                <a:gd name="T18" fmla="*/ 158 w 295"/>
                <a:gd name="T19" fmla="*/ 15 h 377"/>
                <a:gd name="T20" fmla="*/ 158 w 295"/>
                <a:gd name="T21" fmla="*/ 63 h 377"/>
                <a:gd name="T22" fmla="*/ 128 w 295"/>
                <a:gd name="T23" fmla="*/ 54 h 377"/>
                <a:gd name="T24" fmla="*/ 80 w 295"/>
                <a:gd name="T25" fmla="*/ 58 h 377"/>
                <a:gd name="T26" fmla="*/ 52 w 295"/>
                <a:gd name="T27" fmla="*/ 67 h 377"/>
                <a:gd name="T28" fmla="*/ 22 w 295"/>
                <a:gd name="T29" fmla="*/ 41 h 377"/>
                <a:gd name="T30" fmla="*/ 11 w 295"/>
                <a:gd name="T31" fmla="*/ 78 h 377"/>
                <a:gd name="T32" fmla="*/ 9 w 295"/>
                <a:gd name="T33" fmla="*/ 119 h 377"/>
                <a:gd name="T34" fmla="*/ 15 w 295"/>
                <a:gd name="T35" fmla="*/ 169 h 377"/>
                <a:gd name="T36" fmla="*/ 33 w 295"/>
                <a:gd name="T37" fmla="*/ 208 h 377"/>
                <a:gd name="T38" fmla="*/ 24 w 295"/>
                <a:gd name="T39" fmla="*/ 303 h 377"/>
                <a:gd name="T40" fmla="*/ 46 w 295"/>
                <a:gd name="T41" fmla="*/ 332 h 377"/>
                <a:gd name="T42" fmla="*/ 63 w 295"/>
                <a:gd name="T43" fmla="*/ 362 h 377"/>
                <a:gd name="T44" fmla="*/ 91 w 295"/>
                <a:gd name="T45" fmla="*/ 353 h 377"/>
                <a:gd name="T46" fmla="*/ 122 w 295"/>
                <a:gd name="T47" fmla="*/ 342 h 377"/>
                <a:gd name="T48" fmla="*/ 139 w 295"/>
                <a:gd name="T49" fmla="*/ 358 h 377"/>
                <a:gd name="T50" fmla="*/ 171 w 295"/>
                <a:gd name="T51" fmla="*/ 377 h 377"/>
                <a:gd name="T52" fmla="*/ 200 w 295"/>
                <a:gd name="T53" fmla="*/ 345 h 377"/>
                <a:gd name="T54" fmla="*/ 208 w 295"/>
                <a:gd name="T55" fmla="*/ 325 h 377"/>
                <a:gd name="T56" fmla="*/ 219 w 295"/>
                <a:gd name="T57" fmla="*/ 299 h 377"/>
                <a:gd name="T58" fmla="*/ 226 w 295"/>
                <a:gd name="T59" fmla="*/ 271 h 377"/>
                <a:gd name="T60" fmla="*/ 228 w 295"/>
                <a:gd name="T61" fmla="*/ 249 h 377"/>
                <a:gd name="T62" fmla="*/ 241 w 295"/>
                <a:gd name="T63" fmla="*/ 225 h 377"/>
                <a:gd name="T64" fmla="*/ 254 w 295"/>
                <a:gd name="T65" fmla="*/ 240 h 377"/>
                <a:gd name="T66" fmla="*/ 282 w 295"/>
                <a:gd name="T67" fmla="*/ 230 h 377"/>
                <a:gd name="T68" fmla="*/ 295 w 295"/>
                <a:gd name="T69" fmla="*/ 195 h 377"/>
                <a:gd name="T70" fmla="*/ 163 w 295"/>
                <a:gd name="T71" fmla="*/ 273 h 377"/>
                <a:gd name="T72" fmla="*/ 152 w 295"/>
                <a:gd name="T73" fmla="*/ 269 h 377"/>
                <a:gd name="T74" fmla="*/ 128 w 295"/>
                <a:gd name="T75" fmla="*/ 284 h 377"/>
                <a:gd name="T76" fmla="*/ 100 w 295"/>
                <a:gd name="T77" fmla="*/ 312 h 377"/>
                <a:gd name="T78" fmla="*/ 89 w 295"/>
                <a:gd name="T79" fmla="*/ 327 h 377"/>
                <a:gd name="T80" fmla="*/ 72 w 295"/>
                <a:gd name="T81" fmla="*/ 332 h 377"/>
                <a:gd name="T82" fmla="*/ 50 w 295"/>
                <a:gd name="T83" fmla="*/ 295 h 377"/>
                <a:gd name="T84" fmla="*/ 70 w 295"/>
                <a:gd name="T85" fmla="*/ 290 h 377"/>
                <a:gd name="T86" fmla="*/ 100 w 295"/>
                <a:gd name="T87" fmla="*/ 284 h 377"/>
                <a:gd name="T88" fmla="*/ 98 w 295"/>
                <a:gd name="T89" fmla="*/ 254 h 377"/>
                <a:gd name="T90" fmla="*/ 117 w 295"/>
                <a:gd name="T91" fmla="*/ 240 h 377"/>
                <a:gd name="T92" fmla="*/ 139 w 295"/>
                <a:gd name="T93" fmla="*/ 236 h 377"/>
                <a:gd name="T94" fmla="*/ 122 w 295"/>
                <a:gd name="T95" fmla="*/ 210 h 377"/>
                <a:gd name="T96" fmla="*/ 106 w 295"/>
                <a:gd name="T97" fmla="*/ 212 h 377"/>
                <a:gd name="T98" fmla="*/ 91 w 295"/>
                <a:gd name="T99" fmla="*/ 191 h 377"/>
                <a:gd name="T100" fmla="*/ 80 w 295"/>
                <a:gd name="T101" fmla="*/ 173 h 377"/>
                <a:gd name="T102" fmla="*/ 89 w 295"/>
                <a:gd name="T103" fmla="*/ 160 h 377"/>
                <a:gd name="T104" fmla="*/ 100 w 295"/>
                <a:gd name="T105" fmla="*/ 175 h 377"/>
                <a:gd name="T106" fmla="*/ 119 w 295"/>
                <a:gd name="T107" fmla="*/ 193 h 377"/>
                <a:gd name="T108" fmla="*/ 141 w 295"/>
                <a:gd name="T109" fmla="*/ 197 h 377"/>
                <a:gd name="T110" fmla="*/ 154 w 295"/>
                <a:gd name="T111" fmla="*/ 217 h 377"/>
                <a:gd name="T112" fmla="*/ 167 w 295"/>
                <a:gd name="T113" fmla="*/ 230 h 377"/>
                <a:gd name="T114" fmla="*/ 165 w 295"/>
                <a:gd name="T115" fmla="*/ 24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377">
                  <a:moveTo>
                    <a:pt x="295" y="195"/>
                  </a:moveTo>
                  <a:lnTo>
                    <a:pt x="288" y="182"/>
                  </a:lnTo>
                  <a:lnTo>
                    <a:pt x="275" y="175"/>
                  </a:lnTo>
                  <a:lnTo>
                    <a:pt x="265" y="154"/>
                  </a:lnTo>
                  <a:lnTo>
                    <a:pt x="256" y="143"/>
                  </a:lnTo>
                  <a:lnTo>
                    <a:pt x="273" y="132"/>
                  </a:lnTo>
                  <a:lnTo>
                    <a:pt x="271" y="113"/>
                  </a:lnTo>
                  <a:lnTo>
                    <a:pt x="284" y="110"/>
                  </a:lnTo>
                  <a:lnTo>
                    <a:pt x="278" y="99"/>
                  </a:lnTo>
                  <a:lnTo>
                    <a:pt x="249" y="63"/>
                  </a:lnTo>
                  <a:lnTo>
                    <a:pt x="234" y="69"/>
                  </a:lnTo>
                  <a:lnTo>
                    <a:pt x="223" y="56"/>
                  </a:lnTo>
                  <a:lnTo>
                    <a:pt x="226" y="43"/>
                  </a:lnTo>
                  <a:lnTo>
                    <a:pt x="232" y="28"/>
                  </a:lnTo>
                  <a:lnTo>
                    <a:pt x="215" y="19"/>
                  </a:lnTo>
                  <a:lnTo>
                    <a:pt x="204" y="30"/>
                  </a:lnTo>
                  <a:lnTo>
                    <a:pt x="191" y="15"/>
                  </a:lnTo>
                  <a:lnTo>
                    <a:pt x="178" y="4"/>
                  </a:lnTo>
                  <a:lnTo>
                    <a:pt x="165" y="0"/>
                  </a:lnTo>
                  <a:lnTo>
                    <a:pt x="158" y="15"/>
                  </a:lnTo>
                  <a:lnTo>
                    <a:pt x="165" y="34"/>
                  </a:lnTo>
                  <a:lnTo>
                    <a:pt x="158" y="63"/>
                  </a:lnTo>
                  <a:lnTo>
                    <a:pt x="143" y="54"/>
                  </a:lnTo>
                  <a:lnTo>
                    <a:pt x="128" y="54"/>
                  </a:lnTo>
                  <a:lnTo>
                    <a:pt x="100" y="52"/>
                  </a:lnTo>
                  <a:lnTo>
                    <a:pt x="80" y="58"/>
                  </a:lnTo>
                  <a:lnTo>
                    <a:pt x="70" y="76"/>
                  </a:lnTo>
                  <a:lnTo>
                    <a:pt x="52" y="67"/>
                  </a:lnTo>
                  <a:lnTo>
                    <a:pt x="37" y="41"/>
                  </a:lnTo>
                  <a:lnTo>
                    <a:pt x="22" y="41"/>
                  </a:lnTo>
                  <a:lnTo>
                    <a:pt x="7" y="54"/>
                  </a:lnTo>
                  <a:lnTo>
                    <a:pt x="11" y="78"/>
                  </a:lnTo>
                  <a:lnTo>
                    <a:pt x="0" y="99"/>
                  </a:lnTo>
                  <a:lnTo>
                    <a:pt x="9" y="119"/>
                  </a:lnTo>
                  <a:lnTo>
                    <a:pt x="22" y="132"/>
                  </a:lnTo>
                  <a:lnTo>
                    <a:pt x="15" y="169"/>
                  </a:lnTo>
                  <a:lnTo>
                    <a:pt x="24" y="186"/>
                  </a:lnTo>
                  <a:lnTo>
                    <a:pt x="33" y="208"/>
                  </a:lnTo>
                  <a:lnTo>
                    <a:pt x="33" y="249"/>
                  </a:lnTo>
                  <a:lnTo>
                    <a:pt x="24" y="303"/>
                  </a:lnTo>
                  <a:lnTo>
                    <a:pt x="30" y="332"/>
                  </a:lnTo>
                  <a:lnTo>
                    <a:pt x="46" y="332"/>
                  </a:lnTo>
                  <a:lnTo>
                    <a:pt x="54" y="349"/>
                  </a:lnTo>
                  <a:lnTo>
                    <a:pt x="63" y="362"/>
                  </a:lnTo>
                  <a:lnTo>
                    <a:pt x="76" y="366"/>
                  </a:lnTo>
                  <a:lnTo>
                    <a:pt x="91" y="353"/>
                  </a:lnTo>
                  <a:lnTo>
                    <a:pt x="109" y="353"/>
                  </a:lnTo>
                  <a:lnTo>
                    <a:pt x="122" y="342"/>
                  </a:lnTo>
                  <a:lnTo>
                    <a:pt x="135" y="342"/>
                  </a:lnTo>
                  <a:lnTo>
                    <a:pt x="139" y="358"/>
                  </a:lnTo>
                  <a:lnTo>
                    <a:pt x="148" y="375"/>
                  </a:lnTo>
                  <a:lnTo>
                    <a:pt x="171" y="377"/>
                  </a:lnTo>
                  <a:lnTo>
                    <a:pt x="191" y="358"/>
                  </a:lnTo>
                  <a:lnTo>
                    <a:pt x="200" y="345"/>
                  </a:lnTo>
                  <a:lnTo>
                    <a:pt x="195" y="327"/>
                  </a:lnTo>
                  <a:lnTo>
                    <a:pt x="208" y="325"/>
                  </a:lnTo>
                  <a:lnTo>
                    <a:pt x="230" y="312"/>
                  </a:lnTo>
                  <a:lnTo>
                    <a:pt x="219" y="299"/>
                  </a:lnTo>
                  <a:lnTo>
                    <a:pt x="232" y="286"/>
                  </a:lnTo>
                  <a:lnTo>
                    <a:pt x="226" y="271"/>
                  </a:lnTo>
                  <a:lnTo>
                    <a:pt x="217" y="262"/>
                  </a:lnTo>
                  <a:lnTo>
                    <a:pt x="228" y="249"/>
                  </a:lnTo>
                  <a:lnTo>
                    <a:pt x="230" y="234"/>
                  </a:lnTo>
                  <a:lnTo>
                    <a:pt x="241" y="225"/>
                  </a:lnTo>
                  <a:lnTo>
                    <a:pt x="249" y="230"/>
                  </a:lnTo>
                  <a:lnTo>
                    <a:pt x="254" y="240"/>
                  </a:lnTo>
                  <a:lnTo>
                    <a:pt x="271" y="238"/>
                  </a:lnTo>
                  <a:lnTo>
                    <a:pt x="282" y="230"/>
                  </a:lnTo>
                  <a:lnTo>
                    <a:pt x="284" y="206"/>
                  </a:lnTo>
                  <a:lnTo>
                    <a:pt x="295" y="195"/>
                  </a:lnTo>
                  <a:close/>
                  <a:moveTo>
                    <a:pt x="165" y="247"/>
                  </a:moveTo>
                  <a:lnTo>
                    <a:pt x="163" y="273"/>
                  </a:lnTo>
                  <a:lnTo>
                    <a:pt x="154" y="286"/>
                  </a:lnTo>
                  <a:lnTo>
                    <a:pt x="152" y="269"/>
                  </a:lnTo>
                  <a:lnTo>
                    <a:pt x="141" y="273"/>
                  </a:lnTo>
                  <a:lnTo>
                    <a:pt x="128" y="284"/>
                  </a:lnTo>
                  <a:lnTo>
                    <a:pt x="115" y="299"/>
                  </a:lnTo>
                  <a:lnTo>
                    <a:pt x="100" y="312"/>
                  </a:lnTo>
                  <a:lnTo>
                    <a:pt x="91" y="316"/>
                  </a:lnTo>
                  <a:lnTo>
                    <a:pt x="89" y="327"/>
                  </a:lnTo>
                  <a:lnTo>
                    <a:pt x="76" y="327"/>
                  </a:lnTo>
                  <a:lnTo>
                    <a:pt x="72" y="332"/>
                  </a:lnTo>
                  <a:lnTo>
                    <a:pt x="65" y="319"/>
                  </a:lnTo>
                  <a:lnTo>
                    <a:pt x="50" y="295"/>
                  </a:lnTo>
                  <a:lnTo>
                    <a:pt x="61" y="286"/>
                  </a:lnTo>
                  <a:lnTo>
                    <a:pt x="70" y="290"/>
                  </a:lnTo>
                  <a:lnTo>
                    <a:pt x="96" y="293"/>
                  </a:lnTo>
                  <a:lnTo>
                    <a:pt x="100" y="284"/>
                  </a:lnTo>
                  <a:lnTo>
                    <a:pt x="96" y="273"/>
                  </a:lnTo>
                  <a:lnTo>
                    <a:pt x="98" y="254"/>
                  </a:lnTo>
                  <a:lnTo>
                    <a:pt x="111" y="254"/>
                  </a:lnTo>
                  <a:lnTo>
                    <a:pt x="117" y="240"/>
                  </a:lnTo>
                  <a:lnTo>
                    <a:pt x="130" y="243"/>
                  </a:lnTo>
                  <a:lnTo>
                    <a:pt x="139" y="236"/>
                  </a:lnTo>
                  <a:lnTo>
                    <a:pt x="135" y="219"/>
                  </a:lnTo>
                  <a:lnTo>
                    <a:pt x="122" y="210"/>
                  </a:lnTo>
                  <a:lnTo>
                    <a:pt x="119" y="214"/>
                  </a:lnTo>
                  <a:lnTo>
                    <a:pt x="106" y="212"/>
                  </a:lnTo>
                  <a:lnTo>
                    <a:pt x="100" y="201"/>
                  </a:lnTo>
                  <a:lnTo>
                    <a:pt x="91" y="191"/>
                  </a:lnTo>
                  <a:lnTo>
                    <a:pt x="85" y="184"/>
                  </a:lnTo>
                  <a:lnTo>
                    <a:pt x="80" y="173"/>
                  </a:lnTo>
                  <a:lnTo>
                    <a:pt x="80" y="162"/>
                  </a:lnTo>
                  <a:lnTo>
                    <a:pt x="89" y="160"/>
                  </a:lnTo>
                  <a:lnTo>
                    <a:pt x="96" y="169"/>
                  </a:lnTo>
                  <a:lnTo>
                    <a:pt x="100" y="175"/>
                  </a:lnTo>
                  <a:lnTo>
                    <a:pt x="106" y="186"/>
                  </a:lnTo>
                  <a:lnTo>
                    <a:pt x="119" y="193"/>
                  </a:lnTo>
                  <a:lnTo>
                    <a:pt x="126" y="191"/>
                  </a:lnTo>
                  <a:lnTo>
                    <a:pt x="141" y="197"/>
                  </a:lnTo>
                  <a:lnTo>
                    <a:pt x="143" y="210"/>
                  </a:lnTo>
                  <a:lnTo>
                    <a:pt x="154" y="217"/>
                  </a:lnTo>
                  <a:lnTo>
                    <a:pt x="161" y="225"/>
                  </a:lnTo>
                  <a:lnTo>
                    <a:pt x="167" y="230"/>
                  </a:lnTo>
                  <a:lnTo>
                    <a:pt x="165" y="247"/>
                  </a:lnTo>
                  <a:lnTo>
                    <a:pt x="165" y="2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45">
              <a:extLst>
                <a:ext uri="{FF2B5EF4-FFF2-40B4-BE49-F238E27FC236}">
                  <a16:creationId xmlns:a16="http://schemas.microsoft.com/office/drawing/2014/main" id="{157FA496-4D05-7A4F-B5AD-EC7AAD5E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19" y="4539867"/>
              <a:ext cx="398104" cy="561940"/>
            </a:xfrm>
            <a:custGeom>
              <a:avLst/>
              <a:gdLst>
                <a:gd name="T0" fmla="*/ 104 w 260"/>
                <a:gd name="T1" fmla="*/ 306 h 367"/>
                <a:gd name="T2" fmla="*/ 82 w 260"/>
                <a:gd name="T3" fmla="*/ 287 h 367"/>
                <a:gd name="T4" fmla="*/ 48 w 260"/>
                <a:gd name="T5" fmla="*/ 265 h 367"/>
                <a:gd name="T6" fmla="*/ 26 w 260"/>
                <a:gd name="T7" fmla="*/ 243 h 367"/>
                <a:gd name="T8" fmla="*/ 15 w 260"/>
                <a:gd name="T9" fmla="*/ 224 h 367"/>
                <a:gd name="T10" fmla="*/ 2 w 260"/>
                <a:gd name="T11" fmla="*/ 200 h 367"/>
                <a:gd name="T12" fmla="*/ 30 w 260"/>
                <a:gd name="T13" fmla="*/ 193 h 367"/>
                <a:gd name="T14" fmla="*/ 24 w 260"/>
                <a:gd name="T15" fmla="*/ 167 h 367"/>
                <a:gd name="T16" fmla="*/ 13 w 260"/>
                <a:gd name="T17" fmla="*/ 137 h 367"/>
                <a:gd name="T18" fmla="*/ 9 w 260"/>
                <a:gd name="T19" fmla="*/ 120 h 367"/>
                <a:gd name="T20" fmla="*/ 17 w 260"/>
                <a:gd name="T21" fmla="*/ 100 h 367"/>
                <a:gd name="T22" fmla="*/ 28 w 260"/>
                <a:gd name="T23" fmla="*/ 74 h 367"/>
                <a:gd name="T24" fmla="*/ 35 w 260"/>
                <a:gd name="T25" fmla="*/ 46 h 367"/>
                <a:gd name="T26" fmla="*/ 37 w 260"/>
                <a:gd name="T27" fmla="*/ 24 h 367"/>
                <a:gd name="T28" fmla="*/ 50 w 260"/>
                <a:gd name="T29" fmla="*/ 0 h 367"/>
                <a:gd name="T30" fmla="*/ 63 w 260"/>
                <a:gd name="T31" fmla="*/ 15 h 367"/>
                <a:gd name="T32" fmla="*/ 91 w 260"/>
                <a:gd name="T33" fmla="*/ 5 h 367"/>
                <a:gd name="T34" fmla="*/ 113 w 260"/>
                <a:gd name="T35" fmla="*/ 15 h 367"/>
                <a:gd name="T36" fmla="*/ 128 w 260"/>
                <a:gd name="T37" fmla="*/ 39 h 367"/>
                <a:gd name="T38" fmla="*/ 149 w 260"/>
                <a:gd name="T39" fmla="*/ 39 h 367"/>
                <a:gd name="T40" fmla="*/ 162 w 260"/>
                <a:gd name="T41" fmla="*/ 65 h 367"/>
                <a:gd name="T42" fmla="*/ 197 w 260"/>
                <a:gd name="T43" fmla="*/ 72 h 367"/>
                <a:gd name="T44" fmla="*/ 208 w 260"/>
                <a:gd name="T45" fmla="*/ 102 h 367"/>
                <a:gd name="T46" fmla="*/ 219 w 260"/>
                <a:gd name="T47" fmla="*/ 130 h 367"/>
                <a:gd name="T48" fmla="*/ 214 w 260"/>
                <a:gd name="T49" fmla="*/ 167 h 367"/>
                <a:gd name="T50" fmla="*/ 232 w 260"/>
                <a:gd name="T51" fmla="*/ 200 h 367"/>
                <a:gd name="T52" fmla="*/ 238 w 260"/>
                <a:gd name="T53" fmla="*/ 226 h 367"/>
                <a:gd name="T54" fmla="*/ 251 w 260"/>
                <a:gd name="T55" fmla="*/ 258 h 367"/>
                <a:gd name="T56" fmla="*/ 258 w 260"/>
                <a:gd name="T57" fmla="*/ 302 h 367"/>
                <a:gd name="T58" fmla="*/ 219 w 260"/>
                <a:gd name="T59" fmla="*/ 315 h 367"/>
                <a:gd name="T60" fmla="*/ 193 w 260"/>
                <a:gd name="T61" fmla="*/ 317 h 367"/>
                <a:gd name="T62" fmla="*/ 188 w 260"/>
                <a:gd name="T63" fmla="*/ 334 h 367"/>
                <a:gd name="T64" fmla="*/ 173 w 260"/>
                <a:gd name="T65" fmla="*/ 343 h 367"/>
                <a:gd name="T66" fmla="*/ 175 w 260"/>
                <a:gd name="T67" fmla="*/ 367 h 367"/>
                <a:gd name="T68" fmla="*/ 147 w 260"/>
                <a:gd name="T69" fmla="*/ 356 h 367"/>
                <a:gd name="T70" fmla="*/ 141 w 260"/>
                <a:gd name="T71" fmla="*/ 347 h 367"/>
                <a:gd name="T72" fmla="*/ 121 w 260"/>
                <a:gd name="T73" fmla="*/ 358 h 367"/>
                <a:gd name="T74" fmla="*/ 97 w 260"/>
                <a:gd name="T75" fmla="*/ 31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0" h="367">
                  <a:moveTo>
                    <a:pt x="97" y="315"/>
                  </a:moveTo>
                  <a:lnTo>
                    <a:pt x="104" y="306"/>
                  </a:lnTo>
                  <a:lnTo>
                    <a:pt x="91" y="295"/>
                  </a:lnTo>
                  <a:lnTo>
                    <a:pt x="82" y="287"/>
                  </a:lnTo>
                  <a:lnTo>
                    <a:pt x="67" y="287"/>
                  </a:lnTo>
                  <a:lnTo>
                    <a:pt x="48" y="265"/>
                  </a:lnTo>
                  <a:lnTo>
                    <a:pt x="43" y="250"/>
                  </a:lnTo>
                  <a:lnTo>
                    <a:pt x="26" y="243"/>
                  </a:lnTo>
                  <a:lnTo>
                    <a:pt x="9" y="235"/>
                  </a:lnTo>
                  <a:lnTo>
                    <a:pt x="15" y="224"/>
                  </a:lnTo>
                  <a:lnTo>
                    <a:pt x="11" y="211"/>
                  </a:lnTo>
                  <a:lnTo>
                    <a:pt x="2" y="200"/>
                  </a:lnTo>
                  <a:lnTo>
                    <a:pt x="11" y="189"/>
                  </a:lnTo>
                  <a:lnTo>
                    <a:pt x="30" y="193"/>
                  </a:lnTo>
                  <a:lnTo>
                    <a:pt x="26" y="183"/>
                  </a:lnTo>
                  <a:lnTo>
                    <a:pt x="24" y="167"/>
                  </a:lnTo>
                  <a:lnTo>
                    <a:pt x="11" y="156"/>
                  </a:lnTo>
                  <a:lnTo>
                    <a:pt x="13" y="137"/>
                  </a:lnTo>
                  <a:lnTo>
                    <a:pt x="0" y="133"/>
                  </a:lnTo>
                  <a:lnTo>
                    <a:pt x="9" y="120"/>
                  </a:lnTo>
                  <a:lnTo>
                    <a:pt x="4" y="102"/>
                  </a:lnTo>
                  <a:lnTo>
                    <a:pt x="17" y="100"/>
                  </a:lnTo>
                  <a:lnTo>
                    <a:pt x="39" y="87"/>
                  </a:lnTo>
                  <a:lnTo>
                    <a:pt x="28" y="74"/>
                  </a:lnTo>
                  <a:lnTo>
                    <a:pt x="41" y="61"/>
                  </a:lnTo>
                  <a:lnTo>
                    <a:pt x="35" y="46"/>
                  </a:lnTo>
                  <a:lnTo>
                    <a:pt x="26" y="37"/>
                  </a:lnTo>
                  <a:lnTo>
                    <a:pt x="37" y="24"/>
                  </a:lnTo>
                  <a:lnTo>
                    <a:pt x="39" y="9"/>
                  </a:lnTo>
                  <a:lnTo>
                    <a:pt x="50" y="0"/>
                  </a:lnTo>
                  <a:lnTo>
                    <a:pt x="58" y="5"/>
                  </a:lnTo>
                  <a:lnTo>
                    <a:pt x="63" y="15"/>
                  </a:lnTo>
                  <a:lnTo>
                    <a:pt x="80" y="13"/>
                  </a:lnTo>
                  <a:lnTo>
                    <a:pt x="91" y="5"/>
                  </a:lnTo>
                  <a:lnTo>
                    <a:pt x="104" y="7"/>
                  </a:lnTo>
                  <a:lnTo>
                    <a:pt x="113" y="15"/>
                  </a:lnTo>
                  <a:lnTo>
                    <a:pt x="126" y="24"/>
                  </a:lnTo>
                  <a:lnTo>
                    <a:pt x="128" y="39"/>
                  </a:lnTo>
                  <a:lnTo>
                    <a:pt x="141" y="42"/>
                  </a:lnTo>
                  <a:lnTo>
                    <a:pt x="149" y="39"/>
                  </a:lnTo>
                  <a:lnTo>
                    <a:pt x="154" y="55"/>
                  </a:lnTo>
                  <a:lnTo>
                    <a:pt x="162" y="65"/>
                  </a:lnTo>
                  <a:lnTo>
                    <a:pt x="184" y="63"/>
                  </a:lnTo>
                  <a:lnTo>
                    <a:pt x="197" y="72"/>
                  </a:lnTo>
                  <a:lnTo>
                    <a:pt x="197" y="89"/>
                  </a:lnTo>
                  <a:lnTo>
                    <a:pt x="208" y="102"/>
                  </a:lnTo>
                  <a:lnTo>
                    <a:pt x="208" y="117"/>
                  </a:lnTo>
                  <a:lnTo>
                    <a:pt x="219" y="130"/>
                  </a:lnTo>
                  <a:lnTo>
                    <a:pt x="225" y="152"/>
                  </a:lnTo>
                  <a:lnTo>
                    <a:pt x="214" y="167"/>
                  </a:lnTo>
                  <a:lnTo>
                    <a:pt x="221" y="185"/>
                  </a:lnTo>
                  <a:lnTo>
                    <a:pt x="232" y="200"/>
                  </a:lnTo>
                  <a:lnTo>
                    <a:pt x="241" y="213"/>
                  </a:lnTo>
                  <a:lnTo>
                    <a:pt x="238" y="226"/>
                  </a:lnTo>
                  <a:lnTo>
                    <a:pt x="249" y="241"/>
                  </a:lnTo>
                  <a:lnTo>
                    <a:pt x="251" y="258"/>
                  </a:lnTo>
                  <a:lnTo>
                    <a:pt x="260" y="274"/>
                  </a:lnTo>
                  <a:lnTo>
                    <a:pt x="258" y="302"/>
                  </a:lnTo>
                  <a:lnTo>
                    <a:pt x="236" y="311"/>
                  </a:lnTo>
                  <a:lnTo>
                    <a:pt x="219" y="315"/>
                  </a:lnTo>
                  <a:lnTo>
                    <a:pt x="204" y="308"/>
                  </a:lnTo>
                  <a:lnTo>
                    <a:pt x="193" y="317"/>
                  </a:lnTo>
                  <a:lnTo>
                    <a:pt x="197" y="328"/>
                  </a:lnTo>
                  <a:lnTo>
                    <a:pt x="188" y="334"/>
                  </a:lnTo>
                  <a:lnTo>
                    <a:pt x="173" y="332"/>
                  </a:lnTo>
                  <a:lnTo>
                    <a:pt x="173" y="343"/>
                  </a:lnTo>
                  <a:lnTo>
                    <a:pt x="184" y="350"/>
                  </a:lnTo>
                  <a:lnTo>
                    <a:pt x="175" y="367"/>
                  </a:lnTo>
                  <a:lnTo>
                    <a:pt x="156" y="365"/>
                  </a:lnTo>
                  <a:lnTo>
                    <a:pt x="147" y="356"/>
                  </a:lnTo>
                  <a:lnTo>
                    <a:pt x="149" y="347"/>
                  </a:lnTo>
                  <a:lnTo>
                    <a:pt x="141" y="347"/>
                  </a:lnTo>
                  <a:lnTo>
                    <a:pt x="130" y="358"/>
                  </a:lnTo>
                  <a:lnTo>
                    <a:pt x="121" y="358"/>
                  </a:lnTo>
                  <a:lnTo>
                    <a:pt x="117" y="339"/>
                  </a:lnTo>
                  <a:lnTo>
                    <a:pt x="97" y="31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Freeform 46">
              <a:extLst>
                <a:ext uri="{FF2B5EF4-FFF2-40B4-BE49-F238E27FC236}">
                  <a16:creationId xmlns:a16="http://schemas.microsoft.com/office/drawing/2014/main" id="{99C3C78D-9667-374D-A78A-C0925F28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81" y="5071184"/>
              <a:ext cx="248049" cy="235801"/>
            </a:xfrm>
            <a:custGeom>
              <a:avLst/>
              <a:gdLst>
                <a:gd name="T0" fmla="*/ 128 w 162"/>
                <a:gd name="T1" fmla="*/ 42 h 154"/>
                <a:gd name="T2" fmla="*/ 138 w 162"/>
                <a:gd name="T3" fmla="*/ 61 h 154"/>
                <a:gd name="T4" fmla="*/ 162 w 162"/>
                <a:gd name="T5" fmla="*/ 65 h 154"/>
                <a:gd name="T6" fmla="*/ 162 w 162"/>
                <a:gd name="T7" fmla="*/ 92 h 154"/>
                <a:gd name="T8" fmla="*/ 149 w 162"/>
                <a:gd name="T9" fmla="*/ 96 h 154"/>
                <a:gd name="T10" fmla="*/ 128 w 162"/>
                <a:gd name="T11" fmla="*/ 105 h 154"/>
                <a:gd name="T12" fmla="*/ 104 w 162"/>
                <a:gd name="T13" fmla="*/ 128 h 154"/>
                <a:gd name="T14" fmla="*/ 93 w 162"/>
                <a:gd name="T15" fmla="*/ 154 h 154"/>
                <a:gd name="T16" fmla="*/ 76 w 162"/>
                <a:gd name="T17" fmla="*/ 141 h 154"/>
                <a:gd name="T18" fmla="*/ 60 w 162"/>
                <a:gd name="T19" fmla="*/ 150 h 154"/>
                <a:gd name="T20" fmla="*/ 41 w 162"/>
                <a:gd name="T21" fmla="*/ 146 h 154"/>
                <a:gd name="T22" fmla="*/ 28 w 162"/>
                <a:gd name="T23" fmla="*/ 154 h 154"/>
                <a:gd name="T24" fmla="*/ 6 w 162"/>
                <a:gd name="T25" fmla="*/ 154 h 154"/>
                <a:gd name="T26" fmla="*/ 17 w 162"/>
                <a:gd name="T27" fmla="*/ 135 h 154"/>
                <a:gd name="T28" fmla="*/ 0 w 162"/>
                <a:gd name="T29" fmla="*/ 113 h 154"/>
                <a:gd name="T30" fmla="*/ 19 w 162"/>
                <a:gd name="T31" fmla="*/ 102 h 154"/>
                <a:gd name="T32" fmla="*/ 37 w 162"/>
                <a:gd name="T33" fmla="*/ 83 h 154"/>
                <a:gd name="T34" fmla="*/ 50 w 162"/>
                <a:gd name="T35" fmla="*/ 59 h 154"/>
                <a:gd name="T36" fmla="*/ 56 w 162"/>
                <a:gd name="T37" fmla="*/ 42 h 154"/>
                <a:gd name="T38" fmla="*/ 39 w 162"/>
                <a:gd name="T39" fmla="*/ 24 h 154"/>
                <a:gd name="T40" fmla="*/ 32 w 162"/>
                <a:gd name="T41" fmla="*/ 9 h 154"/>
                <a:gd name="T42" fmla="*/ 58 w 162"/>
                <a:gd name="T43" fmla="*/ 11 h 154"/>
                <a:gd name="T44" fmla="*/ 69 w 162"/>
                <a:gd name="T45" fmla="*/ 9 h 154"/>
                <a:gd name="T46" fmla="*/ 78 w 162"/>
                <a:gd name="T47" fmla="*/ 0 h 154"/>
                <a:gd name="T48" fmla="*/ 86 w 162"/>
                <a:gd name="T49" fmla="*/ 0 h 154"/>
                <a:gd name="T50" fmla="*/ 84 w 162"/>
                <a:gd name="T51" fmla="*/ 9 h 154"/>
                <a:gd name="T52" fmla="*/ 93 w 162"/>
                <a:gd name="T53" fmla="*/ 18 h 154"/>
                <a:gd name="T54" fmla="*/ 112 w 162"/>
                <a:gd name="T55" fmla="*/ 20 h 154"/>
                <a:gd name="T56" fmla="*/ 128 w 162"/>
                <a:gd name="T57" fmla="*/ 4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154">
                  <a:moveTo>
                    <a:pt x="128" y="42"/>
                  </a:moveTo>
                  <a:lnTo>
                    <a:pt x="138" y="61"/>
                  </a:lnTo>
                  <a:lnTo>
                    <a:pt x="162" y="65"/>
                  </a:lnTo>
                  <a:lnTo>
                    <a:pt x="162" y="92"/>
                  </a:lnTo>
                  <a:lnTo>
                    <a:pt x="149" y="96"/>
                  </a:lnTo>
                  <a:lnTo>
                    <a:pt x="128" y="105"/>
                  </a:lnTo>
                  <a:lnTo>
                    <a:pt x="104" y="128"/>
                  </a:lnTo>
                  <a:lnTo>
                    <a:pt x="93" y="154"/>
                  </a:lnTo>
                  <a:lnTo>
                    <a:pt x="76" y="141"/>
                  </a:lnTo>
                  <a:lnTo>
                    <a:pt x="60" y="150"/>
                  </a:lnTo>
                  <a:lnTo>
                    <a:pt x="41" y="146"/>
                  </a:lnTo>
                  <a:lnTo>
                    <a:pt x="28" y="154"/>
                  </a:lnTo>
                  <a:lnTo>
                    <a:pt x="6" y="154"/>
                  </a:lnTo>
                  <a:lnTo>
                    <a:pt x="17" y="135"/>
                  </a:lnTo>
                  <a:lnTo>
                    <a:pt x="0" y="113"/>
                  </a:lnTo>
                  <a:lnTo>
                    <a:pt x="19" y="102"/>
                  </a:lnTo>
                  <a:lnTo>
                    <a:pt x="37" y="83"/>
                  </a:lnTo>
                  <a:lnTo>
                    <a:pt x="50" y="59"/>
                  </a:lnTo>
                  <a:lnTo>
                    <a:pt x="56" y="42"/>
                  </a:lnTo>
                  <a:lnTo>
                    <a:pt x="39" y="24"/>
                  </a:lnTo>
                  <a:lnTo>
                    <a:pt x="32" y="9"/>
                  </a:lnTo>
                  <a:lnTo>
                    <a:pt x="58" y="11"/>
                  </a:lnTo>
                  <a:lnTo>
                    <a:pt x="69" y="9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4" y="9"/>
                  </a:lnTo>
                  <a:lnTo>
                    <a:pt x="93" y="18"/>
                  </a:lnTo>
                  <a:lnTo>
                    <a:pt x="112" y="20"/>
                  </a:lnTo>
                  <a:lnTo>
                    <a:pt x="128" y="4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47">
              <a:extLst>
                <a:ext uri="{FF2B5EF4-FFF2-40B4-BE49-F238E27FC236}">
                  <a16:creationId xmlns:a16="http://schemas.microsoft.com/office/drawing/2014/main" id="{D82737A8-C172-264E-8225-C3BB4E79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660" y="4899692"/>
              <a:ext cx="235801" cy="176086"/>
            </a:xfrm>
            <a:custGeom>
              <a:avLst/>
              <a:gdLst>
                <a:gd name="T0" fmla="*/ 0 w 154"/>
                <a:gd name="T1" fmla="*/ 19 h 115"/>
                <a:gd name="T2" fmla="*/ 13 w 154"/>
                <a:gd name="T3" fmla="*/ 15 h 115"/>
                <a:gd name="T4" fmla="*/ 30 w 154"/>
                <a:gd name="T5" fmla="*/ 4 h 115"/>
                <a:gd name="T6" fmla="*/ 41 w 154"/>
                <a:gd name="T7" fmla="*/ 6 h 115"/>
                <a:gd name="T8" fmla="*/ 59 w 154"/>
                <a:gd name="T9" fmla="*/ 0 h 115"/>
                <a:gd name="T10" fmla="*/ 76 w 154"/>
                <a:gd name="T11" fmla="*/ 8 h 115"/>
                <a:gd name="T12" fmla="*/ 93 w 154"/>
                <a:gd name="T13" fmla="*/ 15 h 115"/>
                <a:gd name="T14" fmla="*/ 98 w 154"/>
                <a:gd name="T15" fmla="*/ 30 h 115"/>
                <a:gd name="T16" fmla="*/ 117 w 154"/>
                <a:gd name="T17" fmla="*/ 52 h 115"/>
                <a:gd name="T18" fmla="*/ 132 w 154"/>
                <a:gd name="T19" fmla="*/ 52 h 115"/>
                <a:gd name="T20" fmla="*/ 141 w 154"/>
                <a:gd name="T21" fmla="*/ 60 h 115"/>
                <a:gd name="T22" fmla="*/ 154 w 154"/>
                <a:gd name="T23" fmla="*/ 71 h 115"/>
                <a:gd name="T24" fmla="*/ 147 w 154"/>
                <a:gd name="T25" fmla="*/ 80 h 115"/>
                <a:gd name="T26" fmla="*/ 137 w 154"/>
                <a:gd name="T27" fmla="*/ 86 h 115"/>
                <a:gd name="T28" fmla="*/ 137 w 154"/>
                <a:gd name="T29" fmla="*/ 102 h 115"/>
                <a:gd name="T30" fmla="*/ 126 w 154"/>
                <a:gd name="T31" fmla="*/ 108 h 115"/>
                <a:gd name="T32" fmla="*/ 104 w 154"/>
                <a:gd name="T33" fmla="*/ 108 h 115"/>
                <a:gd name="T34" fmla="*/ 98 w 154"/>
                <a:gd name="T35" fmla="*/ 115 h 115"/>
                <a:gd name="T36" fmla="*/ 87 w 154"/>
                <a:gd name="T37" fmla="*/ 104 h 115"/>
                <a:gd name="T38" fmla="*/ 72 w 154"/>
                <a:gd name="T39" fmla="*/ 102 h 115"/>
                <a:gd name="T40" fmla="*/ 59 w 154"/>
                <a:gd name="T41" fmla="*/ 108 h 115"/>
                <a:gd name="T42" fmla="*/ 50 w 154"/>
                <a:gd name="T43" fmla="*/ 104 h 115"/>
                <a:gd name="T44" fmla="*/ 33 w 154"/>
                <a:gd name="T45" fmla="*/ 108 h 115"/>
                <a:gd name="T46" fmla="*/ 17 w 154"/>
                <a:gd name="T47" fmla="*/ 91 h 115"/>
                <a:gd name="T48" fmla="*/ 26 w 154"/>
                <a:gd name="T49" fmla="*/ 67 h 115"/>
                <a:gd name="T50" fmla="*/ 7 w 154"/>
                <a:gd name="T51" fmla="*/ 47 h 115"/>
                <a:gd name="T52" fmla="*/ 0 w 154"/>
                <a:gd name="T5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115">
                  <a:moveTo>
                    <a:pt x="0" y="19"/>
                  </a:moveTo>
                  <a:lnTo>
                    <a:pt x="13" y="15"/>
                  </a:lnTo>
                  <a:lnTo>
                    <a:pt x="30" y="4"/>
                  </a:lnTo>
                  <a:lnTo>
                    <a:pt x="41" y="6"/>
                  </a:lnTo>
                  <a:lnTo>
                    <a:pt x="59" y="0"/>
                  </a:lnTo>
                  <a:lnTo>
                    <a:pt x="76" y="8"/>
                  </a:lnTo>
                  <a:lnTo>
                    <a:pt x="93" y="15"/>
                  </a:lnTo>
                  <a:lnTo>
                    <a:pt x="98" y="30"/>
                  </a:lnTo>
                  <a:lnTo>
                    <a:pt x="117" y="52"/>
                  </a:lnTo>
                  <a:lnTo>
                    <a:pt x="132" y="52"/>
                  </a:lnTo>
                  <a:lnTo>
                    <a:pt x="141" y="60"/>
                  </a:lnTo>
                  <a:lnTo>
                    <a:pt x="154" y="71"/>
                  </a:lnTo>
                  <a:lnTo>
                    <a:pt x="147" y="80"/>
                  </a:lnTo>
                  <a:lnTo>
                    <a:pt x="137" y="86"/>
                  </a:lnTo>
                  <a:lnTo>
                    <a:pt x="137" y="102"/>
                  </a:lnTo>
                  <a:lnTo>
                    <a:pt x="126" y="108"/>
                  </a:lnTo>
                  <a:lnTo>
                    <a:pt x="104" y="108"/>
                  </a:lnTo>
                  <a:lnTo>
                    <a:pt x="98" y="115"/>
                  </a:lnTo>
                  <a:lnTo>
                    <a:pt x="87" y="104"/>
                  </a:lnTo>
                  <a:lnTo>
                    <a:pt x="72" y="102"/>
                  </a:lnTo>
                  <a:lnTo>
                    <a:pt x="59" y="108"/>
                  </a:lnTo>
                  <a:lnTo>
                    <a:pt x="50" y="104"/>
                  </a:lnTo>
                  <a:lnTo>
                    <a:pt x="33" y="108"/>
                  </a:lnTo>
                  <a:lnTo>
                    <a:pt x="17" y="91"/>
                  </a:lnTo>
                  <a:lnTo>
                    <a:pt x="26" y="67"/>
                  </a:lnTo>
                  <a:lnTo>
                    <a:pt x="7" y="47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48">
              <a:extLst>
                <a:ext uri="{FF2B5EF4-FFF2-40B4-BE49-F238E27FC236}">
                  <a16:creationId xmlns:a16="http://schemas.microsoft.com/office/drawing/2014/main" id="{3B31E23A-3C74-674D-89C2-CDE8858C7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563" y="4547522"/>
              <a:ext cx="329202" cy="554283"/>
            </a:xfrm>
            <a:custGeom>
              <a:avLst/>
              <a:gdLst>
                <a:gd name="T0" fmla="*/ 90 w 99"/>
                <a:gd name="T1" fmla="*/ 22 h 167"/>
                <a:gd name="T2" fmla="*/ 87 w 99"/>
                <a:gd name="T3" fmla="*/ 10 h 167"/>
                <a:gd name="T4" fmla="*/ 82 w 99"/>
                <a:gd name="T5" fmla="*/ 3 h 167"/>
                <a:gd name="T6" fmla="*/ 73 w 99"/>
                <a:gd name="T7" fmla="*/ 8 h 167"/>
                <a:gd name="T8" fmla="*/ 62 w 99"/>
                <a:gd name="T9" fmla="*/ 6 h 167"/>
                <a:gd name="T10" fmla="*/ 57 w 99"/>
                <a:gd name="T11" fmla="*/ 0 h 167"/>
                <a:gd name="T12" fmla="*/ 44 w 99"/>
                <a:gd name="T13" fmla="*/ 2 h 167"/>
                <a:gd name="T14" fmla="*/ 39 w 99"/>
                <a:gd name="T15" fmla="*/ 11 h 167"/>
                <a:gd name="T16" fmla="*/ 41 w 99"/>
                <a:gd name="T17" fmla="*/ 22 h 167"/>
                <a:gd name="T18" fmla="*/ 47 w 99"/>
                <a:gd name="T19" fmla="*/ 27 h 167"/>
                <a:gd name="T20" fmla="*/ 42 w 99"/>
                <a:gd name="T21" fmla="*/ 44 h 167"/>
                <a:gd name="T22" fmla="*/ 42 w 99"/>
                <a:gd name="T23" fmla="*/ 55 h 167"/>
                <a:gd name="T24" fmla="*/ 46 w 99"/>
                <a:gd name="T25" fmla="*/ 62 h 167"/>
                <a:gd name="T26" fmla="*/ 58 w 99"/>
                <a:gd name="T27" fmla="*/ 64 h 167"/>
                <a:gd name="T28" fmla="*/ 54 w 99"/>
                <a:gd name="T29" fmla="*/ 77 h 167"/>
                <a:gd name="T30" fmla="*/ 47 w 99"/>
                <a:gd name="T31" fmla="*/ 80 h 167"/>
                <a:gd name="T32" fmla="*/ 42 w 99"/>
                <a:gd name="T33" fmla="*/ 93 h 167"/>
                <a:gd name="T34" fmla="*/ 47 w 99"/>
                <a:gd name="T35" fmla="*/ 99 h 167"/>
                <a:gd name="T36" fmla="*/ 42 w 99"/>
                <a:gd name="T37" fmla="*/ 108 h 167"/>
                <a:gd name="T38" fmla="*/ 31 w 99"/>
                <a:gd name="T39" fmla="*/ 105 h 167"/>
                <a:gd name="T40" fmla="*/ 29 w 99"/>
                <a:gd name="T41" fmla="*/ 112 h 167"/>
                <a:gd name="T42" fmla="*/ 25 w 99"/>
                <a:gd name="T43" fmla="*/ 112 h 167"/>
                <a:gd name="T44" fmla="*/ 25 w 99"/>
                <a:gd name="T45" fmla="*/ 108 h 167"/>
                <a:gd name="T46" fmla="*/ 19 w 99"/>
                <a:gd name="T47" fmla="*/ 104 h 167"/>
                <a:gd name="T48" fmla="*/ 14 w 99"/>
                <a:gd name="T49" fmla="*/ 108 h 167"/>
                <a:gd name="T50" fmla="*/ 18 w 99"/>
                <a:gd name="T51" fmla="*/ 114 h 167"/>
                <a:gd name="T52" fmla="*/ 17 w 99"/>
                <a:gd name="T53" fmla="*/ 120 h 167"/>
                <a:gd name="T54" fmla="*/ 20 w 99"/>
                <a:gd name="T55" fmla="*/ 124 h 167"/>
                <a:gd name="T56" fmla="*/ 19 w 99"/>
                <a:gd name="T57" fmla="*/ 129 h 167"/>
                <a:gd name="T58" fmla="*/ 0 w 99"/>
                <a:gd name="T59" fmla="*/ 140 h 167"/>
                <a:gd name="T60" fmla="*/ 1 w 99"/>
                <a:gd name="T61" fmla="*/ 144 h 167"/>
                <a:gd name="T62" fmla="*/ 9 w 99"/>
                <a:gd name="T63" fmla="*/ 145 h 167"/>
                <a:gd name="T64" fmla="*/ 14 w 99"/>
                <a:gd name="T65" fmla="*/ 150 h 167"/>
                <a:gd name="T66" fmla="*/ 24 w 99"/>
                <a:gd name="T67" fmla="*/ 153 h 167"/>
                <a:gd name="T68" fmla="*/ 27 w 99"/>
                <a:gd name="T69" fmla="*/ 157 h 167"/>
                <a:gd name="T70" fmla="*/ 35 w 99"/>
                <a:gd name="T71" fmla="*/ 160 h 167"/>
                <a:gd name="T72" fmla="*/ 39 w 99"/>
                <a:gd name="T73" fmla="*/ 165 h 167"/>
                <a:gd name="T74" fmla="*/ 51 w 99"/>
                <a:gd name="T75" fmla="*/ 165 h 167"/>
                <a:gd name="T76" fmla="*/ 56 w 99"/>
                <a:gd name="T77" fmla="*/ 166 h 167"/>
                <a:gd name="T78" fmla="*/ 62 w 99"/>
                <a:gd name="T79" fmla="*/ 166 h 167"/>
                <a:gd name="T80" fmla="*/ 69 w 99"/>
                <a:gd name="T81" fmla="*/ 167 h 167"/>
                <a:gd name="T82" fmla="*/ 79 w 99"/>
                <a:gd name="T83" fmla="*/ 167 h 167"/>
                <a:gd name="T84" fmla="*/ 85 w 99"/>
                <a:gd name="T85" fmla="*/ 162 h 167"/>
                <a:gd name="T86" fmla="*/ 79 w 99"/>
                <a:gd name="T87" fmla="*/ 155 h 167"/>
                <a:gd name="T88" fmla="*/ 75 w 99"/>
                <a:gd name="T89" fmla="*/ 145 h 167"/>
                <a:gd name="T90" fmla="*/ 75 w 99"/>
                <a:gd name="T91" fmla="*/ 135 h 167"/>
                <a:gd name="T92" fmla="*/ 83 w 99"/>
                <a:gd name="T93" fmla="*/ 137 h 167"/>
                <a:gd name="T94" fmla="*/ 88 w 99"/>
                <a:gd name="T95" fmla="*/ 143 h 167"/>
                <a:gd name="T96" fmla="*/ 94 w 99"/>
                <a:gd name="T97" fmla="*/ 138 h 167"/>
                <a:gd name="T98" fmla="*/ 96 w 99"/>
                <a:gd name="T99" fmla="*/ 123 h 167"/>
                <a:gd name="T100" fmla="*/ 95 w 99"/>
                <a:gd name="T101" fmla="*/ 104 h 167"/>
                <a:gd name="T102" fmla="*/ 99 w 99"/>
                <a:gd name="T103" fmla="*/ 90 h 167"/>
                <a:gd name="T104" fmla="*/ 93 w 99"/>
                <a:gd name="T105" fmla="*/ 83 h 167"/>
                <a:gd name="T106" fmla="*/ 84 w 99"/>
                <a:gd name="T107" fmla="*/ 72 h 167"/>
                <a:gd name="T108" fmla="*/ 77 w 99"/>
                <a:gd name="T109" fmla="*/ 67 h 167"/>
                <a:gd name="T110" fmla="*/ 85 w 99"/>
                <a:gd name="T111" fmla="*/ 61 h 167"/>
                <a:gd name="T112" fmla="*/ 90 w 99"/>
                <a:gd name="T113" fmla="*/ 47 h 167"/>
                <a:gd name="T114" fmla="*/ 83 w 99"/>
                <a:gd name="T115" fmla="*/ 38 h 167"/>
                <a:gd name="T116" fmla="*/ 80 w 99"/>
                <a:gd name="T117" fmla="*/ 27 h 167"/>
                <a:gd name="T118" fmla="*/ 90 w 99"/>
                <a:gd name="T119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67">
                  <a:moveTo>
                    <a:pt x="90" y="22"/>
                  </a:moveTo>
                  <a:cubicBezTo>
                    <a:pt x="87" y="10"/>
                    <a:pt x="87" y="10"/>
                    <a:pt x="87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160"/>
                    <a:pt x="34" y="164"/>
                    <a:pt x="39" y="165"/>
                  </a:cubicBezTo>
                  <a:cubicBezTo>
                    <a:pt x="44" y="165"/>
                    <a:pt x="51" y="165"/>
                    <a:pt x="51" y="165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2" y="166"/>
                    <a:pt x="62" y="166"/>
                    <a:pt x="62" y="166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90" y="2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49">
              <a:extLst>
                <a:ext uri="{FF2B5EF4-FFF2-40B4-BE49-F238E27FC236}">
                  <a16:creationId xmlns:a16="http://schemas.microsoft.com/office/drawing/2014/main" id="{145AB2A9-FEFF-6443-B79D-80F8AFA3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756" y="3301149"/>
              <a:ext cx="271017" cy="323078"/>
            </a:xfrm>
            <a:custGeom>
              <a:avLst/>
              <a:gdLst>
                <a:gd name="T0" fmla="*/ 26 w 177"/>
                <a:gd name="T1" fmla="*/ 39 h 211"/>
                <a:gd name="T2" fmla="*/ 13 w 177"/>
                <a:gd name="T3" fmla="*/ 39 h 211"/>
                <a:gd name="T4" fmla="*/ 0 w 177"/>
                <a:gd name="T5" fmla="*/ 50 h 211"/>
                <a:gd name="T6" fmla="*/ 4 w 177"/>
                <a:gd name="T7" fmla="*/ 61 h 211"/>
                <a:gd name="T8" fmla="*/ 17 w 177"/>
                <a:gd name="T9" fmla="*/ 67 h 211"/>
                <a:gd name="T10" fmla="*/ 23 w 177"/>
                <a:gd name="T11" fmla="*/ 74 h 211"/>
                <a:gd name="T12" fmla="*/ 21 w 177"/>
                <a:gd name="T13" fmla="*/ 93 h 211"/>
                <a:gd name="T14" fmla="*/ 34 w 177"/>
                <a:gd name="T15" fmla="*/ 100 h 211"/>
                <a:gd name="T16" fmla="*/ 39 w 177"/>
                <a:gd name="T17" fmla="*/ 111 h 211"/>
                <a:gd name="T18" fmla="*/ 49 w 177"/>
                <a:gd name="T19" fmla="*/ 117 h 211"/>
                <a:gd name="T20" fmla="*/ 49 w 177"/>
                <a:gd name="T21" fmla="*/ 146 h 211"/>
                <a:gd name="T22" fmla="*/ 60 w 177"/>
                <a:gd name="T23" fmla="*/ 167 h 211"/>
                <a:gd name="T24" fmla="*/ 62 w 177"/>
                <a:gd name="T25" fmla="*/ 195 h 211"/>
                <a:gd name="T26" fmla="*/ 75 w 177"/>
                <a:gd name="T27" fmla="*/ 200 h 211"/>
                <a:gd name="T28" fmla="*/ 84 w 177"/>
                <a:gd name="T29" fmla="*/ 211 h 211"/>
                <a:gd name="T30" fmla="*/ 99 w 177"/>
                <a:gd name="T31" fmla="*/ 200 h 211"/>
                <a:gd name="T32" fmla="*/ 114 w 177"/>
                <a:gd name="T33" fmla="*/ 202 h 211"/>
                <a:gd name="T34" fmla="*/ 125 w 177"/>
                <a:gd name="T35" fmla="*/ 193 h 211"/>
                <a:gd name="T36" fmla="*/ 121 w 177"/>
                <a:gd name="T37" fmla="*/ 178 h 211"/>
                <a:gd name="T38" fmla="*/ 145 w 177"/>
                <a:gd name="T39" fmla="*/ 167 h 211"/>
                <a:gd name="T40" fmla="*/ 153 w 177"/>
                <a:gd name="T41" fmla="*/ 152 h 211"/>
                <a:gd name="T42" fmla="*/ 173 w 177"/>
                <a:gd name="T43" fmla="*/ 148 h 211"/>
                <a:gd name="T44" fmla="*/ 169 w 177"/>
                <a:gd name="T45" fmla="*/ 122 h 211"/>
                <a:gd name="T46" fmla="*/ 177 w 177"/>
                <a:gd name="T47" fmla="*/ 113 h 211"/>
                <a:gd name="T48" fmla="*/ 158 w 177"/>
                <a:gd name="T49" fmla="*/ 98 h 211"/>
                <a:gd name="T50" fmla="*/ 145 w 177"/>
                <a:gd name="T51" fmla="*/ 65 h 211"/>
                <a:gd name="T52" fmla="*/ 140 w 177"/>
                <a:gd name="T53" fmla="*/ 24 h 211"/>
                <a:gd name="T54" fmla="*/ 117 w 177"/>
                <a:gd name="T55" fmla="*/ 11 h 211"/>
                <a:gd name="T56" fmla="*/ 97 w 177"/>
                <a:gd name="T57" fmla="*/ 9 h 211"/>
                <a:gd name="T58" fmla="*/ 82 w 177"/>
                <a:gd name="T59" fmla="*/ 0 h 211"/>
                <a:gd name="T60" fmla="*/ 73 w 177"/>
                <a:gd name="T61" fmla="*/ 7 h 211"/>
                <a:gd name="T62" fmla="*/ 69 w 177"/>
                <a:gd name="T63" fmla="*/ 22 h 211"/>
                <a:gd name="T64" fmla="*/ 60 w 177"/>
                <a:gd name="T65" fmla="*/ 28 h 211"/>
                <a:gd name="T66" fmla="*/ 52 w 177"/>
                <a:gd name="T67" fmla="*/ 18 h 211"/>
                <a:gd name="T68" fmla="*/ 39 w 177"/>
                <a:gd name="T69" fmla="*/ 15 h 211"/>
                <a:gd name="T70" fmla="*/ 28 w 177"/>
                <a:gd name="T71" fmla="*/ 18 h 211"/>
                <a:gd name="T72" fmla="*/ 30 w 177"/>
                <a:gd name="T73" fmla="*/ 28 h 211"/>
                <a:gd name="T74" fmla="*/ 26 w 177"/>
                <a:gd name="T75" fmla="*/ 3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211">
                  <a:moveTo>
                    <a:pt x="26" y="39"/>
                  </a:moveTo>
                  <a:lnTo>
                    <a:pt x="13" y="39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17" y="67"/>
                  </a:lnTo>
                  <a:lnTo>
                    <a:pt x="23" y="74"/>
                  </a:lnTo>
                  <a:lnTo>
                    <a:pt x="21" y="93"/>
                  </a:lnTo>
                  <a:lnTo>
                    <a:pt x="34" y="100"/>
                  </a:lnTo>
                  <a:lnTo>
                    <a:pt x="39" y="111"/>
                  </a:lnTo>
                  <a:lnTo>
                    <a:pt x="49" y="117"/>
                  </a:lnTo>
                  <a:lnTo>
                    <a:pt x="49" y="146"/>
                  </a:lnTo>
                  <a:lnTo>
                    <a:pt x="60" y="167"/>
                  </a:lnTo>
                  <a:lnTo>
                    <a:pt x="62" y="195"/>
                  </a:lnTo>
                  <a:lnTo>
                    <a:pt x="75" y="200"/>
                  </a:lnTo>
                  <a:lnTo>
                    <a:pt x="84" y="211"/>
                  </a:lnTo>
                  <a:lnTo>
                    <a:pt x="99" y="200"/>
                  </a:lnTo>
                  <a:lnTo>
                    <a:pt x="114" y="202"/>
                  </a:lnTo>
                  <a:lnTo>
                    <a:pt x="125" y="193"/>
                  </a:lnTo>
                  <a:lnTo>
                    <a:pt x="121" y="178"/>
                  </a:lnTo>
                  <a:lnTo>
                    <a:pt x="145" y="167"/>
                  </a:lnTo>
                  <a:lnTo>
                    <a:pt x="153" y="152"/>
                  </a:lnTo>
                  <a:lnTo>
                    <a:pt x="173" y="148"/>
                  </a:lnTo>
                  <a:lnTo>
                    <a:pt x="169" y="122"/>
                  </a:lnTo>
                  <a:lnTo>
                    <a:pt x="177" y="113"/>
                  </a:lnTo>
                  <a:lnTo>
                    <a:pt x="158" y="98"/>
                  </a:lnTo>
                  <a:lnTo>
                    <a:pt x="145" y="65"/>
                  </a:lnTo>
                  <a:lnTo>
                    <a:pt x="140" y="24"/>
                  </a:lnTo>
                  <a:lnTo>
                    <a:pt x="117" y="11"/>
                  </a:lnTo>
                  <a:lnTo>
                    <a:pt x="97" y="9"/>
                  </a:lnTo>
                  <a:lnTo>
                    <a:pt x="82" y="0"/>
                  </a:lnTo>
                  <a:lnTo>
                    <a:pt x="73" y="7"/>
                  </a:lnTo>
                  <a:lnTo>
                    <a:pt x="69" y="22"/>
                  </a:lnTo>
                  <a:lnTo>
                    <a:pt x="60" y="28"/>
                  </a:lnTo>
                  <a:lnTo>
                    <a:pt x="52" y="18"/>
                  </a:lnTo>
                  <a:lnTo>
                    <a:pt x="39" y="15"/>
                  </a:lnTo>
                  <a:lnTo>
                    <a:pt x="28" y="18"/>
                  </a:lnTo>
                  <a:lnTo>
                    <a:pt x="30" y="28"/>
                  </a:lnTo>
                  <a:lnTo>
                    <a:pt x="26" y="3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50">
              <a:extLst>
                <a:ext uri="{FF2B5EF4-FFF2-40B4-BE49-F238E27FC236}">
                  <a16:creationId xmlns:a16="http://schemas.microsoft.com/office/drawing/2014/main" id="{AEC340A0-B22A-9944-9383-10CDD75FE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12" y="3527763"/>
              <a:ext cx="318484" cy="304703"/>
            </a:xfrm>
            <a:custGeom>
              <a:avLst/>
              <a:gdLst>
                <a:gd name="T0" fmla="*/ 173 w 208"/>
                <a:gd name="T1" fmla="*/ 8 h 199"/>
                <a:gd name="T2" fmla="*/ 156 w 208"/>
                <a:gd name="T3" fmla="*/ 8 h 199"/>
                <a:gd name="T4" fmla="*/ 147 w 208"/>
                <a:gd name="T5" fmla="*/ 17 h 199"/>
                <a:gd name="T6" fmla="*/ 130 w 208"/>
                <a:gd name="T7" fmla="*/ 15 h 199"/>
                <a:gd name="T8" fmla="*/ 123 w 208"/>
                <a:gd name="T9" fmla="*/ 28 h 199"/>
                <a:gd name="T10" fmla="*/ 108 w 208"/>
                <a:gd name="T11" fmla="*/ 28 h 199"/>
                <a:gd name="T12" fmla="*/ 100 w 208"/>
                <a:gd name="T13" fmla="*/ 8 h 199"/>
                <a:gd name="T14" fmla="*/ 91 w 208"/>
                <a:gd name="T15" fmla="*/ 0 h 199"/>
                <a:gd name="T16" fmla="*/ 71 w 208"/>
                <a:gd name="T17" fmla="*/ 4 h 199"/>
                <a:gd name="T18" fmla="*/ 63 w 208"/>
                <a:gd name="T19" fmla="*/ 19 h 199"/>
                <a:gd name="T20" fmla="*/ 39 w 208"/>
                <a:gd name="T21" fmla="*/ 30 h 199"/>
                <a:gd name="T22" fmla="*/ 43 w 208"/>
                <a:gd name="T23" fmla="*/ 45 h 199"/>
                <a:gd name="T24" fmla="*/ 32 w 208"/>
                <a:gd name="T25" fmla="*/ 54 h 199"/>
                <a:gd name="T26" fmla="*/ 17 w 208"/>
                <a:gd name="T27" fmla="*/ 52 h 199"/>
                <a:gd name="T28" fmla="*/ 2 w 208"/>
                <a:gd name="T29" fmla="*/ 63 h 199"/>
                <a:gd name="T30" fmla="*/ 0 w 208"/>
                <a:gd name="T31" fmla="*/ 82 h 199"/>
                <a:gd name="T32" fmla="*/ 15 w 208"/>
                <a:gd name="T33" fmla="*/ 86 h 199"/>
                <a:gd name="T34" fmla="*/ 30 w 208"/>
                <a:gd name="T35" fmla="*/ 97 h 199"/>
                <a:gd name="T36" fmla="*/ 50 w 208"/>
                <a:gd name="T37" fmla="*/ 104 h 199"/>
                <a:gd name="T38" fmla="*/ 56 w 208"/>
                <a:gd name="T39" fmla="*/ 123 h 199"/>
                <a:gd name="T40" fmla="*/ 78 w 208"/>
                <a:gd name="T41" fmla="*/ 132 h 199"/>
                <a:gd name="T42" fmla="*/ 71 w 208"/>
                <a:gd name="T43" fmla="*/ 154 h 199"/>
                <a:gd name="T44" fmla="*/ 84 w 208"/>
                <a:gd name="T45" fmla="*/ 169 h 199"/>
                <a:gd name="T46" fmla="*/ 102 w 208"/>
                <a:gd name="T47" fmla="*/ 173 h 199"/>
                <a:gd name="T48" fmla="*/ 117 w 208"/>
                <a:gd name="T49" fmla="*/ 199 h 199"/>
                <a:gd name="T50" fmla="*/ 132 w 208"/>
                <a:gd name="T51" fmla="*/ 191 h 199"/>
                <a:gd name="T52" fmla="*/ 145 w 208"/>
                <a:gd name="T53" fmla="*/ 191 h 199"/>
                <a:gd name="T54" fmla="*/ 152 w 208"/>
                <a:gd name="T55" fmla="*/ 173 h 199"/>
                <a:gd name="T56" fmla="*/ 139 w 208"/>
                <a:gd name="T57" fmla="*/ 158 h 199"/>
                <a:gd name="T58" fmla="*/ 145 w 208"/>
                <a:gd name="T59" fmla="*/ 143 h 199"/>
                <a:gd name="T60" fmla="*/ 139 w 208"/>
                <a:gd name="T61" fmla="*/ 132 h 199"/>
                <a:gd name="T62" fmla="*/ 143 w 208"/>
                <a:gd name="T63" fmla="*/ 119 h 199"/>
                <a:gd name="T64" fmla="*/ 160 w 208"/>
                <a:gd name="T65" fmla="*/ 117 h 199"/>
                <a:gd name="T66" fmla="*/ 182 w 208"/>
                <a:gd name="T67" fmla="*/ 99 h 199"/>
                <a:gd name="T68" fmla="*/ 208 w 208"/>
                <a:gd name="T69" fmla="*/ 84 h 199"/>
                <a:gd name="T70" fmla="*/ 206 w 208"/>
                <a:gd name="T71" fmla="*/ 52 h 199"/>
                <a:gd name="T72" fmla="*/ 193 w 208"/>
                <a:gd name="T73" fmla="*/ 34 h 199"/>
                <a:gd name="T74" fmla="*/ 178 w 208"/>
                <a:gd name="T75" fmla="*/ 43 h 199"/>
                <a:gd name="T76" fmla="*/ 171 w 208"/>
                <a:gd name="T77" fmla="*/ 30 h 199"/>
                <a:gd name="T78" fmla="*/ 178 w 208"/>
                <a:gd name="T79" fmla="*/ 19 h 199"/>
                <a:gd name="T80" fmla="*/ 173 w 208"/>
                <a:gd name="T81" fmla="*/ 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9">
                  <a:moveTo>
                    <a:pt x="173" y="8"/>
                  </a:moveTo>
                  <a:lnTo>
                    <a:pt x="156" y="8"/>
                  </a:lnTo>
                  <a:lnTo>
                    <a:pt x="147" y="17"/>
                  </a:lnTo>
                  <a:lnTo>
                    <a:pt x="130" y="15"/>
                  </a:lnTo>
                  <a:lnTo>
                    <a:pt x="123" y="28"/>
                  </a:lnTo>
                  <a:lnTo>
                    <a:pt x="108" y="28"/>
                  </a:lnTo>
                  <a:lnTo>
                    <a:pt x="100" y="8"/>
                  </a:lnTo>
                  <a:lnTo>
                    <a:pt x="91" y="0"/>
                  </a:lnTo>
                  <a:lnTo>
                    <a:pt x="71" y="4"/>
                  </a:lnTo>
                  <a:lnTo>
                    <a:pt x="63" y="19"/>
                  </a:lnTo>
                  <a:lnTo>
                    <a:pt x="39" y="30"/>
                  </a:lnTo>
                  <a:lnTo>
                    <a:pt x="43" y="45"/>
                  </a:lnTo>
                  <a:lnTo>
                    <a:pt x="32" y="54"/>
                  </a:lnTo>
                  <a:lnTo>
                    <a:pt x="17" y="52"/>
                  </a:lnTo>
                  <a:lnTo>
                    <a:pt x="2" y="63"/>
                  </a:lnTo>
                  <a:lnTo>
                    <a:pt x="0" y="82"/>
                  </a:lnTo>
                  <a:lnTo>
                    <a:pt x="15" y="86"/>
                  </a:lnTo>
                  <a:lnTo>
                    <a:pt x="30" y="97"/>
                  </a:lnTo>
                  <a:lnTo>
                    <a:pt x="50" y="104"/>
                  </a:lnTo>
                  <a:lnTo>
                    <a:pt x="56" y="123"/>
                  </a:lnTo>
                  <a:lnTo>
                    <a:pt x="78" y="132"/>
                  </a:lnTo>
                  <a:lnTo>
                    <a:pt x="71" y="154"/>
                  </a:lnTo>
                  <a:lnTo>
                    <a:pt x="84" y="169"/>
                  </a:lnTo>
                  <a:lnTo>
                    <a:pt x="102" y="173"/>
                  </a:lnTo>
                  <a:lnTo>
                    <a:pt x="117" y="199"/>
                  </a:lnTo>
                  <a:lnTo>
                    <a:pt x="132" y="191"/>
                  </a:lnTo>
                  <a:lnTo>
                    <a:pt x="145" y="191"/>
                  </a:lnTo>
                  <a:lnTo>
                    <a:pt x="152" y="173"/>
                  </a:lnTo>
                  <a:lnTo>
                    <a:pt x="139" y="158"/>
                  </a:lnTo>
                  <a:lnTo>
                    <a:pt x="145" y="143"/>
                  </a:lnTo>
                  <a:lnTo>
                    <a:pt x="139" y="132"/>
                  </a:lnTo>
                  <a:lnTo>
                    <a:pt x="143" y="119"/>
                  </a:lnTo>
                  <a:lnTo>
                    <a:pt x="160" y="117"/>
                  </a:lnTo>
                  <a:lnTo>
                    <a:pt x="182" y="99"/>
                  </a:lnTo>
                  <a:lnTo>
                    <a:pt x="208" y="84"/>
                  </a:lnTo>
                  <a:lnTo>
                    <a:pt x="206" y="52"/>
                  </a:lnTo>
                  <a:lnTo>
                    <a:pt x="193" y="34"/>
                  </a:lnTo>
                  <a:lnTo>
                    <a:pt x="178" y="43"/>
                  </a:lnTo>
                  <a:lnTo>
                    <a:pt x="171" y="30"/>
                  </a:lnTo>
                  <a:lnTo>
                    <a:pt x="178" y="19"/>
                  </a:lnTo>
                  <a:lnTo>
                    <a:pt x="173" y="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51">
              <a:extLst>
                <a:ext uri="{FF2B5EF4-FFF2-40B4-BE49-F238E27FC236}">
                  <a16:creationId xmlns:a16="http://schemas.microsoft.com/office/drawing/2014/main" id="{3BA4EB72-6EEF-8A47-BEC0-3616E9EF7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119" y="3295025"/>
              <a:ext cx="255706" cy="275611"/>
            </a:xfrm>
            <a:custGeom>
              <a:avLst/>
              <a:gdLst>
                <a:gd name="T0" fmla="*/ 72 w 77"/>
                <a:gd name="T1" fmla="*/ 49 h 83"/>
                <a:gd name="T2" fmla="*/ 66 w 77"/>
                <a:gd name="T3" fmla="*/ 56 h 83"/>
                <a:gd name="T4" fmla="*/ 66 w 77"/>
                <a:gd name="T5" fmla="*/ 62 h 83"/>
                <a:gd name="T6" fmla="*/ 60 w 77"/>
                <a:gd name="T7" fmla="*/ 66 h 83"/>
                <a:gd name="T8" fmla="*/ 53 w 77"/>
                <a:gd name="T9" fmla="*/ 74 h 83"/>
                <a:gd name="T10" fmla="*/ 45 w 77"/>
                <a:gd name="T11" fmla="*/ 74 h 83"/>
                <a:gd name="T12" fmla="*/ 41 w 77"/>
                <a:gd name="T13" fmla="*/ 78 h 83"/>
                <a:gd name="T14" fmla="*/ 33 w 77"/>
                <a:gd name="T15" fmla="*/ 77 h 83"/>
                <a:gd name="T16" fmla="*/ 30 w 77"/>
                <a:gd name="T17" fmla="*/ 83 h 83"/>
                <a:gd name="T18" fmla="*/ 23 w 77"/>
                <a:gd name="T19" fmla="*/ 83 h 83"/>
                <a:gd name="T20" fmla="*/ 19 w 77"/>
                <a:gd name="T21" fmla="*/ 74 h 83"/>
                <a:gd name="T22" fmla="*/ 15 w 77"/>
                <a:gd name="T23" fmla="*/ 70 h 83"/>
                <a:gd name="T24" fmla="*/ 13 w 77"/>
                <a:gd name="T25" fmla="*/ 58 h 83"/>
                <a:gd name="T26" fmla="*/ 17 w 77"/>
                <a:gd name="T27" fmla="*/ 53 h 83"/>
                <a:gd name="T28" fmla="*/ 8 w 77"/>
                <a:gd name="T29" fmla="*/ 47 h 83"/>
                <a:gd name="T30" fmla="*/ 2 w 77"/>
                <a:gd name="T31" fmla="*/ 32 h 83"/>
                <a:gd name="T32" fmla="*/ 0 w 77"/>
                <a:gd name="T33" fmla="*/ 13 h 83"/>
                <a:gd name="T34" fmla="*/ 9 w 77"/>
                <a:gd name="T35" fmla="*/ 3 h 83"/>
                <a:gd name="T36" fmla="*/ 14 w 77"/>
                <a:gd name="T37" fmla="*/ 6 h 83"/>
                <a:gd name="T38" fmla="*/ 19 w 77"/>
                <a:gd name="T39" fmla="*/ 1 h 83"/>
                <a:gd name="T40" fmla="*/ 29 w 77"/>
                <a:gd name="T41" fmla="*/ 0 h 83"/>
                <a:gd name="T42" fmla="*/ 34 w 77"/>
                <a:gd name="T43" fmla="*/ 4 h 83"/>
                <a:gd name="T44" fmla="*/ 39 w 77"/>
                <a:gd name="T45" fmla="*/ 10 h 83"/>
                <a:gd name="T46" fmla="*/ 47 w 77"/>
                <a:gd name="T47" fmla="*/ 10 h 83"/>
                <a:gd name="T48" fmla="*/ 47 w 77"/>
                <a:gd name="T49" fmla="*/ 4 h 83"/>
                <a:gd name="T50" fmla="*/ 51 w 77"/>
                <a:gd name="T51" fmla="*/ 1 h 83"/>
                <a:gd name="T52" fmla="*/ 58 w 77"/>
                <a:gd name="T53" fmla="*/ 7 h 83"/>
                <a:gd name="T54" fmla="*/ 67 w 77"/>
                <a:gd name="T55" fmla="*/ 3 h 83"/>
                <a:gd name="T56" fmla="*/ 71 w 77"/>
                <a:gd name="T57" fmla="*/ 11 h 83"/>
                <a:gd name="T58" fmla="*/ 77 w 77"/>
                <a:gd name="T59" fmla="*/ 13 h 83"/>
                <a:gd name="T60" fmla="*/ 77 w 77"/>
                <a:gd name="T61" fmla="*/ 19 h 83"/>
                <a:gd name="T62" fmla="*/ 74 w 77"/>
                <a:gd name="T63" fmla="*/ 26 h 83"/>
                <a:gd name="T64" fmla="*/ 75 w 77"/>
                <a:gd name="T65" fmla="*/ 33 h 83"/>
                <a:gd name="T66" fmla="*/ 71 w 77"/>
                <a:gd name="T67" fmla="*/ 41 h 83"/>
                <a:gd name="T68" fmla="*/ 72 w 77"/>
                <a:gd name="T69" fmla="*/ 4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83">
                  <a:moveTo>
                    <a:pt x="72" y="49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33" y="76"/>
                    <a:pt x="33" y="77"/>
                  </a:cubicBezTo>
                  <a:cubicBezTo>
                    <a:pt x="33" y="79"/>
                    <a:pt x="30" y="83"/>
                    <a:pt x="30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2" y="4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Freeform 52">
              <a:extLst>
                <a:ext uri="{FF2B5EF4-FFF2-40B4-BE49-F238E27FC236}">
                  <a16:creationId xmlns:a16="http://schemas.microsoft.com/office/drawing/2014/main" id="{9627D31D-16F3-A14C-9E02-6CC804AC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142" y="3434362"/>
              <a:ext cx="385854" cy="312360"/>
            </a:xfrm>
            <a:custGeom>
              <a:avLst/>
              <a:gdLst>
                <a:gd name="T0" fmla="*/ 37 w 252"/>
                <a:gd name="T1" fmla="*/ 145 h 204"/>
                <a:gd name="T2" fmla="*/ 35 w 252"/>
                <a:gd name="T3" fmla="*/ 113 h 204"/>
                <a:gd name="T4" fmla="*/ 22 w 252"/>
                <a:gd name="T5" fmla="*/ 95 h 204"/>
                <a:gd name="T6" fmla="*/ 7 w 252"/>
                <a:gd name="T7" fmla="*/ 104 h 204"/>
                <a:gd name="T8" fmla="*/ 0 w 252"/>
                <a:gd name="T9" fmla="*/ 91 h 204"/>
                <a:gd name="T10" fmla="*/ 7 w 252"/>
                <a:gd name="T11" fmla="*/ 80 h 204"/>
                <a:gd name="T12" fmla="*/ 2 w 252"/>
                <a:gd name="T13" fmla="*/ 69 h 204"/>
                <a:gd name="T14" fmla="*/ 17 w 252"/>
                <a:gd name="T15" fmla="*/ 52 h 204"/>
                <a:gd name="T16" fmla="*/ 30 w 252"/>
                <a:gd name="T17" fmla="*/ 43 h 204"/>
                <a:gd name="T18" fmla="*/ 30 w 252"/>
                <a:gd name="T19" fmla="*/ 30 h 204"/>
                <a:gd name="T20" fmla="*/ 44 w 252"/>
                <a:gd name="T21" fmla="*/ 15 h 204"/>
                <a:gd name="T22" fmla="*/ 61 w 252"/>
                <a:gd name="T23" fmla="*/ 15 h 204"/>
                <a:gd name="T24" fmla="*/ 65 w 252"/>
                <a:gd name="T25" fmla="*/ 2 h 204"/>
                <a:gd name="T26" fmla="*/ 80 w 252"/>
                <a:gd name="T27" fmla="*/ 0 h 204"/>
                <a:gd name="T28" fmla="*/ 85 w 252"/>
                <a:gd name="T29" fmla="*/ 6 h 204"/>
                <a:gd name="T30" fmla="*/ 106 w 252"/>
                <a:gd name="T31" fmla="*/ 6 h 204"/>
                <a:gd name="T32" fmla="*/ 113 w 252"/>
                <a:gd name="T33" fmla="*/ 2 h 204"/>
                <a:gd name="T34" fmla="*/ 130 w 252"/>
                <a:gd name="T35" fmla="*/ 6 h 204"/>
                <a:gd name="T36" fmla="*/ 141 w 252"/>
                <a:gd name="T37" fmla="*/ 11 h 204"/>
                <a:gd name="T38" fmla="*/ 154 w 252"/>
                <a:gd name="T39" fmla="*/ 11 h 204"/>
                <a:gd name="T40" fmla="*/ 161 w 252"/>
                <a:gd name="T41" fmla="*/ 6 h 204"/>
                <a:gd name="T42" fmla="*/ 174 w 252"/>
                <a:gd name="T43" fmla="*/ 9 h 204"/>
                <a:gd name="T44" fmla="*/ 187 w 252"/>
                <a:gd name="T45" fmla="*/ 11 h 204"/>
                <a:gd name="T46" fmla="*/ 197 w 252"/>
                <a:gd name="T47" fmla="*/ 19 h 204"/>
                <a:gd name="T48" fmla="*/ 191 w 252"/>
                <a:gd name="T49" fmla="*/ 35 h 204"/>
                <a:gd name="T50" fmla="*/ 208 w 252"/>
                <a:gd name="T51" fmla="*/ 41 h 204"/>
                <a:gd name="T52" fmla="*/ 210 w 252"/>
                <a:gd name="T53" fmla="*/ 59 h 204"/>
                <a:gd name="T54" fmla="*/ 223 w 252"/>
                <a:gd name="T55" fmla="*/ 63 h 204"/>
                <a:gd name="T56" fmla="*/ 234 w 252"/>
                <a:gd name="T57" fmla="*/ 89 h 204"/>
                <a:gd name="T58" fmla="*/ 232 w 252"/>
                <a:gd name="T59" fmla="*/ 111 h 204"/>
                <a:gd name="T60" fmla="*/ 243 w 252"/>
                <a:gd name="T61" fmla="*/ 119 h 204"/>
                <a:gd name="T62" fmla="*/ 249 w 252"/>
                <a:gd name="T63" fmla="*/ 128 h 204"/>
                <a:gd name="T64" fmla="*/ 249 w 252"/>
                <a:gd name="T65" fmla="*/ 139 h 204"/>
                <a:gd name="T66" fmla="*/ 252 w 252"/>
                <a:gd name="T67" fmla="*/ 150 h 204"/>
                <a:gd name="T68" fmla="*/ 239 w 252"/>
                <a:gd name="T69" fmla="*/ 160 h 204"/>
                <a:gd name="T70" fmla="*/ 223 w 252"/>
                <a:gd name="T71" fmla="*/ 163 h 204"/>
                <a:gd name="T72" fmla="*/ 217 w 252"/>
                <a:gd name="T73" fmla="*/ 169 h 204"/>
                <a:gd name="T74" fmla="*/ 204 w 252"/>
                <a:gd name="T75" fmla="*/ 180 h 204"/>
                <a:gd name="T76" fmla="*/ 191 w 252"/>
                <a:gd name="T77" fmla="*/ 178 h 204"/>
                <a:gd name="T78" fmla="*/ 189 w 252"/>
                <a:gd name="T79" fmla="*/ 187 h 204"/>
                <a:gd name="T80" fmla="*/ 178 w 252"/>
                <a:gd name="T81" fmla="*/ 197 h 204"/>
                <a:gd name="T82" fmla="*/ 163 w 252"/>
                <a:gd name="T83" fmla="*/ 204 h 204"/>
                <a:gd name="T84" fmla="*/ 152 w 252"/>
                <a:gd name="T85" fmla="*/ 197 h 204"/>
                <a:gd name="T86" fmla="*/ 141 w 252"/>
                <a:gd name="T87" fmla="*/ 182 h 204"/>
                <a:gd name="T88" fmla="*/ 130 w 252"/>
                <a:gd name="T89" fmla="*/ 182 h 204"/>
                <a:gd name="T90" fmla="*/ 117 w 252"/>
                <a:gd name="T91" fmla="*/ 167 h 204"/>
                <a:gd name="T92" fmla="*/ 102 w 252"/>
                <a:gd name="T93" fmla="*/ 180 h 204"/>
                <a:gd name="T94" fmla="*/ 80 w 252"/>
                <a:gd name="T95" fmla="*/ 176 h 204"/>
                <a:gd name="T96" fmla="*/ 76 w 252"/>
                <a:gd name="T97" fmla="*/ 154 h 204"/>
                <a:gd name="T98" fmla="*/ 54 w 252"/>
                <a:gd name="T99" fmla="*/ 145 h 204"/>
                <a:gd name="T100" fmla="*/ 37 w 252"/>
                <a:gd name="T101" fmla="*/ 14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204">
                  <a:moveTo>
                    <a:pt x="37" y="145"/>
                  </a:moveTo>
                  <a:lnTo>
                    <a:pt x="35" y="113"/>
                  </a:lnTo>
                  <a:lnTo>
                    <a:pt x="22" y="95"/>
                  </a:lnTo>
                  <a:lnTo>
                    <a:pt x="7" y="104"/>
                  </a:lnTo>
                  <a:lnTo>
                    <a:pt x="0" y="91"/>
                  </a:lnTo>
                  <a:lnTo>
                    <a:pt x="7" y="80"/>
                  </a:lnTo>
                  <a:lnTo>
                    <a:pt x="2" y="69"/>
                  </a:lnTo>
                  <a:lnTo>
                    <a:pt x="17" y="52"/>
                  </a:lnTo>
                  <a:lnTo>
                    <a:pt x="30" y="43"/>
                  </a:lnTo>
                  <a:lnTo>
                    <a:pt x="30" y="30"/>
                  </a:lnTo>
                  <a:lnTo>
                    <a:pt x="44" y="15"/>
                  </a:lnTo>
                  <a:lnTo>
                    <a:pt x="61" y="15"/>
                  </a:lnTo>
                  <a:lnTo>
                    <a:pt x="65" y="2"/>
                  </a:lnTo>
                  <a:lnTo>
                    <a:pt x="80" y="0"/>
                  </a:lnTo>
                  <a:lnTo>
                    <a:pt x="85" y="6"/>
                  </a:lnTo>
                  <a:lnTo>
                    <a:pt x="106" y="6"/>
                  </a:lnTo>
                  <a:lnTo>
                    <a:pt x="113" y="2"/>
                  </a:lnTo>
                  <a:lnTo>
                    <a:pt x="130" y="6"/>
                  </a:lnTo>
                  <a:lnTo>
                    <a:pt x="141" y="11"/>
                  </a:lnTo>
                  <a:lnTo>
                    <a:pt x="154" y="11"/>
                  </a:lnTo>
                  <a:lnTo>
                    <a:pt x="161" y="6"/>
                  </a:lnTo>
                  <a:lnTo>
                    <a:pt x="174" y="9"/>
                  </a:lnTo>
                  <a:lnTo>
                    <a:pt x="187" y="11"/>
                  </a:lnTo>
                  <a:lnTo>
                    <a:pt x="197" y="19"/>
                  </a:lnTo>
                  <a:lnTo>
                    <a:pt x="191" y="35"/>
                  </a:lnTo>
                  <a:lnTo>
                    <a:pt x="208" y="41"/>
                  </a:lnTo>
                  <a:lnTo>
                    <a:pt x="210" y="59"/>
                  </a:lnTo>
                  <a:lnTo>
                    <a:pt x="223" y="63"/>
                  </a:lnTo>
                  <a:lnTo>
                    <a:pt x="234" y="89"/>
                  </a:lnTo>
                  <a:lnTo>
                    <a:pt x="232" y="111"/>
                  </a:lnTo>
                  <a:lnTo>
                    <a:pt x="243" y="119"/>
                  </a:lnTo>
                  <a:lnTo>
                    <a:pt x="249" y="128"/>
                  </a:lnTo>
                  <a:lnTo>
                    <a:pt x="249" y="139"/>
                  </a:lnTo>
                  <a:lnTo>
                    <a:pt x="252" y="150"/>
                  </a:lnTo>
                  <a:lnTo>
                    <a:pt x="239" y="160"/>
                  </a:lnTo>
                  <a:lnTo>
                    <a:pt x="223" y="163"/>
                  </a:lnTo>
                  <a:lnTo>
                    <a:pt x="217" y="169"/>
                  </a:lnTo>
                  <a:lnTo>
                    <a:pt x="204" y="180"/>
                  </a:lnTo>
                  <a:lnTo>
                    <a:pt x="191" y="178"/>
                  </a:lnTo>
                  <a:lnTo>
                    <a:pt x="189" y="187"/>
                  </a:lnTo>
                  <a:lnTo>
                    <a:pt x="178" y="197"/>
                  </a:lnTo>
                  <a:lnTo>
                    <a:pt x="163" y="204"/>
                  </a:lnTo>
                  <a:lnTo>
                    <a:pt x="152" y="197"/>
                  </a:lnTo>
                  <a:lnTo>
                    <a:pt x="141" y="182"/>
                  </a:lnTo>
                  <a:lnTo>
                    <a:pt x="130" y="182"/>
                  </a:lnTo>
                  <a:lnTo>
                    <a:pt x="117" y="167"/>
                  </a:lnTo>
                  <a:lnTo>
                    <a:pt x="102" y="180"/>
                  </a:lnTo>
                  <a:lnTo>
                    <a:pt x="80" y="176"/>
                  </a:lnTo>
                  <a:lnTo>
                    <a:pt x="76" y="154"/>
                  </a:lnTo>
                  <a:lnTo>
                    <a:pt x="54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53">
              <a:extLst>
                <a:ext uri="{FF2B5EF4-FFF2-40B4-BE49-F238E27FC236}">
                  <a16:creationId xmlns:a16="http://schemas.microsoft.com/office/drawing/2014/main" id="{B4D630AA-DAF1-A945-9E45-AFC69293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459" y="3656382"/>
              <a:ext cx="315421" cy="349107"/>
            </a:xfrm>
            <a:custGeom>
              <a:avLst/>
              <a:gdLst>
                <a:gd name="T0" fmla="*/ 58 w 206"/>
                <a:gd name="T1" fmla="*/ 228 h 228"/>
                <a:gd name="T2" fmla="*/ 76 w 206"/>
                <a:gd name="T3" fmla="*/ 222 h 228"/>
                <a:gd name="T4" fmla="*/ 87 w 206"/>
                <a:gd name="T5" fmla="*/ 222 h 228"/>
                <a:gd name="T6" fmla="*/ 100 w 206"/>
                <a:gd name="T7" fmla="*/ 211 h 228"/>
                <a:gd name="T8" fmla="*/ 124 w 206"/>
                <a:gd name="T9" fmla="*/ 202 h 228"/>
                <a:gd name="T10" fmla="*/ 147 w 206"/>
                <a:gd name="T11" fmla="*/ 191 h 228"/>
                <a:gd name="T12" fmla="*/ 156 w 206"/>
                <a:gd name="T13" fmla="*/ 180 h 228"/>
                <a:gd name="T14" fmla="*/ 176 w 206"/>
                <a:gd name="T15" fmla="*/ 183 h 228"/>
                <a:gd name="T16" fmla="*/ 182 w 206"/>
                <a:gd name="T17" fmla="*/ 146 h 228"/>
                <a:gd name="T18" fmla="*/ 173 w 206"/>
                <a:gd name="T19" fmla="*/ 126 h 228"/>
                <a:gd name="T20" fmla="*/ 182 w 206"/>
                <a:gd name="T21" fmla="*/ 96 h 228"/>
                <a:gd name="T22" fmla="*/ 180 w 206"/>
                <a:gd name="T23" fmla="*/ 76 h 228"/>
                <a:gd name="T24" fmla="*/ 191 w 206"/>
                <a:gd name="T25" fmla="*/ 68 h 228"/>
                <a:gd name="T26" fmla="*/ 206 w 206"/>
                <a:gd name="T27" fmla="*/ 52 h 228"/>
                <a:gd name="T28" fmla="*/ 195 w 206"/>
                <a:gd name="T29" fmla="*/ 37 h 228"/>
                <a:gd name="T30" fmla="*/ 184 w 206"/>
                <a:gd name="T31" fmla="*/ 37 h 228"/>
                <a:gd name="T32" fmla="*/ 171 w 206"/>
                <a:gd name="T33" fmla="*/ 22 h 228"/>
                <a:gd name="T34" fmla="*/ 156 w 206"/>
                <a:gd name="T35" fmla="*/ 35 h 228"/>
                <a:gd name="T36" fmla="*/ 134 w 206"/>
                <a:gd name="T37" fmla="*/ 31 h 228"/>
                <a:gd name="T38" fmla="*/ 130 w 206"/>
                <a:gd name="T39" fmla="*/ 9 h 228"/>
                <a:gd name="T40" fmla="*/ 108 w 206"/>
                <a:gd name="T41" fmla="*/ 0 h 228"/>
                <a:gd name="T42" fmla="*/ 91 w 206"/>
                <a:gd name="T43" fmla="*/ 0 h 228"/>
                <a:gd name="T44" fmla="*/ 65 w 206"/>
                <a:gd name="T45" fmla="*/ 15 h 228"/>
                <a:gd name="T46" fmla="*/ 43 w 206"/>
                <a:gd name="T47" fmla="*/ 33 h 228"/>
                <a:gd name="T48" fmla="*/ 26 w 206"/>
                <a:gd name="T49" fmla="*/ 35 h 228"/>
                <a:gd name="T50" fmla="*/ 22 w 206"/>
                <a:gd name="T51" fmla="*/ 48 h 228"/>
                <a:gd name="T52" fmla="*/ 28 w 206"/>
                <a:gd name="T53" fmla="*/ 59 h 228"/>
                <a:gd name="T54" fmla="*/ 22 w 206"/>
                <a:gd name="T55" fmla="*/ 74 h 228"/>
                <a:gd name="T56" fmla="*/ 35 w 206"/>
                <a:gd name="T57" fmla="*/ 89 h 228"/>
                <a:gd name="T58" fmla="*/ 28 w 206"/>
                <a:gd name="T59" fmla="*/ 107 h 228"/>
                <a:gd name="T60" fmla="*/ 15 w 206"/>
                <a:gd name="T61" fmla="*/ 107 h 228"/>
                <a:gd name="T62" fmla="*/ 0 w 206"/>
                <a:gd name="T63" fmla="*/ 115 h 228"/>
                <a:gd name="T64" fmla="*/ 9 w 206"/>
                <a:gd name="T65" fmla="*/ 128 h 228"/>
                <a:gd name="T66" fmla="*/ 2 w 206"/>
                <a:gd name="T67" fmla="*/ 146 h 228"/>
                <a:gd name="T68" fmla="*/ 15 w 206"/>
                <a:gd name="T69" fmla="*/ 161 h 228"/>
                <a:gd name="T70" fmla="*/ 35 w 206"/>
                <a:gd name="T71" fmla="*/ 172 h 228"/>
                <a:gd name="T72" fmla="*/ 41 w 206"/>
                <a:gd name="T73" fmla="*/ 189 h 228"/>
                <a:gd name="T74" fmla="*/ 54 w 206"/>
                <a:gd name="T75" fmla="*/ 204 h 228"/>
                <a:gd name="T76" fmla="*/ 58 w 206"/>
                <a:gd name="T7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6" h="228">
                  <a:moveTo>
                    <a:pt x="58" y="228"/>
                  </a:moveTo>
                  <a:lnTo>
                    <a:pt x="76" y="222"/>
                  </a:lnTo>
                  <a:lnTo>
                    <a:pt x="87" y="222"/>
                  </a:lnTo>
                  <a:lnTo>
                    <a:pt x="100" y="211"/>
                  </a:lnTo>
                  <a:lnTo>
                    <a:pt x="124" y="202"/>
                  </a:lnTo>
                  <a:lnTo>
                    <a:pt x="147" y="191"/>
                  </a:lnTo>
                  <a:lnTo>
                    <a:pt x="156" y="180"/>
                  </a:lnTo>
                  <a:lnTo>
                    <a:pt x="176" y="183"/>
                  </a:lnTo>
                  <a:lnTo>
                    <a:pt x="182" y="146"/>
                  </a:lnTo>
                  <a:lnTo>
                    <a:pt x="173" y="126"/>
                  </a:lnTo>
                  <a:lnTo>
                    <a:pt x="182" y="96"/>
                  </a:lnTo>
                  <a:lnTo>
                    <a:pt x="180" y="76"/>
                  </a:lnTo>
                  <a:lnTo>
                    <a:pt x="191" y="68"/>
                  </a:lnTo>
                  <a:lnTo>
                    <a:pt x="206" y="52"/>
                  </a:lnTo>
                  <a:lnTo>
                    <a:pt x="195" y="37"/>
                  </a:lnTo>
                  <a:lnTo>
                    <a:pt x="184" y="37"/>
                  </a:lnTo>
                  <a:lnTo>
                    <a:pt x="171" y="22"/>
                  </a:lnTo>
                  <a:lnTo>
                    <a:pt x="156" y="35"/>
                  </a:lnTo>
                  <a:lnTo>
                    <a:pt x="134" y="31"/>
                  </a:lnTo>
                  <a:lnTo>
                    <a:pt x="130" y="9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65" y="15"/>
                  </a:lnTo>
                  <a:lnTo>
                    <a:pt x="43" y="33"/>
                  </a:lnTo>
                  <a:lnTo>
                    <a:pt x="26" y="35"/>
                  </a:lnTo>
                  <a:lnTo>
                    <a:pt x="22" y="48"/>
                  </a:lnTo>
                  <a:lnTo>
                    <a:pt x="28" y="59"/>
                  </a:lnTo>
                  <a:lnTo>
                    <a:pt x="22" y="74"/>
                  </a:lnTo>
                  <a:lnTo>
                    <a:pt x="35" y="89"/>
                  </a:lnTo>
                  <a:lnTo>
                    <a:pt x="28" y="107"/>
                  </a:lnTo>
                  <a:lnTo>
                    <a:pt x="15" y="107"/>
                  </a:lnTo>
                  <a:lnTo>
                    <a:pt x="0" y="115"/>
                  </a:lnTo>
                  <a:lnTo>
                    <a:pt x="9" y="128"/>
                  </a:lnTo>
                  <a:lnTo>
                    <a:pt x="2" y="146"/>
                  </a:lnTo>
                  <a:lnTo>
                    <a:pt x="15" y="161"/>
                  </a:lnTo>
                  <a:lnTo>
                    <a:pt x="35" y="172"/>
                  </a:lnTo>
                  <a:lnTo>
                    <a:pt x="41" y="189"/>
                  </a:lnTo>
                  <a:lnTo>
                    <a:pt x="54" y="204"/>
                  </a:lnTo>
                  <a:lnTo>
                    <a:pt x="58" y="22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54">
              <a:extLst>
                <a:ext uri="{FF2B5EF4-FFF2-40B4-BE49-F238E27FC236}">
                  <a16:creationId xmlns:a16="http://schemas.microsoft.com/office/drawing/2014/main" id="{B385F393-A262-2A4D-BD4F-2938F0E8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22" y="3664038"/>
              <a:ext cx="391980" cy="298579"/>
            </a:xfrm>
            <a:custGeom>
              <a:avLst/>
              <a:gdLst>
                <a:gd name="T0" fmla="*/ 89 w 256"/>
                <a:gd name="T1" fmla="*/ 0 h 195"/>
                <a:gd name="T2" fmla="*/ 99 w 256"/>
                <a:gd name="T3" fmla="*/ 15 h 195"/>
                <a:gd name="T4" fmla="*/ 121 w 256"/>
                <a:gd name="T5" fmla="*/ 17 h 195"/>
                <a:gd name="T6" fmla="*/ 125 w 256"/>
                <a:gd name="T7" fmla="*/ 34 h 195"/>
                <a:gd name="T8" fmla="*/ 136 w 256"/>
                <a:gd name="T9" fmla="*/ 47 h 195"/>
                <a:gd name="T10" fmla="*/ 134 w 256"/>
                <a:gd name="T11" fmla="*/ 69 h 195"/>
                <a:gd name="T12" fmla="*/ 147 w 256"/>
                <a:gd name="T13" fmla="*/ 86 h 195"/>
                <a:gd name="T14" fmla="*/ 151 w 256"/>
                <a:gd name="T15" fmla="*/ 106 h 195"/>
                <a:gd name="T16" fmla="*/ 169 w 256"/>
                <a:gd name="T17" fmla="*/ 115 h 195"/>
                <a:gd name="T18" fmla="*/ 180 w 256"/>
                <a:gd name="T19" fmla="*/ 99 h 195"/>
                <a:gd name="T20" fmla="*/ 208 w 256"/>
                <a:gd name="T21" fmla="*/ 104 h 195"/>
                <a:gd name="T22" fmla="*/ 214 w 256"/>
                <a:gd name="T23" fmla="*/ 97 h 195"/>
                <a:gd name="T24" fmla="*/ 234 w 256"/>
                <a:gd name="T25" fmla="*/ 97 h 195"/>
                <a:gd name="T26" fmla="*/ 229 w 256"/>
                <a:gd name="T27" fmla="*/ 112 h 195"/>
                <a:gd name="T28" fmla="*/ 238 w 256"/>
                <a:gd name="T29" fmla="*/ 121 h 195"/>
                <a:gd name="T30" fmla="*/ 251 w 256"/>
                <a:gd name="T31" fmla="*/ 123 h 195"/>
                <a:gd name="T32" fmla="*/ 256 w 256"/>
                <a:gd name="T33" fmla="*/ 138 h 195"/>
                <a:gd name="T34" fmla="*/ 243 w 256"/>
                <a:gd name="T35" fmla="*/ 154 h 195"/>
                <a:gd name="T36" fmla="*/ 247 w 256"/>
                <a:gd name="T37" fmla="*/ 167 h 195"/>
                <a:gd name="T38" fmla="*/ 236 w 256"/>
                <a:gd name="T39" fmla="*/ 175 h 195"/>
                <a:gd name="T40" fmla="*/ 229 w 256"/>
                <a:gd name="T41" fmla="*/ 193 h 195"/>
                <a:gd name="T42" fmla="*/ 199 w 256"/>
                <a:gd name="T43" fmla="*/ 195 h 195"/>
                <a:gd name="T44" fmla="*/ 188 w 256"/>
                <a:gd name="T45" fmla="*/ 182 h 195"/>
                <a:gd name="T46" fmla="*/ 169 w 256"/>
                <a:gd name="T47" fmla="*/ 193 h 195"/>
                <a:gd name="T48" fmla="*/ 151 w 256"/>
                <a:gd name="T49" fmla="*/ 188 h 195"/>
                <a:gd name="T50" fmla="*/ 138 w 256"/>
                <a:gd name="T51" fmla="*/ 171 h 195"/>
                <a:gd name="T52" fmla="*/ 125 w 256"/>
                <a:gd name="T53" fmla="*/ 156 h 195"/>
                <a:gd name="T54" fmla="*/ 102 w 256"/>
                <a:gd name="T55" fmla="*/ 154 h 195"/>
                <a:gd name="T56" fmla="*/ 95 w 256"/>
                <a:gd name="T57" fmla="*/ 158 h 195"/>
                <a:gd name="T58" fmla="*/ 73 w 256"/>
                <a:gd name="T59" fmla="*/ 134 h 195"/>
                <a:gd name="T60" fmla="*/ 76 w 256"/>
                <a:gd name="T61" fmla="*/ 112 h 195"/>
                <a:gd name="T62" fmla="*/ 58 w 256"/>
                <a:gd name="T63" fmla="*/ 91 h 195"/>
                <a:gd name="T64" fmla="*/ 43 w 256"/>
                <a:gd name="T65" fmla="*/ 89 h 195"/>
                <a:gd name="T66" fmla="*/ 24 w 256"/>
                <a:gd name="T67" fmla="*/ 78 h 195"/>
                <a:gd name="T68" fmla="*/ 15 w 256"/>
                <a:gd name="T69" fmla="*/ 67 h 195"/>
                <a:gd name="T70" fmla="*/ 0 w 256"/>
                <a:gd name="T71" fmla="*/ 69 h 195"/>
                <a:gd name="T72" fmla="*/ 0 w 256"/>
                <a:gd name="T73" fmla="*/ 54 h 195"/>
                <a:gd name="T74" fmla="*/ 15 w 256"/>
                <a:gd name="T75" fmla="*/ 47 h 195"/>
                <a:gd name="T76" fmla="*/ 26 w 256"/>
                <a:gd name="T77" fmla="*/ 37 h 195"/>
                <a:gd name="T78" fmla="*/ 28 w 256"/>
                <a:gd name="T79" fmla="*/ 28 h 195"/>
                <a:gd name="T80" fmla="*/ 41 w 256"/>
                <a:gd name="T81" fmla="*/ 30 h 195"/>
                <a:gd name="T82" fmla="*/ 60 w 256"/>
                <a:gd name="T83" fmla="*/ 13 h 195"/>
                <a:gd name="T84" fmla="*/ 76 w 256"/>
                <a:gd name="T85" fmla="*/ 10 h 195"/>
                <a:gd name="T86" fmla="*/ 89 w 256"/>
                <a:gd name="T8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195">
                  <a:moveTo>
                    <a:pt x="89" y="0"/>
                  </a:moveTo>
                  <a:lnTo>
                    <a:pt x="99" y="15"/>
                  </a:lnTo>
                  <a:lnTo>
                    <a:pt x="121" y="17"/>
                  </a:lnTo>
                  <a:lnTo>
                    <a:pt x="125" y="34"/>
                  </a:lnTo>
                  <a:lnTo>
                    <a:pt x="136" y="47"/>
                  </a:lnTo>
                  <a:lnTo>
                    <a:pt x="134" y="69"/>
                  </a:lnTo>
                  <a:lnTo>
                    <a:pt x="147" y="86"/>
                  </a:lnTo>
                  <a:lnTo>
                    <a:pt x="151" y="106"/>
                  </a:lnTo>
                  <a:lnTo>
                    <a:pt x="169" y="115"/>
                  </a:lnTo>
                  <a:lnTo>
                    <a:pt x="180" y="99"/>
                  </a:lnTo>
                  <a:lnTo>
                    <a:pt x="208" y="104"/>
                  </a:lnTo>
                  <a:lnTo>
                    <a:pt x="214" y="97"/>
                  </a:lnTo>
                  <a:lnTo>
                    <a:pt x="234" y="97"/>
                  </a:lnTo>
                  <a:lnTo>
                    <a:pt x="229" y="112"/>
                  </a:lnTo>
                  <a:lnTo>
                    <a:pt x="238" y="121"/>
                  </a:lnTo>
                  <a:lnTo>
                    <a:pt x="251" y="123"/>
                  </a:lnTo>
                  <a:lnTo>
                    <a:pt x="256" y="138"/>
                  </a:lnTo>
                  <a:lnTo>
                    <a:pt x="243" y="154"/>
                  </a:lnTo>
                  <a:lnTo>
                    <a:pt x="247" y="167"/>
                  </a:lnTo>
                  <a:lnTo>
                    <a:pt x="236" y="175"/>
                  </a:lnTo>
                  <a:lnTo>
                    <a:pt x="229" y="193"/>
                  </a:lnTo>
                  <a:lnTo>
                    <a:pt x="199" y="195"/>
                  </a:lnTo>
                  <a:lnTo>
                    <a:pt x="188" y="182"/>
                  </a:lnTo>
                  <a:lnTo>
                    <a:pt x="169" y="193"/>
                  </a:lnTo>
                  <a:lnTo>
                    <a:pt x="151" y="188"/>
                  </a:lnTo>
                  <a:lnTo>
                    <a:pt x="138" y="171"/>
                  </a:lnTo>
                  <a:lnTo>
                    <a:pt x="125" y="156"/>
                  </a:lnTo>
                  <a:lnTo>
                    <a:pt x="102" y="154"/>
                  </a:lnTo>
                  <a:lnTo>
                    <a:pt x="95" y="158"/>
                  </a:lnTo>
                  <a:lnTo>
                    <a:pt x="73" y="134"/>
                  </a:lnTo>
                  <a:lnTo>
                    <a:pt x="76" y="112"/>
                  </a:lnTo>
                  <a:lnTo>
                    <a:pt x="58" y="91"/>
                  </a:lnTo>
                  <a:lnTo>
                    <a:pt x="43" y="89"/>
                  </a:lnTo>
                  <a:lnTo>
                    <a:pt x="24" y="78"/>
                  </a:lnTo>
                  <a:lnTo>
                    <a:pt x="15" y="67"/>
                  </a:lnTo>
                  <a:lnTo>
                    <a:pt x="0" y="69"/>
                  </a:lnTo>
                  <a:lnTo>
                    <a:pt x="0" y="54"/>
                  </a:lnTo>
                  <a:lnTo>
                    <a:pt x="15" y="47"/>
                  </a:lnTo>
                  <a:lnTo>
                    <a:pt x="26" y="37"/>
                  </a:lnTo>
                  <a:lnTo>
                    <a:pt x="28" y="28"/>
                  </a:lnTo>
                  <a:lnTo>
                    <a:pt x="41" y="30"/>
                  </a:lnTo>
                  <a:lnTo>
                    <a:pt x="60" y="13"/>
                  </a:lnTo>
                  <a:lnTo>
                    <a:pt x="76" y="1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55">
              <a:extLst>
                <a:ext uri="{FF2B5EF4-FFF2-40B4-BE49-F238E27FC236}">
                  <a16:creationId xmlns:a16="http://schemas.microsoft.com/office/drawing/2014/main" id="{07DF28A7-6D5C-8C41-8BDA-EC45099EB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540" y="3736002"/>
              <a:ext cx="378197" cy="436384"/>
            </a:xfrm>
            <a:custGeom>
              <a:avLst/>
              <a:gdLst>
                <a:gd name="T0" fmla="*/ 59 w 247"/>
                <a:gd name="T1" fmla="*/ 0 h 285"/>
                <a:gd name="T2" fmla="*/ 70 w 247"/>
                <a:gd name="T3" fmla="*/ 7 h 285"/>
                <a:gd name="T4" fmla="*/ 70 w 247"/>
                <a:gd name="T5" fmla="*/ 22 h 285"/>
                <a:gd name="T6" fmla="*/ 85 w 247"/>
                <a:gd name="T7" fmla="*/ 20 h 285"/>
                <a:gd name="T8" fmla="*/ 94 w 247"/>
                <a:gd name="T9" fmla="*/ 31 h 285"/>
                <a:gd name="T10" fmla="*/ 113 w 247"/>
                <a:gd name="T11" fmla="*/ 42 h 285"/>
                <a:gd name="T12" fmla="*/ 128 w 247"/>
                <a:gd name="T13" fmla="*/ 44 h 285"/>
                <a:gd name="T14" fmla="*/ 146 w 247"/>
                <a:gd name="T15" fmla="*/ 65 h 285"/>
                <a:gd name="T16" fmla="*/ 143 w 247"/>
                <a:gd name="T17" fmla="*/ 87 h 285"/>
                <a:gd name="T18" fmla="*/ 165 w 247"/>
                <a:gd name="T19" fmla="*/ 111 h 285"/>
                <a:gd name="T20" fmla="*/ 172 w 247"/>
                <a:gd name="T21" fmla="*/ 107 h 285"/>
                <a:gd name="T22" fmla="*/ 195 w 247"/>
                <a:gd name="T23" fmla="*/ 109 h 285"/>
                <a:gd name="T24" fmla="*/ 221 w 247"/>
                <a:gd name="T25" fmla="*/ 141 h 285"/>
                <a:gd name="T26" fmla="*/ 239 w 247"/>
                <a:gd name="T27" fmla="*/ 146 h 285"/>
                <a:gd name="T28" fmla="*/ 247 w 247"/>
                <a:gd name="T29" fmla="*/ 163 h 285"/>
                <a:gd name="T30" fmla="*/ 245 w 247"/>
                <a:gd name="T31" fmla="*/ 193 h 285"/>
                <a:gd name="T32" fmla="*/ 232 w 247"/>
                <a:gd name="T33" fmla="*/ 204 h 285"/>
                <a:gd name="T34" fmla="*/ 230 w 247"/>
                <a:gd name="T35" fmla="*/ 219 h 285"/>
                <a:gd name="T36" fmla="*/ 239 w 247"/>
                <a:gd name="T37" fmla="*/ 230 h 285"/>
                <a:gd name="T38" fmla="*/ 232 w 247"/>
                <a:gd name="T39" fmla="*/ 241 h 285"/>
                <a:gd name="T40" fmla="*/ 224 w 247"/>
                <a:gd name="T41" fmla="*/ 245 h 285"/>
                <a:gd name="T42" fmla="*/ 211 w 247"/>
                <a:gd name="T43" fmla="*/ 265 h 285"/>
                <a:gd name="T44" fmla="*/ 193 w 247"/>
                <a:gd name="T45" fmla="*/ 285 h 285"/>
                <a:gd name="T46" fmla="*/ 182 w 247"/>
                <a:gd name="T47" fmla="*/ 265 h 285"/>
                <a:gd name="T48" fmla="*/ 163 w 247"/>
                <a:gd name="T49" fmla="*/ 269 h 285"/>
                <a:gd name="T50" fmla="*/ 148 w 247"/>
                <a:gd name="T51" fmla="*/ 267 h 285"/>
                <a:gd name="T52" fmla="*/ 126 w 247"/>
                <a:gd name="T53" fmla="*/ 252 h 285"/>
                <a:gd name="T54" fmla="*/ 100 w 247"/>
                <a:gd name="T55" fmla="*/ 237 h 285"/>
                <a:gd name="T56" fmla="*/ 85 w 247"/>
                <a:gd name="T57" fmla="*/ 224 h 285"/>
                <a:gd name="T58" fmla="*/ 81 w 247"/>
                <a:gd name="T59" fmla="*/ 202 h 285"/>
                <a:gd name="T60" fmla="*/ 55 w 247"/>
                <a:gd name="T61" fmla="*/ 202 h 285"/>
                <a:gd name="T62" fmla="*/ 39 w 247"/>
                <a:gd name="T63" fmla="*/ 183 h 285"/>
                <a:gd name="T64" fmla="*/ 26 w 247"/>
                <a:gd name="T65" fmla="*/ 176 h 285"/>
                <a:gd name="T66" fmla="*/ 18 w 247"/>
                <a:gd name="T67" fmla="*/ 165 h 285"/>
                <a:gd name="T68" fmla="*/ 18 w 247"/>
                <a:gd name="T69" fmla="*/ 150 h 285"/>
                <a:gd name="T70" fmla="*/ 0 w 247"/>
                <a:gd name="T71" fmla="*/ 139 h 285"/>
                <a:gd name="T72" fmla="*/ 9 w 247"/>
                <a:gd name="T73" fmla="*/ 128 h 285"/>
                <a:gd name="T74" fmla="*/ 29 w 247"/>
                <a:gd name="T75" fmla="*/ 131 h 285"/>
                <a:gd name="T76" fmla="*/ 35 w 247"/>
                <a:gd name="T77" fmla="*/ 94 h 285"/>
                <a:gd name="T78" fmla="*/ 26 w 247"/>
                <a:gd name="T79" fmla="*/ 74 h 285"/>
                <a:gd name="T80" fmla="*/ 35 w 247"/>
                <a:gd name="T81" fmla="*/ 44 h 285"/>
                <a:gd name="T82" fmla="*/ 33 w 247"/>
                <a:gd name="T83" fmla="*/ 24 h 285"/>
                <a:gd name="T84" fmla="*/ 59 w 247"/>
                <a:gd name="T8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7" h="285">
                  <a:moveTo>
                    <a:pt x="59" y="0"/>
                  </a:moveTo>
                  <a:lnTo>
                    <a:pt x="70" y="7"/>
                  </a:lnTo>
                  <a:lnTo>
                    <a:pt x="70" y="22"/>
                  </a:lnTo>
                  <a:lnTo>
                    <a:pt x="85" y="20"/>
                  </a:lnTo>
                  <a:lnTo>
                    <a:pt x="94" y="31"/>
                  </a:lnTo>
                  <a:lnTo>
                    <a:pt x="113" y="42"/>
                  </a:lnTo>
                  <a:lnTo>
                    <a:pt x="128" y="44"/>
                  </a:lnTo>
                  <a:lnTo>
                    <a:pt x="146" y="65"/>
                  </a:lnTo>
                  <a:lnTo>
                    <a:pt x="143" y="87"/>
                  </a:lnTo>
                  <a:lnTo>
                    <a:pt x="165" y="111"/>
                  </a:lnTo>
                  <a:lnTo>
                    <a:pt x="172" y="107"/>
                  </a:lnTo>
                  <a:lnTo>
                    <a:pt x="195" y="109"/>
                  </a:lnTo>
                  <a:lnTo>
                    <a:pt x="221" y="141"/>
                  </a:lnTo>
                  <a:lnTo>
                    <a:pt x="239" y="146"/>
                  </a:lnTo>
                  <a:lnTo>
                    <a:pt x="247" y="163"/>
                  </a:lnTo>
                  <a:lnTo>
                    <a:pt x="245" y="193"/>
                  </a:lnTo>
                  <a:lnTo>
                    <a:pt x="232" y="204"/>
                  </a:lnTo>
                  <a:lnTo>
                    <a:pt x="230" y="219"/>
                  </a:lnTo>
                  <a:lnTo>
                    <a:pt x="239" y="230"/>
                  </a:lnTo>
                  <a:lnTo>
                    <a:pt x="232" y="241"/>
                  </a:lnTo>
                  <a:lnTo>
                    <a:pt x="224" y="245"/>
                  </a:lnTo>
                  <a:lnTo>
                    <a:pt x="211" y="265"/>
                  </a:lnTo>
                  <a:lnTo>
                    <a:pt x="193" y="285"/>
                  </a:lnTo>
                  <a:lnTo>
                    <a:pt x="182" y="265"/>
                  </a:lnTo>
                  <a:lnTo>
                    <a:pt x="163" y="269"/>
                  </a:lnTo>
                  <a:lnTo>
                    <a:pt x="148" y="267"/>
                  </a:lnTo>
                  <a:lnTo>
                    <a:pt x="126" y="252"/>
                  </a:lnTo>
                  <a:lnTo>
                    <a:pt x="100" y="237"/>
                  </a:lnTo>
                  <a:lnTo>
                    <a:pt x="85" y="224"/>
                  </a:lnTo>
                  <a:lnTo>
                    <a:pt x="81" y="202"/>
                  </a:lnTo>
                  <a:lnTo>
                    <a:pt x="55" y="202"/>
                  </a:lnTo>
                  <a:lnTo>
                    <a:pt x="39" y="183"/>
                  </a:lnTo>
                  <a:lnTo>
                    <a:pt x="26" y="176"/>
                  </a:lnTo>
                  <a:lnTo>
                    <a:pt x="18" y="165"/>
                  </a:lnTo>
                  <a:lnTo>
                    <a:pt x="18" y="150"/>
                  </a:lnTo>
                  <a:lnTo>
                    <a:pt x="0" y="139"/>
                  </a:lnTo>
                  <a:lnTo>
                    <a:pt x="9" y="128"/>
                  </a:lnTo>
                  <a:lnTo>
                    <a:pt x="29" y="131"/>
                  </a:lnTo>
                  <a:lnTo>
                    <a:pt x="35" y="94"/>
                  </a:lnTo>
                  <a:lnTo>
                    <a:pt x="26" y="74"/>
                  </a:lnTo>
                  <a:lnTo>
                    <a:pt x="35" y="44"/>
                  </a:lnTo>
                  <a:lnTo>
                    <a:pt x="33" y="2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Freeform 56">
              <a:extLst>
                <a:ext uri="{FF2B5EF4-FFF2-40B4-BE49-F238E27FC236}">
                  <a16:creationId xmlns:a16="http://schemas.microsoft.com/office/drawing/2014/main" id="{CE993D7D-15DA-D04A-A45B-3CED841CE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297" y="4496994"/>
              <a:ext cx="571127" cy="437916"/>
            </a:xfrm>
            <a:custGeom>
              <a:avLst/>
              <a:gdLst>
                <a:gd name="T0" fmla="*/ 78 w 373"/>
                <a:gd name="T1" fmla="*/ 17 h 286"/>
                <a:gd name="T2" fmla="*/ 110 w 373"/>
                <a:gd name="T3" fmla="*/ 0 h 286"/>
                <a:gd name="T4" fmla="*/ 128 w 373"/>
                <a:gd name="T5" fmla="*/ 9 h 286"/>
                <a:gd name="T6" fmla="*/ 143 w 373"/>
                <a:gd name="T7" fmla="*/ 11 h 286"/>
                <a:gd name="T8" fmla="*/ 160 w 373"/>
                <a:gd name="T9" fmla="*/ 20 h 286"/>
                <a:gd name="T10" fmla="*/ 173 w 373"/>
                <a:gd name="T11" fmla="*/ 17 h 286"/>
                <a:gd name="T12" fmla="*/ 186 w 373"/>
                <a:gd name="T13" fmla="*/ 46 h 286"/>
                <a:gd name="T14" fmla="*/ 217 w 373"/>
                <a:gd name="T15" fmla="*/ 28 h 286"/>
                <a:gd name="T16" fmla="*/ 243 w 373"/>
                <a:gd name="T17" fmla="*/ 30 h 286"/>
                <a:gd name="T18" fmla="*/ 251 w 373"/>
                <a:gd name="T19" fmla="*/ 43 h 286"/>
                <a:gd name="T20" fmla="*/ 234 w 373"/>
                <a:gd name="T21" fmla="*/ 67 h 286"/>
                <a:gd name="T22" fmla="*/ 251 w 373"/>
                <a:gd name="T23" fmla="*/ 98 h 286"/>
                <a:gd name="T24" fmla="*/ 264 w 373"/>
                <a:gd name="T25" fmla="*/ 104 h 286"/>
                <a:gd name="T26" fmla="*/ 262 w 373"/>
                <a:gd name="T27" fmla="*/ 132 h 286"/>
                <a:gd name="T28" fmla="*/ 279 w 373"/>
                <a:gd name="T29" fmla="*/ 137 h 286"/>
                <a:gd name="T30" fmla="*/ 292 w 373"/>
                <a:gd name="T31" fmla="*/ 152 h 286"/>
                <a:gd name="T32" fmla="*/ 314 w 373"/>
                <a:gd name="T33" fmla="*/ 154 h 286"/>
                <a:gd name="T34" fmla="*/ 318 w 373"/>
                <a:gd name="T35" fmla="*/ 169 h 286"/>
                <a:gd name="T36" fmla="*/ 334 w 373"/>
                <a:gd name="T37" fmla="*/ 174 h 286"/>
                <a:gd name="T38" fmla="*/ 327 w 373"/>
                <a:gd name="T39" fmla="*/ 195 h 286"/>
                <a:gd name="T40" fmla="*/ 373 w 373"/>
                <a:gd name="T41" fmla="*/ 230 h 286"/>
                <a:gd name="T42" fmla="*/ 371 w 373"/>
                <a:gd name="T43" fmla="*/ 267 h 286"/>
                <a:gd name="T44" fmla="*/ 355 w 373"/>
                <a:gd name="T45" fmla="*/ 284 h 286"/>
                <a:gd name="T46" fmla="*/ 325 w 373"/>
                <a:gd name="T47" fmla="*/ 282 h 286"/>
                <a:gd name="T48" fmla="*/ 299 w 373"/>
                <a:gd name="T49" fmla="*/ 286 h 286"/>
                <a:gd name="T50" fmla="*/ 279 w 373"/>
                <a:gd name="T51" fmla="*/ 271 h 286"/>
                <a:gd name="T52" fmla="*/ 251 w 373"/>
                <a:gd name="T53" fmla="*/ 273 h 286"/>
                <a:gd name="T54" fmla="*/ 221 w 373"/>
                <a:gd name="T55" fmla="*/ 269 h 286"/>
                <a:gd name="T56" fmla="*/ 191 w 373"/>
                <a:gd name="T57" fmla="*/ 252 h 286"/>
                <a:gd name="T58" fmla="*/ 180 w 373"/>
                <a:gd name="T59" fmla="*/ 250 h 286"/>
                <a:gd name="T60" fmla="*/ 165 w 373"/>
                <a:gd name="T61" fmla="*/ 260 h 286"/>
                <a:gd name="T62" fmla="*/ 139 w 373"/>
                <a:gd name="T63" fmla="*/ 263 h 286"/>
                <a:gd name="T64" fmla="*/ 119 w 373"/>
                <a:gd name="T65" fmla="*/ 250 h 286"/>
                <a:gd name="T66" fmla="*/ 97 w 373"/>
                <a:gd name="T67" fmla="*/ 247 h 286"/>
                <a:gd name="T68" fmla="*/ 71 w 373"/>
                <a:gd name="T69" fmla="*/ 237 h 286"/>
                <a:gd name="T70" fmla="*/ 32 w 373"/>
                <a:gd name="T71" fmla="*/ 232 h 286"/>
                <a:gd name="T72" fmla="*/ 39 w 373"/>
                <a:gd name="T73" fmla="*/ 217 h 286"/>
                <a:gd name="T74" fmla="*/ 58 w 373"/>
                <a:gd name="T75" fmla="*/ 202 h 286"/>
                <a:gd name="T76" fmla="*/ 52 w 373"/>
                <a:gd name="T77" fmla="*/ 176 h 286"/>
                <a:gd name="T78" fmla="*/ 28 w 373"/>
                <a:gd name="T79" fmla="*/ 174 h 286"/>
                <a:gd name="T80" fmla="*/ 26 w 373"/>
                <a:gd name="T81" fmla="*/ 163 h 286"/>
                <a:gd name="T82" fmla="*/ 11 w 373"/>
                <a:gd name="T83" fmla="*/ 161 h 286"/>
                <a:gd name="T84" fmla="*/ 0 w 373"/>
                <a:gd name="T85" fmla="*/ 145 h 286"/>
                <a:gd name="T86" fmla="*/ 4 w 373"/>
                <a:gd name="T87" fmla="*/ 130 h 286"/>
                <a:gd name="T88" fmla="*/ 22 w 373"/>
                <a:gd name="T89" fmla="*/ 130 h 286"/>
                <a:gd name="T90" fmla="*/ 35 w 373"/>
                <a:gd name="T91" fmla="*/ 122 h 286"/>
                <a:gd name="T92" fmla="*/ 28 w 373"/>
                <a:gd name="T93" fmla="*/ 98 h 286"/>
                <a:gd name="T94" fmla="*/ 41 w 373"/>
                <a:gd name="T95" fmla="*/ 87 h 286"/>
                <a:gd name="T96" fmla="*/ 63 w 373"/>
                <a:gd name="T97" fmla="*/ 89 h 286"/>
                <a:gd name="T98" fmla="*/ 76 w 373"/>
                <a:gd name="T99" fmla="*/ 74 h 286"/>
                <a:gd name="T100" fmla="*/ 76 w 373"/>
                <a:gd name="T101" fmla="*/ 43 h 286"/>
                <a:gd name="T102" fmla="*/ 78 w 373"/>
                <a:gd name="T103" fmla="*/ 1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286">
                  <a:moveTo>
                    <a:pt x="78" y="17"/>
                  </a:moveTo>
                  <a:lnTo>
                    <a:pt x="110" y="0"/>
                  </a:lnTo>
                  <a:lnTo>
                    <a:pt x="128" y="9"/>
                  </a:lnTo>
                  <a:lnTo>
                    <a:pt x="143" y="11"/>
                  </a:lnTo>
                  <a:lnTo>
                    <a:pt x="160" y="20"/>
                  </a:lnTo>
                  <a:lnTo>
                    <a:pt x="173" y="17"/>
                  </a:lnTo>
                  <a:lnTo>
                    <a:pt x="186" y="46"/>
                  </a:lnTo>
                  <a:lnTo>
                    <a:pt x="217" y="28"/>
                  </a:lnTo>
                  <a:lnTo>
                    <a:pt x="243" y="30"/>
                  </a:lnTo>
                  <a:lnTo>
                    <a:pt x="251" y="43"/>
                  </a:lnTo>
                  <a:lnTo>
                    <a:pt x="234" y="67"/>
                  </a:lnTo>
                  <a:lnTo>
                    <a:pt x="251" y="98"/>
                  </a:lnTo>
                  <a:lnTo>
                    <a:pt x="264" y="104"/>
                  </a:lnTo>
                  <a:lnTo>
                    <a:pt x="262" y="132"/>
                  </a:lnTo>
                  <a:lnTo>
                    <a:pt x="279" y="137"/>
                  </a:lnTo>
                  <a:lnTo>
                    <a:pt x="292" y="152"/>
                  </a:lnTo>
                  <a:lnTo>
                    <a:pt x="314" y="154"/>
                  </a:lnTo>
                  <a:lnTo>
                    <a:pt x="318" y="169"/>
                  </a:lnTo>
                  <a:lnTo>
                    <a:pt x="334" y="174"/>
                  </a:lnTo>
                  <a:lnTo>
                    <a:pt x="327" y="195"/>
                  </a:lnTo>
                  <a:lnTo>
                    <a:pt x="373" y="230"/>
                  </a:lnTo>
                  <a:lnTo>
                    <a:pt x="371" y="267"/>
                  </a:lnTo>
                  <a:lnTo>
                    <a:pt x="355" y="284"/>
                  </a:lnTo>
                  <a:lnTo>
                    <a:pt x="325" y="282"/>
                  </a:lnTo>
                  <a:lnTo>
                    <a:pt x="299" y="286"/>
                  </a:lnTo>
                  <a:lnTo>
                    <a:pt x="279" y="271"/>
                  </a:lnTo>
                  <a:lnTo>
                    <a:pt x="251" y="273"/>
                  </a:lnTo>
                  <a:lnTo>
                    <a:pt x="221" y="269"/>
                  </a:lnTo>
                  <a:lnTo>
                    <a:pt x="191" y="252"/>
                  </a:lnTo>
                  <a:lnTo>
                    <a:pt x="180" y="250"/>
                  </a:lnTo>
                  <a:lnTo>
                    <a:pt x="165" y="260"/>
                  </a:lnTo>
                  <a:lnTo>
                    <a:pt x="139" y="263"/>
                  </a:lnTo>
                  <a:lnTo>
                    <a:pt x="119" y="250"/>
                  </a:lnTo>
                  <a:lnTo>
                    <a:pt x="97" y="247"/>
                  </a:lnTo>
                  <a:lnTo>
                    <a:pt x="71" y="237"/>
                  </a:lnTo>
                  <a:lnTo>
                    <a:pt x="32" y="232"/>
                  </a:lnTo>
                  <a:lnTo>
                    <a:pt x="39" y="217"/>
                  </a:lnTo>
                  <a:lnTo>
                    <a:pt x="58" y="202"/>
                  </a:lnTo>
                  <a:lnTo>
                    <a:pt x="52" y="176"/>
                  </a:lnTo>
                  <a:lnTo>
                    <a:pt x="28" y="174"/>
                  </a:lnTo>
                  <a:lnTo>
                    <a:pt x="26" y="163"/>
                  </a:lnTo>
                  <a:lnTo>
                    <a:pt x="11" y="161"/>
                  </a:lnTo>
                  <a:lnTo>
                    <a:pt x="0" y="145"/>
                  </a:lnTo>
                  <a:lnTo>
                    <a:pt x="4" y="130"/>
                  </a:lnTo>
                  <a:lnTo>
                    <a:pt x="22" y="130"/>
                  </a:lnTo>
                  <a:lnTo>
                    <a:pt x="35" y="122"/>
                  </a:lnTo>
                  <a:lnTo>
                    <a:pt x="28" y="98"/>
                  </a:lnTo>
                  <a:lnTo>
                    <a:pt x="41" y="87"/>
                  </a:lnTo>
                  <a:lnTo>
                    <a:pt x="63" y="89"/>
                  </a:lnTo>
                  <a:lnTo>
                    <a:pt x="76" y="74"/>
                  </a:lnTo>
                  <a:lnTo>
                    <a:pt x="76" y="43"/>
                  </a:lnTo>
                  <a:lnTo>
                    <a:pt x="78" y="1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57">
              <a:extLst>
                <a:ext uri="{FF2B5EF4-FFF2-40B4-BE49-F238E27FC236}">
                  <a16:creationId xmlns:a16="http://schemas.microsoft.com/office/drawing/2014/main" id="{15E73443-9E1F-F94C-B763-9794596A7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806" y="4131043"/>
              <a:ext cx="629310" cy="820707"/>
            </a:xfrm>
            <a:custGeom>
              <a:avLst/>
              <a:gdLst>
                <a:gd name="T0" fmla="*/ 392 w 411"/>
                <a:gd name="T1" fmla="*/ 178 h 536"/>
                <a:gd name="T2" fmla="*/ 364 w 411"/>
                <a:gd name="T3" fmla="*/ 155 h 536"/>
                <a:gd name="T4" fmla="*/ 325 w 411"/>
                <a:gd name="T5" fmla="*/ 109 h 536"/>
                <a:gd name="T6" fmla="*/ 297 w 411"/>
                <a:gd name="T7" fmla="*/ 107 h 536"/>
                <a:gd name="T8" fmla="*/ 273 w 411"/>
                <a:gd name="T9" fmla="*/ 68 h 536"/>
                <a:gd name="T10" fmla="*/ 240 w 411"/>
                <a:gd name="T11" fmla="*/ 44 h 536"/>
                <a:gd name="T12" fmla="*/ 219 w 411"/>
                <a:gd name="T13" fmla="*/ 7 h 536"/>
                <a:gd name="T14" fmla="*/ 190 w 411"/>
                <a:gd name="T15" fmla="*/ 11 h 536"/>
                <a:gd name="T16" fmla="*/ 136 w 411"/>
                <a:gd name="T17" fmla="*/ 27 h 536"/>
                <a:gd name="T18" fmla="*/ 143 w 411"/>
                <a:gd name="T19" fmla="*/ 59 h 536"/>
                <a:gd name="T20" fmla="*/ 97 w 411"/>
                <a:gd name="T21" fmla="*/ 72 h 536"/>
                <a:gd name="T22" fmla="*/ 78 w 411"/>
                <a:gd name="T23" fmla="*/ 70 h 536"/>
                <a:gd name="T24" fmla="*/ 67 w 411"/>
                <a:gd name="T25" fmla="*/ 92 h 536"/>
                <a:gd name="T26" fmla="*/ 73 w 411"/>
                <a:gd name="T27" fmla="*/ 111 h 536"/>
                <a:gd name="T28" fmla="*/ 45 w 411"/>
                <a:gd name="T29" fmla="*/ 133 h 536"/>
                <a:gd name="T30" fmla="*/ 28 w 411"/>
                <a:gd name="T31" fmla="*/ 141 h 536"/>
                <a:gd name="T32" fmla="*/ 2 w 411"/>
                <a:gd name="T33" fmla="*/ 159 h 536"/>
                <a:gd name="T34" fmla="*/ 2 w 411"/>
                <a:gd name="T35" fmla="*/ 200 h 536"/>
                <a:gd name="T36" fmla="*/ 0 w 411"/>
                <a:gd name="T37" fmla="*/ 241 h 536"/>
                <a:gd name="T38" fmla="*/ 26 w 411"/>
                <a:gd name="T39" fmla="*/ 269 h 536"/>
                <a:gd name="T40" fmla="*/ 30 w 411"/>
                <a:gd name="T41" fmla="*/ 322 h 536"/>
                <a:gd name="T42" fmla="*/ 28 w 411"/>
                <a:gd name="T43" fmla="*/ 354 h 536"/>
                <a:gd name="T44" fmla="*/ 19 w 411"/>
                <a:gd name="T45" fmla="*/ 389 h 536"/>
                <a:gd name="T46" fmla="*/ 47 w 411"/>
                <a:gd name="T47" fmla="*/ 387 h 536"/>
                <a:gd name="T48" fmla="*/ 73 w 411"/>
                <a:gd name="T49" fmla="*/ 402 h 536"/>
                <a:gd name="T50" fmla="*/ 43 w 411"/>
                <a:gd name="T51" fmla="*/ 426 h 536"/>
                <a:gd name="T52" fmla="*/ 58 w 411"/>
                <a:gd name="T53" fmla="*/ 439 h 536"/>
                <a:gd name="T54" fmla="*/ 45 w 411"/>
                <a:gd name="T55" fmla="*/ 469 h 536"/>
                <a:gd name="T56" fmla="*/ 58 w 411"/>
                <a:gd name="T57" fmla="*/ 489 h 536"/>
                <a:gd name="T58" fmla="*/ 71 w 411"/>
                <a:gd name="T59" fmla="*/ 515 h 536"/>
                <a:gd name="T60" fmla="*/ 97 w 411"/>
                <a:gd name="T61" fmla="*/ 502 h 536"/>
                <a:gd name="T62" fmla="*/ 112 w 411"/>
                <a:gd name="T63" fmla="*/ 521 h 536"/>
                <a:gd name="T64" fmla="*/ 138 w 411"/>
                <a:gd name="T65" fmla="*/ 536 h 536"/>
                <a:gd name="T66" fmla="*/ 169 w 411"/>
                <a:gd name="T67" fmla="*/ 504 h 536"/>
                <a:gd name="T68" fmla="*/ 197 w 411"/>
                <a:gd name="T69" fmla="*/ 486 h 536"/>
                <a:gd name="T70" fmla="*/ 221 w 411"/>
                <a:gd name="T71" fmla="*/ 441 h 536"/>
                <a:gd name="T72" fmla="*/ 236 w 411"/>
                <a:gd name="T73" fmla="*/ 423 h 536"/>
                <a:gd name="T74" fmla="*/ 255 w 411"/>
                <a:gd name="T75" fmla="*/ 391 h 536"/>
                <a:gd name="T76" fmla="*/ 301 w 411"/>
                <a:gd name="T77" fmla="*/ 365 h 536"/>
                <a:gd name="T78" fmla="*/ 320 w 411"/>
                <a:gd name="T79" fmla="*/ 356 h 536"/>
                <a:gd name="T80" fmla="*/ 342 w 411"/>
                <a:gd name="T81" fmla="*/ 369 h 536"/>
                <a:gd name="T82" fmla="*/ 340 w 411"/>
                <a:gd name="T83" fmla="*/ 322 h 536"/>
                <a:gd name="T84" fmla="*/ 299 w 411"/>
                <a:gd name="T85" fmla="*/ 315 h 536"/>
                <a:gd name="T86" fmla="*/ 255 w 411"/>
                <a:gd name="T87" fmla="*/ 285 h 536"/>
                <a:gd name="T88" fmla="*/ 247 w 411"/>
                <a:gd name="T89" fmla="*/ 239 h 536"/>
                <a:gd name="T90" fmla="*/ 271 w 411"/>
                <a:gd name="T91" fmla="*/ 200 h 536"/>
                <a:gd name="T92" fmla="*/ 307 w 411"/>
                <a:gd name="T93" fmla="*/ 217 h 536"/>
                <a:gd name="T94" fmla="*/ 316 w 411"/>
                <a:gd name="T95" fmla="*/ 250 h 536"/>
                <a:gd name="T96" fmla="*/ 357 w 411"/>
                <a:gd name="T97" fmla="*/ 246 h 536"/>
                <a:gd name="T98" fmla="*/ 388 w 411"/>
                <a:gd name="T99" fmla="*/ 228 h 536"/>
                <a:gd name="T100" fmla="*/ 411 w 411"/>
                <a:gd name="T101" fmla="*/ 18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1" h="536">
                  <a:moveTo>
                    <a:pt x="409" y="165"/>
                  </a:moveTo>
                  <a:lnTo>
                    <a:pt x="392" y="178"/>
                  </a:lnTo>
                  <a:lnTo>
                    <a:pt x="381" y="157"/>
                  </a:lnTo>
                  <a:lnTo>
                    <a:pt x="364" y="155"/>
                  </a:lnTo>
                  <a:lnTo>
                    <a:pt x="338" y="133"/>
                  </a:lnTo>
                  <a:lnTo>
                    <a:pt x="325" y="109"/>
                  </a:lnTo>
                  <a:lnTo>
                    <a:pt x="312" y="115"/>
                  </a:lnTo>
                  <a:lnTo>
                    <a:pt x="297" y="107"/>
                  </a:lnTo>
                  <a:lnTo>
                    <a:pt x="290" y="74"/>
                  </a:lnTo>
                  <a:lnTo>
                    <a:pt x="273" y="68"/>
                  </a:lnTo>
                  <a:lnTo>
                    <a:pt x="264" y="46"/>
                  </a:lnTo>
                  <a:lnTo>
                    <a:pt x="240" y="44"/>
                  </a:lnTo>
                  <a:lnTo>
                    <a:pt x="219" y="22"/>
                  </a:lnTo>
                  <a:lnTo>
                    <a:pt x="219" y="7"/>
                  </a:lnTo>
                  <a:lnTo>
                    <a:pt x="206" y="0"/>
                  </a:lnTo>
                  <a:lnTo>
                    <a:pt x="190" y="11"/>
                  </a:lnTo>
                  <a:lnTo>
                    <a:pt x="145" y="20"/>
                  </a:lnTo>
                  <a:lnTo>
                    <a:pt x="136" y="27"/>
                  </a:lnTo>
                  <a:lnTo>
                    <a:pt x="143" y="42"/>
                  </a:lnTo>
                  <a:lnTo>
                    <a:pt x="143" y="59"/>
                  </a:lnTo>
                  <a:lnTo>
                    <a:pt x="115" y="74"/>
                  </a:lnTo>
                  <a:lnTo>
                    <a:pt x="97" y="72"/>
                  </a:lnTo>
                  <a:lnTo>
                    <a:pt x="84" y="76"/>
                  </a:lnTo>
                  <a:lnTo>
                    <a:pt x="78" y="70"/>
                  </a:lnTo>
                  <a:lnTo>
                    <a:pt x="65" y="74"/>
                  </a:lnTo>
                  <a:lnTo>
                    <a:pt x="67" y="92"/>
                  </a:lnTo>
                  <a:lnTo>
                    <a:pt x="65" y="102"/>
                  </a:lnTo>
                  <a:lnTo>
                    <a:pt x="73" y="111"/>
                  </a:lnTo>
                  <a:lnTo>
                    <a:pt x="62" y="120"/>
                  </a:lnTo>
                  <a:lnTo>
                    <a:pt x="45" y="133"/>
                  </a:lnTo>
                  <a:lnTo>
                    <a:pt x="32" y="131"/>
                  </a:lnTo>
                  <a:lnTo>
                    <a:pt x="28" y="141"/>
                  </a:lnTo>
                  <a:lnTo>
                    <a:pt x="17" y="155"/>
                  </a:lnTo>
                  <a:lnTo>
                    <a:pt x="2" y="159"/>
                  </a:lnTo>
                  <a:lnTo>
                    <a:pt x="6" y="170"/>
                  </a:lnTo>
                  <a:lnTo>
                    <a:pt x="2" y="200"/>
                  </a:lnTo>
                  <a:lnTo>
                    <a:pt x="10" y="211"/>
                  </a:lnTo>
                  <a:lnTo>
                    <a:pt x="0" y="241"/>
                  </a:lnTo>
                  <a:lnTo>
                    <a:pt x="13" y="252"/>
                  </a:lnTo>
                  <a:lnTo>
                    <a:pt x="26" y="269"/>
                  </a:lnTo>
                  <a:lnTo>
                    <a:pt x="34" y="296"/>
                  </a:lnTo>
                  <a:lnTo>
                    <a:pt x="30" y="322"/>
                  </a:lnTo>
                  <a:lnTo>
                    <a:pt x="36" y="339"/>
                  </a:lnTo>
                  <a:lnTo>
                    <a:pt x="28" y="354"/>
                  </a:lnTo>
                  <a:lnTo>
                    <a:pt x="26" y="378"/>
                  </a:lnTo>
                  <a:lnTo>
                    <a:pt x="19" y="389"/>
                  </a:lnTo>
                  <a:lnTo>
                    <a:pt x="32" y="397"/>
                  </a:lnTo>
                  <a:lnTo>
                    <a:pt x="47" y="387"/>
                  </a:lnTo>
                  <a:lnTo>
                    <a:pt x="67" y="389"/>
                  </a:lnTo>
                  <a:lnTo>
                    <a:pt x="73" y="402"/>
                  </a:lnTo>
                  <a:lnTo>
                    <a:pt x="62" y="419"/>
                  </a:lnTo>
                  <a:lnTo>
                    <a:pt x="43" y="426"/>
                  </a:lnTo>
                  <a:lnTo>
                    <a:pt x="47" y="434"/>
                  </a:lnTo>
                  <a:lnTo>
                    <a:pt x="58" y="439"/>
                  </a:lnTo>
                  <a:lnTo>
                    <a:pt x="52" y="463"/>
                  </a:lnTo>
                  <a:lnTo>
                    <a:pt x="45" y="469"/>
                  </a:lnTo>
                  <a:lnTo>
                    <a:pt x="45" y="489"/>
                  </a:lnTo>
                  <a:lnTo>
                    <a:pt x="58" y="489"/>
                  </a:lnTo>
                  <a:lnTo>
                    <a:pt x="58" y="499"/>
                  </a:lnTo>
                  <a:lnTo>
                    <a:pt x="71" y="515"/>
                  </a:lnTo>
                  <a:lnTo>
                    <a:pt x="86" y="510"/>
                  </a:lnTo>
                  <a:lnTo>
                    <a:pt x="97" y="502"/>
                  </a:lnTo>
                  <a:lnTo>
                    <a:pt x="110" y="508"/>
                  </a:lnTo>
                  <a:lnTo>
                    <a:pt x="112" y="521"/>
                  </a:lnTo>
                  <a:lnTo>
                    <a:pt x="125" y="532"/>
                  </a:lnTo>
                  <a:lnTo>
                    <a:pt x="138" y="536"/>
                  </a:lnTo>
                  <a:lnTo>
                    <a:pt x="156" y="528"/>
                  </a:lnTo>
                  <a:lnTo>
                    <a:pt x="169" y="504"/>
                  </a:lnTo>
                  <a:lnTo>
                    <a:pt x="177" y="493"/>
                  </a:lnTo>
                  <a:lnTo>
                    <a:pt x="197" y="486"/>
                  </a:lnTo>
                  <a:lnTo>
                    <a:pt x="201" y="469"/>
                  </a:lnTo>
                  <a:lnTo>
                    <a:pt x="221" y="441"/>
                  </a:lnTo>
                  <a:lnTo>
                    <a:pt x="234" y="443"/>
                  </a:lnTo>
                  <a:lnTo>
                    <a:pt x="236" y="423"/>
                  </a:lnTo>
                  <a:lnTo>
                    <a:pt x="253" y="404"/>
                  </a:lnTo>
                  <a:lnTo>
                    <a:pt x="255" y="391"/>
                  </a:lnTo>
                  <a:lnTo>
                    <a:pt x="281" y="369"/>
                  </a:lnTo>
                  <a:lnTo>
                    <a:pt x="301" y="365"/>
                  </a:lnTo>
                  <a:lnTo>
                    <a:pt x="301" y="356"/>
                  </a:lnTo>
                  <a:lnTo>
                    <a:pt x="320" y="356"/>
                  </a:lnTo>
                  <a:lnTo>
                    <a:pt x="329" y="369"/>
                  </a:lnTo>
                  <a:lnTo>
                    <a:pt x="342" y="369"/>
                  </a:lnTo>
                  <a:lnTo>
                    <a:pt x="344" y="348"/>
                  </a:lnTo>
                  <a:lnTo>
                    <a:pt x="340" y="322"/>
                  </a:lnTo>
                  <a:lnTo>
                    <a:pt x="312" y="309"/>
                  </a:lnTo>
                  <a:lnTo>
                    <a:pt x="299" y="315"/>
                  </a:lnTo>
                  <a:lnTo>
                    <a:pt x="268" y="309"/>
                  </a:lnTo>
                  <a:lnTo>
                    <a:pt x="255" y="285"/>
                  </a:lnTo>
                  <a:lnTo>
                    <a:pt x="255" y="252"/>
                  </a:lnTo>
                  <a:lnTo>
                    <a:pt x="247" y="239"/>
                  </a:lnTo>
                  <a:lnTo>
                    <a:pt x="245" y="215"/>
                  </a:lnTo>
                  <a:lnTo>
                    <a:pt x="271" y="200"/>
                  </a:lnTo>
                  <a:lnTo>
                    <a:pt x="288" y="207"/>
                  </a:lnTo>
                  <a:lnTo>
                    <a:pt x="307" y="217"/>
                  </a:lnTo>
                  <a:lnTo>
                    <a:pt x="318" y="233"/>
                  </a:lnTo>
                  <a:lnTo>
                    <a:pt x="316" y="250"/>
                  </a:lnTo>
                  <a:lnTo>
                    <a:pt x="340" y="261"/>
                  </a:lnTo>
                  <a:lnTo>
                    <a:pt x="357" y="246"/>
                  </a:lnTo>
                  <a:lnTo>
                    <a:pt x="385" y="243"/>
                  </a:lnTo>
                  <a:lnTo>
                    <a:pt x="388" y="228"/>
                  </a:lnTo>
                  <a:lnTo>
                    <a:pt x="405" y="204"/>
                  </a:lnTo>
                  <a:lnTo>
                    <a:pt x="411" y="187"/>
                  </a:lnTo>
                  <a:lnTo>
                    <a:pt x="409" y="16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Freeform 58">
              <a:extLst>
                <a:ext uri="{FF2B5EF4-FFF2-40B4-BE49-F238E27FC236}">
                  <a16:creationId xmlns:a16="http://schemas.microsoft.com/office/drawing/2014/main" id="{DEB2C8FD-A893-9D46-BCBB-7B2312223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964" y="2557001"/>
              <a:ext cx="895733" cy="806926"/>
            </a:xfrm>
            <a:custGeom>
              <a:avLst/>
              <a:gdLst>
                <a:gd name="T0" fmla="*/ 65 w 585"/>
                <a:gd name="T1" fmla="*/ 232 h 527"/>
                <a:gd name="T2" fmla="*/ 56 w 585"/>
                <a:gd name="T3" fmla="*/ 206 h 527"/>
                <a:gd name="T4" fmla="*/ 13 w 585"/>
                <a:gd name="T5" fmla="*/ 193 h 527"/>
                <a:gd name="T6" fmla="*/ 28 w 585"/>
                <a:gd name="T7" fmla="*/ 167 h 527"/>
                <a:gd name="T8" fmla="*/ 0 w 585"/>
                <a:gd name="T9" fmla="*/ 135 h 527"/>
                <a:gd name="T10" fmla="*/ 28 w 585"/>
                <a:gd name="T11" fmla="*/ 98 h 527"/>
                <a:gd name="T12" fmla="*/ 58 w 585"/>
                <a:gd name="T13" fmla="*/ 96 h 527"/>
                <a:gd name="T14" fmla="*/ 91 w 585"/>
                <a:gd name="T15" fmla="*/ 74 h 527"/>
                <a:gd name="T16" fmla="*/ 112 w 585"/>
                <a:gd name="T17" fmla="*/ 39 h 527"/>
                <a:gd name="T18" fmla="*/ 162 w 585"/>
                <a:gd name="T19" fmla="*/ 5 h 527"/>
                <a:gd name="T20" fmla="*/ 197 w 585"/>
                <a:gd name="T21" fmla="*/ 5 h 527"/>
                <a:gd name="T22" fmla="*/ 236 w 585"/>
                <a:gd name="T23" fmla="*/ 5 h 527"/>
                <a:gd name="T24" fmla="*/ 273 w 585"/>
                <a:gd name="T25" fmla="*/ 13 h 527"/>
                <a:gd name="T26" fmla="*/ 286 w 585"/>
                <a:gd name="T27" fmla="*/ 35 h 527"/>
                <a:gd name="T28" fmla="*/ 279 w 585"/>
                <a:gd name="T29" fmla="*/ 89 h 527"/>
                <a:gd name="T30" fmla="*/ 271 w 585"/>
                <a:gd name="T31" fmla="*/ 109 h 527"/>
                <a:gd name="T32" fmla="*/ 286 w 585"/>
                <a:gd name="T33" fmla="*/ 152 h 527"/>
                <a:gd name="T34" fmla="*/ 301 w 585"/>
                <a:gd name="T35" fmla="*/ 178 h 527"/>
                <a:gd name="T36" fmla="*/ 312 w 585"/>
                <a:gd name="T37" fmla="*/ 195 h 527"/>
                <a:gd name="T38" fmla="*/ 334 w 585"/>
                <a:gd name="T39" fmla="*/ 209 h 527"/>
                <a:gd name="T40" fmla="*/ 347 w 585"/>
                <a:gd name="T41" fmla="*/ 235 h 527"/>
                <a:gd name="T42" fmla="*/ 388 w 585"/>
                <a:gd name="T43" fmla="*/ 245 h 527"/>
                <a:gd name="T44" fmla="*/ 409 w 585"/>
                <a:gd name="T45" fmla="*/ 258 h 527"/>
                <a:gd name="T46" fmla="*/ 425 w 585"/>
                <a:gd name="T47" fmla="*/ 289 h 527"/>
                <a:gd name="T48" fmla="*/ 433 w 585"/>
                <a:gd name="T49" fmla="*/ 310 h 527"/>
                <a:gd name="T50" fmla="*/ 461 w 585"/>
                <a:gd name="T51" fmla="*/ 317 h 527"/>
                <a:gd name="T52" fmla="*/ 472 w 585"/>
                <a:gd name="T53" fmla="*/ 313 h 527"/>
                <a:gd name="T54" fmla="*/ 483 w 585"/>
                <a:gd name="T55" fmla="*/ 330 h 527"/>
                <a:gd name="T56" fmla="*/ 498 w 585"/>
                <a:gd name="T57" fmla="*/ 339 h 527"/>
                <a:gd name="T58" fmla="*/ 509 w 585"/>
                <a:gd name="T59" fmla="*/ 358 h 527"/>
                <a:gd name="T60" fmla="*/ 531 w 585"/>
                <a:gd name="T61" fmla="*/ 356 h 527"/>
                <a:gd name="T62" fmla="*/ 548 w 585"/>
                <a:gd name="T63" fmla="*/ 354 h 527"/>
                <a:gd name="T64" fmla="*/ 544 w 585"/>
                <a:gd name="T65" fmla="*/ 378 h 527"/>
                <a:gd name="T66" fmla="*/ 557 w 585"/>
                <a:gd name="T67" fmla="*/ 395 h 527"/>
                <a:gd name="T68" fmla="*/ 579 w 585"/>
                <a:gd name="T69" fmla="*/ 402 h 527"/>
                <a:gd name="T70" fmla="*/ 585 w 585"/>
                <a:gd name="T71" fmla="*/ 428 h 527"/>
                <a:gd name="T72" fmla="*/ 540 w 585"/>
                <a:gd name="T73" fmla="*/ 467 h 527"/>
                <a:gd name="T74" fmla="*/ 505 w 585"/>
                <a:gd name="T75" fmla="*/ 462 h 527"/>
                <a:gd name="T76" fmla="*/ 509 w 585"/>
                <a:gd name="T77" fmla="*/ 499 h 527"/>
                <a:gd name="T78" fmla="*/ 498 w 585"/>
                <a:gd name="T79" fmla="*/ 527 h 527"/>
                <a:gd name="T80" fmla="*/ 457 w 585"/>
                <a:gd name="T81" fmla="*/ 523 h 527"/>
                <a:gd name="T82" fmla="*/ 420 w 585"/>
                <a:gd name="T83" fmla="*/ 523 h 527"/>
                <a:gd name="T84" fmla="*/ 383 w 585"/>
                <a:gd name="T85" fmla="*/ 482 h 527"/>
                <a:gd name="T86" fmla="*/ 360 w 585"/>
                <a:gd name="T87" fmla="*/ 447 h 527"/>
                <a:gd name="T88" fmla="*/ 308 w 585"/>
                <a:gd name="T89" fmla="*/ 412 h 527"/>
                <a:gd name="T90" fmla="*/ 271 w 585"/>
                <a:gd name="T91" fmla="*/ 386 h 527"/>
                <a:gd name="T92" fmla="*/ 217 w 585"/>
                <a:gd name="T93" fmla="*/ 376 h 527"/>
                <a:gd name="T94" fmla="*/ 165 w 585"/>
                <a:gd name="T95" fmla="*/ 354 h 527"/>
                <a:gd name="T96" fmla="*/ 169 w 585"/>
                <a:gd name="T97" fmla="*/ 306 h 527"/>
                <a:gd name="T98" fmla="*/ 136 w 585"/>
                <a:gd name="T99" fmla="*/ 291 h 527"/>
                <a:gd name="T100" fmla="*/ 99 w 585"/>
                <a:gd name="T101" fmla="*/ 254 h 527"/>
                <a:gd name="T102" fmla="*/ 63 w 585"/>
                <a:gd name="T103" fmla="*/ 25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5" h="527">
                  <a:moveTo>
                    <a:pt x="63" y="256"/>
                  </a:moveTo>
                  <a:lnTo>
                    <a:pt x="65" y="232"/>
                  </a:lnTo>
                  <a:lnTo>
                    <a:pt x="73" y="213"/>
                  </a:lnTo>
                  <a:lnTo>
                    <a:pt x="56" y="206"/>
                  </a:lnTo>
                  <a:lnTo>
                    <a:pt x="37" y="206"/>
                  </a:lnTo>
                  <a:lnTo>
                    <a:pt x="13" y="193"/>
                  </a:lnTo>
                  <a:lnTo>
                    <a:pt x="24" y="185"/>
                  </a:lnTo>
                  <a:lnTo>
                    <a:pt x="28" y="167"/>
                  </a:lnTo>
                  <a:lnTo>
                    <a:pt x="15" y="141"/>
                  </a:lnTo>
                  <a:lnTo>
                    <a:pt x="0" y="135"/>
                  </a:lnTo>
                  <a:lnTo>
                    <a:pt x="15" y="111"/>
                  </a:lnTo>
                  <a:lnTo>
                    <a:pt x="28" y="98"/>
                  </a:lnTo>
                  <a:lnTo>
                    <a:pt x="50" y="104"/>
                  </a:lnTo>
                  <a:lnTo>
                    <a:pt x="58" y="96"/>
                  </a:lnTo>
                  <a:lnTo>
                    <a:pt x="73" y="91"/>
                  </a:lnTo>
                  <a:lnTo>
                    <a:pt x="91" y="74"/>
                  </a:lnTo>
                  <a:lnTo>
                    <a:pt x="99" y="59"/>
                  </a:lnTo>
                  <a:lnTo>
                    <a:pt x="112" y="39"/>
                  </a:lnTo>
                  <a:lnTo>
                    <a:pt x="141" y="28"/>
                  </a:lnTo>
                  <a:lnTo>
                    <a:pt x="162" y="5"/>
                  </a:lnTo>
                  <a:lnTo>
                    <a:pt x="173" y="13"/>
                  </a:lnTo>
                  <a:lnTo>
                    <a:pt x="197" y="5"/>
                  </a:lnTo>
                  <a:lnTo>
                    <a:pt x="217" y="0"/>
                  </a:lnTo>
                  <a:lnTo>
                    <a:pt x="236" y="5"/>
                  </a:lnTo>
                  <a:lnTo>
                    <a:pt x="253" y="15"/>
                  </a:lnTo>
                  <a:lnTo>
                    <a:pt x="273" y="13"/>
                  </a:lnTo>
                  <a:lnTo>
                    <a:pt x="286" y="24"/>
                  </a:lnTo>
                  <a:lnTo>
                    <a:pt x="286" y="35"/>
                  </a:lnTo>
                  <a:lnTo>
                    <a:pt x="301" y="54"/>
                  </a:lnTo>
                  <a:lnTo>
                    <a:pt x="279" y="89"/>
                  </a:lnTo>
                  <a:lnTo>
                    <a:pt x="282" y="100"/>
                  </a:lnTo>
                  <a:lnTo>
                    <a:pt x="271" y="109"/>
                  </a:lnTo>
                  <a:lnTo>
                    <a:pt x="273" y="141"/>
                  </a:lnTo>
                  <a:lnTo>
                    <a:pt x="286" y="152"/>
                  </a:lnTo>
                  <a:lnTo>
                    <a:pt x="284" y="167"/>
                  </a:lnTo>
                  <a:lnTo>
                    <a:pt x="301" y="178"/>
                  </a:lnTo>
                  <a:lnTo>
                    <a:pt x="305" y="191"/>
                  </a:lnTo>
                  <a:lnTo>
                    <a:pt x="312" y="195"/>
                  </a:lnTo>
                  <a:lnTo>
                    <a:pt x="323" y="209"/>
                  </a:lnTo>
                  <a:lnTo>
                    <a:pt x="334" y="209"/>
                  </a:lnTo>
                  <a:lnTo>
                    <a:pt x="344" y="219"/>
                  </a:lnTo>
                  <a:lnTo>
                    <a:pt x="347" y="235"/>
                  </a:lnTo>
                  <a:lnTo>
                    <a:pt x="370" y="239"/>
                  </a:lnTo>
                  <a:lnTo>
                    <a:pt x="388" y="245"/>
                  </a:lnTo>
                  <a:lnTo>
                    <a:pt x="394" y="254"/>
                  </a:lnTo>
                  <a:lnTo>
                    <a:pt x="409" y="258"/>
                  </a:lnTo>
                  <a:lnTo>
                    <a:pt x="414" y="274"/>
                  </a:lnTo>
                  <a:lnTo>
                    <a:pt x="425" y="289"/>
                  </a:lnTo>
                  <a:lnTo>
                    <a:pt x="433" y="297"/>
                  </a:lnTo>
                  <a:lnTo>
                    <a:pt x="433" y="310"/>
                  </a:lnTo>
                  <a:lnTo>
                    <a:pt x="442" y="315"/>
                  </a:lnTo>
                  <a:lnTo>
                    <a:pt x="461" y="317"/>
                  </a:lnTo>
                  <a:lnTo>
                    <a:pt x="464" y="308"/>
                  </a:lnTo>
                  <a:lnTo>
                    <a:pt x="472" y="313"/>
                  </a:lnTo>
                  <a:lnTo>
                    <a:pt x="485" y="315"/>
                  </a:lnTo>
                  <a:lnTo>
                    <a:pt x="483" y="330"/>
                  </a:lnTo>
                  <a:lnTo>
                    <a:pt x="490" y="339"/>
                  </a:lnTo>
                  <a:lnTo>
                    <a:pt x="498" y="339"/>
                  </a:lnTo>
                  <a:lnTo>
                    <a:pt x="496" y="350"/>
                  </a:lnTo>
                  <a:lnTo>
                    <a:pt x="509" y="358"/>
                  </a:lnTo>
                  <a:lnTo>
                    <a:pt x="518" y="367"/>
                  </a:lnTo>
                  <a:lnTo>
                    <a:pt x="531" y="356"/>
                  </a:lnTo>
                  <a:lnTo>
                    <a:pt x="537" y="345"/>
                  </a:lnTo>
                  <a:lnTo>
                    <a:pt x="548" y="354"/>
                  </a:lnTo>
                  <a:lnTo>
                    <a:pt x="557" y="369"/>
                  </a:lnTo>
                  <a:lnTo>
                    <a:pt x="544" y="378"/>
                  </a:lnTo>
                  <a:lnTo>
                    <a:pt x="557" y="389"/>
                  </a:lnTo>
                  <a:lnTo>
                    <a:pt x="557" y="395"/>
                  </a:lnTo>
                  <a:lnTo>
                    <a:pt x="568" y="395"/>
                  </a:lnTo>
                  <a:lnTo>
                    <a:pt x="579" y="402"/>
                  </a:lnTo>
                  <a:lnTo>
                    <a:pt x="572" y="408"/>
                  </a:lnTo>
                  <a:lnTo>
                    <a:pt x="585" y="428"/>
                  </a:lnTo>
                  <a:lnTo>
                    <a:pt x="557" y="451"/>
                  </a:lnTo>
                  <a:lnTo>
                    <a:pt x="540" y="467"/>
                  </a:lnTo>
                  <a:lnTo>
                    <a:pt x="518" y="454"/>
                  </a:lnTo>
                  <a:lnTo>
                    <a:pt x="505" y="462"/>
                  </a:lnTo>
                  <a:lnTo>
                    <a:pt x="527" y="493"/>
                  </a:lnTo>
                  <a:lnTo>
                    <a:pt x="509" y="499"/>
                  </a:lnTo>
                  <a:lnTo>
                    <a:pt x="507" y="521"/>
                  </a:lnTo>
                  <a:lnTo>
                    <a:pt x="498" y="527"/>
                  </a:lnTo>
                  <a:lnTo>
                    <a:pt x="474" y="501"/>
                  </a:lnTo>
                  <a:lnTo>
                    <a:pt x="457" y="523"/>
                  </a:lnTo>
                  <a:lnTo>
                    <a:pt x="431" y="512"/>
                  </a:lnTo>
                  <a:lnTo>
                    <a:pt x="420" y="523"/>
                  </a:lnTo>
                  <a:lnTo>
                    <a:pt x="405" y="497"/>
                  </a:lnTo>
                  <a:lnTo>
                    <a:pt x="383" y="482"/>
                  </a:lnTo>
                  <a:lnTo>
                    <a:pt x="364" y="471"/>
                  </a:lnTo>
                  <a:lnTo>
                    <a:pt x="360" y="447"/>
                  </a:lnTo>
                  <a:lnTo>
                    <a:pt x="338" y="421"/>
                  </a:lnTo>
                  <a:lnTo>
                    <a:pt x="308" y="412"/>
                  </a:lnTo>
                  <a:lnTo>
                    <a:pt x="297" y="378"/>
                  </a:lnTo>
                  <a:lnTo>
                    <a:pt x="271" y="386"/>
                  </a:lnTo>
                  <a:lnTo>
                    <a:pt x="247" y="371"/>
                  </a:lnTo>
                  <a:lnTo>
                    <a:pt x="217" y="376"/>
                  </a:lnTo>
                  <a:lnTo>
                    <a:pt x="191" y="384"/>
                  </a:lnTo>
                  <a:lnTo>
                    <a:pt x="165" y="354"/>
                  </a:lnTo>
                  <a:lnTo>
                    <a:pt x="167" y="328"/>
                  </a:lnTo>
                  <a:lnTo>
                    <a:pt x="169" y="306"/>
                  </a:lnTo>
                  <a:lnTo>
                    <a:pt x="149" y="282"/>
                  </a:lnTo>
                  <a:lnTo>
                    <a:pt x="136" y="291"/>
                  </a:lnTo>
                  <a:lnTo>
                    <a:pt x="110" y="269"/>
                  </a:lnTo>
                  <a:lnTo>
                    <a:pt x="99" y="254"/>
                  </a:lnTo>
                  <a:lnTo>
                    <a:pt x="76" y="254"/>
                  </a:lnTo>
                  <a:lnTo>
                    <a:pt x="63" y="25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59">
              <a:extLst>
                <a:ext uri="{FF2B5EF4-FFF2-40B4-BE49-F238E27FC236}">
                  <a16:creationId xmlns:a16="http://schemas.microsoft.com/office/drawing/2014/main" id="{41136B93-408B-0543-BA98-6A73CC766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342" y="2945918"/>
              <a:ext cx="372075" cy="306234"/>
            </a:xfrm>
            <a:custGeom>
              <a:avLst/>
              <a:gdLst>
                <a:gd name="T0" fmla="*/ 89 w 243"/>
                <a:gd name="T1" fmla="*/ 9 h 200"/>
                <a:gd name="T2" fmla="*/ 115 w 243"/>
                <a:gd name="T3" fmla="*/ 2 h 200"/>
                <a:gd name="T4" fmla="*/ 128 w 243"/>
                <a:gd name="T5" fmla="*/ 0 h 200"/>
                <a:gd name="T6" fmla="*/ 151 w 243"/>
                <a:gd name="T7" fmla="*/ 0 h 200"/>
                <a:gd name="T8" fmla="*/ 162 w 243"/>
                <a:gd name="T9" fmla="*/ 15 h 200"/>
                <a:gd name="T10" fmla="*/ 188 w 243"/>
                <a:gd name="T11" fmla="*/ 37 h 200"/>
                <a:gd name="T12" fmla="*/ 201 w 243"/>
                <a:gd name="T13" fmla="*/ 28 h 200"/>
                <a:gd name="T14" fmla="*/ 221 w 243"/>
                <a:gd name="T15" fmla="*/ 52 h 200"/>
                <a:gd name="T16" fmla="*/ 217 w 243"/>
                <a:gd name="T17" fmla="*/ 100 h 200"/>
                <a:gd name="T18" fmla="*/ 243 w 243"/>
                <a:gd name="T19" fmla="*/ 130 h 200"/>
                <a:gd name="T20" fmla="*/ 240 w 243"/>
                <a:gd name="T21" fmla="*/ 152 h 200"/>
                <a:gd name="T22" fmla="*/ 208 w 243"/>
                <a:gd name="T23" fmla="*/ 148 h 200"/>
                <a:gd name="T24" fmla="*/ 199 w 243"/>
                <a:gd name="T25" fmla="*/ 165 h 200"/>
                <a:gd name="T26" fmla="*/ 184 w 243"/>
                <a:gd name="T27" fmla="*/ 163 h 200"/>
                <a:gd name="T28" fmla="*/ 158 w 243"/>
                <a:gd name="T29" fmla="*/ 184 h 200"/>
                <a:gd name="T30" fmla="*/ 143 w 243"/>
                <a:gd name="T31" fmla="*/ 182 h 200"/>
                <a:gd name="T32" fmla="*/ 136 w 243"/>
                <a:gd name="T33" fmla="*/ 200 h 200"/>
                <a:gd name="T34" fmla="*/ 112 w 243"/>
                <a:gd name="T35" fmla="*/ 191 h 200"/>
                <a:gd name="T36" fmla="*/ 102 w 243"/>
                <a:gd name="T37" fmla="*/ 178 h 200"/>
                <a:gd name="T38" fmla="*/ 76 w 243"/>
                <a:gd name="T39" fmla="*/ 176 h 200"/>
                <a:gd name="T40" fmla="*/ 56 w 243"/>
                <a:gd name="T41" fmla="*/ 191 h 200"/>
                <a:gd name="T42" fmla="*/ 37 w 243"/>
                <a:gd name="T43" fmla="*/ 189 h 200"/>
                <a:gd name="T44" fmla="*/ 26 w 243"/>
                <a:gd name="T45" fmla="*/ 197 h 200"/>
                <a:gd name="T46" fmla="*/ 13 w 243"/>
                <a:gd name="T47" fmla="*/ 182 h 200"/>
                <a:gd name="T48" fmla="*/ 2 w 243"/>
                <a:gd name="T49" fmla="*/ 169 h 200"/>
                <a:gd name="T50" fmla="*/ 0 w 243"/>
                <a:gd name="T51" fmla="*/ 158 h 200"/>
                <a:gd name="T52" fmla="*/ 0 w 243"/>
                <a:gd name="T53" fmla="*/ 143 h 200"/>
                <a:gd name="T54" fmla="*/ 8 w 243"/>
                <a:gd name="T55" fmla="*/ 132 h 200"/>
                <a:gd name="T56" fmla="*/ 24 w 243"/>
                <a:gd name="T57" fmla="*/ 122 h 200"/>
                <a:gd name="T58" fmla="*/ 47 w 243"/>
                <a:gd name="T59" fmla="*/ 111 h 200"/>
                <a:gd name="T60" fmla="*/ 41 w 243"/>
                <a:gd name="T61" fmla="*/ 89 h 200"/>
                <a:gd name="T62" fmla="*/ 43 w 243"/>
                <a:gd name="T63" fmla="*/ 78 h 200"/>
                <a:gd name="T64" fmla="*/ 56 w 243"/>
                <a:gd name="T65" fmla="*/ 67 h 200"/>
                <a:gd name="T66" fmla="*/ 54 w 243"/>
                <a:gd name="T67" fmla="*/ 46 h 200"/>
                <a:gd name="T68" fmla="*/ 63 w 243"/>
                <a:gd name="T69" fmla="*/ 30 h 200"/>
                <a:gd name="T70" fmla="*/ 80 w 243"/>
                <a:gd name="T71" fmla="*/ 33 h 200"/>
                <a:gd name="T72" fmla="*/ 89 w 243"/>
                <a:gd name="T73" fmla="*/ 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00">
                  <a:moveTo>
                    <a:pt x="89" y="9"/>
                  </a:moveTo>
                  <a:lnTo>
                    <a:pt x="115" y="2"/>
                  </a:lnTo>
                  <a:lnTo>
                    <a:pt x="128" y="0"/>
                  </a:lnTo>
                  <a:lnTo>
                    <a:pt x="151" y="0"/>
                  </a:lnTo>
                  <a:lnTo>
                    <a:pt x="162" y="15"/>
                  </a:lnTo>
                  <a:lnTo>
                    <a:pt x="188" y="37"/>
                  </a:lnTo>
                  <a:lnTo>
                    <a:pt x="201" y="28"/>
                  </a:lnTo>
                  <a:lnTo>
                    <a:pt x="221" y="52"/>
                  </a:lnTo>
                  <a:lnTo>
                    <a:pt x="217" y="100"/>
                  </a:lnTo>
                  <a:lnTo>
                    <a:pt x="243" y="130"/>
                  </a:lnTo>
                  <a:lnTo>
                    <a:pt x="240" y="152"/>
                  </a:lnTo>
                  <a:lnTo>
                    <a:pt x="208" y="148"/>
                  </a:lnTo>
                  <a:lnTo>
                    <a:pt x="199" y="165"/>
                  </a:lnTo>
                  <a:lnTo>
                    <a:pt x="184" y="163"/>
                  </a:lnTo>
                  <a:lnTo>
                    <a:pt x="158" y="184"/>
                  </a:lnTo>
                  <a:lnTo>
                    <a:pt x="143" y="182"/>
                  </a:lnTo>
                  <a:lnTo>
                    <a:pt x="136" y="200"/>
                  </a:lnTo>
                  <a:lnTo>
                    <a:pt x="112" y="191"/>
                  </a:lnTo>
                  <a:lnTo>
                    <a:pt x="102" y="178"/>
                  </a:lnTo>
                  <a:lnTo>
                    <a:pt x="76" y="176"/>
                  </a:lnTo>
                  <a:lnTo>
                    <a:pt x="56" y="191"/>
                  </a:lnTo>
                  <a:lnTo>
                    <a:pt x="37" y="189"/>
                  </a:lnTo>
                  <a:lnTo>
                    <a:pt x="26" y="197"/>
                  </a:lnTo>
                  <a:lnTo>
                    <a:pt x="13" y="182"/>
                  </a:lnTo>
                  <a:lnTo>
                    <a:pt x="2" y="169"/>
                  </a:lnTo>
                  <a:lnTo>
                    <a:pt x="0" y="158"/>
                  </a:lnTo>
                  <a:lnTo>
                    <a:pt x="0" y="143"/>
                  </a:lnTo>
                  <a:lnTo>
                    <a:pt x="8" y="132"/>
                  </a:lnTo>
                  <a:lnTo>
                    <a:pt x="24" y="122"/>
                  </a:lnTo>
                  <a:lnTo>
                    <a:pt x="47" y="111"/>
                  </a:lnTo>
                  <a:lnTo>
                    <a:pt x="41" y="89"/>
                  </a:lnTo>
                  <a:lnTo>
                    <a:pt x="43" y="78"/>
                  </a:lnTo>
                  <a:lnTo>
                    <a:pt x="56" y="67"/>
                  </a:lnTo>
                  <a:lnTo>
                    <a:pt x="54" y="46"/>
                  </a:lnTo>
                  <a:lnTo>
                    <a:pt x="63" y="30"/>
                  </a:lnTo>
                  <a:lnTo>
                    <a:pt x="80" y="33"/>
                  </a:lnTo>
                  <a:lnTo>
                    <a:pt x="89" y="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Freeform 60">
              <a:extLst>
                <a:ext uri="{FF2B5EF4-FFF2-40B4-BE49-F238E27FC236}">
                  <a16:creationId xmlns:a16="http://schemas.microsoft.com/office/drawing/2014/main" id="{F9BBE516-BAF0-1F44-A926-1F490F3E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582" y="3125065"/>
              <a:ext cx="633905" cy="379730"/>
            </a:xfrm>
            <a:custGeom>
              <a:avLst/>
              <a:gdLst>
                <a:gd name="T0" fmla="*/ 399 w 414"/>
                <a:gd name="T1" fmla="*/ 172 h 248"/>
                <a:gd name="T2" fmla="*/ 414 w 414"/>
                <a:gd name="T3" fmla="*/ 156 h 248"/>
                <a:gd name="T4" fmla="*/ 390 w 414"/>
                <a:gd name="T5" fmla="*/ 130 h 248"/>
                <a:gd name="T6" fmla="*/ 373 w 414"/>
                <a:gd name="T7" fmla="*/ 152 h 248"/>
                <a:gd name="T8" fmla="*/ 347 w 414"/>
                <a:gd name="T9" fmla="*/ 141 h 248"/>
                <a:gd name="T10" fmla="*/ 336 w 414"/>
                <a:gd name="T11" fmla="*/ 152 h 248"/>
                <a:gd name="T12" fmla="*/ 321 w 414"/>
                <a:gd name="T13" fmla="*/ 126 h 248"/>
                <a:gd name="T14" fmla="*/ 280 w 414"/>
                <a:gd name="T15" fmla="*/ 100 h 248"/>
                <a:gd name="T16" fmla="*/ 276 w 414"/>
                <a:gd name="T17" fmla="*/ 76 h 248"/>
                <a:gd name="T18" fmla="*/ 254 w 414"/>
                <a:gd name="T19" fmla="*/ 50 h 248"/>
                <a:gd name="T20" fmla="*/ 224 w 414"/>
                <a:gd name="T21" fmla="*/ 41 h 248"/>
                <a:gd name="T22" fmla="*/ 213 w 414"/>
                <a:gd name="T23" fmla="*/ 7 h 248"/>
                <a:gd name="T24" fmla="*/ 187 w 414"/>
                <a:gd name="T25" fmla="*/ 15 h 248"/>
                <a:gd name="T26" fmla="*/ 163 w 414"/>
                <a:gd name="T27" fmla="*/ 0 h 248"/>
                <a:gd name="T28" fmla="*/ 133 w 414"/>
                <a:gd name="T29" fmla="*/ 5 h 248"/>
                <a:gd name="T30" fmla="*/ 107 w 414"/>
                <a:gd name="T31" fmla="*/ 13 h 248"/>
                <a:gd name="T32" fmla="*/ 104 w 414"/>
                <a:gd name="T33" fmla="*/ 35 h 248"/>
                <a:gd name="T34" fmla="*/ 72 w 414"/>
                <a:gd name="T35" fmla="*/ 31 h 248"/>
                <a:gd name="T36" fmla="*/ 63 w 414"/>
                <a:gd name="T37" fmla="*/ 48 h 248"/>
                <a:gd name="T38" fmla="*/ 48 w 414"/>
                <a:gd name="T39" fmla="*/ 46 h 248"/>
                <a:gd name="T40" fmla="*/ 22 w 414"/>
                <a:gd name="T41" fmla="*/ 67 h 248"/>
                <a:gd name="T42" fmla="*/ 7 w 414"/>
                <a:gd name="T43" fmla="*/ 65 h 248"/>
                <a:gd name="T44" fmla="*/ 0 w 414"/>
                <a:gd name="T45" fmla="*/ 83 h 248"/>
                <a:gd name="T46" fmla="*/ 13 w 414"/>
                <a:gd name="T47" fmla="*/ 98 h 248"/>
                <a:gd name="T48" fmla="*/ 35 w 414"/>
                <a:gd name="T49" fmla="*/ 100 h 248"/>
                <a:gd name="T50" fmla="*/ 44 w 414"/>
                <a:gd name="T51" fmla="*/ 113 h 248"/>
                <a:gd name="T52" fmla="*/ 61 w 414"/>
                <a:gd name="T53" fmla="*/ 98 h 248"/>
                <a:gd name="T54" fmla="*/ 72 w 414"/>
                <a:gd name="T55" fmla="*/ 100 h 248"/>
                <a:gd name="T56" fmla="*/ 76 w 414"/>
                <a:gd name="T57" fmla="*/ 124 h 248"/>
                <a:gd name="T58" fmla="*/ 100 w 414"/>
                <a:gd name="T59" fmla="*/ 143 h 248"/>
                <a:gd name="T60" fmla="*/ 115 w 414"/>
                <a:gd name="T61" fmla="*/ 146 h 248"/>
                <a:gd name="T62" fmla="*/ 113 w 414"/>
                <a:gd name="T63" fmla="*/ 172 h 248"/>
                <a:gd name="T64" fmla="*/ 135 w 414"/>
                <a:gd name="T65" fmla="*/ 185 h 248"/>
                <a:gd name="T66" fmla="*/ 133 w 414"/>
                <a:gd name="T67" fmla="*/ 206 h 248"/>
                <a:gd name="T68" fmla="*/ 159 w 414"/>
                <a:gd name="T69" fmla="*/ 217 h 248"/>
                <a:gd name="T70" fmla="*/ 198 w 414"/>
                <a:gd name="T71" fmla="*/ 211 h 248"/>
                <a:gd name="T72" fmla="*/ 211 w 414"/>
                <a:gd name="T73" fmla="*/ 200 h 248"/>
                <a:gd name="T74" fmla="*/ 232 w 414"/>
                <a:gd name="T75" fmla="*/ 202 h 248"/>
                <a:gd name="T76" fmla="*/ 239 w 414"/>
                <a:gd name="T77" fmla="*/ 221 h 248"/>
                <a:gd name="T78" fmla="*/ 250 w 414"/>
                <a:gd name="T79" fmla="*/ 237 h 248"/>
                <a:gd name="T80" fmla="*/ 271 w 414"/>
                <a:gd name="T81" fmla="*/ 239 h 248"/>
                <a:gd name="T82" fmla="*/ 280 w 414"/>
                <a:gd name="T83" fmla="*/ 248 h 248"/>
                <a:gd name="T84" fmla="*/ 299 w 414"/>
                <a:gd name="T85" fmla="*/ 230 h 248"/>
                <a:gd name="T86" fmla="*/ 330 w 414"/>
                <a:gd name="T87" fmla="*/ 224 h 248"/>
                <a:gd name="T88" fmla="*/ 341 w 414"/>
                <a:gd name="T89" fmla="*/ 237 h 248"/>
                <a:gd name="T90" fmla="*/ 356 w 414"/>
                <a:gd name="T91" fmla="*/ 224 h 248"/>
                <a:gd name="T92" fmla="*/ 388 w 414"/>
                <a:gd name="T93" fmla="*/ 228 h 248"/>
                <a:gd name="T94" fmla="*/ 399 w 414"/>
                <a:gd name="T95" fmla="*/ 17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248">
                  <a:moveTo>
                    <a:pt x="399" y="172"/>
                  </a:moveTo>
                  <a:lnTo>
                    <a:pt x="414" y="156"/>
                  </a:lnTo>
                  <a:lnTo>
                    <a:pt x="390" y="130"/>
                  </a:lnTo>
                  <a:lnTo>
                    <a:pt x="373" y="152"/>
                  </a:lnTo>
                  <a:lnTo>
                    <a:pt x="347" y="141"/>
                  </a:lnTo>
                  <a:lnTo>
                    <a:pt x="336" y="152"/>
                  </a:lnTo>
                  <a:lnTo>
                    <a:pt x="321" y="126"/>
                  </a:lnTo>
                  <a:lnTo>
                    <a:pt x="280" y="100"/>
                  </a:lnTo>
                  <a:lnTo>
                    <a:pt x="276" y="76"/>
                  </a:lnTo>
                  <a:lnTo>
                    <a:pt x="254" y="50"/>
                  </a:lnTo>
                  <a:lnTo>
                    <a:pt x="224" y="41"/>
                  </a:lnTo>
                  <a:lnTo>
                    <a:pt x="213" y="7"/>
                  </a:lnTo>
                  <a:lnTo>
                    <a:pt x="187" y="15"/>
                  </a:lnTo>
                  <a:lnTo>
                    <a:pt x="163" y="0"/>
                  </a:lnTo>
                  <a:lnTo>
                    <a:pt x="133" y="5"/>
                  </a:lnTo>
                  <a:lnTo>
                    <a:pt x="107" y="13"/>
                  </a:lnTo>
                  <a:lnTo>
                    <a:pt x="104" y="35"/>
                  </a:lnTo>
                  <a:lnTo>
                    <a:pt x="72" y="31"/>
                  </a:lnTo>
                  <a:lnTo>
                    <a:pt x="63" y="48"/>
                  </a:lnTo>
                  <a:lnTo>
                    <a:pt x="48" y="46"/>
                  </a:lnTo>
                  <a:lnTo>
                    <a:pt x="22" y="67"/>
                  </a:lnTo>
                  <a:lnTo>
                    <a:pt x="7" y="65"/>
                  </a:lnTo>
                  <a:lnTo>
                    <a:pt x="0" y="83"/>
                  </a:lnTo>
                  <a:lnTo>
                    <a:pt x="13" y="98"/>
                  </a:lnTo>
                  <a:lnTo>
                    <a:pt x="35" y="100"/>
                  </a:lnTo>
                  <a:lnTo>
                    <a:pt x="44" y="113"/>
                  </a:lnTo>
                  <a:lnTo>
                    <a:pt x="61" y="98"/>
                  </a:lnTo>
                  <a:lnTo>
                    <a:pt x="72" y="100"/>
                  </a:lnTo>
                  <a:lnTo>
                    <a:pt x="76" y="124"/>
                  </a:lnTo>
                  <a:lnTo>
                    <a:pt x="100" y="143"/>
                  </a:lnTo>
                  <a:lnTo>
                    <a:pt x="115" y="146"/>
                  </a:lnTo>
                  <a:lnTo>
                    <a:pt x="113" y="172"/>
                  </a:lnTo>
                  <a:lnTo>
                    <a:pt x="135" y="185"/>
                  </a:lnTo>
                  <a:lnTo>
                    <a:pt x="133" y="206"/>
                  </a:lnTo>
                  <a:lnTo>
                    <a:pt x="159" y="217"/>
                  </a:lnTo>
                  <a:lnTo>
                    <a:pt x="198" y="211"/>
                  </a:lnTo>
                  <a:lnTo>
                    <a:pt x="211" y="200"/>
                  </a:lnTo>
                  <a:lnTo>
                    <a:pt x="232" y="202"/>
                  </a:lnTo>
                  <a:lnTo>
                    <a:pt x="239" y="221"/>
                  </a:lnTo>
                  <a:lnTo>
                    <a:pt x="250" y="237"/>
                  </a:lnTo>
                  <a:lnTo>
                    <a:pt x="271" y="239"/>
                  </a:lnTo>
                  <a:lnTo>
                    <a:pt x="280" y="248"/>
                  </a:lnTo>
                  <a:lnTo>
                    <a:pt x="299" y="230"/>
                  </a:lnTo>
                  <a:lnTo>
                    <a:pt x="330" y="224"/>
                  </a:lnTo>
                  <a:lnTo>
                    <a:pt x="341" y="237"/>
                  </a:lnTo>
                  <a:lnTo>
                    <a:pt x="356" y="224"/>
                  </a:lnTo>
                  <a:lnTo>
                    <a:pt x="388" y="228"/>
                  </a:lnTo>
                  <a:lnTo>
                    <a:pt x="399" y="17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61">
              <a:extLst>
                <a:ext uri="{FF2B5EF4-FFF2-40B4-BE49-F238E27FC236}">
                  <a16:creationId xmlns:a16="http://schemas.microsoft.com/office/drawing/2014/main" id="{DCF468B8-CE45-524F-A698-D58132E9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025" y="3215405"/>
              <a:ext cx="332263" cy="312360"/>
            </a:xfrm>
            <a:custGeom>
              <a:avLst/>
              <a:gdLst>
                <a:gd name="T0" fmla="*/ 2 w 217"/>
                <a:gd name="T1" fmla="*/ 15 h 204"/>
                <a:gd name="T2" fmla="*/ 22 w 217"/>
                <a:gd name="T3" fmla="*/ 0 h 204"/>
                <a:gd name="T4" fmla="*/ 48 w 217"/>
                <a:gd name="T5" fmla="*/ 2 h 204"/>
                <a:gd name="T6" fmla="*/ 58 w 217"/>
                <a:gd name="T7" fmla="*/ 15 h 204"/>
                <a:gd name="T8" fmla="*/ 82 w 217"/>
                <a:gd name="T9" fmla="*/ 24 h 204"/>
                <a:gd name="T10" fmla="*/ 95 w 217"/>
                <a:gd name="T11" fmla="*/ 39 h 204"/>
                <a:gd name="T12" fmla="*/ 117 w 217"/>
                <a:gd name="T13" fmla="*/ 41 h 204"/>
                <a:gd name="T14" fmla="*/ 126 w 217"/>
                <a:gd name="T15" fmla="*/ 54 h 204"/>
                <a:gd name="T16" fmla="*/ 143 w 217"/>
                <a:gd name="T17" fmla="*/ 39 h 204"/>
                <a:gd name="T18" fmla="*/ 154 w 217"/>
                <a:gd name="T19" fmla="*/ 41 h 204"/>
                <a:gd name="T20" fmla="*/ 158 w 217"/>
                <a:gd name="T21" fmla="*/ 65 h 204"/>
                <a:gd name="T22" fmla="*/ 182 w 217"/>
                <a:gd name="T23" fmla="*/ 84 h 204"/>
                <a:gd name="T24" fmla="*/ 197 w 217"/>
                <a:gd name="T25" fmla="*/ 87 h 204"/>
                <a:gd name="T26" fmla="*/ 195 w 217"/>
                <a:gd name="T27" fmla="*/ 113 h 204"/>
                <a:gd name="T28" fmla="*/ 217 w 217"/>
                <a:gd name="T29" fmla="*/ 126 h 204"/>
                <a:gd name="T30" fmla="*/ 215 w 217"/>
                <a:gd name="T31" fmla="*/ 147 h 204"/>
                <a:gd name="T32" fmla="*/ 191 w 217"/>
                <a:gd name="T33" fmla="*/ 145 h 204"/>
                <a:gd name="T34" fmla="*/ 178 w 217"/>
                <a:gd name="T35" fmla="*/ 169 h 204"/>
                <a:gd name="T36" fmla="*/ 154 w 217"/>
                <a:gd name="T37" fmla="*/ 167 h 204"/>
                <a:gd name="T38" fmla="*/ 139 w 217"/>
                <a:gd name="T39" fmla="*/ 147 h 204"/>
                <a:gd name="T40" fmla="*/ 123 w 217"/>
                <a:gd name="T41" fmla="*/ 160 h 204"/>
                <a:gd name="T42" fmla="*/ 115 w 217"/>
                <a:gd name="T43" fmla="*/ 184 h 204"/>
                <a:gd name="T44" fmla="*/ 100 w 217"/>
                <a:gd name="T45" fmla="*/ 197 h 204"/>
                <a:gd name="T46" fmla="*/ 67 w 217"/>
                <a:gd name="T47" fmla="*/ 197 h 204"/>
                <a:gd name="T48" fmla="*/ 41 w 217"/>
                <a:gd name="T49" fmla="*/ 204 h 204"/>
                <a:gd name="T50" fmla="*/ 56 w 217"/>
                <a:gd name="T51" fmla="*/ 167 h 204"/>
                <a:gd name="T52" fmla="*/ 71 w 217"/>
                <a:gd name="T53" fmla="*/ 136 h 204"/>
                <a:gd name="T54" fmla="*/ 43 w 217"/>
                <a:gd name="T55" fmla="*/ 102 h 204"/>
                <a:gd name="T56" fmla="*/ 28 w 217"/>
                <a:gd name="T57" fmla="*/ 82 h 204"/>
                <a:gd name="T58" fmla="*/ 0 w 217"/>
                <a:gd name="T59" fmla="*/ 69 h 204"/>
                <a:gd name="T60" fmla="*/ 0 w 217"/>
                <a:gd name="T61" fmla="*/ 52 h 204"/>
                <a:gd name="T62" fmla="*/ 13 w 217"/>
                <a:gd name="T63" fmla="*/ 34 h 204"/>
                <a:gd name="T64" fmla="*/ 2 w 217"/>
                <a:gd name="T65" fmla="*/ 1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204">
                  <a:moveTo>
                    <a:pt x="2" y="15"/>
                  </a:moveTo>
                  <a:lnTo>
                    <a:pt x="22" y="0"/>
                  </a:lnTo>
                  <a:lnTo>
                    <a:pt x="48" y="2"/>
                  </a:lnTo>
                  <a:lnTo>
                    <a:pt x="58" y="15"/>
                  </a:lnTo>
                  <a:lnTo>
                    <a:pt x="82" y="24"/>
                  </a:lnTo>
                  <a:lnTo>
                    <a:pt x="95" y="39"/>
                  </a:lnTo>
                  <a:lnTo>
                    <a:pt x="117" y="41"/>
                  </a:lnTo>
                  <a:lnTo>
                    <a:pt x="126" y="54"/>
                  </a:lnTo>
                  <a:lnTo>
                    <a:pt x="143" y="39"/>
                  </a:lnTo>
                  <a:lnTo>
                    <a:pt x="154" y="41"/>
                  </a:lnTo>
                  <a:lnTo>
                    <a:pt x="158" y="65"/>
                  </a:lnTo>
                  <a:lnTo>
                    <a:pt x="182" y="84"/>
                  </a:lnTo>
                  <a:lnTo>
                    <a:pt x="197" y="87"/>
                  </a:lnTo>
                  <a:lnTo>
                    <a:pt x="195" y="113"/>
                  </a:lnTo>
                  <a:lnTo>
                    <a:pt x="217" y="126"/>
                  </a:lnTo>
                  <a:lnTo>
                    <a:pt x="215" y="147"/>
                  </a:lnTo>
                  <a:lnTo>
                    <a:pt x="191" y="145"/>
                  </a:lnTo>
                  <a:lnTo>
                    <a:pt x="178" y="169"/>
                  </a:lnTo>
                  <a:lnTo>
                    <a:pt x="154" y="167"/>
                  </a:lnTo>
                  <a:lnTo>
                    <a:pt x="139" y="147"/>
                  </a:lnTo>
                  <a:lnTo>
                    <a:pt x="123" y="160"/>
                  </a:lnTo>
                  <a:lnTo>
                    <a:pt x="115" y="184"/>
                  </a:lnTo>
                  <a:lnTo>
                    <a:pt x="100" y="197"/>
                  </a:lnTo>
                  <a:lnTo>
                    <a:pt x="67" y="197"/>
                  </a:lnTo>
                  <a:lnTo>
                    <a:pt x="41" y="204"/>
                  </a:lnTo>
                  <a:lnTo>
                    <a:pt x="56" y="167"/>
                  </a:lnTo>
                  <a:lnTo>
                    <a:pt x="71" y="136"/>
                  </a:lnTo>
                  <a:lnTo>
                    <a:pt x="43" y="102"/>
                  </a:lnTo>
                  <a:lnTo>
                    <a:pt x="28" y="82"/>
                  </a:lnTo>
                  <a:lnTo>
                    <a:pt x="0" y="69"/>
                  </a:lnTo>
                  <a:lnTo>
                    <a:pt x="0" y="52"/>
                  </a:lnTo>
                  <a:lnTo>
                    <a:pt x="13" y="34"/>
                  </a:lnTo>
                  <a:lnTo>
                    <a:pt x="2" y="1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Freeform 62">
              <a:extLst>
                <a:ext uri="{FF2B5EF4-FFF2-40B4-BE49-F238E27FC236}">
                  <a16:creationId xmlns:a16="http://schemas.microsoft.com/office/drawing/2014/main" id="{C6DB845B-8136-4D49-A7D4-C6BF3282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09" y="3187843"/>
              <a:ext cx="261830" cy="382793"/>
            </a:xfrm>
            <a:custGeom>
              <a:avLst/>
              <a:gdLst>
                <a:gd name="T0" fmla="*/ 72 w 171"/>
                <a:gd name="T1" fmla="*/ 39 h 250"/>
                <a:gd name="T2" fmla="*/ 83 w 171"/>
                <a:gd name="T3" fmla="*/ 31 h 250"/>
                <a:gd name="T4" fmla="*/ 102 w 171"/>
                <a:gd name="T5" fmla="*/ 33 h 250"/>
                <a:gd name="T6" fmla="*/ 113 w 171"/>
                <a:gd name="T7" fmla="*/ 52 h 250"/>
                <a:gd name="T8" fmla="*/ 100 w 171"/>
                <a:gd name="T9" fmla="*/ 70 h 250"/>
                <a:gd name="T10" fmla="*/ 100 w 171"/>
                <a:gd name="T11" fmla="*/ 87 h 250"/>
                <a:gd name="T12" fmla="*/ 128 w 171"/>
                <a:gd name="T13" fmla="*/ 100 h 250"/>
                <a:gd name="T14" fmla="*/ 143 w 171"/>
                <a:gd name="T15" fmla="*/ 120 h 250"/>
                <a:gd name="T16" fmla="*/ 171 w 171"/>
                <a:gd name="T17" fmla="*/ 154 h 250"/>
                <a:gd name="T18" fmla="*/ 156 w 171"/>
                <a:gd name="T19" fmla="*/ 185 h 250"/>
                <a:gd name="T20" fmla="*/ 141 w 171"/>
                <a:gd name="T21" fmla="*/ 222 h 250"/>
                <a:gd name="T22" fmla="*/ 117 w 171"/>
                <a:gd name="T23" fmla="*/ 222 h 250"/>
                <a:gd name="T24" fmla="*/ 100 w 171"/>
                <a:gd name="T25" fmla="*/ 235 h 250"/>
                <a:gd name="T26" fmla="*/ 80 w 171"/>
                <a:gd name="T27" fmla="*/ 237 h 250"/>
                <a:gd name="T28" fmla="*/ 65 w 171"/>
                <a:gd name="T29" fmla="*/ 250 h 250"/>
                <a:gd name="T30" fmla="*/ 54 w 171"/>
                <a:gd name="T31" fmla="*/ 224 h 250"/>
                <a:gd name="T32" fmla="*/ 41 w 171"/>
                <a:gd name="T33" fmla="*/ 220 h 250"/>
                <a:gd name="T34" fmla="*/ 39 w 171"/>
                <a:gd name="T35" fmla="*/ 202 h 250"/>
                <a:gd name="T36" fmla="*/ 22 w 171"/>
                <a:gd name="T37" fmla="*/ 196 h 250"/>
                <a:gd name="T38" fmla="*/ 28 w 171"/>
                <a:gd name="T39" fmla="*/ 180 h 250"/>
                <a:gd name="T40" fmla="*/ 18 w 171"/>
                <a:gd name="T41" fmla="*/ 172 h 250"/>
                <a:gd name="T42" fmla="*/ 20 w 171"/>
                <a:gd name="T43" fmla="*/ 154 h 250"/>
                <a:gd name="T44" fmla="*/ 28 w 171"/>
                <a:gd name="T45" fmla="*/ 152 h 250"/>
                <a:gd name="T46" fmla="*/ 33 w 171"/>
                <a:gd name="T47" fmla="*/ 139 h 250"/>
                <a:gd name="T48" fmla="*/ 37 w 171"/>
                <a:gd name="T49" fmla="*/ 118 h 250"/>
                <a:gd name="T50" fmla="*/ 28 w 171"/>
                <a:gd name="T51" fmla="*/ 107 h 250"/>
                <a:gd name="T52" fmla="*/ 18 w 171"/>
                <a:gd name="T53" fmla="*/ 100 h 250"/>
                <a:gd name="T54" fmla="*/ 13 w 171"/>
                <a:gd name="T55" fmla="*/ 89 h 250"/>
                <a:gd name="T56" fmla="*/ 15 w 171"/>
                <a:gd name="T57" fmla="*/ 74 h 250"/>
                <a:gd name="T58" fmla="*/ 5 w 171"/>
                <a:gd name="T59" fmla="*/ 68 h 250"/>
                <a:gd name="T60" fmla="*/ 0 w 171"/>
                <a:gd name="T61" fmla="*/ 52 h 250"/>
                <a:gd name="T62" fmla="*/ 15 w 171"/>
                <a:gd name="T63" fmla="*/ 44 h 250"/>
                <a:gd name="T64" fmla="*/ 15 w 171"/>
                <a:gd name="T65" fmla="*/ 26 h 250"/>
                <a:gd name="T66" fmla="*/ 26 w 171"/>
                <a:gd name="T67" fmla="*/ 18 h 250"/>
                <a:gd name="T68" fmla="*/ 33 w 171"/>
                <a:gd name="T69" fmla="*/ 5 h 250"/>
                <a:gd name="T70" fmla="*/ 46 w 171"/>
                <a:gd name="T71" fmla="*/ 0 h 250"/>
                <a:gd name="T72" fmla="*/ 48 w 171"/>
                <a:gd name="T73" fmla="*/ 11 h 250"/>
                <a:gd name="T74" fmla="*/ 59 w 171"/>
                <a:gd name="T75" fmla="*/ 24 h 250"/>
                <a:gd name="T76" fmla="*/ 72 w 171"/>
                <a:gd name="T77" fmla="*/ 3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" h="250">
                  <a:moveTo>
                    <a:pt x="72" y="39"/>
                  </a:moveTo>
                  <a:lnTo>
                    <a:pt x="83" y="31"/>
                  </a:lnTo>
                  <a:lnTo>
                    <a:pt x="102" y="33"/>
                  </a:lnTo>
                  <a:lnTo>
                    <a:pt x="113" y="52"/>
                  </a:lnTo>
                  <a:lnTo>
                    <a:pt x="100" y="70"/>
                  </a:lnTo>
                  <a:lnTo>
                    <a:pt x="100" y="87"/>
                  </a:lnTo>
                  <a:lnTo>
                    <a:pt x="128" y="100"/>
                  </a:lnTo>
                  <a:lnTo>
                    <a:pt x="143" y="120"/>
                  </a:lnTo>
                  <a:lnTo>
                    <a:pt x="171" y="154"/>
                  </a:lnTo>
                  <a:lnTo>
                    <a:pt x="156" y="185"/>
                  </a:lnTo>
                  <a:lnTo>
                    <a:pt x="141" y="222"/>
                  </a:lnTo>
                  <a:lnTo>
                    <a:pt x="117" y="222"/>
                  </a:lnTo>
                  <a:lnTo>
                    <a:pt x="100" y="235"/>
                  </a:lnTo>
                  <a:lnTo>
                    <a:pt x="80" y="237"/>
                  </a:lnTo>
                  <a:lnTo>
                    <a:pt x="65" y="250"/>
                  </a:lnTo>
                  <a:lnTo>
                    <a:pt x="54" y="224"/>
                  </a:lnTo>
                  <a:lnTo>
                    <a:pt x="41" y="220"/>
                  </a:lnTo>
                  <a:lnTo>
                    <a:pt x="39" y="202"/>
                  </a:lnTo>
                  <a:lnTo>
                    <a:pt x="22" y="196"/>
                  </a:lnTo>
                  <a:lnTo>
                    <a:pt x="28" y="180"/>
                  </a:lnTo>
                  <a:lnTo>
                    <a:pt x="18" y="172"/>
                  </a:lnTo>
                  <a:lnTo>
                    <a:pt x="20" y="154"/>
                  </a:lnTo>
                  <a:lnTo>
                    <a:pt x="28" y="152"/>
                  </a:lnTo>
                  <a:lnTo>
                    <a:pt x="33" y="139"/>
                  </a:lnTo>
                  <a:lnTo>
                    <a:pt x="37" y="118"/>
                  </a:lnTo>
                  <a:lnTo>
                    <a:pt x="28" y="107"/>
                  </a:lnTo>
                  <a:lnTo>
                    <a:pt x="18" y="100"/>
                  </a:lnTo>
                  <a:lnTo>
                    <a:pt x="13" y="89"/>
                  </a:lnTo>
                  <a:lnTo>
                    <a:pt x="15" y="74"/>
                  </a:lnTo>
                  <a:lnTo>
                    <a:pt x="5" y="68"/>
                  </a:lnTo>
                  <a:lnTo>
                    <a:pt x="0" y="52"/>
                  </a:lnTo>
                  <a:lnTo>
                    <a:pt x="15" y="44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5"/>
                  </a:lnTo>
                  <a:lnTo>
                    <a:pt x="46" y="0"/>
                  </a:lnTo>
                  <a:lnTo>
                    <a:pt x="48" y="11"/>
                  </a:lnTo>
                  <a:lnTo>
                    <a:pt x="59" y="24"/>
                  </a:lnTo>
                  <a:lnTo>
                    <a:pt x="72" y="3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63">
              <a:extLst>
                <a:ext uri="{FF2B5EF4-FFF2-40B4-BE49-F238E27FC236}">
                  <a16:creationId xmlns:a16="http://schemas.microsoft.com/office/drawing/2014/main" id="{A3116F71-F467-664D-8209-ECFFFE92F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756" y="2775958"/>
              <a:ext cx="457819" cy="379730"/>
            </a:xfrm>
            <a:custGeom>
              <a:avLst/>
              <a:gdLst>
                <a:gd name="T0" fmla="*/ 91 w 299"/>
                <a:gd name="T1" fmla="*/ 18 h 248"/>
                <a:gd name="T2" fmla="*/ 80 w 299"/>
                <a:gd name="T3" fmla="*/ 33 h 248"/>
                <a:gd name="T4" fmla="*/ 56 w 299"/>
                <a:gd name="T5" fmla="*/ 39 h 248"/>
                <a:gd name="T6" fmla="*/ 43 w 299"/>
                <a:gd name="T7" fmla="*/ 63 h 248"/>
                <a:gd name="T8" fmla="*/ 28 w 299"/>
                <a:gd name="T9" fmla="*/ 94 h 248"/>
                <a:gd name="T10" fmla="*/ 17 w 299"/>
                <a:gd name="T11" fmla="*/ 120 h 248"/>
                <a:gd name="T12" fmla="*/ 15 w 299"/>
                <a:gd name="T13" fmla="*/ 141 h 248"/>
                <a:gd name="T14" fmla="*/ 4 w 299"/>
                <a:gd name="T15" fmla="*/ 148 h 248"/>
                <a:gd name="T16" fmla="*/ 19 w 299"/>
                <a:gd name="T17" fmla="*/ 167 h 248"/>
                <a:gd name="T18" fmla="*/ 8 w 299"/>
                <a:gd name="T19" fmla="*/ 194 h 248"/>
                <a:gd name="T20" fmla="*/ 0 w 299"/>
                <a:gd name="T21" fmla="*/ 215 h 248"/>
                <a:gd name="T22" fmla="*/ 17 w 299"/>
                <a:gd name="T23" fmla="*/ 228 h 248"/>
                <a:gd name="T24" fmla="*/ 15 w 299"/>
                <a:gd name="T25" fmla="*/ 248 h 248"/>
                <a:gd name="T26" fmla="*/ 28 w 299"/>
                <a:gd name="T27" fmla="*/ 239 h 248"/>
                <a:gd name="T28" fmla="*/ 41 w 299"/>
                <a:gd name="T29" fmla="*/ 220 h 248"/>
                <a:gd name="T30" fmla="*/ 56 w 299"/>
                <a:gd name="T31" fmla="*/ 224 h 248"/>
                <a:gd name="T32" fmla="*/ 75 w 299"/>
                <a:gd name="T33" fmla="*/ 215 h 248"/>
                <a:gd name="T34" fmla="*/ 91 w 299"/>
                <a:gd name="T35" fmla="*/ 215 h 248"/>
                <a:gd name="T36" fmla="*/ 110 w 299"/>
                <a:gd name="T37" fmla="*/ 200 h 248"/>
                <a:gd name="T38" fmla="*/ 127 w 299"/>
                <a:gd name="T39" fmla="*/ 200 h 248"/>
                <a:gd name="T40" fmla="*/ 136 w 299"/>
                <a:gd name="T41" fmla="*/ 213 h 248"/>
                <a:gd name="T42" fmla="*/ 138 w 299"/>
                <a:gd name="T43" fmla="*/ 228 h 248"/>
                <a:gd name="T44" fmla="*/ 156 w 299"/>
                <a:gd name="T45" fmla="*/ 233 h 248"/>
                <a:gd name="T46" fmla="*/ 162 w 299"/>
                <a:gd name="T47" fmla="*/ 226 h 248"/>
                <a:gd name="T48" fmla="*/ 171 w 299"/>
                <a:gd name="T49" fmla="*/ 230 h 248"/>
                <a:gd name="T50" fmla="*/ 188 w 299"/>
                <a:gd name="T51" fmla="*/ 246 h 248"/>
                <a:gd name="T52" fmla="*/ 201 w 299"/>
                <a:gd name="T53" fmla="*/ 237 h 248"/>
                <a:gd name="T54" fmla="*/ 218 w 299"/>
                <a:gd name="T55" fmla="*/ 239 h 248"/>
                <a:gd name="T56" fmla="*/ 240 w 299"/>
                <a:gd name="T57" fmla="*/ 237 h 248"/>
                <a:gd name="T58" fmla="*/ 251 w 299"/>
                <a:gd name="T59" fmla="*/ 224 h 248"/>
                <a:gd name="T60" fmla="*/ 268 w 299"/>
                <a:gd name="T61" fmla="*/ 211 h 248"/>
                <a:gd name="T62" fmla="*/ 290 w 299"/>
                <a:gd name="T63" fmla="*/ 204 h 248"/>
                <a:gd name="T64" fmla="*/ 299 w 299"/>
                <a:gd name="T65" fmla="*/ 185 h 248"/>
                <a:gd name="T66" fmla="*/ 294 w 299"/>
                <a:gd name="T67" fmla="*/ 172 h 248"/>
                <a:gd name="T68" fmla="*/ 281 w 299"/>
                <a:gd name="T69" fmla="*/ 159 h 248"/>
                <a:gd name="T70" fmla="*/ 273 w 299"/>
                <a:gd name="T71" fmla="*/ 139 h 248"/>
                <a:gd name="T72" fmla="*/ 266 w 299"/>
                <a:gd name="T73" fmla="*/ 128 h 248"/>
                <a:gd name="T74" fmla="*/ 266 w 299"/>
                <a:gd name="T75" fmla="*/ 118 h 248"/>
                <a:gd name="T76" fmla="*/ 247 w 299"/>
                <a:gd name="T77" fmla="*/ 109 h 248"/>
                <a:gd name="T78" fmla="*/ 227 w 299"/>
                <a:gd name="T79" fmla="*/ 113 h 248"/>
                <a:gd name="T80" fmla="*/ 205 w 299"/>
                <a:gd name="T81" fmla="*/ 105 h 248"/>
                <a:gd name="T82" fmla="*/ 195 w 299"/>
                <a:gd name="T83" fmla="*/ 92 h 248"/>
                <a:gd name="T84" fmla="*/ 179 w 299"/>
                <a:gd name="T85" fmla="*/ 79 h 248"/>
                <a:gd name="T86" fmla="*/ 166 w 299"/>
                <a:gd name="T87" fmla="*/ 66 h 248"/>
                <a:gd name="T88" fmla="*/ 164 w 299"/>
                <a:gd name="T89" fmla="*/ 39 h 248"/>
                <a:gd name="T90" fmla="*/ 149 w 299"/>
                <a:gd name="T91" fmla="*/ 29 h 248"/>
                <a:gd name="T92" fmla="*/ 149 w 299"/>
                <a:gd name="T93" fmla="*/ 22 h 248"/>
                <a:gd name="T94" fmla="*/ 134 w 299"/>
                <a:gd name="T95" fmla="*/ 0 h 248"/>
                <a:gd name="T96" fmla="*/ 114 w 299"/>
                <a:gd name="T97" fmla="*/ 0 h 248"/>
                <a:gd name="T98" fmla="*/ 91 w 299"/>
                <a:gd name="T99" fmla="*/ 1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9" h="248">
                  <a:moveTo>
                    <a:pt x="91" y="18"/>
                  </a:moveTo>
                  <a:lnTo>
                    <a:pt x="80" y="33"/>
                  </a:lnTo>
                  <a:lnTo>
                    <a:pt x="56" y="39"/>
                  </a:lnTo>
                  <a:lnTo>
                    <a:pt x="43" y="63"/>
                  </a:lnTo>
                  <a:lnTo>
                    <a:pt x="28" y="94"/>
                  </a:lnTo>
                  <a:lnTo>
                    <a:pt x="17" y="120"/>
                  </a:lnTo>
                  <a:lnTo>
                    <a:pt x="15" y="141"/>
                  </a:lnTo>
                  <a:lnTo>
                    <a:pt x="4" y="148"/>
                  </a:lnTo>
                  <a:lnTo>
                    <a:pt x="19" y="167"/>
                  </a:lnTo>
                  <a:lnTo>
                    <a:pt x="8" y="194"/>
                  </a:lnTo>
                  <a:lnTo>
                    <a:pt x="0" y="215"/>
                  </a:lnTo>
                  <a:lnTo>
                    <a:pt x="17" y="228"/>
                  </a:lnTo>
                  <a:lnTo>
                    <a:pt x="15" y="248"/>
                  </a:lnTo>
                  <a:lnTo>
                    <a:pt x="28" y="239"/>
                  </a:lnTo>
                  <a:lnTo>
                    <a:pt x="41" y="220"/>
                  </a:lnTo>
                  <a:lnTo>
                    <a:pt x="56" y="224"/>
                  </a:lnTo>
                  <a:lnTo>
                    <a:pt x="75" y="215"/>
                  </a:lnTo>
                  <a:lnTo>
                    <a:pt x="91" y="215"/>
                  </a:lnTo>
                  <a:lnTo>
                    <a:pt x="110" y="200"/>
                  </a:lnTo>
                  <a:lnTo>
                    <a:pt x="127" y="200"/>
                  </a:lnTo>
                  <a:lnTo>
                    <a:pt x="136" y="213"/>
                  </a:lnTo>
                  <a:lnTo>
                    <a:pt x="138" y="228"/>
                  </a:lnTo>
                  <a:lnTo>
                    <a:pt x="156" y="233"/>
                  </a:lnTo>
                  <a:lnTo>
                    <a:pt x="162" y="226"/>
                  </a:lnTo>
                  <a:lnTo>
                    <a:pt x="171" y="230"/>
                  </a:lnTo>
                  <a:lnTo>
                    <a:pt x="188" y="246"/>
                  </a:lnTo>
                  <a:lnTo>
                    <a:pt x="201" y="237"/>
                  </a:lnTo>
                  <a:lnTo>
                    <a:pt x="218" y="239"/>
                  </a:lnTo>
                  <a:lnTo>
                    <a:pt x="240" y="237"/>
                  </a:lnTo>
                  <a:lnTo>
                    <a:pt x="251" y="224"/>
                  </a:lnTo>
                  <a:lnTo>
                    <a:pt x="268" y="211"/>
                  </a:lnTo>
                  <a:lnTo>
                    <a:pt x="290" y="204"/>
                  </a:lnTo>
                  <a:lnTo>
                    <a:pt x="299" y="185"/>
                  </a:lnTo>
                  <a:lnTo>
                    <a:pt x="294" y="172"/>
                  </a:lnTo>
                  <a:lnTo>
                    <a:pt x="281" y="159"/>
                  </a:lnTo>
                  <a:lnTo>
                    <a:pt x="273" y="139"/>
                  </a:lnTo>
                  <a:lnTo>
                    <a:pt x="266" y="128"/>
                  </a:lnTo>
                  <a:lnTo>
                    <a:pt x="266" y="118"/>
                  </a:lnTo>
                  <a:lnTo>
                    <a:pt x="247" y="109"/>
                  </a:lnTo>
                  <a:lnTo>
                    <a:pt x="227" y="113"/>
                  </a:lnTo>
                  <a:lnTo>
                    <a:pt x="205" y="105"/>
                  </a:lnTo>
                  <a:lnTo>
                    <a:pt x="195" y="92"/>
                  </a:lnTo>
                  <a:lnTo>
                    <a:pt x="179" y="79"/>
                  </a:lnTo>
                  <a:lnTo>
                    <a:pt x="166" y="66"/>
                  </a:lnTo>
                  <a:lnTo>
                    <a:pt x="164" y="39"/>
                  </a:lnTo>
                  <a:lnTo>
                    <a:pt x="149" y="29"/>
                  </a:lnTo>
                  <a:lnTo>
                    <a:pt x="149" y="22"/>
                  </a:lnTo>
                  <a:lnTo>
                    <a:pt x="134" y="0"/>
                  </a:lnTo>
                  <a:lnTo>
                    <a:pt x="114" y="0"/>
                  </a:lnTo>
                  <a:lnTo>
                    <a:pt x="91" y="1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64">
              <a:extLst>
                <a:ext uri="{FF2B5EF4-FFF2-40B4-BE49-F238E27FC236}">
                  <a16:creationId xmlns:a16="http://schemas.microsoft.com/office/drawing/2014/main" id="{DAD018AF-7AF7-3443-AA36-3FB3C5C13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68" y="3042382"/>
              <a:ext cx="359825" cy="341452"/>
            </a:xfrm>
            <a:custGeom>
              <a:avLst/>
              <a:gdLst>
                <a:gd name="T0" fmla="*/ 122 w 235"/>
                <a:gd name="T1" fmla="*/ 46 h 223"/>
                <a:gd name="T2" fmla="*/ 98 w 235"/>
                <a:gd name="T3" fmla="*/ 35 h 223"/>
                <a:gd name="T4" fmla="*/ 94 w 235"/>
                <a:gd name="T5" fmla="*/ 17 h 223"/>
                <a:gd name="T6" fmla="*/ 81 w 235"/>
                <a:gd name="T7" fmla="*/ 2 h 223"/>
                <a:gd name="T8" fmla="*/ 63 w 235"/>
                <a:gd name="T9" fmla="*/ 0 h 223"/>
                <a:gd name="T10" fmla="*/ 55 w 235"/>
                <a:gd name="T11" fmla="*/ 22 h 223"/>
                <a:gd name="T12" fmla="*/ 37 w 235"/>
                <a:gd name="T13" fmla="*/ 37 h 223"/>
                <a:gd name="T14" fmla="*/ 13 w 235"/>
                <a:gd name="T15" fmla="*/ 59 h 223"/>
                <a:gd name="T16" fmla="*/ 0 w 235"/>
                <a:gd name="T17" fmla="*/ 76 h 223"/>
                <a:gd name="T18" fmla="*/ 9 w 235"/>
                <a:gd name="T19" fmla="*/ 93 h 223"/>
                <a:gd name="T20" fmla="*/ 20 w 235"/>
                <a:gd name="T21" fmla="*/ 108 h 223"/>
                <a:gd name="T22" fmla="*/ 37 w 235"/>
                <a:gd name="T23" fmla="*/ 95 h 223"/>
                <a:gd name="T24" fmla="*/ 46 w 235"/>
                <a:gd name="T25" fmla="*/ 113 h 223"/>
                <a:gd name="T26" fmla="*/ 59 w 235"/>
                <a:gd name="T27" fmla="*/ 128 h 223"/>
                <a:gd name="T28" fmla="*/ 76 w 235"/>
                <a:gd name="T29" fmla="*/ 132 h 223"/>
                <a:gd name="T30" fmla="*/ 87 w 235"/>
                <a:gd name="T31" fmla="*/ 147 h 223"/>
                <a:gd name="T32" fmla="*/ 94 w 235"/>
                <a:gd name="T33" fmla="*/ 171 h 223"/>
                <a:gd name="T34" fmla="*/ 89 w 235"/>
                <a:gd name="T35" fmla="*/ 191 h 223"/>
                <a:gd name="T36" fmla="*/ 79 w 235"/>
                <a:gd name="T37" fmla="*/ 221 h 223"/>
                <a:gd name="T38" fmla="*/ 92 w 235"/>
                <a:gd name="T39" fmla="*/ 223 h 223"/>
                <a:gd name="T40" fmla="*/ 100 w 235"/>
                <a:gd name="T41" fmla="*/ 213 h 223"/>
                <a:gd name="T42" fmla="*/ 120 w 235"/>
                <a:gd name="T43" fmla="*/ 208 h 223"/>
                <a:gd name="T44" fmla="*/ 128 w 235"/>
                <a:gd name="T45" fmla="*/ 217 h 223"/>
                <a:gd name="T46" fmla="*/ 144 w 235"/>
                <a:gd name="T47" fmla="*/ 219 h 223"/>
                <a:gd name="T48" fmla="*/ 157 w 235"/>
                <a:gd name="T49" fmla="*/ 208 h 223"/>
                <a:gd name="T50" fmla="*/ 170 w 235"/>
                <a:gd name="T51" fmla="*/ 208 h 223"/>
                <a:gd name="T52" fmla="*/ 174 w 235"/>
                <a:gd name="T53" fmla="*/ 197 h 223"/>
                <a:gd name="T54" fmla="*/ 172 w 235"/>
                <a:gd name="T55" fmla="*/ 187 h 223"/>
                <a:gd name="T56" fmla="*/ 183 w 235"/>
                <a:gd name="T57" fmla="*/ 184 h 223"/>
                <a:gd name="T58" fmla="*/ 196 w 235"/>
                <a:gd name="T59" fmla="*/ 187 h 223"/>
                <a:gd name="T60" fmla="*/ 204 w 235"/>
                <a:gd name="T61" fmla="*/ 197 h 223"/>
                <a:gd name="T62" fmla="*/ 211 w 235"/>
                <a:gd name="T63" fmla="*/ 191 h 223"/>
                <a:gd name="T64" fmla="*/ 217 w 235"/>
                <a:gd name="T65" fmla="*/ 176 h 223"/>
                <a:gd name="T66" fmla="*/ 226 w 235"/>
                <a:gd name="T67" fmla="*/ 169 h 223"/>
                <a:gd name="T68" fmla="*/ 224 w 235"/>
                <a:gd name="T69" fmla="*/ 152 h 223"/>
                <a:gd name="T70" fmla="*/ 215 w 235"/>
                <a:gd name="T71" fmla="*/ 139 h 223"/>
                <a:gd name="T72" fmla="*/ 215 w 235"/>
                <a:gd name="T73" fmla="*/ 126 h 223"/>
                <a:gd name="T74" fmla="*/ 226 w 235"/>
                <a:gd name="T75" fmla="*/ 117 h 223"/>
                <a:gd name="T76" fmla="*/ 228 w 235"/>
                <a:gd name="T77" fmla="*/ 100 h 223"/>
                <a:gd name="T78" fmla="*/ 235 w 235"/>
                <a:gd name="T79" fmla="*/ 82 h 223"/>
                <a:gd name="T80" fmla="*/ 226 w 235"/>
                <a:gd name="T81" fmla="*/ 72 h 223"/>
                <a:gd name="T82" fmla="*/ 228 w 235"/>
                <a:gd name="T83" fmla="*/ 61 h 223"/>
                <a:gd name="T84" fmla="*/ 219 w 235"/>
                <a:gd name="T85" fmla="*/ 41 h 223"/>
                <a:gd name="T86" fmla="*/ 200 w 235"/>
                <a:gd name="T87" fmla="*/ 50 h 223"/>
                <a:gd name="T88" fmla="*/ 185 w 235"/>
                <a:gd name="T89" fmla="*/ 46 h 223"/>
                <a:gd name="T90" fmla="*/ 172 w 235"/>
                <a:gd name="T91" fmla="*/ 65 h 223"/>
                <a:gd name="T92" fmla="*/ 159 w 235"/>
                <a:gd name="T93" fmla="*/ 74 h 223"/>
                <a:gd name="T94" fmla="*/ 161 w 235"/>
                <a:gd name="T95" fmla="*/ 54 h 223"/>
                <a:gd name="T96" fmla="*/ 144 w 235"/>
                <a:gd name="T97" fmla="*/ 41 h 223"/>
                <a:gd name="T98" fmla="*/ 122 w 235"/>
                <a:gd name="T99" fmla="*/ 4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5" h="223">
                  <a:moveTo>
                    <a:pt x="122" y="46"/>
                  </a:moveTo>
                  <a:lnTo>
                    <a:pt x="98" y="35"/>
                  </a:lnTo>
                  <a:lnTo>
                    <a:pt x="94" y="17"/>
                  </a:lnTo>
                  <a:lnTo>
                    <a:pt x="81" y="2"/>
                  </a:lnTo>
                  <a:lnTo>
                    <a:pt x="63" y="0"/>
                  </a:lnTo>
                  <a:lnTo>
                    <a:pt x="55" y="22"/>
                  </a:lnTo>
                  <a:lnTo>
                    <a:pt x="37" y="37"/>
                  </a:lnTo>
                  <a:lnTo>
                    <a:pt x="13" y="59"/>
                  </a:lnTo>
                  <a:lnTo>
                    <a:pt x="0" y="76"/>
                  </a:lnTo>
                  <a:lnTo>
                    <a:pt x="9" y="93"/>
                  </a:lnTo>
                  <a:lnTo>
                    <a:pt x="20" y="108"/>
                  </a:lnTo>
                  <a:lnTo>
                    <a:pt x="37" y="95"/>
                  </a:lnTo>
                  <a:lnTo>
                    <a:pt x="46" y="113"/>
                  </a:lnTo>
                  <a:lnTo>
                    <a:pt x="59" y="128"/>
                  </a:lnTo>
                  <a:lnTo>
                    <a:pt x="76" y="132"/>
                  </a:lnTo>
                  <a:lnTo>
                    <a:pt x="87" y="147"/>
                  </a:lnTo>
                  <a:lnTo>
                    <a:pt x="94" y="171"/>
                  </a:lnTo>
                  <a:lnTo>
                    <a:pt x="89" y="191"/>
                  </a:lnTo>
                  <a:lnTo>
                    <a:pt x="79" y="221"/>
                  </a:lnTo>
                  <a:lnTo>
                    <a:pt x="92" y="223"/>
                  </a:lnTo>
                  <a:lnTo>
                    <a:pt x="100" y="213"/>
                  </a:lnTo>
                  <a:lnTo>
                    <a:pt x="120" y="208"/>
                  </a:lnTo>
                  <a:lnTo>
                    <a:pt x="128" y="217"/>
                  </a:lnTo>
                  <a:lnTo>
                    <a:pt x="144" y="219"/>
                  </a:lnTo>
                  <a:lnTo>
                    <a:pt x="157" y="208"/>
                  </a:lnTo>
                  <a:lnTo>
                    <a:pt x="170" y="208"/>
                  </a:lnTo>
                  <a:lnTo>
                    <a:pt x="174" y="197"/>
                  </a:lnTo>
                  <a:lnTo>
                    <a:pt x="172" y="187"/>
                  </a:lnTo>
                  <a:lnTo>
                    <a:pt x="183" y="184"/>
                  </a:lnTo>
                  <a:lnTo>
                    <a:pt x="196" y="187"/>
                  </a:lnTo>
                  <a:lnTo>
                    <a:pt x="204" y="197"/>
                  </a:lnTo>
                  <a:lnTo>
                    <a:pt x="211" y="191"/>
                  </a:lnTo>
                  <a:lnTo>
                    <a:pt x="217" y="176"/>
                  </a:lnTo>
                  <a:lnTo>
                    <a:pt x="226" y="169"/>
                  </a:lnTo>
                  <a:lnTo>
                    <a:pt x="224" y="152"/>
                  </a:lnTo>
                  <a:lnTo>
                    <a:pt x="215" y="139"/>
                  </a:lnTo>
                  <a:lnTo>
                    <a:pt x="215" y="126"/>
                  </a:lnTo>
                  <a:lnTo>
                    <a:pt x="226" y="117"/>
                  </a:lnTo>
                  <a:lnTo>
                    <a:pt x="228" y="100"/>
                  </a:lnTo>
                  <a:lnTo>
                    <a:pt x="235" y="82"/>
                  </a:lnTo>
                  <a:lnTo>
                    <a:pt x="226" y="72"/>
                  </a:lnTo>
                  <a:lnTo>
                    <a:pt x="228" y="61"/>
                  </a:lnTo>
                  <a:lnTo>
                    <a:pt x="219" y="41"/>
                  </a:lnTo>
                  <a:lnTo>
                    <a:pt x="200" y="50"/>
                  </a:lnTo>
                  <a:lnTo>
                    <a:pt x="185" y="46"/>
                  </a:lnTo>
                  <a:lnTo>
                    <a:pt x="172" y="65"/>
                  </a:lnTo>
                  <a:lnTo>
                    <a:pt x="159" y="74"/>
                  </a:lnTo>
                  <a:lnTo>
                    <a:pt x="161" y="54"/>
                  </a:lnTo>
                  <a:lnTo>
                    <a:pt x="144" y="41"/>
                  </a:lnTo>
                  <a:lnTo>
                    <a:pt x="122" y="4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65">
              <a:extLst>
                <a:ext uri="{FF2B5EF4-FFF2-40B4-BE49-F238E27FC236}">
                  <a16:creationId xmlns:a16="http://schemas.microsoft.com/office/drawing/2014/main" id="{24DC1745-0AD2-BA4D-A6B0-072BAAF83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33" y="3360866"/>
              <a:ext cx="344513" cy="372075"/>
            </a:xfrm>
            <a:custGeom>
              <a:avLst/>
              <a:gdLst>
                <a:gd name="T0" fmla="*/ 19 w 225"/>
                <a:gd name="T1" fmla="*/ 117 h 243"/>
                <a:gd name="T2" fmla="*/ 21 w 225"/>
                <a:gd name="T3" fmla="*/ 91 h 243"/>
                <a:gd name="T4" fmla="*/ 11 w 225"/>
                <a:gd name="T5" fmla="*/ 67 h 243"/>
                <a:gd name="T6" fmla="*/ 0 w 225"/>
                <a:gd name="T7" fmla="*/ 46 h 243"/>
                <a:gd name="T8" fmla="*/ 13 w 225"/>
                <a:gd name="T9" fmla="*/ 37 h 243"/>
                <a:gd name="T10" fmla="*/ 21 w 225"/>
                <a:gd name="T11" fmla="*/ 20 h 243"/>
                <a:gd name="T12" fmla="*/ 37 w 225"/>
                <a:gd name="T13" fmla="*/ 22 h 243"/>
                <a:gd name="T14" fmla="*/ 48 w 225"/>
                <a:gd name="T15" fmla="*/ 13 h 243"/>
                <a:gd name="T16" fmla="*/ 61 w 225"/>
                <a:gd name="T17" fmla="*/ 15 h 243"/>
                <a:gd name="T18" fmla="*/ 69 w 225"/>
                <a:gd name="T19" fmla="*/ 5 h 243"/>
                <a:gd name="T20" fmla="*/ 89 w 225"/>
                <a:gd name="T21" fmla="*/ 0 h 243"/>
                <a:gd name="T22" fmla="*/ 97 w 225"/>
                <a:gd name="T23" fmla="*/ 9 h 243"/>
                <a:gd name="T24" fmla="*/ 113 w 225"/>
                <a:gd name="T25" fmla="*/ 11 h 243"/>
                <a:gd name="T26" fmla="*/ 117 w 225"/>
                <a:gd name="T27" fmla="*/ 22 h 243"/>
                <a:gd name="T28" fmla="*/ 130 w 225"/>
                <a:gd name="T29" fmla="*/ 28 h 243"/>
                <a:gd name="T30" fmla="*/ 136 w 225"/>
                <a:gd name="T31" fmla="*/ 35 h 243"/>
                <a:gd name="T32" fmla="*/ 134 w 225"/>
                <a:gd name="T33" fmla="*/ 54 h 243"/>
                <a:gd name="T34" fmla="*/ 147 w 225"/>
                <a:gd name="T35" fmla="*/ 61 h 243"/>
                <a:gd name="T36" fmla="*/ 152 w 225"/>
                <a:gd name="T37" fmla="*/ 72 h 243"/>
                <a:gd name="T38" fmla="*/ 162 w 225"/>
                <a:gd name="T39" fmla="*/ 78 h 243"/>
                <a:gd name="T40" fmla="*/ 162 w 225"/>
                <a:gd name="T41" fmla="*/ 107 h 243"/>
                <a:gd name="T42" fmla="*/ 173 w 225"/>
                <a:gd name="T43" fmla="*/ 128 h 243"/>
                <a:gd name="T44" fmla="*/ 175 w 225"/>
                <a:gd name="T45" fmla="*/ 156 h 243"/>
                <a:gd name="T46" fmla="*/ 188 w 225"/>
                <a:gd name="T47" fmla="*/ 161 h 243"/>
                <a:gd name="T48" fmla="*/ 197 w 225"/>
                <a:gd name="T49" fmla="*/ 172 h 243"/>
                <a:gd name="T50" fmla="*/ 195 w 225"/>
                <a:gd name="T51" fmla="*/ 191 h 243"/>
                <a:gd name="T52" fmla="*/ 210 w 225"/>
                <a:gd name="T53" fmla="*/ 195 h 243"/>
                <a:gd name="T54" fmla="*/ 225 w 225"/>
                <a:gd name="T55" fmla="*/ 206 h 243"/>
                <a:gd name="T56" fmla="*/ 208 w 225"/>
                <a:gd name="T57" fmla="*/ 219 h 243"/>
                <a:gd name="T58" fmla="*/ 191 w 225"/>
                <a:gd name="T59" fmla="*/ 213 h 243"/>
                <a:gd name="T60" fmla="*/ 178 w 225"/>
                <a:gd name="T61" fmla="*/ 221 h 243"/>
                <a:gd name="T62" fmla="*/ 178 w 225"/>
                <a:gd name="T63" fmla="*/ 239 h 243"/>
                <a:gd name="T64" fmla="*/ 165 w 225"/>
                <a:gd name="T65" fmla="*/ 243 h 243"/>
                <a:gd name="T66" fmla="*/ 160 w 225"/>
                <a:gd name="T67" fmla="*/ 226 h 243"/>
                <a:gd name="T68" fmla="*/ 145 w 225"/>
                <a:gd name="T69" fmla="*/ 206 h 243"/>
                <a:gd name="T70" fmla="*/ 119 w 225"/>
                <a:gd name="T71" fmla="*/ 187 h 243"/>
                <a:gd name="T72" fmla="*/ 102 w 225"/>
                <a:gd name="T73" fmla="*/ 187 h 243"/>
                <a:gd name="T74" fmla="*/ 69 w 225"/>
                <a:gd name="T75" fmla="*/ 178 h 243"/>
                <a:gd name="T76" fmla="*/ 71 w 225"/>
                <a:gd name="T77" fmla="*/ 165 h 243"/>
                <a:gd name="T78" fmla="*/ 56 w 225"/>
                <a:gd name="T79" fmla="*/ 146 h 243"/>
                <a:gd name="T80" fmla="*/ 48 w 225"/>
                <a:gd name="T81" fmla="*/ 152 h 243"/>
                <a:gd name="T82" fmla="*/ 28 w 225"/>
                <a:gd name="T83" fmla="*/ 150 h 243"/>
                <a:gd name="T84" fmla="*/ 4 w 225"/>
                <a:gd name="T85" fmla="*/ 141 h 243"/>
                <a:gd name="T86" fmla="*/ 19 w 225"/>
                <a:gd name="T87" fmla="*/ 1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243">
                  <a:moveTo>
                    <a:pt x="19" y="117"/>
                  </a:moveTo>
                  <a:lnTo>
                    <a:pt x="21" y="91"/>
                  </a:lnTo>
                  <a:lnTo>
                    <a:pt x="11" y="67"/>
                  </a:lnTo>
                  <a:lnTo>
                    <a:pt x="0" y="46"/>
                  </a:lnTo>
                  <a:lnTo>
                    <a:pt x="13" y="37"/>
                  </a:lnTo>
                  <a:lnTo>
                    <a:pt x="21" y="20"/>
                  </a:lnTo>
                  <a:lnTo>
                    <a:pt x="37" y="22"/>
                  </a:lnTo>
                  <a:lnTo>
                    <a:pt x="48" y="13"/>
                  </a:lnTo>
                  <a:lnTo>
                    <a:pt x="61" y="15"/>
                  </a:lnTo>
                  <a:lnTo>
                    <a:pt x="69" y="5"/>
                  </a:lnTo>
                  <a:lnTo>
                    <a:pt x="89" y="0"/>
                  </a:lnTo>
                  <a:lnTo>
                    <a:pt x="97" y="9"/>
                  </a:lnTo>
                  <a:lnTo>
                    <a:pt x="113" y="11"/>
                  </a:lnTo>
                  <a:lnTo>
                    <a:pt x="117" y="22"/>
                  </a:lnTo>
                  <a:lnTo>
                    <a:pt x="130" y="28"/>
                  </a:lnTo>
                  <a:lnTo>
                    <a:pt x="136" y="35"/>
                  </a:lnTo>
                  <a:lnTo>
                    <a:pt x="134" y="54"/>
                  </a:lnTo>
                  <a:lnTo>
                    <a:pt x="147" y="61"/>
                  </a:lnTo>
                  <a:lnTo>
                    <a:pt x="152" y="72"/>
                  </a:lnTo>
                  <a:lnTo>
                    <a:pt x="162" y="78"/>
                  </a:lnTo>
                  <a:lnTo>
                    <a:pt x="162" y="107"/>
                  </a:lnTo>
                  <a:lnTo>
                    <a:pt x="173" y="128"/>
                  </a:lnTo>
                  <a:lnTo>
                    <a:pt x="175" y="156"/>
                  </a:lnTo>
                  <a:lnTo>
                    <a:pt x="188" y="161"/>
                  </a:lnTo>
                  <a:lnTo>
                    <a:pt x="197" y="172"/>
                  </a:lnTo>
                  <a:lnTo>
                    <a:pt x="195" y="191"/>
                  </a:lnTo>
                  <a:lnTo>
                    <a:pt x="210" y="195"/>
                  </a:lnTo>
                  <a:lnTo>
                    <a:pt x="225" y="206"/>
                  </a:lnTo>
                  <a:lnTo>
                    <a:pt x="208" y="219"/>
                  </a:lnTo>
                  <a:lnTo>
                    <a:pt x="191" y="213"/>
                  </a:lnTo>
                  <a:lnTo>
                    <a:pt x="178" y="221"/>
                  </a:lnTo>
                  <a:lnTo>
                    <a:pt x="178" y="239"/>
                  </a:lnTo>
                  <a:lnTo>
                    <a:pt x="165" y="243"/>
                  </a:lnTo>
                  <a:lnTo>
                    <a:pt x="160" y="226"/>
                  </a:lnTo>
                  <a:lnTo>
                    <a:pt x="145" y="206"/>
                  </a:lnTo>
                  <a:lnTo>
                    <a:pt x="119" y="187"/>
                  </a:lnTo>
                  <a:lnTo>
                    <a:pt x="102" y="187"/>
                  </a:lnTo>
                  <a:lnTo>
                    <a:pt x="69" y="178"/>
                  </a:lnTo>
                  <a:lnTo>
                    <a:pt x="71" y="165"/>
                  </a:lnTo>
                  <a:lnTo>
                    <a:pt x="56" y="146"/>
                  </a:lnTo>
                  <a:lnTo>
                    <a:pt x="48" y="152"/>
                  </a:lnTo>
                  <a:lnTo>
                    <a:pt x="28" y="150"/>
                  </a:lnTo>
                  <a:lnTo>
                    <a:pt x="4" y="141"/>
                  </a:lnTo>
                  <a:lnTo>
                    <a:pt x="19" y="11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66">
              <a:extLst>
                <a:ext uri="{FF2B5EF4-FFF2-40B4-BE49-F238E27FC236}">
                  <a16:creationId xmlns:a16="http://schemas.microsoft.com/office/drawing/2014/main" id="{20F552EA-DBA6-5348-8195-A71C8789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468" y="3082192"/>
              <a:ext cx="358292" cy="255706"/>
            </a:xfrm>
            <a:custGeom>
              <a:avLst/>
              <a:gdLst>
                <a:gd name="T0" fmla="*/ 13 w 234"/>
                <a:gd name="T1" fmla="*/ 35 h 167"/>
                <a:gd name="T2" fmla="*/ 4 w 234"/>
                <a:gd name="T3" fmla="*/ 15 h 167"/>
                <a:gd name="T4" fmla="*/ 20 w 234"/>
                <a:gd name="T5" fmla="*/ 15 h 167"/>
                <a:gd name="T6" fmla="*/ 39 w 234"/>
                <a:gd name="T7" fmla="*/ 0 h 167"/>
                <a:gd name="T8" fmla="*/ 56 w 234"/>
                <a:gd name="T9" fmla="*/ 0 h 167"/>
                <a:gd name="T10" fmla="*/ 65 w 234"/>
                <a:gd name="T11" fmla="*/ 13 h 167"/>
                <a:gd name="T12" fmla="*/ 67 w 234"/>
                <a:gd name="T13" fmla="*/ 28 h 167"/>
                <a:gd name="T14" fmla="*/ 85 w 234"/>
                <a:gd name="T15" fmla="*/ 33 h 167"/>
                <a:gd name="T16" fmla="*/ 91 w 234"/>
                <a:gd name="T17" fmla="*/ 26 h 167"/>
                <a:gd name="T18" fmla="*/ 100 w 234"/>
                <a:gd name="T19" fmla="*/ 30 h 167"/>
                <a:gd name="T20" fmla="*/ 115 w 234"/>
                <a:gd name="T21" fmla="*/ 43 h 167"/>
                <a:gd name="T22" fmla="*/ 130 w 234"/>
                <a:gd name="T23" fmla="*/ 37 h 167"/>
                <a:gd name="T24" fmla="*/ 147 w 234"/>
                <a:gd name="T25" fmla="*/ 39 h 167"/>
                <a:gd name="T26" fmla="*/ 169 w 234"/>
                <a:gd name="T27" fmla="*/ 37 h 167"/>
                <a:gd name="T28" fmla="*/ 186 w 234"/>
                <a:gd name="T29" fmla="*/ 43 h 167"/>
                <a:gd name="T30" fmla="*/ 193 w 234"/>
                <a:gd name="T31" fmla="*/ 61 h 167"/>
                <a:gd name="T32" fmla="*/ 202 w 234"/>
                <a:gd name="T33" fmla="*/ 74 h 167"/>
                <a:gd name="T34" fmla="*/ 221 w 234"/>
                <a:gd name="T35" fmla="*/ 76 h 167"/>
                <a:gd name="T36" fmla="*/ 228 w 234"/>
                <a:gd name="T37" fmla="*/ 89 h 167"/>
                <a:gd name="T38" fmla="*/ 234 w 234"/>
                <a:gd name="T39" fmla="*/ 104 h 167"/>
                <a:gd name="T40" fmla="*/ 223 w 234"/>
                <a:gd name="T41" fmla="*/ 115 h 167"/>
                <a:gd name="T42" fmla="*/ 217 w 234"/>
                <a:gd name="T43" fmla="*/ 126 h 167"/>
                <a:gd name="T44" fmla="*/ 215 w 234"/>
                <a:gd name="T45" fmla="*/ 145 h 167"/>
                <a:gd name="T46" fmla="*/ 195 w 234"/>
                <a:gd name="T47" fmla="*/ 154 h 167"/>
                <a:gd name="T48" fmla="*/ 180 w 234"/>
                <a:gd name="T49" fmla="*/ 141 h 167"/>
                <a:gd name="T50" fmla="*/ 171 w 234"/>
                <a:gd name="T51" fmla="*/ 148 h 167"/>
                <a:gd name="T52" fmla="*/ 171 w 234"/>
                <a:gd name="T53" fmla="*/ 161 h 167"/>
                <a:gd name="T54" fmla="*/ 154 w 234"/>
                <a:gd name="T55" fmla="*/ 161 h 167"/>
                <a:gd name="T56" fmla="*/ 143 w 234"/>
                <a:gd name="T57" fmla="*/ 148 h 167"/>
                <a:gd name="T58" fmla="*/ 132 w 234"/>
                <a:gd name="T59" fmla="*/ 139 h 167"/>
                <a:gd name="T60" fmla="*/ 111 w 234"/>
                <a:gd name="T61" fmla="*/ 141 h 167"/>
                <a:gd name="T62" fmla="*/ 100 w 234"/>
                <a:gd name="T63" fmla="*/ 152 h 167"/>
                <a:gd name="T64" fmla="*/ 89 w 234"/>
                <a:gd name="T65" fmla="*/ 145 h 167"/>
                <a:gd name="T66" fmla="*/ 69 w 234"/>
                <a:gd name="T67" fmla="*/ 167 h 167"/>
                <a:gd name="T68" fmla="*/ 46 w 234"/>
                <a:gd name="T69" fmla="*/ 154 h 167"/>
                <a:gd name="T70" fmla="*/ 26 w 234"/>
                <a:gd name="T71" fmla="*/ 152 h 167"/>
                <a:gd name="T72" fmla="*/ 11 w 234"/>
                <a:gd name="T73" fmla="*/ 143 h 167"/>
                <a:gd name="T74" fmla="*/ 9 w 234"/>
                <a:gd name="T75" fmla="*/ 126 h 167"/>
                <a:gd name="T76" fmla="*/ 0 w 234"/>
                <a:gd name="T77" fmla="*/ 113 h 167"/>
                <a:gd name="T78" fmla="*/ 0 w 234"/>
                <a:gd name="T79" fmla="*/ 100 h 167"/>
                <a:gd name="T80" fmla="*/ 11 w 234"/>
                <a:gd name="T81" fmla="*/ 91 h 167"/>
                <a:gd name="T82" fmla="*/ 13 w 234"/>
                <a:gd name="T83" fmla="*/ 74 h 167"/>
                <a:gd name="T84" fmla="*/ 20 w 234"/>
                <a:gd name="T85" fmla="*/ 56 h 167"/>
                <a:gd name="T86" fmla="*/ 11 w 234"/>
                <a:gd name="T87" fmla="*/ 46 h 167"/>
                <a:gd name="T88" fmla="*/ 13 w 234"/>
                <a:gd name="T89" fmla="*/ 3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167">
                  <a:moveTo>
                    <a:pt x="13" y="35"/>
                  </a:moveTo>
                  <a:lnTo>
                    <a:pt x="4" y="15"/>
                  </a:lnTo>
                  <a:lnTo>
                    <a:pt x="20" y="15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65" y="13"/>
                  </a:lnTo>
                  <a:lnTo>
                    <a:pt x="67" y="28"/>
                  </a:lnTo>
                  <a:lnTo>
                    <a:pt x="85" y="33"/>
                  </a:lnTo>
                  <a:lnTo>
                    <a:pt x="91" y="26"/>
                  </a:lnTo>
                  <a:lnTo>
                    <a:pt x="100" y="30"/>
                  </a:lnTo>
                  <a:lnTo>
                    <a:pt x="115" y="43"/>
                  </a:lnTo>
                  <a:lnTo>
                    <a:pt x="130" y="37"/>
                  </a:lnTo>
                  <a:lnTo>
                    <a:pt x="147" y="39"/>
                  </a:lnTo>
                  <a:lnTo>
                    <a:pt x="169" y="37"/>
                  </a:lnTo>
                  <a:lnTo>
                    <a:pt x="186" y="43"/>
                  </a:lnTo>
                  <a:lnTo>
                    <a:pt x="193" y="61"/>
                  </a:lnTo>
                  <a:lnTo>
                    <a:pt x="202" y="74"/>
                  </a:lnTo>
                  <a:lnTo>
                    <a:pt x="221" y="76"/>
                  </a:lnTo>
                  <a:lnTo>
                    <a:pt x="228" y="89"/>
                  </a:lnTo>
                  <a:lnTo>
                    <a:pt x="234" y="104"/>
                  </a:lnTo>
                  <a:lnTo>
                    <a:pt x="223" y="115"/>
                  </a:lnTo>
                  <a:lnTo>
                    <a:pt x="217" y="126"/>
                  </a:lnTo>
                  <a:lnTo>
                    <a:pt x="215" y="145"/>
                  </a:lnTo>
                  <a:lnTo>
                    <a:pt x="195" y="154"/>
                  </a:lnTo>
                  <a:lnTo>
                    <a:pt x="180" y="141"/>
                  </a:lnTo>
                  <a:lnTo>
                    <a:pt x="171" y="148"/>
                  </a:lnTo>
                  <a:lnTo>
                    <a:pt x="171" y="161"/>
                  </a:lnTo>
                  <a:lnTo>
                    <a:pt x="154" y="161"/>
                  </a:lnTo>
                  <a:lnTo>
                    <a:pt x="143" y="148"/>
                  </a:lnTo>
                  <a:lnTo>
                    <a:pt x="132" y="139"/>
                  </a:lnTo>
                  <a:lnTo>
                    <a:pt x="111" y="141"/>
                  </a:lnTo>
                  <a:lnTo>
                    <a:pt x="100" y="152"/>
                  </a:lnTo>
                  <a:lnTo>
                    <a:pt x="89" y="145"/>
                  </a:lnTo>
                  <a:lnTo>
                    <a:pt x="69" y="167"/>
                  </a:lnTo>
                  <a:lnTo>
                    <a:pt x="46" y="154"/>
                  </a:lnTo>
                  <a:lnTo>
                    <a:pt x="26" y="152"/>
                  </a:lnTo>
                  <a:lnTo>
                    <a:pt x="11" y="143"/>
                  </a:lnTo>
                  <a:lnTo>
                    <a:pt x="9" y="126"/>
                  </a:lnTo>
                  <a:lnTo>
                    <a:pt x="0" y="113"/>
                  </a:lnTo>
                  <a:lnTo>
                    <a:pt x="0" y="100"/>
                  </a:lnTo>
                  <a:lnTo>
                    <a:pt x="11" y="91"/>
                  </a:lnTo>
                  <a:lnTo>
                    <a:pt x="13" y="74"/>
                  </a:lnTo>
                  <a:lnTo>
                    <a:pt x="20" y="56"/>
                  </a:lnTo>
                  <a:lnTo>
                    <a:pt x="11" y="46"/>
                  </a:lnTo>
                  <a:lnTo>
                    <a:pt x="13" y="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Freeform 67">
              <a:extLst>
                <a:ext uri="{FF2B5EF4-FFF2-40B4-BE49-F238E27FC236}">
                  <a16:creationId xmlns:a16="http://schemas.microsoft.com/office/drawing/2014/main" id="{FF9F72D9-1787-8340-B7C0-18BE03929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900" y="2650402"/>
              <a:ext cx="679839" cy="497631"/>
            </a:xfrm>
            <a:custGeom>
              <a:avLst/>
              <a:gdLst>
                <a:gd name="T0" fmla="*/ 92 w 205"/>
                <a:gd name="T1" fmla="*/ 118 h 150"/>
                <a:gd name="T2" fmla="*/ 95 w 205"/>
                <a:gd name="T3" fmla="*/ 125 h 150"/>
                <a:gd name="T4" fmla="*/ 108 w 205"/>
                <a:gd name="T5" fmla="*/ 130 h 150"/>
                <a:gd name="T6" fmla="*/ 123 w 205"/>
                <a:gd name="T7" fmla="*/ 135 h 150"/>
                <a:gd name="T8" fmla="*/ 137 w 205"/>
                <a:gd name="T9" fmla="*/ 143 h 150"/>
                <a:gd name="T10" fmla="*/ 151 w 205"/>
                <a:gd name="T11" fmla="*/ 150 h 150"/>
                <a:gd name="T12" fmla="*/ 169 w 205"/>
                <a:gd name="T13" fmla="*/ 140 h 150"/>
                <a:gd name="T14" fmla="*/ 167 w 205"/>
                <a:gd name="T15" fmla="*/ 125 h 150"/>
                <a:gd name="T16" fmla="*/ 172 w 205"/>
                <a:gd name="T17" fmla="*/ 110 h 150"/>
                <a:gd name="T18" fmla="*/ 184 w 205"/>
                <a:gd name="T19" fmla="*/ 104 h 150"/>
                <a:gd name="T20" fmla="*/ 200 w 205"/>
                <a:gd name="T21" fmla="*/ 90 h 150"/>
                <a:gd name="T22" fmla="*/ 205 w 205"/>
                <a:gd name="T23" fmla="*/ 70 h 150"/>
                <a:gd name="T24" fmla="*/ 188 w 205"/>
                <a:gd name="T25" fmla="*/ 67 h 150"/>
                <a:gd name="T26" fmla="*/ 177 w 205"/>
                <a:gd name="T27" fmla="*/ 61 h 150"/>
                <a:gd name="T28" fmla="*/ 162 w 205"/>
                <a:gd name="T29" fmla="*/ 52 h 150"/>
                <a:gd name="T30" fmla="*/ 156 w 205"/>
                <a:gd name="T31" fmla="*/ 51 h 150"/>
                <a:gd name="T32" fmla="*/ 144 w 205"/>
                <a:gd name="T33" fmla="*/ 44 h 150"/>
                <a:gd name="T34" fmla="*/ 135 w 205"/>
                <a:gd name="T35" fmla="*/ 35 h 150"/>
                <a:gd name="T36" fmla="*/ 125 w 205"/>
                <a:gd name="T37" fmla="*/ 26 h 150"/>
                <a:gd name="T38" fmla="*/ 112 w 205"/>
                <a:gd name="T39" fmla="*/ 31 h 150"/>
                <a:gd name="T40" fmla="*/ 97 w 205"/>
                <a:gd name="T41" fmla="*/ 34 h 150"/>
                <a:gd name="T42" fmla="*/ 84 w 205"/>
                <a:gd name="T43" fmla="*/ 25 h 150"/>
                <a:gd name="T44" fmla="*/ 67 w 205"/>
                <a:gd name="T45" fmla="*/ 19 h 150"/>
                <a:gd name="T46" fmla="*/ 54 w 205"/>
                <a:gd name="T47" fmla="*/ 14 h 150"/>
                <a:gd name="T48" fmla="*/ 40 w 205"/>
                <a:gd name="T49" fmla="*/ 7 h 150"/>
                <a:gd name="T50" fmla="*/ 29 w 205"/>
                <a:gd name="T51" fmla="*/ 6 h 150"/>
                <a:gd name="T52" fmla="*/ 22 w 205"/>
                <a:gd name="T53" fmla="*/ 17 h 150"/>
                <a:gd name="T54" fmla="*/ 16 w 205"/>
                <a:gd name="T55" fmla="*/ 35 h 150"/>
                <a:gd name="T56" fmla="*/ 4 w 205"/>
                <a:gd name="T57" fmla="*/ 39 h 150"/>
                <a:gd name="T58" fmla="*/ 0 w 205"/>
                <a:gd name="T59" fmla="*/ 51 h 150"/>
                <a:gd name="T60" fmla="*/ 8 w 205"/>
                <a:gd name="T61" fmla="*/ 68 h 150"/>
                <a:gd name="T62" fmla="*/ 21 w 205"/>
                <a:gd name="T63" fmla="*/ 80 h 150"/>
                <a:gd name="T64" fmla="*/ 36 w 205"/>
                <a:gd name="T65" fmla="*/ 90 h 150"/>
                <a:gd name="T66" fmla="*/ 54 w 205"/>
                <a:gd name="T67" fmla="*/ 92 h 150"/>
                <a:gd name="T68" fmla="*/ 57 w 205"/>
                <a:gd name="T69" fmla="*/ 102 h 150"/>
                <a:gd name="T70" fmla="*/ 66 w 205"/>
                <a:gd name="T71" fmla="*/ 116 h 150"/>
                <a:gd name="T72" fmla="*/ 73 w 205"/>
                <a:gd name="T73" fmla="*/ 119 h 150"/>
                <a:gd name="T74" fmla="*/ 84 w 205"/>
                <a:gd name="T75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150">
                  <a:moveTo>
                    <a:pt x="93" y="111"/>
                  </a:moveTo>
                  <a:cubicBezTo>
                    <a:pt x="92" y="118"/>
                    <a:pt x="92" y="118"/>
                    <a:pt x="92" y="118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8" y="145"/>
                    <a:pt x="158" y="145"/>
                    <a:pt x="158" y="145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7" y="125"/>
                    <a:pt x="167" y="125"/>
                    <a:pt x="167" y="125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88" y="67"/>
                    <a:pt x="188" y="67"/>
                    <a:pt x="188" y="67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77" y="61"/>
                    <a:pt x="177" y="61"/>
                    <a:pt x="177" y="61"/>
                  </a:cubicBezTo>
                  <a:cubicBezTo>
                    <a:pt x="177" y="61"/>
                    <a:pt x="171" y="57"/>
                    <a:pt x="170" y="56"/>
                  </a:cubicBezTo>
                  <a:cubicBezTo>
                    <a:pt x="169" y="56"/>
                    <a:pt x="162" y="52"/>
                    <a:pt x="162" y="52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7" y="35"/>
                    <a:pt x="135" y="35"/>
                  </a:cubicBezTo>
                  <a:cubicBezTo>
                    <a:pt x="133" y="35"/>
                    <a:pt x="131" y="30"/>
                    <a:pt x="131" y="30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84" y="114"/>
                    <a:pt x="84" y="114"/>
                    <a:pt x="84" y="114"/>
                  </a:cubicBezTo>
                  <a:lnTo>
                    <a:pt x="93" y="11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68">
              <a:extLst>
                <a:ext uri="{FF2B5EF4-FFF2-40B4-BE49-F238E27FC236}">
                  <a16:creationId xmlns:a16="http://schemas.microsoft.com/office/drawing/2014/main" id="{E5092384-14B3-8F48-BE21-851916E75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237" y="3019414"/>
              <a:ext cx="361357" cy="437916"/>
            </a:xfrm>
            <a:custGeom>
              <a:avLst/>
              <a:gdLst>
                <a:gd name="T0" fmla="*/ 90 w 109"/>
                <a:gd name="T1" fmla="*/ 92 h 132"/>
                <a:gd name="T2" fmla="*/ 86 w 109"/>
                <a:gd name="T3" fmla="*/ 82 h 132"/>
                <a:gd name="T4" fmla="*/ 91 w 109"/>
                <a:gd name="T5" fmla="*/ 71 h 132"/>
                <a:gd name="T6" fmla="*/ 96 w 109"/>
                <a:gd name="T7" fmla="*/ 59 h 132"/>
                <a:gd name="T8" fmla="*/ 105 w 109"/>
                <a:gd name="T9" fmla="*/ 51 h 132"/>
                <a:gd name="T10" fmla="*/ 109 w 109"/>
                <a:gd name="T11" fmla="*/ 39 h 132"/>
                <a:gd name="T12" fmla="*/ 95 w 109"/>
                <a:gd name="T13" fmla="*/ 32 h 132"/>
                <a:gd name="T14" fmla="*/ 81 w 109"/>
                <a:gd name="T15" fmla="*/ 24 h 132"/>
                <a:gd name="T16" fmla="*/ 66 w 109"/>
                <a:gd name="T17" fmla="*/ 19 h 132"/>
                <a:gd name="T18" fmla="*/ 53 w 109"/>
                <a:gd name="T19" fmla="*/ 14 h 132"/>
                <a:gd name="T20" fmla="*/ 50 w 109"/>
                <a:gd name="T21" fmla="*/ 7 h 132"/>
                <a:gd name="T22" fmla="*/ 42 w 109"/>
                <a:gd name="T23" fmla="*/ 3 h 132"/>
                <a:gd name="T24" fmla="*/ 31 w 109"/>
                <a:gd name="T25" fmla="*/ 8 h 132"/>
                <a:gd name="T26" fmla="*/ 23 w 109"/>
                <a:gd name="T27" fmla="*/ 21 h 132"/>
                <a:gd name="T28" fmla="*/ 5 w 109"/>
                <a:gd name="T29" fmla="*/ 30 h 132"/>
                <a:gd name="T30" fmla="*/ 8 w 109"/>
                <a:gd name="T31" fmla="*/ 39 h 132"/>
                <a:gd name="T32" fmla="*/ 15 w 109"/>
                <a:gd name="T33" fmla="*/ 53 h 132"/>
                <a:gd name="T34" fmla="*/ 27 w 109"/>
                <a:gd name="T35" fmla="*/ 60 h 132"/>
                <a:gd name="T36" fmla="*/ 22 w 109"/>
                <a:gd name="T37" fmla="*/ 77 h 132"/>
                <a:gd name="T38" fmla="*/ 25 w 109"/>
                <a:gd name="T39" fmla="*/ 94 h 132"/>
                <a:gd name="T40" fmla="*/ 31 w 109"/>
                <a:gd name="T41" fmla="*/ 102 h 132"/>
                <a:gd name="T42" fmla="*/ 29 w 109"/>
                <a:gd name="T43" fmla="*/ 116 h 132"/>
                <a:gd name="T44" fmla="*/ 26 w 109"/>
                <a:gd name="T45" fmla="*/ 132 h 132"/>
                <a:gd name="T46" fmla="*/ 36 w 109"/>
                <a:gd name="T47" fmla="*/ 126 h 132"/>
                <a:gd name="T48" fmla="*/ 45 w 109"/>
                <a:gd name="T49" fmla="*/ 128 h 132"/>
                <a:gd name="T50" fmla="*/ 58 w 109"/>
                <a:gd name="T51" fmla="*/ 126 h 132"/>
                <a:gd name="T52" fmla="*/ 71 w 109"/>
                <a:gd name="T53" fmla="*/ 130 h 132"/>
                <a:gd name="T54" fmla="*/ 80 w 109"/>
                <a:gd name="T55" fmla="*/ 128 h 132"/>
                <a:gd name="T56" fmla="*/ 92 w 109"/>
                <a:gd name="T57" fmla="*/ 130 h 132"/>
                <a:gd name="T58" fmla="*/ 97 w 109"/>
                <a:gd name="T59" fmla="*/ 121 h 132"/>
                <a:gd name="T60" fmla="*/ 101 w 109"/>
                <a:gd name="T61" fmla="*/ 105 h 132"/>
                <a:gd name="T62" fmla="*/ 92 w 109"/>
                <a:gd name="T63" fmla="*/ 9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32">
                  <a:moveTo>
                    <a:pt x="92" y="97"/>
                  </a:moveTo>
                  <a:cubicBezTo>
                    <a:pt x="90" y="92"/>
                    <a:pt x="90" y="92"/>
                    <a:pt x="90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4" y="44"/>
                    <a:pt x="105" y="44"/>
                  </a:cubicBezTo>
                  <a:cubicBezTo>
                    <a:pt x="105" y="43"/>
                    <a:pt x="109" y="39"/>
                    <a:pt x="109" y="39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97" y="100"/>
                    <a:pt x="97" y="100"/>
                    <a:pt x="97" y="100"/>
                  </a:cubicBezTo>
                  <a:lnTo>
                    <a:pt x="92" y="9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2" name="Freeform 69">
              <a:extLst>
                <a:ext uri="{FF2B5EF4-FFF2-40B4-BE49-F238E27FC236}">
                  <a16:creationId xmlns:a16="http://schemas.microsoft.com/office/drawing/2014/main" id="{44A453BF-ECC6-624B-B304-2A60CB79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756" y="3301149"/>
              <a:ext cx="271017" cy="323078"/>
            </a:xfrm>
            <a:custGeom>
              <a:avLst/>
              <a:gdLst>
                <a:gd name="T0" fmla="*/ 26 w 177"/>
                <a:gd name="T1" fmla="*/ 39 h 211"/>
                <a:gd name="T2" fmla="*/ 13 w 177"/>
                <a:gd name="T3" fmla="*/ 39 h 211"/>
                <a:gd name="T4" fmla="*/ 0 w 177"/>
                <a:gd name="T5" fmla="*/ 50 h 211"/>
                <a:gd name="T6" fmla="*/ 4 w 177"/>
                <a:gd name="T7" fmla="*/ 61 h 211"/>
                <a:gd name="T8" fmla="*/ 17 w 177"/>
                <a:gd name="T9" fmla="*/ 67 h 211"/>
                <a:gd name="T10" fmla="*/ 23 w 177"/>
                <a:gd name="T11" fmla="*/ 74 h 211"/>
                <a:gd name="T12" fmla="*/ 21 w 177"/>
                <a:gd name="T13" fmla="*/ 93 h 211"/>
                <a:gd name="T14" fmla="*/ 34 w 177"/>
                <a:gd name="T15" fmla="*/ 100 h 211"/>
                <a:gd name="T16" fmla="*/ 39 w 177"/>
                <a:gd name="T17" fmla="*/ 111 h 211"/>
                <a:gd name="T18" fmla="*/ 49 w 177"/>
                <a:gd name="T19" fmla="*/ 117 h 211"/>
                <a:gd name="T20" fmla="*/ 49 w 177"/>
                <a:gd name="T21" fmla="*/ 146 h 211"/>
                <a:gd name="T22" fmla="*/ 60 w 177"/>
                <a:gd name="T23" fmla="*/ 167 h 211"/>
                <a:gd name="T24" fmla="*/ 62 w 177"/>
                <a:gd name="T25" fmla="*/ 195 h 211"/>
                <a:gd name="T26" fmla="*/ 75 w 177"/>
                <a:gd name="T27" fmla="*/ 200 h 211"/>
                <a:gd name="T28" fmla="*/ 84 w 177"/>
                <a:gd name="T29" fmla="*/ 211 h 211"/>
                <a:gd name="T30" fmla="*/ 99 w 177"/>
                <a:gd name="T31" fmla="*/ 200 h 211"/>
                <a:gd name="T32" fmla="*/ 114 w 177"/>
                <a:gd name="T33" fmla="*/ 202 h 211"/>
                <a:gd name="T34" fmla="*/ 125 w 177"/>
                <a:gd name="T35" fmla="*/ 193 h 211"/>
                <a:gd name="T36" fmla="*/ 121 w 177"/>
                <a:gd name="T37" fmla="*/ 178 h 211"/>
                <a:gd name="T38" fmla="*/ 145 w 177"/>
                <a:gd name="T39" fmla="*/ 167 h 211"/>
                <a:gd name="T40" fmla="*/ 153 w 177"/>
                <a:gd name="T41" fmla="*/ 152 h 211"/>
                <a:gd name="T42" fmla="*/ 173 w 177"/>
                <a:gd name="T43" fmla="*/ 148 h 211"/>
                <a:gd name="T44" fmla="*/ 169 w 177"/>
                <a:gd name="T45" fmla="*/ 122 h 211"/>
                <a:gd name="T46" fmla="*/ 177 w 177"/>
                <a:gd name="T47" fmla="*/ 113 h 211"/>
                <a:gd name="T48" fmla="*/ 158 w 177"/>
                <a:gd name="T49" fmla="*/ 98 h 211"/>
                <a:gd name="T50" fmla="*/ 145 w 177"/>
                <a:gd name="T51" fmla="*/ 65 h 211"/>
                <a:gd name="T52" fmla="*/ 140 w 177"/>
                <a:gd name="T53" fmla="*/ 24 h 211"/>
                <a:gd name="T54" fmla="*/ 117 w 177"/>
                <a:gd name="T55" fmla="*/ 11 h 211"/>
                <a:gd name="T56" fmla="*/ 97 w 177"/>
                <a:gd name="T57" fmla="*/ 9 h 211"/>
                <a:gd name="T58" fmla="*/ 82 w 177"/>
                <a:gd name="T59" fmla="*/ 0 h 211"/>
                <a:gd name="T60" fmla="*/ 73 w 177"/>
                <a:gd name="T61" fmla="*/ 7 h 211"/>
                <a:gd name="T62" fmla="*/ 69 w 177"/>
                <a:gd name="T63" fmla="*/ 22 h 211"/>
                <a:gd name="T64" fmla="*/ 60 w 177"/>
                <a:gd name="T65" fmla="*/ 28 h 211"/>
                <a:gd name="T66" fmla="*/ 52 w 177"/>
                <a:gd name="T67" fmla="*/ 18 h 211"/>
                <a:gd name="T68" fmla="*/ 39 w 177"/>
                <a:gd name="T69" fmla="*/ 15 h 211"/>
                <a:gd name="T70" fmla="*/ 28 w 177"/>
                <a:gd name="T71" fmla="*/ 18 h 211"/>
                <a:gd name="T72" fmla="*/ 30 w 177"/>
                <a:gd name="T73" fmla="*/ 28 h 211"/>
                <a:gd name="T74" fmla="*/ 26 w 177"/>
                <a:gd name="T75" fmla="*/ 3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211">
                  <a:moveTo>
                    <a:pt x="26" y="39"/>
                  </a:moveTo>
                  <a:lnTo>
                    <a:pt x="13" y="39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17" y="67"/>
                  </a:lnTo>
                  <a:lnTo>
                    <a:pt x="23" y="74"/>
                  </a:lnTo>
                  <a:lnTo>
                    <a:pt x="21" y="93"/>
                  </a:lnTo>
                  <a:lnTo>
                    <a:pt x="34" y="100"/>
                  </a:lnTo>
                  <a:lnTo>
                    <a:pt x="39" y="111"/>
                  </a:lnTo>
                  <a:lnTo>
                    <a:pt x="49" y="117"/>
                  </a:lnTo>
                  <a:lnTo>
                    <a:pt x="49" y="146"/>
                  </a:lnTo>
                  <a:lnTo>
                    <a:pt x="60" y="167"/>
                  </a:lnTo>
                  <a:lnTo>
                    <a:pt x="62" y="195"/>
                  </a:lnTo>
                  <a:lnTo>
                    <a:pt x="75" y="200"/>
                  </a:lnTo>
                  <a:lnTo>
                    <a:pt x="84" y="211"/>
                  </a:lnTo>
                  <a:lnTo>
                    <a:pt x="99" y="200"/>
                  </a:lnTo>
                  <a:lnTo>
                    <a:pt x="114" y="202"/>
                  </a:lnTo>
                  <a:lnTo>
                    <a:pt x="125" y="193"/>
                  </a:lnTo>
                  <a:lnTo>
                    <a:pt x="121" y="178"/>
                  </a:lnTo>
                  <a:lnTo>
                    <a:pt x="145" y="167"/>
                  </a:lnTo>
                  <a:lnTo>
                    <a:pt x="153" y="152"/>
                  </a:lnTo>
                  <a:lnTo>
                    <a:pt x="173" y="148"/>
                  </a:lnTo>
                  <a:lnTo>
                    <a:pt x="169" y="122"/>
                  </a:lnTo>
                  <a:lnTo>
                    <a:pt x="177" y="113"/>
                  </a:lnTo>
                  <a:lnTo>
                    <a:pt x="158" y="98"/>
                  </a:lnTo>
                  <a:lnTo>
                    <a:pt x="145" y="65"/>
                  </a:lnTo>
                  <a:lnTo>
                    <a:pt x="140" y="24"/>
                  </a:lnTo>
                  <a:lnTo>
                    <a:pt x="117" y="11"/>
                  </a:lnTo>
                  <a:lnTo>
                    <a:pt x="97" y="9"/>
                  </a:lnTo>
                  <a:lnTo>
                    <a:pt x="82" y="0"/>
                  </a:lnTo>
                  <a:lnTo>
                    <a:pt x="73" y="7"/>
                  </a:lnTo>
                  <a:lnTo>
                    <a:pt x="69" y="22"/>
                  </a:lnTo>
                  <a:lnTo>
                    <a:pt x="60" y="28"/>
                  </a:lnTo>
                  <a:lnTo>
                    <a:pt x="52" y="18"/>
                  </a:lnTo>
                  <a:lnTo>
                    <a:pt x="39" y="15"/>
                  </a:lnTo>
                  <a:lnTo>
                    <a:pt x="28" y="18"/>
                  </a:lnTo>
                  <a:lnTo>
                    <a:pt x="30" y="28"/>
                  </a:lnTo>
                  <a:lnTo>
                    <a:pt x="26" y="3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3" name="Freeform 70">
              <a:extLst>
                <a:ext uri="{FF2B5EF4-FFF2-40B4-BE49-F238E27FC236}">
                  <a16:creationId xmlns:a16="http://schemas.microsoft.com/office/drawing/2014/main" id="{D509F67F-71F9-FC43-B746-38B214B8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312" y="3527763"/>
              <a:ext cx="318484" cy="304703"/>
            </a:xfrm>
            <a:custGeom>
              <a:avLst/>
              <a:gdLst>
                <a:gd name="T0" fmla="*/ 173 w 208"/>
                <a:gd name="T1" fmla="*/ 8 h 199"/>
                <a:gd name="T2" fmla="*/ 156 w 208"/>
                <a:gd name="T3" fmla="*/ 8 h 199"/>
                <a:gd name="T4" fmla="*/ 147 w 208"/>
                <a:gd name="T5" fmla="*/ 17 h 199"/>
                <a:gd name="T6" fmla="*/ 130 w 208"/>
                <a:gd name="T7" fmla="*/ 15 h 199"/>
                <a:gd name="T8" fmla="*/ 123 w 208"/>
                <a:gd name="T9" fmla="*/ 28 h 199"/>
                <a:gd name="T10" fmla="*/ 108 w 208"/>
                <a:gd name="T11" fmla="*/ 28 h 199"/>
                <a:gd name="T12" fmla="*/ 100 w 208"/>
                <a:gd name="T13" fmla="*/ 8 h 199"/>
                <a:gd name="T14" fmla="*/ 91 w 208"/>
                <a:gd name="T15" fmla="*/ 0 h 199"/>
                <a:gd name="T16" fmla="*/ 71 w 208"/>
                <a:gd name="T17" fmla="*/ 4 h 199"/>
                <a:gd name="T18" fmla="*/ 63 w 208"/>
                <a:gd name="T19" fmla="*/ 19 h 199"/>
                <a:gd name="T20" fmla="*/ 39 w 208"/>
                <a:gd name="T21" fmla="*/ 30 h 199"/>
                <a:gd name="T22" fmla="*/ 43 w 208"/>
                <a:gd name="T23" fmla="*/ 45 h 199"/>
                <a:gd name="T24" fmla="*/ 32 w 208"/>
                <a:gd name="T25" fmla="*/ 54 h 199"/>
                <a:gd name="T26" fmla="*/ 17 w 208"/>
                <a:gd name="T27" fmla="*/ 52 h 199"/>
                <a:gd name="T28" fmla="*/ 2 w 208"/>
                <a:gd name="T29" fmla="*/ 63 h 199"/>
                <a:gd name="T30" fmla="*/ 0 w 208"/>
                <a:gd name="T31" fmla="*/ 82 h 199"/>
                <a:gd name="T32" fmla="*/ 15 w 208"/>
                <a:gd name="T33" fmla="*/ 86 h 199"/>
                <a:gd name="T34" fmla="*/ 30 w 208"/>
                <a:gd name="T35" fmla="*/ 97 h 199"/>
                <a:gd name="T36" fmla="*/ 50 w 208"/>
                <a:gd name="T37" fmla="*/ 104 h 199"/>
                <a:gd name="T38" fmla="*/ 56 w 208"/>
                <a:gd name="T39" fmla="*/ 123 h 199"/>
                <a:gd name="T40" fmla="*/ 78 w 208"/>
                <a:gd name="T41" fmla="*/ 132 h 199"/>
                <a:gd name="T42" fmla="*/ 71 w 208"/>
                <a:gd name="T43" fmla="*/ 154 h 199"/>
                <a:gd name="T44" fmla="*/ 84 w 208"/>
                <a:gd name="T45" fmla="*/ 169 h 199"/>
                <a:gd name="T46" fmla="*/ 102 w 208"/>
                <a:gd name="T47" fmla="*/ 173 h 199"/>
                <a:gd name="T48" fmla="*/ 117 w 208"/>
                <a:gd name="T49" fmla="*/ 199 h 199"/>
                <a:gd name="T50" fmla="*/ 132 w 208"/>
                <a:gd name="T51" fmla="*/ 191 h 199"/>
                <a:gd name="T52" fmla="*/ 145 w 208"/>
                <a:gd name="T53" fmla="*/ 191 h 199"/>
                <a:gd name="T54" fmla="*/ 152 w 208"/>
                <a:gd name="T55" fmla="*/ 173 h 199"/>
                <a:gd name="T56" fmla="*/ 139 w 208"/>
                <a:gd name="T57" fmla="*/ 158 h 199"/>
                <a:gd name="T58" fmla="*/ 145 w 208"/>
                <a:gd name="T59" fmla="*/ 143 h 199"/>
                <a:gd name="T60" fmla="*/ 139 w 208"/>
                <a:gd name="T61" fmla="*/ 132 h 199"/>
                <a:gd name="T62" fmla="*/ 143 w 208"/>
                <a:gd name="T63" fmla="*/ 119 h 199"/>
                <a:gd name="T64" fmla="*/ 160 w 208"/>
                <a:gd name="T65" fmla="*/ 117 h 199"/>
                <a:gd name="T66" fmla="*/ 182 w 208"/>
                <a:gd name="T67" fmla="*/ 99 h 199"/>
                <a:gd name="T68" fmla="*/ 208 w 208"/>
                <a:gd name="T69" fmla="*/ 84 h 199"/>
                <a:gd name="T70" fmla="*/ 206 w 208"/>
                <a:gd name="T71" fmla="*/ 52 h 199"/>
                <a:gd name="T72" fmla="*/ 193 w 208"/>
                <a:gd name="T73" fmla="*/ 34 h 199"/>
                <a:gd name="T74" fmla="*/ 178 w 208"/>
                <a:gd name="T75" fmla="*/ 43 h 199"/>
                <a:gd name="T76" fmla="*/ 171 w 208"/>
                <a:gd name="T77" fmla="*/ 30 h 199"/>
                <a:gd name="T78" fmla="*/ 178 w 208"/>
                <a:gd name="T79" fmla="*/ 19 h 199"/>
                <a:gd name="T80" fmla="*/ 173 w 208"/>
                <a:gd name="T81" fmla="*/ 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199">
                  <a:moveTo>
                    <a:pt x="173" y="8"/>
                  </a:moveTo>
                  <a:lnTo>
                    <a:pt x="156" y="8"/>
                  </a:lnTo>
                  <a:lnTo>
                    <a:pt x="147" y="17"/>
                  </a:lnTo>
                  <a:lnTo>
                    <a:pt x="130" y="15"/>
                  </a:lnTo>
                  <a:lnTo>
                    <a:pt x="123" y="28"/>
                  </a:lnTo>
                  <a:lnTo>
                    <a:pt x="108" y="28"/>
                  </a:lnTo>
                  <a:lnTo>
                    <a:pt x="100" y="8"/>
                  </a:lnTo>
                  <a:lnTo>
                    <a:pt x="91" y="0"/>
                  </a:lnTo>
                  <a:lnTo>
                    <a:pt x="71" y="4"/>
                  </a:lnTo>
                  <a:lnTo>
                    <a:pt x="63" y="19"/>
                  </a:lnTo>
                  <a:lnTo>
                    <a:pt x="39" y="30"/>
                  </a:lnTo>
                  <a:lnTo>
                    <a:pt x="43" y="45"/>
                  </a:lnTo>
                  <a:lnTo>
                    <a:pt x="32" y="54"/>
                  </a:lnTo>
                  <a:lnTo>
                    <a:pt x="17" y="52"/>
                  </a:lnTo>
                  <a:lnTo>
                    <a:pt x="2" y="63"/>
                  </a:lnTo>
                  <a:lnTo>
                    <a:pt x="0" y="82"/>
                  </a:lnTo>
                  <a:lnTo>
                    <a:pt x="15" y="86"/>
                  </a:lnTo>
                  <a:lnTo>
                    <a:pt x="30" y="97"/>
                  </a:lnTo>
                  <a:lnTo>
                    <a:pt x="50" y="104"/>
                  </a:lnTo>
                  <a:lnTo>
                    <a:pt x="56" y="123"/>
                  </a:lnTo>
                  <a:lnTo>
                    <a:pt x="78" y="132"/>
                  </a:lnTo>
                  <a:lnTo>
                    <a:pt x="71" y="154"/>
                  </a:lnTo>
                  <a:lnTo>
                    <a:pt x="84" y="169"/>
                  </a:lnTo>
                  <a:lnTo>
                    <a:pt x="102" y="173"/>
                  </a:lnTo>
                  <a:lnTo>
                    <a:pt x="117" y="199"/>
                  </a:lnTo>
                  <a:lnTo>
                    <a:pt x="132" y="191"/>
                  </a:lnTo>
                  <a:lnTo>
                    <a:pt x="145" y="191"/>
                  </a:lnTo>
                  <a:lnTo>
                    <a:pt x="152" y="173"/>
                  </a:lnTo>
                  <a:lnTo>
                    <a:pt x="139" y="158"/>
                  </a:lnTo>
                  <a:lnTo>
                    <a:pt x="145" y="143"/>
                  </a:lnTo>
                  <a:lnTo>
                    <a:pt x="139" y="132"/>
                  </a:lnTo>
                  <a:lnTo>
                    <a:pt x="143" y="119"/>
                  </a:lnTo>
                  <a:lnTo>
                    <a:pt x="160" y="117"/>
                  </a:lnTo>
                  <a:lnTo>
                    <a:pt x="182" y="99"/>
                  </a:lnTo>
                  <a:lnTo>
                    <a:pt x="208" y="84"/>
                  </a:lnTo>
                  <a:lnTo>
                    <a:pt x="206" y="52"/>
                  </a:lnTo>
                  <a:lnTo>
                    <a:pt x="193" y="34"/>
                  </a:lnTo>
                  <a:lnTo>
                    <a:pt x="178" y="43"/>
                  </a:lnTo>
                  <a:lnTo>
                    <a:pt x="171" y="30"/>
                  </a:lnTo>
                  <a:lnTo>
                    <a:pt x="178" y="19"/>
                  </a:lnTo>
                  <a:lnTo>
                    <a:pt x="173" y="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Freeform 71">
              <a:extLst>
                <a:ext uri="{FF2B5EF4-FFF2-40B4-BE49-F238E27FC236}">
                  <a16:creationId xmlns:a16="http://schemas.microsoft.com/office/drawing/2014/main" id="{94FF00FA-EE08-DC45-A4AE-545428F1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119" y="3295025"/>
              <a:ext cx="255706" cy="275611"/>
            </a:xfrm>
            <a:custGeom>
              <a:avLst/>
              <a:gdLst>
                <a:gd name="T0" fmla="*/ 72 w 77"/>
                <a:gd name="T1" fmla="*/ 49 h 83"/>
                <a:gd name="T2" fmla="*/ 66 w 77"/>
                <a:gd name="T3" fmla="*/ 56 h 83"/>
                <a:gd name="T4" fmla="*/ 66 w 77"/>
                <a:gd name="T5" fmla="*/ 62 h 83"/>
                <a:gd name="T6" fmla="*/ 60 w 77"/>
                <a:gd name="T7" fmla="*/ 66 h 83"/>
                <a:gd name="T8" fmla="*/ 53 w 77"/>
                <a:gd name="T9" fmla="*/ 74 h 83"/>
                <a:gd name="T10" fmla="*/ 45 w 77"/>
                <a:gd name="T11" fmla="*/ 74 h 83"/>
                <a:gd name="T12" fmla="*/ 41 w 77"/>
                <a:gd name="T13" fmla="*/ 78 h 83"/>
                <a:gd name="T14" fmla="*/ 33 w 77"/>
                <a:gd name="T15" fmla="*/ 77 h 83"/>
                <a:gd name="T16" fmla="*/ 30 w 77"/>
                <a:gd name="T17" fmla="*/ 83 h 83"/>
                <a:gd name="T18" fmla="*/ 23 w 77"/>
                <a:gd name="T19" fmla="*/ 83 h 83"/>
                <a:gd name="T20" fmla="*/ 19 w 77"/>
                <a:gd name="T21" fmla="*/ 74 h 83"/>
                <a:gd name="T22" fmla="*/ 15 w 77"/>
                <a:gd name="T23" fmla="*/ 70 h 83"/>
                <a:gd name="T24" fmla="*/ 13 w 77"/>
                <a:gd name="T25" fmla="*/ 58 h 83"/>
                <a:gd name="T26" fmla="*/ 17 w 77"/>
                <a:gd name="T27" fmla="*/ 53 h 83"/>
                <a:gd name="T28" fmla="*/ 8 w 77"/>
                <a:gd name="T29" fmla="*/ 47 h 83"/>
                <a:gd name="T30" fmla="*/ 2 w 77"/>
                <a:gd name="T31" fmla="*/ 32 h 83"/>
                <a:gd name="T32" fmla="*/ 0 w 77"/>
                <a:gd name="T33" fmla="*/ 13 h 83"/>
                <a:gd name="T34" fmla="*/ 9 w 77"/>
                <a:gd name="T35" fmla="*/ 3 h 83"/>
                <a:gd name="T36" fmla="*/ 14 w 77"/>
                <a:gd name="T37" fmla="*/ 6 h 83"/>
                <a:gd name="T38" fmla="*/ 19 w 77"/>
                <a:gd name="T39" fmla="*/ 1 h 83"/>
                <a:gd name="T40" fmla="*/ 29 w 77"/>
                <a:gd name="T41" fmla="*/ 0 h 83"/>
                <a:gd name="T42" fmla="*/ 34 w 77"/>
                <a:gd name="T43" fmla="*/ 4 h 83"/>
                <a:gd name="T44" fmla="*/ 39 w 77"/>
                <a:gd name="T45" fmla="*/ 10 h 83"/>
                <a:gd name="T46" fmla="*/ 47 w 77"/>
                <a:gd name="T47" fmla="*/ 10 h 83"/>
                <a:gd name="T48" fmla="*/ 47 w 77"/>
                <a:gd name="T49" fmla="*/ 4 h 83"/>
                <a:gd name="T50" fmla="*/ 51 w 77"/>
                <a:gd name="T51" fmla="*/ 1 h 83"/>
                <a:gd name="T52" fmla="*/ 58 w 77"/>
                <a:gd name="T53" fmla="*/ 7 h 83"/>
                <a:gd name="T54" fmla="*/ 67 w 77"/>
                <a:gd name="T55" fmla="*/ 3 h 83"/>
                <a:gd name="T56" fmla="*/ 71 w 77"/>
                <a:gd name="T57" fmla="*/ 11 h 83"/>
                <a:gd name="T58" fmla="*/ 77 w 77"/>
                <a:gd name="T59" fmla="*/ 13 h 83"/>
                <a:gd name="T60" fmla="*/ 77 w 77"/>
                <a:gd name="T61" fmla="*/ 19 h 83"/>
                <a:gd name="T62" fmla="*/ 74 w 77"/>
                <a:gd name="T63" fmla="*/ 26 h 83"/>
                <a:gd name="T64" fmla="*/ 75 w 77"/>
                <a:gd name="T65" fmla="*/ 33 h 83"/>
                <a:gd name="T66" fmla="*/ 71 w 77"/>
                <a:gd name="T67" fmla="*/ 41 h 83"/>
                <a:gd name="T68" fmla="*/ 72 w 77"/>
                <a:gd name="T69" fmla="*/ 4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" h="83">
                  <a:moveTo>
                    <a:pt x="72" y="49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33" y="76"/>
                    <a:pt x="33" y="77"/>
                  </a:cubicBezTo>
                  <a:cubicBezTo>
                    <a:pt x="33" y="79"/>
                    <a:pt x="30" y="83"/>
                    <a:pt x="30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2" y="4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5" name="Freeform 72">
              <a:extLst>
                <a:ext uri="{FF2B5EF4-FFF2-40B4-BE49-F238E27FC236}">
                  <a16:creationId xmlns:a16="http://schemas.microsoft.com/office/drawing/2014/main" id="{909898D7-F61A-2B40-B6C4-94ABB78C5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459" y="3656382"/>
              <a:ext cx="315421" cy="349107"/>
            </a:xfrm>
            <a:custGeom>
              <a:avLst/>
              <a:gdLst>
                <a:gd name="T0" fmla="*/ 58 w 206"/>
                <a:gd name="T1" fmla="*/ 228 h 228"/>
                <a:gd name="T2" fmla="*/ 76 w 206"/>
                <a:gd name="T3" fmla="*/ 222 h 228"/>
                <a:gd name="T4" fmla="*/ 87 w 206"/>
                <a:gd name="T5" fmla="*/ 222 h 228"/>
                <a:gd name="T6" fmla="*/ 100 w 206"/>
                <a:gd name="T7" fmla="*/ 211 h 228"/>
                <a:gd name="T8" fmla="*/ 124 w 206"/>
                <a:gd name="T9" fmla="*/ 202 h 228"/>
                <a:gd name="T10" fmla="*/ 147 w 206"/>
                <a:gd name="T11" fmla="*/ 191 h 228"/>
                <a:gd name="T12" fmla="*/ 156 w 206"/>
                <a:gd name="T13" fmla="*/ 180 h 228"/>
                <a:gd name="T14" fmla="*/ 176 w 206"/>
                <a:gd name="T15" fmla="*/ 183 h 228"/>
                <a:gd name="T16" fmla="*/ 182 w 206"/>
                <a:gd name="T17" fmla="*/ 146 h 228"/>
                <a:gd name="T18" fmla="*/ 173 w 206"/>
                <a:gd name="T19" fmla="*/ 126 h 228"/>
                <a:gd name="T20" fmla="*/ 182 w 206"/>
                <a:gd name="T21" fmla="*/ 96 h 228"/>
                <a:gd name="T22" fmla="*/ 180 w 206"/>
                <a:gd name="T23" fmla="*/ 76 h 228"/>
                <a:gd name="T24" fmla="*/ 191 w 206"/>
                <a:gd name="T25" fmla="*/ 68 h 228"/>
                <a:gd name="T26" fmla="*/ 206 w 206"/>
                <a:gd name="T27" fmla="*/ 52 h 228"/>
                <a:gd name="T28" fmla="*/ 195 w 206"/>
                <a:gd name="T29" fmla="*/ 37 h 228"/>
                <a:gd name="T30" fmla="*/ 184 w 206"/>
                <a:gd name="T31" fmla="*/ 37 h 228"/>
                <a:gd name="T32" fmla="*/ 171 w 206"/>
                <a:gd name="T33" fmla="*/ 22 h 228"/>
                <a:gd name="T34" fmla="*/ 156 w 206"/>
                <a:gd name="T35" fmla="*/ 35 h 228"/>
                <a:gd name="T36" fmla="*/ 134 w 206"/>
                <a:gd name="T37" fmla="*/ 31 h 228"/>
                <a:gd name="T38" fmla="*/ 130 w 206"/>
                <a:gd name="T39" fmla="*/ 9 h 228"/>
                <a:gd name="T40" fmla="*/ 108 w 206"/>
                <a:gd name="T41" fmla="*/ 0 h 228"/>
                <a:gd name="T42" fmla="*/ 91 w 206"/>
                <a:gd name="T43" fmla="*/ 0 h 228"/>
                <a:gd name="T44" fmla="*/ 65 w 206"/>
                <a:gd name="T45" fmla="*/ 15 h 228"/>
                <a:gd name="T46" fmla="*/ 43 w 206"/>
                <a:gd name="T47" fmla="*/ 33 h 228"/>
                <a:gd name="T48" fmla="*/ 26 w 206"/>
                <a:gd name="T49" fmla="*/ 35 h 228"/>
                <a:gd name="T50" fmla="*/ 22 w 206"/>
                <a:gd name="T51" fmla="*/ 48 h 228"/>
                <a:gd name="T52" fmla="*/ 28 w 206"/>
                <a:gd name="T53" fmla="*/ 59 h 228"/>
                <a:gd name="T54" fmla="*/ 22 w 206"/>
                <a:gd name="T55" fmla="*/ 74 h 228"/>
                <a:gd name="T56" fmla="*/ 35 w 206"/>
                <a:gd name="T57" fmla="*/ 89 h 228"/>
                <a:gd name="T58" fmla="*/ 28 w 206"/>
                <a:gd name="T59" fmla="*/ 107 h 228"/>
                <a:gd name="T60" fmla="*/ 15 w 206"/>
                <a:gd name="T61" fmla="*/ 107 h 228"/>
                <a:gd name="T62" fmla="*/ 0 w 206"/>
                <a:gd name="T63" fmla="*/ 115 h 228"/>
                <a:gd name="T64" fmla="*/ 9 w 206"/>
                <a:gd name="T65" fmla="*/ 128 h 228"/>
                <a:gd name="T66" fmla="*/ 2 w 206"/>
                <a:gd name="T67" fmla="*/ 146 h 228"/>
                <a:gd name="T68" fmla="*/ 15 w 206"/>
                <a:gd name="T69" fmla="*/ 161 h 228"/>
                <a:gd name="T70" fmla="*/ 35 w 206"/>
                <a:gd name="T71" fmla="*/ 172 h 228"/>
                <a:gd name="T72" fmla="*/ 41 w 206"/>
                <a:gd name="T73" fmla="*/ 189 h 228"/>
                <a:gd name="T74" fmla="*/ 54 w 206"/>
                <a:gd name="T75" fmla="*/ 204 h 228"/>
                <a:gd name="T76" fmla="*/ 58 w 206"/>
                <a:gd name="T7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6" h="228">
                  <a:moveTo>
                    <a:pt x="58" y="228"/>
                  </a:moveTo>
                  <a:lnTo>
                    <a:pt x="76" y="222"/>
                  </a:lnTo>
                  <a:lnTo>
                    <a:pt x="87" y="222"/>
                  </a:lnTo>
                  <a:lnTo>
                    <a:pt x="100" y="211"/>
                  </a:lnTo>
                  <a:lnTo>
                    <a:pt x="124" y="202"/>
                  </a:lnTo>
                  <a:lnTo>
                    <a:pt x="147" y="191"/>
                  </a:lnTo>
                  <a:lnTo>
                    <a:pt x="156" y="180"/>
                  </a:lnTo>
                  <a:lnTo>
                    <a:pt x="176" y="183"/>
                  </a:lnTo>
                  <a:lnTo>
                    <a:pt x="182" y="146"/>
                  </a:lnTo>
                  <a:lnTo>
                    <a:pt x="173" y="126"/>
                  </a:lnTo>
                  <a:lnTo>
                    <a:pt x="182" y="96"/>
                  </a:lnTo>
                  <a:lnTo>
                    <a:pt x="180" y="76"/>
                  </a:lnTo>
                  <a:lnTo>
                    <a:pt x="191" y="68"/>
                  </a:lnTo>
                  <a:lnTo>
                    <a:pt x="206" y="52"/>
                  </a:lnTo>
                  <a:lnTo>
                    <a:pt x="195" y="37"/>
                  </a:lnTo>
                  <a:lnTo>
                    <a:pt x="184" y="37"/>
                  </a:lnTo>
                  <a:lnTo>
                    <a:pt x="171" y="22"/>
                  </a:lnTo>
                  <a:lnTo>
                    <a:pt x="156" y="35"/>
                  </a:lnTo>
                  <a:lnTo>
                    <a:pt x="134" y="31"/>
                  </a:lnTo>
                  <a:lnTo>
                    <a:pt x="130" y="9"/>
                  </a:lnTo>
                  <a:lnTo>
                    <a:pt x="108" y="0"/>
                  </a:lnTo>
                  <a:lnTo>
                    <a:pt x="91" y="0"/>
                  </a:lnTo>
                  <a:lnTo>
                    <a:pt x="65" y="15"/>
                  </a:lnTo>
                  <a:lnTo>
                    <a:pt x="43" y="33"/>
                  </a:lnTo>
                  <a:lnTo>
                    <a:pt x="26" y="35"/>
                  </a:lnTo>
                  <a:lnTo>
                    <a:pt x="22" y="48"/>
                  </a:lnTo>
                  <a:lnTo>
                    <a:pt x="28" y="59"/>
                  </a:lnTo>
                  <a:lnTo>
                    <a:pt x="22" y="74"/>
                  </a:lnTo>
                  <a:lnTo>
                    <a:pt x="35" y="89"/>
                  </a:lnTo>
                  <a:lnTo>
                    <a:pt x="28" y="107"/>
                  </a:lnTo>
                  <a:lnTo>
                    <a:pt x="15" y="107"/>
                  </a:lnTo>
                  <a:lnTo>
                    <a:pt x="0" y="115"/>
                  </a:lnTo>
                  <a:lnTo>
                    <a:pt x="9" y="128"/>
                  </a:lnTo>
                  <a:lnTo>
                    <a:pt x="2" y="146"/>
                  </a:lnTo>
                  <a:lnTo>
                    <a:pt x="15" y="161"/>
                  </a:lnTo>
                  <a:lnTo>
                    <a:pt x="35" y="172"/>
                  </a:lnTo>
                  <a:lnTo>
                    <a:pt x="41" y="189"/>
                  </a:lnTo>
                  <a:lnTo>
                    <a:pt x="54" y="204"/>
                  </a:lnTo>
                  <a:lnTo>
                    <a:pt x="58" y="22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73">
              <a:extLst>
                <a:ext uri="{FF2B5EF4-FFF2-40B4-BE49-F238E27FC236}">
                  <a16:creationId xmlns:a16="http://schemas.microsoft.com/office/drawing/2014/main" id="{BFD0CAB2-5BD3-F648-BCAB-31A734D8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342" y="2945918"/>
              <a:ext cx="372075" cy="306234"/>
            </a:xfrm>
            <a:custGeom>
              <a:avLst/>
              <a:gdLst>
                <a:gd name="T0" fmla="*/ 89 w 243"/>
                <a:gd name="T1" fmla="*/ 9 h 200"/>
                <a:gd name="T2" fmla="*/ 115 w 243"/>
                <a:gd name="T3" fmla="*/ 2 h 200"/>
                <a:gd name="T4" fmla="*/ 128 w 243"/>
                <a:gd name="T5" fmla="*/ 0 h 200"/>
                <a:gd name="T6" fmla="*/ 151 w 243"/>
                <a:gd name="T7" fmla="*/ 0 h 200"/>
                <a:gd name="T8" fmla="*/ 162 w 243"/>
                <a:gd name="T9" fmla="*/ 15 h 200"/>
                <a:gd name="T10" fmla="*/ 188 w 243"/>
                <a:gd name="T11" fmla="*/ 37 h 200"/>
                <a:gd name="T12" fmla="*/ 201 w 243"/>
                <a:gd name="T13" fmla="*/ 28 h 200"/>
                <a:gd name="T14" fmla="*/ 221 w 243"/>
                <a:gd name="T15" fmla="*/ 52 h 200"/>
                <a:gd name="T16" fmla="*/ 217 w 243"/>
                <a:gd name="T17" fmla="*/ 100 h 200"/>
                <a:gd name="T18" fmla="*/ 243 w 243"/>
                <a:gd name="T19" fmla="*/ 130 h 200"/>
                <a:gd name="T20" fmla="*/ 240 w 243"/>
                <a:gd name="T21" fmla="*/ 152 h 200"/>
                <a:gd name="T22" fmla="*/ 208 w 243"/>
                <a:gd name="T23" fmla="*/ 148 h 200"/>
                <a:gd name="T24" fmla="*/ 199 w 243"/>
                <a:gd name="T25" fmla="*/ 165 h 200"/>
                <a:gd name="T26" fmla="*/ 184 w 243"/>
                <a:gd name="T27" fmla="*/ 163 h 200"/>
                <a:gd name="T28" fmla="*/ 158 w 243"/>
                <a:gd name="T29" fmla="*/ 184 h 200"/>
                <a:gd name="T30" fmla="*/ 143 w 243"/>
                <a:gd name="T31" fmla="*/ 182 h 200"/>
                <a:gd name="T32" fmla="*/ 136 w 243"/>
                <a:gd name="T33" fmla="*/ 200 h 200"/>
                <a:gd name="T34" fmla="*/ 112 w 243"/>
                <a:gd name="T35" fmla="*/ 191 h 200"/>
                <a:gd name="T36" fmla="*/ 102 w 243"/>
                <a:gd name="T37" fmla="*/ 178 h 200"/>
                <a:gd name="T38" fmla="*/ 76 w 243"/>
                <a:gd name="T39" fmla="*/ 176 h 200"/>
                <a:gd name="T40" fmla="*/ 56 w 243"/>
                <a:gd name="T41" fmla="*/ 191 h 200"/>
                <a:gd name="T42" fmla="*/ 37 w 243"/>
                <a:gd name="T43" fmla="*/ 189 h 200"/>
                <a:gd name="T44" fmla="*/ 26 w 243"/>
                <a:gd name="T45" fmla="*/ 197 h 200"/>
                <a:gd name="T46" fmla="*/ 13 w 243"/>
                <a:gd name="T47" fmla="*/ 182 h 200"/>
                <a:gd name="T48" fmla="*/ 2 w 243"/>
                <a:gd name="T49" fmla="*/ 169 h 200"/>
                <a:gd name="T50" fmla="*/ 0 w 243"/>
                <a:gd name="T51" fmla="*/ 158 h 200"/>
                <a:gd name="T52" fmla="*/ 0 w 243"/>
                <a:gd name="T53" fmla="*/ 143 h 200"/>
                <a:gd name="T54" fmla="*/ 8 w 243"/>
                <a:gd name="T55" fmla="*/ 132 h 200"/>
                <a:gd name="T56" fmla="*/ 24 w 243"/>
                <a:gd name="T57" fmla="*/ 122 h 200"/>
                <a:gd name="T58" fmla="*/ 47 w 243"/>
                <a:gd name="T59" fmla="*/ 111 h 200"/>
                <a:gd name="T60" fmla="*/ 41 w 243"/>
                <a:gd name="T61" fmla="*/ 89 h 200"/>
                <a:gd name="T62" fmla="*/ 43 w 243"/>
                <a:gd name="T63" fmla="*/ 78 h 200"/>
                <a:gd name="T64" fmla="*/ 56 w 243"/>
                <a:gd name="T65" fmla="*/ 67 h 200"/>
                <a:gd name="T66" fmla="*/ 54 w 243"/>
                <a:gd name="T67" fmla="*/ 46 h 200"/>
                <a:gd name="T68" fmla="*/ 63 w 243"/>
                <a:gd name="T69" fmla="*/ 30 h 200"/>
                <a:gd name="T70" fmla="*/ 80 w 243"/>
                <a:gd name="T71" fmla="*/ 33 h 200"/>
                <a:gd name="T72" fmla="*/ 89 w 243"/>
                <a:gd name="T73" fmla="*/ 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00">
                  <a:moveTo>
                    <a:pt x="89" y="9"/>
                  </a:moveTo>
                  <a:lnTo>
                    <a:pt x="115" y="2"/>
                  </a:lnTo>
                  <a:lnTo>
                    <a:pt x="128" y="0"/>
                  </a:lnTo>
                  <a:lnTo>
                    <a:pt x="151" y="0"/>
                  </a:lnTo>
                  <a:lnTo>
                    <a:pt x="162" y="15"/>
                  </a:lnTo>
                  <a:lnTo>
                    <a:pt x="188" y="37"/>
                  </a:lnTo>
                  <a:lnTo>
                    <a:pt x="201" y="28"/>
                  </a:lnTo>
                  <a:lnTo>
                    <a:pt x="221" y="52"/>
                  </a:lnTo>
                  <a:lnTo>
                    <a:pt x="217" y="100"/>
                  </a:lnTo>
                  <a:lnTo>
                    <a:pt x="243" y="130"/>
                  </a:lnTo>
                  <a:lnTo>
                    <a:pt x="240" y="152"/>
                  </a:lnTo>
                  <a:lnTo>
                    <a:pt x="208" y="148"/>
                  </a:lnTo>
                  <a:lnTo>
                    <a:pt x="199" y="165"/>
                  </a:lnTo>
                  <a:lnTo>
                    <a:pt x="184" y="163"/>
                  </a:lnTo>
                  <a:lnTo>
                    <a:pt x="158" y="184"/>
                  </a:lnTo>
                  <a:lnTo>
                    <a:pt x="143" y="182"/>
                  </a:lnTo>
                  <a:lnTo>
                    <a:pt x="136" y="200"/>
                  </a:lnTo>
                  <a:lnTo>
                    <a:pt x="112" y="191"/>
                  </a:lnTo>
                  <a:lnTo>
                    <a:pt x="102" y="178"/>
                  </a:lnTo>
                  <a:lnTo>
                    <a:pt x="76" y="176"/>
                  </a:lnTo>
                  <a:lnTo>
                    <a:pt x="56" y="191"/>
                  </a:lnTo>
                  <a:lnTo>
                    <a:pt x="37" y="189"/>
                  </a:lnTo>
                  <a:lnTo>
                    <a:pt x="26" y="197"/>
                  </a:lnTo>
                  <a:lnTo>
                    <a:pt x="13" y="182"/>
                  </a:lnTo>
                  <a:lnTo>
                    <a:pt x="2" y="169"/>
                  </a:lnTo>
                  <a:lnTo>
                    <a:pt x="0" y="158"/>
                  </a:lnTo>
                  <a:lnTo>
                    <a:pt x="0" y="143"/>
                  </a:lnTo>
                  <a:lnTo>
                    <a:pt x="8" y="132"/>
                  </a:lnTo>
                  <a:lnTo>
                    <a:pt x="24" y="122"/>
                  </a:lnTo>
                  <a:lnTo>
                    <a:pt x="47" y="111"/>
                  </a:lnTo>
                  <a:lnTo>
                    <a:pt x="41" y="89"/>
                  </a:lnTo>
                  <a:lnTo>
                    <a:pt x="43" y="78"/>
                  </a:lnTo>
                  <a:lnTo>
                    <a:pt x="56" y="67"/>
                  </a:lnTo>
                  <a:lnTo>
                    <a:pt x="54" y="46"/>
                  </a:lnTo>
                  <a:lnTo>
                    <a:pt x="63" y="30"/>
                  </a:lnTo>
                  <a:lnTo>
                    <a:pt x="80" y="33"/>
                  </a:lnTo>
                  <a:lnTo>
                    <a:pt x="89" y="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74">
              <a:extLst>
                <a:ext uri="{FF2B5EF4-FFF2-40B4-BE49-F238E27FC236}">
                  <a16:creationId xmlns:a16="http://schemas.microsoft.com/office/drawing/2014/main" id="{358BA387-2C84-204E-AAF1-AE2C0D02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582" y="3125065"/>
              <a:ext cx="633905" cy="379730"/>
            </a:xfrm>
            <a:custGeom>
              <a:avLst/>
              <a:gdLst>
                <a:gd name="T0" fmla="*/ 399 w 414"/>
                <a:gd name="T1" fmla="*/ 172 h 248"/>
                <a:gd name="T2" fmla="*/ 414 w 414"/>
                <a:gd name="T3" fmla="*/ 156 h 248"/>
                <a:gd name="T4" fmla="*/ 390 w 414"/>
                <a:gd name="T5" fmla="*/ 130 h 248"/>
                <a:gd name="T6" fmla="*/ 373 w 414"/>
                <a:gd name="T7" fmla="*/ 152 h 248"/>
                <a:gd name="T8" fmla="*/ 347 w 414"/>
                <a:gd name="T9" fmla="*/ 141 h 248"/>
                <a:gd name="T10" fmla="*/ 336 w 414"/>
                <a:gd name="T11" fmla="*/ 152 h 248"/>
                <a:gd name="T12" fmla="*/ 321 w 414"/>
                <a:gd name="T13" fmla="*/ 126 h 248"/>
                <a:gd name="T14" fmla="*/ 280 w 414"/>
                <a:gd name="T15" fmla="*/ 100 h 248"/>
                <a:gd name="T16" fmla="*/ 276 w 414"/>
                <a:gd name="T17" fmla="*/ 76 h 248"/>
                <a:gd name="T18" fmla="*/ 254 w 414"/>
                <a:gd name="T19" fmla="*/ 50 h 248"/>
                <a:gd name="T20" fmla="*/ 224 w 414"/>
                <a:gd name="T21" fmla="*/ 41 h 248"/>
                <a:gd name="T22" fmla="*/ 213 w 414"/>
                <a:gd name="T23" fmla="*/ 7 h 248"/>
                <a:gd name="T24" fmla="*/ 187 w 414"/>
                <a:gd name="T25" fmla="*/ 15 h 248"/>
                <a:gd name="T26" fmla="*/ 163 w 414"/>
                <a:gd name="T27" fmla="*/ 0 h 248"/>
                <a:gd name="T28" fmla="*/ 133 w 414"/>
                <a:gd name="T29" fmla="*/ 5 h 248"/>
                <a:gd name="T30" fmla="*/ 107 w 414"/>
                <a:gd name="T31" fmla="*/ 13 h 248"/>
                <a:gd name="T32" fmla="*/ 104 w 414"/>
                <a:gd name="T33" fmla="*/ 35 h 248"/>
                <a:gd name="T34" fmla="*/ 72 w 414"/>
                <a:gd name="T35" fmla="*/ 31 h 248"/>
                <a:gd name="T36" fmla="*/ 63 w 414"/>
                <a:gd name="T37" fmla="*/ 48 h 248"/>
                <a:gd name="T38" fmla="*/ 48 w 414"/>
                <a:gd name="T39" fmla="*/ 46 h 248"/>
                <a:gd name="T40" fmla="*/ 22 w 414"/>
                <a:gd name="T41" fmla="*/ 67 h 248"/>
                <a:gd name="T42" fmla="*/ 7 w 414"/>
                <a:gd name="T43" fmla="*/ 65 h 248"/>
                <a:gd name="T44" fmla="*/ 0 w 414"/>
                <a:gd name="T45" fmla="*/ 83 h 248"/>
                <a:gd name="T46" fmla="*/ 13 w 414"/>
                <a:gd name="T47" fmla="*/ 98 h 248"/>
                <a:gd name="T48" fmla="*/ 35 w 414"/>
                <a:gd name="T49" fmla="*/ 100 h 248"/>
                <a:gd name="T50" fmla="*/ 44 w 414"/>
                <a:gd name="T51" fmla="*/ 113 h 248"/>
                <a:gd name="T52" fmla="*/ 61 w 414"/>
                <a:gd name="T53" fmla="*/ 98 h 248"/>
                <a:gd name="T54" fmla="*/ 72 w 414"/>
                <a:gd name="T55" fmla="*/ 100 h 248"/>
                <a:gd name="T56" fmla="*/ 76 w 414"/>
                <a:gd name="T57" fmla="*/ 124 h 248"/>
                <a:gd name="T58" fmla="*/ 100 w 414"/>
                <a:gd name="T59" fmla="*/ 143 h 248"/>
                <a:gd name="T60" fmla="*/ 115 w 414"/>
                <a:gd name="T61" fmla="*/ 146 h 248"/>
                <a:gd name="T62" fmla="*/ 113 w 414"/>
                <a:gd name="T63" fmla="*/ 172 h 248"/>
                <a:gd name="T64" fmla="*/ 135 w 414"/>
                <a:gd name="T65" fmla="*/ 185 h 248"/>
                <a:gd name="T66" fmla="*/ 133 w 414"/>
                <a:gd name="T67" fmla="*/ 206 h 248"/>
                <a:gd name="T68" fmla="*/ 159 w 414"/>
                <a:gd name="T69" fmla="*/ 217 h 248"/>
                <a:gd name="T70" fmla="*/ 198 w 414"/>
                <a:gd name="T71" fmla="*/ 211 h 248"/>
                <a:gd name="T72" fmla="*/ 211 w 414"/>
                <a:gd name="T73" fmla="*/ 200 h 248"/>
                <a:gd name="T74" fmla="*/ 232 w 414"/>
                <a:gd name="T75" fmla="*/ 202 h 248"/>
                <a:gd name="T76" fmla="*/ 239 w 414"/>
                <a:gd name="T77" fmla="*/ 221 h 248"/>
                <a:gd name="T78" fmla="*/ 250 w 414"/>
                <a:gd name="T79" fmla="*/ 237 h 248"/>
                <a:gd name="T80" fmla="*/ 271 w 414"/>
                <a:gd name="T81" fmla="*/ 239 h 248"/>
                <a:gd name="T82" fmla="*/ 280 w 414"/>
                <a:gd name="T83" fmla="*/ 248 h 248"/>
                <a:gd name="T84" fmla="*/ 299 w 414"/>
                <a:gd name="T85" fmla="*/ 230 h 248"/>
                <a:gd name="T86" fmla="*/ 330 w 414"/>
                <a:gd name="T87" fmla="*/ 224 h 248"/>
                <a:gd name="T88" fmla="*/ 341 w 414"/>
                <a:gd name="T89" fmla="*/ 237 h 248"/>
                <a:gd name="T90" fmla="*/ 356 w 414"/>
                <a:gd name="T91" fmla="*/ 224 h 248"/>
                <a:gd name="T92" fmla="*/ 388 w 414"/>
                <a:gd name="T93" fmla="*/ 228 h 248"/>
                <a:gd name="T94" fmla="*/ 399 w 414"/>
                <a:gd name="T95" fmla="*/ 17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4" h="248">
                  <a:moveTo>
                    <a:pt x="399" y="172"/>
                  </a:moveTo>
                  <a:lnTo>
                    <a:pt x="414" y="156"/>
                  </a:lnTo>
                  <a:lnTo>
                    <a:pt x="390" y="130"/>
                  </a:lnTo>
                  <a:lnTo>
                    <a:pt x="373" y="152"/>
                  </a:lnTo>
                  <a:lnTo>
                    <a:pt x="347" y="141"/>
                  </a:lnTo>
                  <a:lnTo>
                    <a:pt x="336" y="152"/>
                  </a:lnTo>
                  <a:lnTo>
                    <a:pt x="321" y="126"/>
                  </a:lnTo>
                  <a:lnTo>
                    <a:pt x="280" y="100"/>
                  </a:lnTo>
                  <a:lnTo>
                    <a:pt x="276" y="76"/>
                  </a:lnTo>
                  <a:lnTo>
                    <a:pt x="254" y="50"/>
                  </a:lnTo>
                  <a:lnTo>
                    <a:pt x="224" y="41"/>
                  </a:lnTo>
                  <a:lnTo>
                    <a:pt x="213" y="7"/>
                  </a:lnTo>
                  <a:lnTo>
                    <a:pt x="187" y="15"/>
                  </a:lnTo>
                  <a:lnTo>
                    <a:pt x="163" y="0"/>
                  </a:lnTo>
                  <a:lnTo>
                    <a:pt x="133" y="5"/>
                  </a:lnTo>
                  <a:lnTo>
                    <a:pt x="107" y="13"/>
                  </a:lnTo>
                  <a:lnTo>
                    <a:pt x="104" y="35"/>
                  </a:lnTo>
                  <a:lnTo>
                    <a:pt x="72" y="31"/>
                  </a:lnTo>
                  <a:lnTo>
                    <a:pt x="63" y="48"/>
                  </a:lnTo>
                  <a:lnTo>
                    <a:pt x="48" y="46"/>
                  </a:lnTo>
                  <a:lnTo>
                    <a:pt x="22" y="67"/>
                  </a:lnTo>
                  <a:lnTo>
                    <a:pt x="7" y="65"/>
                  </a:lnTo>
                  <a:lnTo>
                    <a:pt x="0" y="83"/>
                  </a:lnTo>
                  <a:lnTo>
                    <a:pt x="13" y="98"/>
                  </a:lnTo>
                  <a:lnTo>
                    <a:pt x="35" y="100"/>
                  </a:lnTo>
                  <a:lnTo>
                    <a:pt x="44" y="113"/>
                  </a:lnTo>
                  <a:lnTo>
                    <a:pt x="61" y="98"/>
                  </a:lnTo>
                  <a:lnTo>
                    <a:pt x="72" y="100"/>
                  </a:lnTo>
                  <a:lnTo>
                    <a:pt x="76" y="124"/>
                  </a:lnTo>
                  <a:lnTo>
                    <a:pt x="100" y="143"/>
                  </a:lnTo>
                  <a:lnTo>
                    <a:pt x="115" y="146"/>
                  </a:lnTo>
                  <a:lnTo>
                    <a:pt x="113" y="172"/>
                  </a:lnTo>
                  <a:lnTo>
                    <a:pt x="135" y="185"/>
                  </a:lnTo>
                  <a:lnTo>
                    <a:pt x="133" y="206"/>
                  </a:lnTo>
                  <a:lnTo>
                    <a:pt x="159" y="217"/>
                  </a:lnTo>
                  <a:lnTo>
                    <a:pt x="198" y="211"/>
                  </a:lnTo>
                  <a:lnTo>
                    <a:pt x="211" y="200"/>
                  </a:lnTo>
                  <a:lnTo>
                    <a:pt x="232" y="202"/>
                  </a:lnTo>
                  <a:lnTo>
                    <a:pt x="239" y="221"/>
                  </a:lnTo>
                  <a:lnTo>
                    <a:pt x="250" y="237"/>
                  </a:lnTo>
                  <a:lnTo>
                    <a:pt x="271" y="239"/>
                  </a:lnTo>
                  <a:lnTo>
                    <a:pt x="280" y="248"/>
                  </a:lnTo>
                  <a:lnTo>
                    <a:pt x="299" y="230"/>
                  </a:lnTo>
                  <a:lnTo>
                    <a:pt x="330" y="224"/>
                  </a:lnTo>
                  <a:lnTo>
                    <a:pt x="341" y="237"/>
                  </a:lnTo>
                  <a:lnTo>
                    <a:pt x="356" y="224"/>
                  </a:lnTo>
                  <a:lnTo>
                    <a:pt x="388" y="228"/>
                  </a:lnTo>
                  <a:lnTo>
                    <a:pt x="399" y="17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75">
              <a:extLst>
                <a:ext uri="{FF2B5EF4-FFF2-40B4-BE49-F238E27FC236}">
                  <a16:creationId xmlns:a16="http://schemas.microsoft.com/office/drawing/2014/main" id="{F35CDB50-083B-2846-8932-8919A42D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025" y="3215405"/>
              <a:ext cx="332263" cy="312360"/>
            </a:xfrm>
            <a:custGeom>
              <a:avLst/>
              <a:gdLst>
                <a:gd name="T0" fmla="*/ 2 w 217"/>
                <a:gd name="T1" fmla="*/ 15 h 204"/>
                <a:gd name="T2" fmla="*/ 22 w 217"/>
                <a:gd name="T3" fmla="*/ 0 h 204"/>
                <a:gd name="T4" fmla="*/ 48 w 217"/>
                <a:gd name="T5" fmla="*/ 2 h 204"/>
                <a:gd name="T6" fmla="*/ 58 w 217"/>
                <a:gd name="T7" fmla="*/ 15 h 204"/>
                <a:gd name="T8" fmla="*/ 82 w 217"/>
                <a:gd name="T9" fmla="*/ 24 h 204"/>
                <a:gd name="T10" fmla="*/ 95 w 217"/>
                <a:gd name="T11" fmla="*/ 39 h 204"/>
                <a:gd name="T12" fmla="*/ 117 w 217"/>
                <a:gd name="T13" fmla="*/ 41 h 204"/>
                <a:gd name="T14" fmla="*/ 126 w 217"/>
                <a:gd name="T15" fmla="*/ 54 h 204"/>
                <a:gd name="T16" fmla="*/ 143 w 217"/>
                <a:gd name="T17" fmla="*/ 39 h 204"/>
                <a:gd name="T18" fmla="*/ 154 w 217"/>
                <a:gd name="T19" fmla="*/ 41 h 204"/>
                <a:gd name="T20" fmla="*/ 158 w 217"/>
                <a:gd name="T21" fmla="*/ 65 h 204"/>
                <a:gd name="T22" fmla="*/ 182 w 217"/>
                <a:gd name="T23" fmla="*/ 84 h 204"/>
                <a:gd name="T24" fmla="*/ 197 w 217"/>
                <a:gd name="T25" fmla="*/ 87 h 204"/>
                <a:gd name="T26" fmla="*/ 195 w 217"/>
                <a:gd name="T27" fmla="*/ 113 h 204"/>
                <a:gd name="T28" fmla="*/ 217 w 217"/>
                <a:gd name="T29" fmla="*/ 126 h 204"/>
                <a:gd name="T30" fmla="*/ 215 w 217"/>
                <a:gd name="T31" fmla="*/ 147 h 204"/>
                <a:gd name="T32" fmla="*/ 191 w 217"/>
                <a:gd name="T33" fmla="*/ 145 h 204"/>
                <a:gd name="T34" fmla="*/ 178 w 217"/>
                <a:gd name="T35" fmla="*/ 169 h 204"/>
                <a:gd name="T36" fmla="*/ 154 w 217"/>
                <a:gd name="T37" fmla="*/ 167 h 204"/>
                <a:gd name="T38" fmla="*/ 139 w 217"/>
                <a:gd name="T39" fmla="*/ 147 h 204"/>
                <a:gd name="T40" fmla="*/ 123 w 217"/>
                <a:gd name="T41" fmla="*/ 160 h 204"/>
                <a:gd name="T42" fmla="*/ 115 w 217"/>
                <a:gd name="T43" fmla="*/ 184 h 204"/>
                <a:gd name="T44" fmla="*/ 100 w 217"/>
                <a:gd name="T45" fmla="*/ 197 h 204"/>
                <a:gd name="T46" fmla="*/ 67 w 217"/>
                <a:gd name="T47" fmla="*/ 197 h 204"/>
                <a:gd name="T48" fmla="*/ 41 w 217"/>
                <a:gd name="T49" fmla="*/ 204 h 204"/>
                <a:gd name="T50" fmla="*/ 56 w 217"/>
                <a:gd name="T51" fmla="*/ 167 h 204"/>
                <a:gd name="T52" fmla="*/ 71 w 217"/>
                <a:gd name="T53" fmla="*/ 136 h 204"/>
                <a:gd name="T54" fmla="*/ 43 w 217"/>
                <a:gd name="T55" fmla="*/ 102 h 204"/>
                <a:gd name="T56" fmla="*/ 28 w 217"/>
                <a:gd name="T57" fmla="*/ 82 h 204"/>
                <a:gd name="T58" fmla="*/ 0 w 217"/>
                <a:gd name="T59" fmla="*/ 69 h 204"/>
                <a:gd name="T60" fmla="*/ 0 w 217"/>
                <a:gd name="T61" fmla="*/ 52 h 204"/>
                <a:gd name="T62" fmla="*/ 13 w 217"/>
                <a:gd name="T63" fmla="*/ 34 h 204"/>
                <a:gd name="T64" fmla="*/ 2 w 217"/>
                <a:gd name="T65" fmla="*/ 1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204">
                  <a:moveTo>
                    <a:pt x="2" y="15"/>
                  </a:moveTo>
                  <a:lnTo>
                    <a:pt x="22" y="0"/>
                  </a:lnTo>
                  <a:lnTo>
                    <a:pt x="48" y="2"/>
                  </a:lnTo>
                  <a:lnTo>
                    <a:pt x="58" y="15"/>
                  </a:lnTo>
                  <a:lnTo>
                    <a:pt x="82" y="24"/>
                  </a:lnTo>
                  <a:lnTo>
                    <a:pt x="95" y="39"/>
                  </a:lnTo>
                  <a:lnTo>
                    <a:pt x="117" y="41"/>
                  </a:lnTo>
                  <a:lnTo>
                    <a:pt x="126" y="54"/>
                  </a:lnTo>
                  <a:lnTo>
                    <a:pt x="143" y="39"/>
                  </a:lnTo>
                  <a:lnTo>
                    <a:pt x="154" y="41"/>
                  </a:lnTo>
                  <a:lnTo>
                    <a:pt x="158" y="65"/>
                  </a:lnTo>
                  <a:lnTo>
                    <a:pt x="182" y="84"/>
                  </a:lnTo>
                  <a:lnTo>
                    <a:pt x="197" y="87"/>
                  </a:lnTo>
                  <a:lnTo>
                    <a:pt x="195" y="113"/>
                  </a:lnTo>
                  <a:lnTo>
                    <a:pt x="217" y="126"/>
                  </a:lnTo>
                  <a:lnTo>
                    <a:pt x="215" y="147"/>
                  </a:lnTo>
                  <a:lnTo>
                    <a:pt x="191" y="145"/>
                  </a:lnTo>
                  <a:lnTo>
                    <a:pt x="178" y="169"/>
                  </a:lnTo>
                  <a:lnTo>
                    <a:pt x="154" y="167"/>
                  </a:lnTo>
                  <a:lnTo>
                    <a:pt x="139" y="147"/>
                  </a:lnTo>
                  <a:lnTo>
                    <a:pt x="123" y="160"/>
                  </a:lnTo>
                  <a:lnTo>
                    <a:pt x="115" y="184"/>
                  </a:lnTo>
                  <a:lnTo>
                    <a:pt x="100" y="197"/>
                  </a:lnTo>
                  <a:lnTo>
                    <a:pt x="67" y="197"/>
                  </a:lnTo>
                  <a:lnTo>
                    <a:pt x="41" y="204"/>
                  </a:lnTo>
                  <a:lnTo>
                    <a:pt x="56" y="167"/>
                  </a:lnTo>
                  <a:lnTo>
                    <a:pt x="71" y="136"/>
                  </a:lnTo>
                  <a:lnTo>
                    <a:pt x="43" y="102"/>
                  </a:lnTo>
                  <a:lnTo>
                    <a:pt x="28" y="82"/>
                  </a:lnTo>
                  <a:lnTo>
                    <a:pt x="0" y="69"/>
                  </a:lnTo>
                  <a:lnTo>
                    <a:pt x="0" y="52"/>
                  </a:lnTo>
                  <a:lnTo>
                    <a:pt x="13" y="34"/>
                  </a:lnTo>
                  <a:lnTo>
                    <a:pt x="2" y="1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77">
              <a:extLst>
                <a:ext uri="{FF2B5EF4-FFF2-40B4-BE49-F238E27FC236}">
                  <a16:creationId xmlns:a16="http://schemas.microsoft.com/office/drawing/2014/main" id="{242671A3-F7A8-DE4B-8933-92B6E275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373" y="3431299"/>
              <a:ext cx="687494" cy="421072"/>
            </a:xfrm>
            <a:custGeom>
              <a:avLst/>
              <a:gdLst>
                <a:gd name="T0" fmla="*/ 0 w 449"/>
                <a:gd name="T1" fmla="*/ 113 h 275"/>
                <a:gd name="T2" fmla="*/ 2 w 449"/>
                <a:gd name="T3" fmla="*/ 91 h 275"/>
                <a:gd name="T4" fmla="*/ 17 w 449"/>
                <a:gd name="T5" fmla="*/ 78 h 275"/>
                <a:gd name="T6" fmla="*/ 37 w 449"/>
                <a:gd name="T7" fmla="*/ 76 h 275"/>
                <a:gd name="T8" fmla="*/ 54 w 449"/>
                <a:gd name="T9" fmla="*/ 63 h 275"/>
                <a:gd name="T10" fmla="*/ 78 w 449"/>
                <a:gd name="T11" fmla="*/ 63 h 275"/>
                <a:gd name="T12" fmla="*/ 104 w 449"/>
                <a:gd name="T13" fmla="*/ 56 h 275"/>
                <a:gd name="T14" fmla="*/ 137 w 449"/>
                <a:gd name="T15" fmla="*/ 56 h 275"/>
                <a:gd name="T16" fmla="*/ 152 w 449"/>
                <a:gd name="T17" fmla="*/ 43 h 275"/>
                <a:gd name="T18" fmla="*/ 160 w 449"/>
                <a:gd name="T19" fmla="*/ 19 h 275"/>
                <a:gd name="T20" fmla="*/ 176 w 449"/>
                <a:gd name="T21" fmla="*/ 6 h 275"/>
                <a:gd name="T22" fmla="*/ 191 w 449"/>
                <a:gd name="T23" fmla="*/ 26 h 275"/>
                <a:gd name="T24" fmla="*/ 215 w 449"/>
                <a:gd name="T25" fmla="*/ 28 h 275"/>
                <a:gd name="T26" fmla="*/ 228 w 449"/>
                <a:gd name="T27" fmla="*/ 4 h 275"/>
                <a:gd name="T28" fmla="*/ 252 w 449"/>
                <a:gd name="T29" fmla="*/ 6 h 275"/>
                <a:gd name="T30" fmla="*/ 278 w 449"/>
                <a:gd name="T31" fmla="*/ 17 h 275"/>
                <a:gd name="T32" fmla="*/ 317 w 449"/>
                <a:gd name="T33" fmla="*/ 11 h 275"/>
                <a:gd name="T34" fmla="*/ 330 w 449"/>
                <a:gd name="T35" fmla="*/ 0 h 275"/>
                <a:gd name="T36" fmla="*/ 351 w 449"/>
                <a:gd name="T37" fmla="*/ 2 h 275"/>
                <a:gd name="T38" fmla="*/ 358 w 449"/>
                <a:gd name="T39" fmla="*/ 21 h 275"/>
                <a:gd name="T40" fmla="*/ 369 w 449"/>
                <a:gd name="T41" fmla="*/ 37 h 275"/>
                <a:gd name="T42" fmla="*/ 390 w 449"/>
                <a:gd name="T43" fmla="*/ 39 h 275"/>
                <a:gd name="T44" fmla="*/ 399 w 449"/>
                <a:gd name="T45" fmla="*/ 48 h 275"/>
                <a:gd name="T46" fmla="*/ 421 w 449"/>
                <a:gd name="T47" fmla="*/ 69 h 275"/>
                <a:gd name="T48" fmla="*/ 449 w 449"/>
                <a:gd name="T49" fmla="*/ 102 h 275"/>
                <a:gd name="T50" fmla="*/ 429 w 449"/>
                <a:gd name="T51" fmla="*/ 119 h 275"/>
                <a:gd name="T52" fmla="*/ 412 w 449"/>
                <a:gd name="T53" fmla="*/ 132 h 275"/>
                <a:gd name="T54" fmla="*/ 388 w 449"/>
                <a:gd name="T55" fmla="*/ 115 h 275"/>
                <a:gd name="T56" fmla="*/ 369 w 449"/>
                <a:gd name="T57" fmla="*/ 117 h 275"/>
                <a:gd name="T58" fmla="*/ 353 w 449"/>
                <a:gd name="T59" fmla="*/ 130 h 275"/>
                <a:gd name="T60" fmla="*/ 334 w 449"/>
                <a:gd name="T61" fmla="*/ 152 h 275"/>
                <a:gd name="T62" fmla="*/ 304 w 449"/>
                <a:gd name="T63" fmla="*/ 128 h 275"/>
                <a:gd name="T64" fmla="*/ 286 w 449"/>
                <a:gd name="T65" fmla="*/ 141 h 275"/>
                <a:gd name="T66" fmla="*/ 262 w 449"/>
                <a:gd name="T67" fmla="*/ 139 h 275"/>
                <a:gd name="T68" fmla="*/ 260 w 449"/>
                <a:gd name="T69" fmla="*/ 165 h 275"/>
                <a:gd name="T70" fmla="*/ 247 w 449"/>
                <a:gd name="T71" fmla="*/ 175 h 275"/>
                <a:gd name="T72" fmla="*/ 256 w 449"/>
                <a:gd name="T73" fmla="*/ 197 h 275"/>
                <a:gd name="T74" fmla="*/ 221 w 449"/>
                <a:gd name="T75" fmla="*/ 215 h 275"/>
                <a:gd name="T76" fmla="*/ 217 w 449"/>
                <a:gd name="T77" fmla="*/ 243 h 275"/>
                <a:gd name="T78" fmla="*/ 193 w 449"/>
                <a:gd name="T79" fmla="*/ 260 h 275"/>
                <a:gd name="T80" fmla="*/ 182 w 449"/>
                <a:gd name="T81" fmla="*/ 275 h 275"/>
                <a:gd name="T82" fmla="*/ 169 w 449"/>
                <a:gd name="T83" fmla="*/ 273 h 275"/>
                <a:gd name="T84" fmla="*/ 160 w 449"/>
                <a:gd name="T85" fmla="*/ 264 h 275"/>
                <a:gd name="T86" fmla="*/ 165 w 449"/>
                <a:gd name="T87" fmla="*/ 251 h 275"/>
                <a:gd name="T88" fmla="*/ 145 w 449"/>
                <a:gd name="T89" fmla="*/ 249 h 275"/>
                <a:gd name="T90" fmla="*/ 139 w 449"/>
                <a:gd name="T91" fmla="*/ 256 h 275"/>
                <a:gd name="T92" fmla="*/ 111 w 449"/>
                <a:gd name="T93" fmla="*/ 251 h 275"/>
                <a:gd name="T94" fmla="*/ 100 w 449"/>
                <a:gd name="T95" fmla="*/ 267 h 275"/>
                <a:gd name="T96" fmla="*/ 82 w 449"/>
                <a:gd name="T97" fmla="*/ 258 h 275"/>
                <a:gd name="T98" fmla="*/ 78 w 449"/>
                <a:gd name="T99" fmla="*/ 238 h 275"/>
                <a:gd name="T100" fmla="*/ 65 w 449"/>
                <a:gd name="T101" fmla="*/ 221 h 275"/>
                <a:gd name="T102" fmla="*/ 67 w 449"/>
                <a:gd name="T103" fmla="*/ 199 h 275"/>
                <a:gd name="T104" fmla="*/ 56 w 449"/>
                <a:gd name="T105" fmla="*/ 186 h 275"/>
                <a:gd name="T106" fmla="*/ 52 w 449"/>
                <a:gd name="T107" fmla="*/ 169 h 275"/>
                <a:gd name="T108" fmla="*/ 30 w 449"/>
                <a:gd name="T109" fmla="*/ 167 h 275"/>
                <a:gd name="T110" fmla="*/ 20 w 449"/>
                <a:gd name="T111" fmla="*/ 152 h 275"/>
                <a:gd name="T112" fmla="*/ 17 w 449"/>
                <a:gd name="T113" fmla="*/ 141 h 275"/>
                <a:gd name="T114" fmla="*/ 17 w 449"/>
                <a:gd name="T115" fmla="*/ 130 h 275"/>
                <a:gd name="T116" fmla="*/ 0 w 449"/>
                <a:gd name="T117" fmla="*/ 1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9" h="275">
                  <a:moveTo>
                    <a:pt x="0" y="113"/>
                  </a:moveTo>
                  <a:lnTo>
                    <a:pt x="2" y="91"/>
                  </a:lnTo>
                  <a:lnTo>
                    <a:pt x="17" y="78"/>
                  </a:lnTo>
                  <a:lnTo>
                    <a:pt x="37" y="76"/>
                  </a:lnTo>
                  <a:lnTo>
                    <a:pt x="54" y="63"/>
                  </a:lnTo>
                  <a:lnTo>
                    <a:pt x="78" y="63"/>
                  </a:lnTo>
                  <a:lnTo>
                    <a:pt x="104" y="56"/>
                  </a:lnTo>
                  <a:lnTo>
                    <a:pt x="137" y="56"/>
                  </a:lnTo>
                  <a:lnTo>
                    <a:pt x="152" y="43"/>
                  </a:lnTo>
                  <a:lnTo>
                    <a:pt x="160" y="19"/>
                  </a:lnTo>
                  <a:lnTo>
                    <a:pt x="176" y="6"/>
                  </a:lnTo>
                  <a:lnTo>
                    <a:pt x="191" y="26"/>
                  </a:lnTo>
                  <a:lnTo>
                    <a:pt x="215" y="28"/>
                  </a:lnTo>
                  <a:lnTo>
                    <a:pt x="228" y="4"/>
                  </a:lnTo>
                  <a:lnTo>
                    <a:pt x="252" y="6"/>
                  </a:lnTo>
                  <a:lnTo>
                    <a:pt x="278" y="17"/>
                  </a:lnTo>
                  <a:lnTo>
                    <a:pt x="317" y="11"/>
                  </a:lnTo>
                  <a:lnTo>
                    <a:pt x="330" y="0"/>
                  </a:lnTo>
                  <a:lnTo>
                    <a:pt x="351" y="2"/>
                  </a:lnTo>
                  <a:lnTo>
                    <a:pt x="358" y="21"/>
                  </a:lnTo>
                  <a:lnTo>
                    <a:pt x="369" y="37"/>
                  </a:lnTo>
                  <a:lnTo>
                    <a:pt x="390" y="39"/>
                  </a:lnTo>
                  <a:lnTo>
                    <a:pt x="399" y="48"/>
                  </a:lnTo>
                  <a:lnTo>
                    <a:pt x="421" y="69"/>
                  </a:lnTo>
                  <a:lnTo>
                    <a:pt x="449" y="102"/>
                  </a:lnTo>
                  <a:lnTo>
                    <a:pt x="429" y="119"/>
                  </a:lnTo>
                  <a:lnTo>
                    <a:pt x="412" y="132"/>
                  </a:lnTo>
                  <a:lnTo>
                    <a:pt x="388" y="115"/>
                  </a:lnTo>
                  <a:lnTo>
                    <a:pt x="369" y="117"/>
                  </a:lnTo>
                  <a:lnTo>
                    <a:pt x="353" y="130"/>
                  </a:lnTo>
                  <a:lnTo>
                    <a:pt x="334" y="152"/>
                  </a:lnTo>
                  <a:lnTo>
                    <a:pt x="304" y="128"/>
                  </a:lnTo>
                  <a:lnTo>
                    <a:pt x="286" y="141"/>
                  </a:lnTo>
                  <a:lnTo>
                    <a:pt x="262" y="139"/>
                  </a:lnTo>
                  <a:lnTo>
                    <a:pt x="260" y="165"/>
                  </a:lnTo>
                  <a:lnTo>
                    <a:pt x="247" y="175"/>
                  </a:lnTo>
                  <a:lnTo>
                    <a:pt x="256" y="197"/>
                  </a:lnTo>
                  <a:lnTo>
                    <a:pt x="221" y="215"/>
                  </a:lnTo>
                  <a:lnTo>
                    <a:pt x="217" y="243"/>
                  </a:lnTo>
                  <a:lnTo>
                    <a:pt x="193" y="260"/>
                  </a:lnTo>
                  <a:lnTo>
                    <a:pt x="182" y="275"/>
                  </a:lnTo>
                  <a:lnTo>
                    <a:pt x="169" y="273"/>
                  </a:lnTo>
                  <a:lnTo>
                    <a:pt x="160" y="264"/>
                  </a:lnTo>
                  <a:lnTo>
                    <a:pt x="165" y="251"/>
                  </a:lnTo>
                  <a:lnTo>
                    <a:pt x="145" y="249"/>
                  </a:lnTo>
                  <a:lnTo>
                    <a:pt x="139" y="256"/>
                  </a:lnTo>
                  <a:lnTo>
                    <a:pt x="111" y="251"/>
                  </a:lnTo>
                  <a:lnTo>
                    <a:pt x="100" y="267"/>
                  </a:lnTo>
                  <a:lnTo>
                    <a:pt x="82" y="258"/>
                  </a:lnTo>
                  <a:lnTo>
                    <a:pt x="78" y="238"/>
                  </a:lnTo>
                  <a:lnTo>
                    <a:pt x="65" y="221"/>
                  </a:lnTo>
                  <a:lnTo>
                    <a:pt x="67" y="199"/>
                  </a:lnTo>
                  <a:lnTo>
                    <a:pt x="56" y="186"/>
                  </a:lnTo>
                  <a:lnTo>
                    <a:pt x="52" y="169"/>
                  </a:lnTo>
                  <a:lnTo>
                    <a:pt x="30" y="167"/>
                  </a:lnTo>
                  <a:lnTo>
                    <a:pt x="20" y="152"/>
                  </a:lnTo>
                  <a:lnTo>
                    <a:pt x="17" y="141"/>
                  </a:lnTo>
                  <a:lnTo>
                    <a:pt x="17" y="13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" name="Freeform 78">
              <a:extLst>
                <a:ext uri="{FF2B5EF4-FFF2-40B4-BE49-F238E27FC236}">
                  <a16:creationId xmlns:a16="http://schemas.microsoft.com/office/drawing/2014/main" id="{314C5AD1-F67E-974A-844E-0E3799752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783" y="3198561"/>
              <a:ext cx="767116" cy="803865"/>
            </a:xfrm>
            <a:custGeom>
              <a:avLst/>
              <a:gdLst>
                <a:gd name="T0" fmla="*/ 19 w 501"/>
                <a:gd name="T1" fmla="*/ 282 h 525"/>
                <a:gd name="T2" fmla="*/ 54 w 501"/>
                <a:gd name="T3" fmla="*/ 267 h 525"/>
                <a:gd name="T4" fmla="*/ 115 w 501"/>
                <a:gd name="T5" fmla="*/ 254 h 525"/>
                <a:gd name="T6" fmla="*/ 65 w 501"/>
                <a:gd name="T7" fmla="*/ 200 h 525"/>
                <a:gd name="T8" fmla="*/ 115 w 501"/>
                <a:gd name="T9" fmla="*/ 176 h 525"/>
                <a:gd name="T10" fmla="*/ 141 w 501"/>
                <a:gd name="T11" fmla="*/ 176 h 525"/>
                <a:gd name="T12" fmla="*/ 184 w 501"/>
                <a:gd name="T13" fmla="*/ 124 h 525"/>
                <a:gd name="T14" fmla="*/ 208 w 501"/>
                <a:gd name="T15" fmla="*/ 102 h 525"/>
                <a:gd name="T16" fmla="*/ 228 w 501"/>
                <a:gd name="T17" fmla="*/ 74 h 525"/>
                <a:gd name="T18" fmla="*/ 219 w 501"/>
                <a:gd name="T19" fmla="*/ 35 h 525"/>
                <a:gd name="T20" fmla="*/ 286 w 501"/>
                <a:gd name="T21" fmla="*/ 9 h 525"/>
                <a:gd name="T22" fmla="*/ 310 w 501"/>
                <a:gd name="T23" fmla="*/ 4 h 525"/>
                <a:gd name="T24" fmla="*/ 323 w 501"/>
                <a:gd name="T25" fmla="*/ 45 h 525"/>
                <a:gd name="T26" fmla="*/ 334 w 501"/>
                <a:gd name="T27" fmla="*/ 69 h 525"/>
                <a:gd name="T28" fmla="*/ 314 w 501"/>
                <a:gd name="T29" fmla="*/ 106 h 525"/>
                <a:gd name="T30" fmla="*/ 290 w 501"/>
                <a:gd name="T31" fmla="*/ 126 h 525"/>
                <a:gd name="T32" fmla="*/ 271 w 501"/>
                <a:gd name="T33" fmla="*/ 156 h 525"/>
                <a:gd name="T34" fmla="*/ 280 w 501"/>
                <a:gd name="T35" fmla="*/ 189 h 525"/>
                <a:gd name="T36" fmla="*/ 273 w 501"/>
                <a:gd name="T37" fmla="*/ 223 h 525"/>
                <a:gd name="T38" fmla="*/ 297 w 501"/>
                <a:gd name="T39" fmla="*/ 217 h 525"/>
                <a:gd name="T40" fmla="*/ 329 w 501"/>
                <a:gd name="T41" fmla="*/ 191 h 525"/>
                <a:gd name="T42" fmla="*/ 362 w 501"/>
                <a:gd name="T43" fmla="*/ 219 h 525"/>
                <a:gd name="T44" fmla="*/ 390 w 501"/>
                <a:gd name="T45" fmla="*/ 215 h 525"/>
                <a:gd name="T46" fmla="*/ 414 w 501"/>
                <a:gd name="T47" fmla="*/ 228 h 525"/>
                <a:gd name="T48" fmla="*/ 444 w 501"/>
                <a:gd name="T49" fmla="*/ 219 h 525"/>
                <a:gd name="T50" fmla="*/ 475 w 501"/>
                <a:gd name="T51" fmla="*/ 245 h 525"/>
                <a:gd name="T52" fmla="*/ 501 w 501"/>
                <a:gd name="T53" fmla="*/ 275 h 525"/>
                <a:gd name="T54" fmla="*/ 475 w 501"/>
                <a:gd name="T55" fmla="*/ 310 h 525"/>
                <a:gd name="T56" fmla="*/ 431 w 501"/>
                <a:gd name="T57" fmla="*/ 334 h 525"/>
                <a:gd name="T58" fmla="*/ 440 w 501"/>
                <a:gd name="T59" fmla="*/ 367 h 525"/>
                <a:gd name="T60" fmla="*/ 429 w 501"/>
                <a:gd name="T61" fmla="*/ 403 h 525"/>
                <a:gd name="T62" fmla="*/ 379 w 501"/>
                <a:gd name="T63" fmla="*/ 416 h 525"/>
                <a:gd name="T64" fmla="*/ 358 w 501"/>
                <a:gd name="T65" fmla="*/ 390 h 525"/>
                <a:gd name="T66" fmla="*/ 310 w 501"/>
                <a:gd name="T67" fmla="*/ 373 h 525"/>
                <a:gd name="T68" fmla="*/ 284 w 501"/>
                <a:gd name="T69" fmla="*/ 414 h 525"/>
                <a:gd name="T70" fmla="*/ 247 w 501"/>
                <a:gd name="T71" fmla="*/ 427 h 525"/>
                <a:gd name="T72" fmla="*/ 215 w 501"/>
                <a:gd name="T73" fmla="*/ 434 h 525"/>
                <a:gd name="T74" fmla="*/ 188 w 501"/>
                <a:gd name="T75" fmla="*/ 486 h 525"/>
                <a:gd name="T76" fmla="*/ 158 w 501"/>
                <a:gd name="T77" fmla="*/ 525 h 525"/>
                <a:gd name="T78" fmla="*/ 139 w 501"/>
                <a:gd name="T79" fmla="*/ 471 h 525"/>
                <a:gd name="T80" fmla="*/ 136 w 501"/>
                <a:gd name="T81" fmla="*/ 432 h 525"/>
                <a:gd name="T82" fmla="*/ 121 w 501"/>
                <a:gd name="T83" fmla="*/ 382 h 525"/>
                <a:gd name="T84" fmla="*/ 91 w 501"/>
                <a:gd name="T85" fmla="*/ 345 h 525"/>
                <a:gd name="T86" fmla="*/ 63 w 501"/>
                <a:gd name="T87" fmla="*/ 345 h 525"/>
                <a:gd name="T88" fmla="*/ 28 w 501"/>
                <a:gd name="T89" fmla="*/ 341 h 525"/>
                <a:gd name="T90" fmla="*/ 0 w 501"/>
                <a:gd name="T91" fmla="*/ 30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1" h="525">
                  <a:moveTo>
                    <a:pt x="0" y="304"/>
                  </a:moveTo>
                  <a:lnTo>
                    <a:pt x="19" y="282"/>
                  </a:lnTo>
                  <a:lnTo>
                    <a:pt x="35" y="269"/>
                  </a:lnTo>
                  <a:lnTo>
                    <a:pt x="54" y="267"/>
                  </a:lnTo>
                  <a:lnTo>
                    <a:pt x="78" y="284"/>
                  </a:lnTo>
                  <a:lnTo>
                    <a:pt x="115" y="254"/>
                  </a:lnTo>
                  <a:lnTo>
                    <a:pt x="87" y="221"/>
                  </a:lnTo>
                  <a:lnTo>
                    <a:pt x="65" y="200"/>
                  </a:lnTo>
                  <a:lnTo>
                    <a:pt x="84" y="182"/>
                  </a:lnTo>
                  <a:lnTo>
                    <a:pt x="115" y="176"/>
                  </a:lnTo>
                  <a:lnTo>
                    <a:pt x="126" y="189"/>
                  </a:lnTo>
                  <a:lnTo>
                    <a:pt x="141" y="176"/>
                  </a:lnTo>
                  <a:lnTo>
                    <a:pt x="173" y="180"/>
                  </a:lnTo>
                  <a:lnTo>
                    <a:pt x="184" y="124"/>
                  </a:lnTo>
                  <a:lnTo>
                    <a:pt x="199" y="108"/>
                  </a:lnTo>
                  <a:lnTo>
                    <a:pt x="208" y="102"/>
                  </a:lnTo>
                  <a:lnTo>
                    <a:pt x="210" y="80"/>
                  </a:lnTo>
                  <a:lnTo>
                    <a:pt x="228" y="74"/>
                  </a:lnTo>
                  <a:lnTo>
                    <a:pt x="206" y="43"/>
                  </a:lnTo>
                  <a:lnTo>
                    <a:pt x="219" y="35"/>
                  </a:lnTo>
                  <a:lnTo>
                    <a:pt x="241" y="48"/>
                  </a:lnTo>
                  <a:lnTo>
                    <a:pt x="286" y="9"/>
                  </a:lnTo>
                  <a:lnTo>
                    <a:pt x="301" y="0"/>
                  </a:lnTo>
                  <a:lnTo>
                    <a:pt x="310" y="4"/>
                  </a:lnTo>
                  <a:lnTo>
                    <a:pt x="329" y="32"/>
                  </a:lnTo>
                  <a:lnTo>
                    <a:pt x="323" y="45"/>
                  </a:lnTo>
                  <a:lnTo>
                    <a:pt x="334" y="52"/>
                  </a:lnTo>
                  <a:lnTo>
                    <a:pt x="334" y="69"/>
                  </a:lnTo>
                  <a:lnTo>
                    <a:pt x="319" y="82"/>
                  </a:lnTo>
                  <a:lnTo>
                    <a:pt x="314" y="106"/>
                  </a:lnTo>
                  <a:lnTo>
                    <a:pt x="293" y="108"/>
                  </a:lnTo>
                  <a:lnTo>
                    <a:pt x="290" y="126"/>
                  </a:lnTo>
                  <a:lnTo>
                    <a:pt x="273" y="139"/>
                  </a:lnTo>
                  <a:lnTo>
                    <a:pt x="271" y="156"/>
                  </a:lnTo>
                  <a:lnTo>
                    <a:pt x="282" y="169"/>
                  </a:lnTo>
                  <a:lnTo>
                    <a:pt x="280" y="189"/>
                  </a:lnTo>
                  <a:lnTo>
                    <a:pt x="284" y="206"/>
                  </a:lnTo>
                  <a:lnTo>
                    <a:pt x="273" y="223"/>
                  </a:lnTo>
                  <a:lnTo>
                    <a:pt x="282" y="232"/>
                  </a:lnTo>
                  <a:lnTo>
                    <a:pt x="297" y="217"/>
                  </a:lnTo>
                  <a:lnTo>
                    <a:pt x="308" y="193"/>
                  </a:lnTo>
                  <a:lnTo>
                    <a:pt x="329" y="191"/>
                  </a:lnTo>
                  <a:lnTo>
                    <a:pt x="349" y="204"/>
                  </a:lnTo>
                  <a:lnTo>
                    <a:pt x="362" y="219"/>
                  </a:lnTo>
                  <a:lnTo>
                    <a:pt x="381" y="204"/>
                  </a:lnTo>
                  <a:lnTo>
                    <a:pt x="390" y="215"/>
                  </a:lnTo>
                  <a:lnTo>
                    <a:pt x="394" y="228"/>
                  </a:lnTo>
                  <a:lnTo>
                    <a:pt x="414" y="228"/>
                  </a:lnTo>
                  <a:lnTo>
                    <a:pt x="425" y="217"/>
                  </a:lnTo>
                  <a:lnTo>
                    <a:pt x="444" y="219"/>
                  </a:lnTo>
                  <a:lnTo>
                    <a:pt x="455" y="232"/>
                  </a:lnTo>
                  <a:lnTo>
                    <a:pt x="475" y="245"/>
                  </a:lnTo>
                  <a:lnTo>
                    <a:pt x="488" y="262"/>
                  </a:lnTo>
                  <a:lnTo>
                    <a:pt x="501" y="275"/>
                  </a:lnTo>
                  <a:lnTo>
                    <a:pt x="494" y="295"/>
                  </a:lnTo>
                  <a:lnTo>
                    <a:pt x="475" y="310"/>
                  </a:lnTo>
                  <a:lnTo>
                    <a:pt x="455" y="314"/>
                  </a:lnTo>
                  <a:lnTo>
                    <a:pt x="431" y="334"/>
                  </a:lnTo>
                  <a:lnTo>
                    <a:pt x="429" y="354"/>
                  </a:lnTo>
                  <a:lnTo>
                    <a:pt x="440" y="367"/>
                  </a:lnTo>
                  <a:lnTo>
                    <a:pt x="431" y="384"/>
                  </a:lnTo>
                  <a:lnTo>
                    <a:pt x="429" y="403"/>
                  </a:lnTo>
                  <a:lnTo>
                    <a:pt x="401" y="419"/>
                  </a:lnTo>
                  <a:lnTo>
                    <a:pt x="379" y="416"/>
                  </a:lnTo>
                  <a:lnTo>
                    <a:pt x="381" y="393"/>
                  </a:lnTo>
                  <a:lnTo>
                    <a:pt x="358" y="390"/>
                  </a:lnTo>
                  <a:lnTo>
                    <a:pt x="334" y="360"/>
                  </a:lnTo>
                  <a:lnTo>
                    <a:pt x="310" y="373"/>
                  </a:lnTo>
                  <a:lnTo>
                    <a:pt x="293" y="395"/>
                  </a:lnTo>
                  <a:lnTo>
                    <a:pt x="284" y="414"/>
                  </a:lnTo>
                  <a:lnTo>
                    <a:pt x="269" y="429"/>
                  </a:lnTo>
                  <a:lnTo>
                    <a:pt x="247" y="427"/>
                  </a:lnTo>
                  <a:lnTo>
                    <a:pt x="238" y="414"/>
                  </a:lnTo>
                  <a:lnTo>
                    <a:pt x="215" y="434"/>
                  </a:lnTo>
                  <a:lnTo>
                    <a:pt x="210" y="468"/>
                  </a:lnTo>
                  <a:lnTo>
                    <a:pt x="188" y="486"/>
                  </a:lnTo>
                  <a:lnTo>
                    <a:pt x="171" y="499"/>
                  </a:lnTo>
                  <a:lnTo>
                    <a:pt x="158" y="525"/>
                  </a:lnTo>
                  <a:lnTo>
                    <a:pt x="141" y="499"/>
                  </a:lnTo>
                  <a:lnTo>
                    <a:pt x="139" y="471"/>
                  </a:lnTo>
                  <a:lnTo>
                    <a:pt x="141" y="451"/>
                  </a:lnTo>
                  <a:lnTo>
                    <a:pt x="136" y="432"/>
                  </a:lnTo>
                  <a:lnTo>
                    <a:pt x="141" y="395"/>
                  </a:lnTo>
                  <a:lnTo>
                    <a:pt x="121" y="382"/>
                  </a:lnTo>
                  <a:lnTo>
                    <a:pt x="117" y="354"/>
                  </a:lnTo>
                  <a:lnTo>
                    <a:pt x="91" y="345"/>
                  </a:lnTo>
                  <a:lnTo>
                    <a:pt x="71" y="332"/>
                  </a:lnTo>
                  <a:lnTo>
                    <a:pt x="63" y="345"/>
                  </a:lnTo>
                  <a:lnTo>
                    <a:pt x="50" y="330"/>
                  </a:lnTo>
                  <a:lnTo>
                    <a:pt x="28" y="341"/>
                  </a:lnTo>
                  <a:lnTo>
                    <a:pt x="11" y="325"/>
                  </a:lnTo>
                  <a:lnTo>
                    <a:pt x="0" y="30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79">
              <a:extLst>
                <a:ext uri="{FF2B5EF4-FFF2-40B4-BE49-F238E27FC236}">
                  <a16:creationId xmlns:a16="http://schemas.microsoft.com/office/drawing/2014/main" id="{F8F04F65-AAF7-3E4F-A4F0-CB0FACC3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571" y="3627288"/>
              <a:ext cx="349107" cy="275611"/>
            </a:xfrm>
            <a:custGeom>
              <a:avLst/>
              <a:gdLst>
                <a:gd name="T0" fmla="*/ 39 w 228"/>
                <a:gd name="T1" fmla="*/ 13 h 180"/>
                <a:gd name="T2" fmla="*/ 57 w 228"/>
                <a:gd name="T3" fmla="*/ 0 h 180"/>
                <a:gd name="T4" fmla="*/ 87 w 228"/>
                <a:gd name="T5" fmla="*/ 24 h 180"/>
                <a:gd name="T6" fmla="*/ 98 w 228"/>
                <a:gd name="T7" fmla="*/ 45 h 180"/>
                <a:gd name="T8" fmla="*/ 115 w 228"/>
                <a:gd name="T9" fmla="*/ 61 h 180"/>
                <a:gd name="T10" fmla="*/ 137 w 228"/>
                <a:gd name="T11" fmla="*/ 50 h 180"/>
                <a:gd name="T12" fmla="*/ 150 w 228"/>
                <a:gd name="T13" fmla="*/ 65 h 180"/>
                <a:gd name="T14" fmla="*/ 158 w 228"/>
                <a:gd name="T15" fmla="*/ 52 h 180"/>
                <a:gd name="T16" fmla="*/ 178 w 228"/>
                <a:gd name="T17" fmla="*/ 65 h 180"/>
                <a:gd name="T18" fmla="*/ 204 w 228"/>
                <a:gd name="T19" fmla="*/ 74 h 180"/>
                <a:gd name="T20" fmla="*/ 208 w 228"/>
                <a:gd name="T21" fmla="*/ 102 h 180"/>
                <a:gd name="T22" fmla="*/ 228 w 228"/>
                <a:gd name="T23" fmla="*/ 115 h 180"/>
                <a:gd name="T24" fmla="*/ 223 w 228"/>
                <a:gd name="T25" fmla="*/ 154 h 180"/>
                <a:gd name="T26" fmla="*/ 228 w 228"/>
                <a:gd name="T27" fmla="*/ 171 h 180"/>
                <a:gd name="T28" fmla="*/ 206 w 228"/>
                <a:gd name="T29" fmla="*/ 180 h 180"/>
                <a:gd name="T30" fmla="*/ 193 w 228"/>
                <a:gd name="T31" fmla="*/ 165 h 180"/>
                <a:gd name="T32" fmla="*/ 167 w 228"/>
                <a:gd name="T33" fmla="*/ 160 h 180"/>
                <a:gd name="T34" fmla="*/ 156 w 228"/>
                <a:gd name="T35" fmla="*/ 149 h 180"/>
                <a:gd name="T36" fmla="*/ 128 w 228"/>
                <a:gd name="T37" fmla="*/ 162 h 180"/>
                <a:gd name="T38" fmla="*/ 89 w 228"/>
                <a:gd name="T39" fmla="*/ 169 h 180"/>
                <a:gd name="T40" fmla="*/ 78 w 228"/>
                <a:gd name="T41" fmla="*/ 143 h 180"/>
                <a:gd name="T42" fmla="*/ 85 w 228"/>
                <a:gd name="T43" fmla="*/ 123 h 180"/>
                <a:gd name="T44" fmla="*/ 74 w 228"/>
                <a:gd name="T45" fmla="*/ 108 h 180"/>
                <a:gd name="T46" fmla="*/ 72 w 228"/>
                <a:gd name="T47" fmla="*/ 87 h 180"/>
                <a:gd name="T48" fmla="*/ 28 w 228"/>
                <a:gd name="T49" fmla="*/ 82 h 180"/>
                <a:gd name="T50" fmla="*/ 9 w 228"/>
                <a:gd name="T51" fmla="*/ 69 h 180"/>
                <a:gd name="T52" fmla="*/ 0 w 228"/>
                <a:gd name="T53" fmla="*/ 47 h 180"/>
                <a:gd name="T54" fmla="*/ 13 w 228"/>
                <a:gd name="T55" fmla="*/ 37 h 180"/>
                <a:gd name="T56" fmla="*/ 15 w 228"/>
                <a:gd name="T57" fmla="*/ 11 h 180"/>
                <a:gd name="T58" fmla="*/ 39 w 228"/>
                <a:gd name="T59" fmla="*/ 1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8" h="180">
                  <a:moveTo>
                    <a:pt x="39" y="13"/>
                  </a:moveTo>
                  <a:lnTo>
                    <a:pt x="57" y="0"/>
                  </a:lnTo>
                  <a:lnTo>
                    <a:pt x="87" y="24"/>
                  </a:lnTo>
                  <a:lnTo>
                    <a:pt x="98" y="45"/>
                  </a:lnTo>
                  <a:lnTo>
                    <a:pt x="115" y="61"/>
                  </a:lnTo>
                  <a:lnTo>
                    <a:pt x="137" y="50"/>
                  </a:lnTo>
                  <a:lnTo>
                    <a:pt x="150" y="65"/>
                  </a:lnTo>
                  <a:lnTo>
                    <a:pt x="158" y="52"/>
                  </a:lnTo>
                  <a:lnTo>
                    <a:pt x="178" y="65"/>
                  </a:lnTo>
                  <a:lnTo>
                    <a:pt x="204" y="74"/>
                  </a:lnTo>
                  <a:lnTo>
                    <a:pt x="208" y="102"/>
                  </a:lnTo>
                  <a:lnTo>
                    <a:pt x="228" y="115"/>
                  </a:lnTo>
                  <a:lnTo>
                    <a:pt x="223" y="154"/>
                  </a:lnTo>
                  <a:lnTo>
                    <a:pt x="228" y="171"/>
                  </a:lnTo>
                  <a:lnTo>
                    <a:pt x="206" y="180"/>
                  </a:lnTo>
                  <a:lnTo>
                    <a:pt x="193" y="165"/>
                  </a:lnTo>
                  <a:lnTo>
                    <a:pt x="167" y="160"/>
                  </a:lnTo>
                  <a:lnTo>
                    <a:pt x="156" y="149"/>
                  </a:lnTo>
                  <a:lnTo>
                    <a:pt x="128" y="162"/>
                  </a:lnTo>
                  <a:lnTo>
                    <a:pt x="89" y="169"/>
                  </a:lnTo>
                  <a:lnTo>
                    <a:pt x="78" y="143"/>
                  </a:lnTo>
                  <a:lnTo>
                    <a:pt x="85" y="123"/>
                  </a:lnTo>
                  <a:lnTo>
                    <a:pt x="74" y="108"/>
                  </a:lnTo>
                  <a:lnTo>
                    <a:pt x="72" y="87"/>
                  </a:lnTo>
                  <a:lnTo>
                    <a:pt x="28" y="82"/>
                  </a:lnTo>
                  <a:lnTo>
                    <a:pt x="9" y="69"/>
                  </a:lnTo>
                  <a:lnTo>
                    <a:pt x="0" y="47"/>
                  </a:lnTo>
                  <a:lnTo>
                    <a:pt x="13" y="37"/>
                  </a:lnTo>
                  <a:lnTo>
                    <a:pt x="15" y="11"/>
                  </a:lnTo>
                  <a:lnTo>
                    <a:pt x="39" y="1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80">
              <a:extLst>
                <a:ext uri="{FF2B5EF4-FFF2-40B4-BE49-F238E27FC236}">
                  <a16:creationId xmlns:a16="http://schemas.microsoft.com/office/drawing/2014/main" id="{46143D95-9BDB-BC4F-A937-9F537622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07" y="3749783"/>
              <a:ext cx="372075" cy="422603"/>
            </a:xfrm>
            <a:custGeom>
              <a:avLst/>
              <a:gdLst>
                <a:gd name="T0" fmla="*/ 13 w 243"/>
                <a:gd name="T1" fmla="*/ 139 h 276"/>
                <a:gd name="T2" fmla="*/ 52 w 243"/>
                <a:gd name="T3" fmla="*/ 108 h 276"/>
                <a:gd name="T4" fmla="*/ 57 w 243"/>
                <a:gd name="T5" fmla="*/ 74 h 276"/>
                <a:gd name="T6" fmla="*/ 80 w 243"/>
                <a:gd name="T7" fmla="*/ 54 h 276"/>
                <a:gd name="T8" fmla="*/ 89 w 243"/>
                <a:gd name="T9" fmla="*/ 67 h 276"/>
                <a:gd name="T10" fmla="*/ 111 w 243"/>
                <a:gd name="T11" fmla="*/ 69 h 276"/>
                <a:gd name="T12" fmla="*/ 126 w 243"/>
                <a:gd name="T13" fmla="*/ 54 h 276"/>
                <a:gd name="T14" fmla="*/ 135 w 243"/>
                <a:gd name="T15" fmla="*/ 35 h 276"/>
                <a:gd name="T16" fmla="*/ 152 w 243"/>
                <a:gd name="T17" fmla="*/ 13 h 276"/>
                <a:gd name="T18" fmla="*/ 176 w 243"/>
                <a:gd name="T19" fmla="*/ 0 h 276"/>
                <a:gd name="T20" fmla="*/ 200 w 243"/>
                <a:gd name="T21" fmla="*/ 30 h 276"/>
                <a:gd name="T22" fmla="*/ 223 w 243"/>
                <a:gd name="T23" fmla="*/ 33 h 276"/>
                <a:gd name="T24" fmla="*/ 221 w 243"/>
                <a:gd name="T25" fmla="*/ 56 h 276"/>
                <a:gd name="T26" fmla="*/ 243 w 243"/>
                <a:gd name="T27" fmla="*/ 59 h 276"/>
                <a:gd name="T28" fmla="*/ 234 w 243"/>
                <a:gd name="T29" fmla="*/ 85 h 276"/>
                <a:gd name="T30" fmla="*/ 230 w 243"/>
                <a:gd name="T31" fmla="*/ 113 h 276"/>
                <a:gd name="T32" fmla="*/ 213 w 243"/>
                <a:gd name="T33" fmla="*/ 139 h 276"/>
                <a:gd name="T34" fmla="*/ 206 w 243"/>
                <a:gd name="T35" fmla="*/ 167 h 276"/>
                <a:gd name="T36" fmla="*/ 189 w 243"/>
                <a:gd name="T37" fmla="*/ 195 h 276"/>
                <a:gd name="T38" fmla="*/ 150 w 243"/>
                <a:gd name="T39" fmla="*/ 210 h 276"/>
                <a:gd name="T40" fmla="*/ 148 w 243"/>
                <a:gd name="T41" fmla="*/ 223 h 276"/>
                <a:gd name="T42" fmla="*/ 161 w 243"/>
                <a:gd name="T43" fmla="*/ 249 h 276"/>
                <a:gd name="T44" fmla="*/ 145 w 243"/>
                <a:gd name="T45" fmla="*/ 260 h 276"/>
                <a:gd name="T46" fmla="*/ 100 w 243"/>
                <a:gd name="T47" fmla="*/ 269 h 276"/>
                <a:gd name="T48" fmla="*/ 91 w 243"/>
                <a:gd name="T49" fmla="*/ 276 h 276"/>
                <a:gd name="T50" fmla="*/ 74 w 243"/>
                <a:gd name="T51" fmla="*/ 267 h 276"/>
                <a:gd name="T52" fmla="*/ 72 w 243"/>
                <a:gd name="T53" fmla="*/ 256 h 276"/>
                <a:gd name="T54" fmla="*/ 89 w 243"/>
                <a:gd name="T55" fmla="*/ 247 h 276"/>
                <a:gd name="T56" fmla="*/ 74 w 243"/>
                <a:gd name="T57" fmla="*/ 234 h 276"/>
                <a:gd name="T58" fmla="*/ 74 w 243"/>
                <a:gd name="T59" fmla="*/ 213 h 276"/>
                <a:gd name="T60" fmla="*/ 61 w 243"/>
                <a:gd name="T61" fmla="*/ 210 h 276"/>
                <a:gd name="T62" fmla="*/ 54 w 243"/>
                <a:gd name="T63" fmla="*/ 197 h 276"/>
                <a:gd name="T64" fmla="*/ 35 w 243"/>
                <a:gd name="T65" fmla="*/ 187 h 276"/>
                <a:gd name="T66" fmla="*/ 24 w 243"/>
                <a:gd name="T67" fmla="*/ 169 h 276"/>
                <a:gd name="T68" fmla="*/ 0 w 243"/>
                <a:gd name="T69" fmla="*/ 165 h 276"/>
                <a:gd name="T70" fmla="*/ 13 w 243"/>
                <a:gd name="T71" fmla="*/ 13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3" h="276">
                  <a:moveTo>
                    <a:pt x="13" y="139"/>
                  </a:moveTo>
                  <a:lnTo>
                    <a:pt x="52" y="108"/>
                  </a:lnTo>
                  <a:lnTo>
                    <a:pt x="57" y="74"/>
                  </a:lnTo>
                  <a:lnTo>
                    <a:pt x="80" y="54"/>
                  </a:lnTo>
                  <a:lnTo>
                    <a:pt x="89" y="67"/>
                  </a:lnTo>
                  <a:lnTo>
                    <a:pt x="111" y="69"/>
                  </a:lnTo>
                  <a:lnTo>
                    <a:pt x="126" y="54"/>
                  </a:lnTo>
                  <a:lnTo>
                    <a:pt x="135" y="35"/>
                  </a:lnTo>
                  <a:lnTo>
                    <a:pt x="152" y="13"/>
                  </a:lnTo>
                  <a:lnTo>
                    <a:pt x="176" y="0"/>
                  </a:lnTo>
                  <a:lnTo>
                    <a:pt x="200" y="30"/>
                  </a:lnTo>
                  <a:lnTo>
                    <a:pt x="223" y="33"/>
                  </a:lnTo>
                  <a:lnTo>
                    <a:pt x="221" y="56"/>
                  </a:lnTo>
                  <a:lnTo>
                    <a:pt x="243" y="59"/>
                  </a:lnTo>
                  <a:lnTo>
                    <a:pt x="234" y="85"/>
                  </a:lnTo>
                  <a:lnTo>
                    <a:pt x="230" y="113"/>
                  </a:lnTo>
                  <a:lnTo>
                    <a:pt x="213" y="139"/>
                  </a:lnTo>
                  <a:lnTo>
                    <a:pt x="206" y="167"/>
                  </a:lnTo>
                  <a:lnTo>
                    <a:pt x="189" y="195"/>
                  </a:lnTo>
                  <a:lnTo>
                    <a:pt x="150" y="210"/>
                  </a:lnTo>
                  <a:lnTo>
                    <a:pt x="148" y="223"/>
                  </a:lnTo>
                  <a:lnTo>
                    <a:pt x="161" y="249"/>
                  </a:lnTo>
                  <a:lnTo>
                    <a:pt x="145" y="260"/>
                  </a:lnTo>
                  <a:lnTo>
                    <a:pt x="100" y="269"/>
                  </a:lnTo>
                  <a:lnTo>
                    <a:pt x="91" y="276"/>
                  </a:lnTo>
                  <a:lnTo>
                    <a:pt x="74" y="267"/>
                  </a:lnTo>
                  <a:lnTo>
                    <a:pt x="72" y="256"/>
                  </a:lnTo>
                  <a:lnTo>
                    <a:pt x="89" y="247"/>
                  </a:lnTo>
                  <a:lnTo>
                    <a:pt x="74" y="234"/>
                  </a:lnTo>
                  <a:lnTo>
                    <a:pt x="74" y="213"/>
                  </a:lnTo>
                  <a:lnTo>
                    <a:pt x="61" y="210"/>
                  </a:lnTo>
                  <a:lnTo>
                    <a:pt x="54" y="197"/>
                  </a:lnTo>
                  <a:lnTo>
                    <a:pt x="35" y="187"/>
                  </a:lnTo>
                  <a:lnTo>
                    <a:pt x="24" y="169"/>
                  </a:lnTo>
                  <a:lnTo>
                    <a:pt x="0" y="165"/>
                  </a:lnTo>
                  <a:lnTo>
                    <a:pt x="13" y="13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81">
              <a:extLst>
                <a:ext uri="{FF2B5EF4-FFF2-40B4-BE49-F238E27FC236}">
                  <a16:creationId xmlns:a16="http://schemas.microsoft.com/office/drawing/2014/main" id="{06FE0FD2-5091-B042-A0C5-859495C9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320" y="3454267"/>
              <a:ext cx="796208" cy="852862"/>
            </a:xfrm>
            <a:custGeom>
              <a:avLst/>
              <a:gdLst>
                <a:gd name="T0" fmla="*/ 95 w 520"/>
                <a:gd name="T1" fmla="*/ 252 h 557"/>
                <a:gd name="T2" fmla="*/ 82 w 520"/>
                <a:gd name="T3" fmla="*/ 306 h 557"/>
                <a:gd name="T4" fmla="*/ 58 w 520"/>
                <a:gd name="T5" fmla="*/ 360 h 557"/>
                <a:gd name="T6" fmla="*/ 2 w 520"/>
                <a:gd name="T7" fmla="*/ 403 h 557"/>
                <a:gd name="T8" fmla="*/ 13 w 520"/>
                <a:gd name="T9" fmla="*/ 442 h 557"/>
                <a:gd name="T10" fmla="*/ 26 w 520"/>
                <a:gd name="T11" fmla="*/ 464 h 557"/>
                <a:gd name="T12" fmla="*/ 71 w 520"/>
                <a:gd name="T13" fmla="*/ 488 h 557"/>
                <a:gd name="T14" fmla="*/ 97 w 520"/>
                <a:gd name="T15" fmla="*/ 516 h 557"/>
                <a:gd name="T16" fmla="*/ 119 w 520"/>
                <a:gd name="T17" fmla="*/ 557 h 557"/>
                <a:gd name="T18" fmla="*/ 149 w 520"/>
                <a:gd name="T19" fmla="*/ 536 h 557"/>
                <a:gd name="T20" fmla="*/ 162 w 520"/>
                <a:gd name="T21" fmla="*/ 508 h 557"/>
                <a:gd name="T22" fmla="*/ 179 w 520"/>
                <a:gd name="T23" fmla="*/ 501 h 557"/>
                <a:gd name="T24" fmla="*/ 223 w 520"/>
                <a:gd name="T25" fmla="*/ 495 h 557"/>
                <a:gd name="T26" fmla="*/ 244 w 520"/>
                <a:gd name="T27" fmla="*/ 456 h 557"/>
                <a:gd name="T28" fmla="*/ 273 w 520"/>
                <a:gd name="T29" fmla="*/ 479 h 557"/>
                <a:gd name="T30" fmla="*/ 297 w 520"/>
                <a:gd name="T31" fmla="*/ 460 h 557"/>
                <a:gd name="T32" fmla="*/ 288 w 520"/>
                <a:gd name="T33" fmla="*/ 438 h 557"/>
                <a:gd name="T34" fmla="*/ 331 w 520"/>
                <a:gd name="T35" fmla="*/ 432 h 557"/>
                <a:gd name="T36" fmla="*/ 364 w 520"/>
                <a:gd name="T37" fmla="*/ 410 h 557"/>
                <a:gd name="T38" fmla="*/ 353 w 520"/>
                <a:gd name="T39" fmla="*/ 386 h 557"/>
                <a:gd name="T40" fmla="*/ 377 w 520"/>
                <a:gd name="T41" fmla="*/ 349 h 557"/>
                <a:gd name="T42" fmla="*/ 368 w 520"/>
                <a:gd name="T43" fmla="*/ 293 h 557"/>
                <a:gd name="T44" fmla="*/ 409 w 520"/>
                <a:gd name="T45" fmla="*/ 282 h 557"/>
                <a:gd name="T46" fmla="*/ 448 w 520"/>
                <a:gd name="T47" fmla="*/ 243 h 557"/>
                <a:gd name="T48" fmla="*/ 492 w 520"/>
                <a:gd name="T49" fmla="*/ 193 h 557"/>
                <a:gd name="T50" fmla="*/ 518 w 520"/>
                <a:gd name="T51" fmla="*/ 158 h 557"/>
                <a:gd name="T52" fmla="*/ 481 w 520"/>
                <a:gd name="T53" fmla="*/ 130 h 557"/>
                <a:gd name="T54" fmla="*/ 427 w 520"/>
                <a:gd name="T55" fmla="*/ 98 h 557"/>
                <a:gd name="T56" fmla="*/ 388 w 520"/>
                <a:gd name="T57" fmla="*/ 74 h 557"/>
                <a:gd name="T58" fmla="*/ 368 w 520"/>
                <a:gd name="T59" fmla="*/ 91 h 557"/>
                <a:gd name="T60" fmla="*/ 349 w 520"/>
                <a:gd name="T61" fmla="*/ 76 h 557"/>
                <a:gd name="T62" fmla="*/ 314 w 520"/>
                <a:gd name="T63" fmla="*/ 78 h 557"/>
                <a:gd name="T64" fmla="*/ 279 w 520"/>
                <a:gd name="T65" fmla="*/ 67 h 557"/>
                <a:gd name="T66" fmla="*/ 240 w 520"/>
                <a:gd name="T67" fmla="*/ 56 h 557"/>
                <a:gd name="T68" fmla="*/ 234 w 520"/>
                <a:gd name="T69" fmla="*/ 24 h 557"/>
                <a:gd name="T70" fmla="*/ 214 w 520"/>
                <a:gd name="T71" fmla="*/ 6 h 557"/>
                <a:gd name="T72" fmla="*/ 192 w 520"/>
                <a:gd name="T73" fmla="*/ 9 h 557"/>
                <a:gd name="T74" fmla="*/ 162 w 520"/>
                <a:gd name="T75" fmla="*/ 0 h 557"/>
                <a:gd name="T76" fmla="*/ 158 w 520"/>
                <a:gd name="T77" fmla="*/ 33 h 557"/>
                <a:gd name="T78" fmla="*/ 138 w 520"/>
                <a:gd name="T79" fmla="*/ 52 h 557"/>
                <a:gd name="T80" fmla="*/ 169 w 520"/>
                <a:gd name="T81" fmla="*/ 78 h 557"/>
                <a:gd name="T82" fmla="*/ 195 w 520"/>
                <a:gd name="T83" fmla="*/ 108 h 557"/>
                <a:gd name="T84" fmla="*/ 169 w 520"/>
                <a:gd name="T85" fmla="*/ 143 h 557"/>
                <a:gd name="T86" fmla="*/ 125 w 520"/>
                <a:gd name="T87" fmla="*/ 167 h 557"/>
                <a:gd name="T88" fmla="*/ 134 w 520"/>
                <a:gd name="T89" fmla="*/ 200 h 557"/>
                <a:gd name="T90" fmla="*/ 123 w 520"/>
                <a:gd name="T91" fmla="*/ 23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0" h="557">
                  <a:moveTo>
                    <a:pt x="123" y="236"/>
                  </a:moveTo>
                  <a:lnTo>
                    <a:pt x="95" y="252"/>
                  </a:lnTo>
                  <a:lnTo>
                    <a:pt x="86" y="278"/>
                  </a:lnTo>
                  <a:lnTo>
                    <a:pt x="82" y="306"/>
                  </a:lnTo>
                  <a:lnTo>
                    <a:pt x="65" y="332"/>
                  </a:lnTo>
                  <a:lnTo>
                    <a:pt x="58" y="360"/>
                  </a:lnTo>
                  <a:lnTo>
                    <a:pt x="41" y="388"/>
                  </a:lnTo>
                  <a:lnTo>
                    <a:pt x="2" y="403"/>
                  </a:lnTo>
                  <a:lnTo>
                    <a:pt x="0" y="416"/>
                  </a:lnTo>
                  <a:lnTo>
                    <a:pt x="13" y="442"/>
                  </a:lnTo>
                  <a:lnTo>
                    <a:pt x="26" y="449"/>
                  </a:lnTo>
                  <a:lnTo>
                    <a:pt x="26" y="464"/>
                  </a:lnTo>
                  <a:lnTo>
                    <a:pt x="47" y="486"/>
                  </a:lnTo>
                  <a:lnTo>
                    <a:pt x="71" y="488"/>
                  </a:lnTo>
                  <a:lnTo>
                    <a:pt x="80" y="510"/>
                  </a:lnTo>
                  <a:lnTo>
                    <a:pt x="97" y="516"/>
                  </a:lnTo>
                  <a:lnTo>
                    <a:pt x="104" y="549"/>
                  </a:lnTo>
                  <a:lnTo>
                    <a:pt x="119" y="557"/>
                  </a:lnTo>
                  <a:lnTo>
                    <a:pt x="132" y="551"/>
                  </a:lnTo>
                  <a:lnTo>
                    <a:pt x="149" y="536"/>
                  </a:lnTo>
                  <a:lnTo>
                    <a:pt x="160" y="529"/>
                  </a:lnTo>
                  <a:lnTo>
                    <a:pt x="162" y="508"/>
                  </a:lnTo>
                  <a:lnTo>
                    <a:pt x="173" y="492"/>
                  </a:lnTo>
                  <a:lnTo>
                    <a:pt x="179" y="501"/>
                  </a:lnTo>
                  <a:lnTo>
                    <a:pt x="201" y="503"/>
                  </a:lnTo>
                  <a:lnTo>
                    <a:pt x="223" y="495"/>
                  </a:lnTo>
                  <a:lnTo>
                    <a:pt x="229" y="473"/>
                  </a:lnTo>
                  <a:lnTo>
                    <a:pt x="244" y="456"/>
                  </a:lnTo>
                  <a:lnTo>
                    <a:pt x="260" y="456"/>
                  </a:lnTo>
                  <a:lnTo>
                    <a:pt x="273" y="479"/>
                  </a:lnTo>
                  <a:lnTo>
                    <a:pt x="281" y="471"/>
                  </a:lnTo>
                  <a:lnTo>
                    <a:pt x="297" y="460"/>
                  </a:lnTo>
                  <a:lnTo>
                    <a:pt x="288" y="449"/>
                  </a:lnTo>
                  <a:lnTo>
                    <a:pt x="288" y="438"/>
                  </a:lnTo>
                  <a:lnTo>
                    <a:pt x="312" y="425"/>
                  </a:lnTo>
                  <a:lnTo>
                    <a:pt x="331" y="432"/>
                  </a:lnTo>
                  <a:lnTo>
                    <a:pt x="346" y="423"/>
                  </a:lnTo>
                  <a:lnTo>
                    <a:pt x="364" y="410"/>
                  </a:lnTo>
                  <a:lnTo>
                    <a:pt x="353" y="395"/>
                  </a:lnTo>
                  <a:lnTo>
                    <a:pt x="353" y="386"/>
                  </a:lnTo>
                  <a:lnTo>
                    <a:pt x="366" y="375"/>
                  </a:lnTo>
                  <a:lnTo>
                    <a:pt x="377" y="349"/>
                  </a:lnTo>
                  <a:lnTo>
                    <a:pt x="364" y="323"/>
                  </a:lnTo>
                  <a:lnTo>
                    <a:pt x="368" y="293"/>
                  </a:lnTo>
                  <a:lnTo>
                    <a:pt x="390" y="280"/>
                  </a:lnTo>
                  <a:lnTo>
                    <a:pt x="409" y="282"/>
                  </a:lnTo>
                  <a:lnTo>
                    <a:pt x="427" y="267"/>
                  </a:lnTo>
                  <a:lnTo>
                    <a:pt x="448" y="243"/>
                  </a:lnTo>
                  <a:lnTo>
                    <a:pt x="474" y="223"/>
                  </a:lnTo>
                  <a:lnTo>
                    <a:pt x="492" y="193"/>
                  </a:lnTo>
                  <a:lnTo>
                    <a:pt x="494" y="169"/>
                  </a:lnTo>
                  <a:lnTo>
                    <a:pt x="518" y="158"/>
                  </a:lnTo>
                  <a:lnTo>
                    <a:pt x="520" y="139"/>
                  </a:lnTo>
                  <a:lnTo>
                    <a:pt x="481" y="130"/>
                  </a:lnTo>
                  <a:lnTo>
                    <a:pt x="453" y="115"/>
                  </a:lnTo>
                  <a:lnTo>
                    <a:pt x="427" y="98"/>
                  </a:lnTo>
                  <a:lnTo>
                    <a:pt x="401" y="76"/>
                  </a:lnTo>
                  <a:lnTo>
                    <a:pt x="388" y="74"/>
                  </a:lnTo>
                  <a:lnTo>
                    <a:pt x="379" y="89"/>
                  </a:lnTo>
                  <a:lnTo>
                    <a:pt x="368" y="91"/>
                  </a:lnTo>
                  <a:lnTo>
                    <a:pt x="359" y="82"/>
                  </a:lnTo>
                  <a:lnTo>
                    <a:pt x="349" y="76"/>
                  </a:lnTo>
                  <a:lnTo>
                    <a:pt x="336" y="87"/>
                  </a:lnTo>
                  <a:lnTo>
                    <a:pt x="314" y="78"/>
                  </a:lnTo>
                  <a:lnTo>
                    <a:pt x="294" y="85"/>
                  </a:lnTo>
                  <a:lnTo>
                    <a:pt x="279" y="67"/>
                  </a:lnTo>
                  <a:lnTo>
                    <a:pt x="255" y="52"/>
                  </a:lnTo>
                  <a:lnTo>
                    <a:pt x="240" y="56"/>
                  </a:lnTo>
                  <a:lnTo>
                    <a:pt x="229" y="39"/>
                  </a:lnTo>
                  <a:lnTo>
                    <a:pt x="234" y="24"/>
                  </a:lnTo>
                  <a:lnTo>
                    <a:pt x="227" y="13"/>
                  </a:lnTo>
                  <a:lnTo>
                    <a:pt x="214" y="6"/>
                  </a:lnTo>
                  <a:lnTo>
                    <a:pt x="201" y="17"/>
                  </a:lnTo>
                  <a:lnTo>
                    <a:pt x="192" y="9"/>
                  </a:lnTo>
                  <a:lnTo>
                    <a:pt x="184" y="15"/>
                  </a:lnTo>
                  <a:lnTo>
                    <a:pt x="162" y="0"/>
                  </a:lnTo>
                  <a:lnTo>
                    <a:pt x="149" y="19"/>
                  </a:lnTo>
                  <a:lnTo>
                    <a:pt x="158" y="33"/>
                  </a:lnTo>
                  <a:lnTo>
                    <a:pt x="158" y="48"/>
                  </a:lnTo>
                  <a:lnTo>
                    <a:pt x="138" y="52"/>
                  </a:lnTo>
                  <a:lnTo>
                    <a:pt x="149" y="65"/>
                  </a:lnTo>
                  <a:lnTo>
                    <a:pt x="169" y="78"/>
                  </a:lnTo>
                  <a:lnTo>
                    <a:pt x="182" y="95"/>
                  </a:lnTo>
                  <a:lnTo>
                    <a:pt x="195" y="108"/>
                  </a:lnTo>
                  <a:lnTo>
                    <a:pt x="188" y="128"/>
                  </a:lnTo>
                  <a:lnTo>
                    <a:pt x="169" y="143"/>
                  </a:lnTo>
                  <a:lnTo>
                    <a:pt x="149" y="147"/>
                  </a:lnTo>
                  <a:lnTo>
                    <a:pt x="125" y="167"/>
                  </a:lnTo>
                  <a:lnTo>
                    <a:pt x="123" y="187"/>
                  </a:lnTo>
                  <a:lnTo>
                    <a:pt x="134" y="200"/>
                  </a:lnTo>
                  <a:lnTo>
                    <a:pt x="125" y="217"/>
                  </a:lnTo>
                  <a:lnTo>
                    <a:pt x="123" y="23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Freeform 82">
              <a:extLst>
                <a:ext uri="{FF2B5EF4-FFF2-40B4-BE49-F238E27FC236}">
                  <a16:creationId xmlns:a16="http://schemas.microsoft.com/office/drawing/2014/main" id="{9C6DDF2F-F41C-0244-8546-08BE05D9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591" y="4252008"/>
              <a:ext cx="932482" cy="730369"/>
            </a:xfrm>
            <a:custGeom>
              <a:avLst/>
              <a:gdLst>
                <a:gd name="T0" fmla="*/ 215 w 609"/>
                <a:gd name="T1" fmla="*/ 451 h 477"/>
                <a:gd name="T2" fmla="*/ 163 w 609"/>
                <a:gd name="T3" fmla="*/ 431 h 477"/>
                <a:gd name="T4" fmla="*/ 139 w 609"/>
                <a:gd name="T5" fmla="*/ 390 h 477"/>
                <a:gd name="T6" fmla="*/ 100 w 609"/>
                <a:gd name="T7" fmla="*/ 334 h 477"/>
                <a:gd name="T8" fmla="*/ 80 w 609"/>
                <a:gd name="T9" fmla="*/ 314 h 477"/>
                <a:gd name="T10" fmla="*/ 45 w 609"/>
                <a:gd name="T11" fmla="*/ 297 h 477"/>
                <a:gd name="T12" fmla="*/ 30 w 609"/>
                <a:gd name="T13" fmla="*/ 264 h 477"/>
                <a:gd name="T14" fmla="*/ 0 w 609"/>
                <a:gd name="T15" fmla="*/ 227 h 477"/>
                <a:gd name="T16" fmla="*/ 32 w 609"/>
                <a:gd name="T17" fmla="*/ 195 h 477"/>
                <a:gd name="T18" fmla="*/ 39 w 609"/>
                <a:gd name="T19" fmla="*/ 164 h 477"/>
                <a:gd name="T20" fmla="*/ 61 w 609"/>
                <a:gd name="T21" fmla="*/ 119 h 477"/>
                <a:gd name="T22" fmla="*/ 93 w 609"/>
                <a:gd name="T23" fmla="*/ 112 h 477"/>
                <a:gd name="T24" fmla="*/ 137 w 609"/>
                <a:gd name="T25" fmla="*/ 110 h 477"/>
                <a:gd name="T26" fmla="*/ 134 w 609"/>
                <a:gd name="T27" fmla="*/ 73 h 477"/>
                <a:gd name="T28" fmla="*/ 160 w 609"/>
                <a:gd name="T29" fmla="*/ 67 h 477"/>
                <a:gd name="T30" fmla="*/ 204 w 609"/>
                <a:gd name="T31" fmla="*/ 67 h 477"/>
                <a:gd name="T32" fmla="*/ 215 w 609"/>
                <a:gd name="T33" fmla="*/ 43 h 477"/>
                <a:gd name="T34" fmla="*/ 262 w 609"/>
                <a:gd name="T35" fmla="*/ 43 h 477"/>
                <a:gd name="T36" fmla="*/ 308 w 609"/>
                <a:gd name="T37" fmla="*/ 39 h 477"/>
                <a:gd name="T38" fmla="*/ 349 w 609"/>
                <a:gd name="T39" fmla="*/ 28 h 477"/>
                <a:gd name="T40" fmla="*/ 360 w 609"/>
                <a:gd name="T41" fmla="*/ 0 h 477"/>
                <a:gd name="T42" fmla="*/ 388 w 609"/>
                <a:gd name="T43" fmla="*/ 17 h 477"/>
                <a:gd name="T44" fmla="*/ 414 w 609"/>
                <a:gd name="T45" fmla="*/ 43 h 477"/>
                <a:gd name="T46" fmla="*/ 455 w 609"/>
                <a:gd name="T47" fmla="*/ 54 h 477"/>
                <a:gd name="T48" fmla="*/ 483 w 609"/>
                <a:gd name="T49" fmla="*/ 99 h 477"/>
                <a:gd name="T50" fmla="*/ 494 w 609"/>
                <a:gd name="T51" fmla="*/ 149 h 477"/>
                <a:gd name="T52" fmla="*/ 514 w 609"/>
                <a:gd name="T53" fmla="*/ 175 h 477"/>
                <a:gd name="T54" fmla="*/ 544 w 609"/>
                <a:gd name="T55" fmla="*/ 197 h 477"/>
                <a:gd name="T56" fmla="*/ 577 w 609"/>
                <a:gd name="T57" fmla="*/ 212 h 477"/>
                <a:gd name="T58" fmla="*/ 609 w 609"/>
                <a:gd name="T59" fmla="*/ 230 h 477"/>
                <a:gd name="T60" fmla="*/ 577 w 609"/>
                <a:gd name="T61" fmla="*/ 260 h 477"/>
                <a:gd name="T62" fmla="*/ 522 w 609"/>
                <a:gd name="T63" fmla="*/ 266 h 477"/>
                <a:gd name="T64" fmla="*/ 486 w 609"/>
                <a:gd name="T65" fmla="*/ 247 h 477"/>
                <a:gd name="T66" fmla="*/ 453 w 609"/>
                <a:gd name="T67" fmla="*/ 253 h 477"/>
                <a:gd name="T68" fmla="*/ 427 w 609"/>
                <a:gd name="T69" fmla="*/ 236 h 477"/>
                <a:gd name="T70" fmla="*/ 392 w 609"/>
                <a:gd name="T71" fmla="*/ 219 h 477"/>
                <a:gd name="T72" fmla="*/ 405 w 609"/>
                <a:gd name="T73" fmla="*/ 195 h 477"/>
                <a:gd name="T74" fmla="*/ 371 w 609"/>
                <a:gd name="T75" fmla="*/ 184 h 477"/>
                <a:gd name="T76" fmla="*/ 342 w 609"/>
                <a:gd name="T77" fmla="*/ 214 h 477"/>
                <a:gd name="T78" fmla="*/ 342 w 609"/>
                <a:gd name="T79" fmla="*/ 258 h 477"/>
                <a:gd name="T80" fmla="*/ 323 w 609"/>
                <a:gd name="T81" fmla="*/ 277 h 477"/>
                <a:gd name="T82" fmla="*/ 347 w 609"/>
                <a:gd name="T83" fmla="*/ 299 h 477"/>
                <a:gd name="T84" fmla="*/ 368 w 609"/>
                <a:gd name="T85" fmla="*/ 325 h 477"/>
                <a:gd name="T86" fmla="*/ 358 w 609"/>
                <a:gd name="T87" fmla="*/ 349 h 477"/>
                <a:gd name="T88" fmla="*/ 321 w 609"/>
                <a:gd name="T89" fmla="*/ 362 h 477"/>
                <a:gd name="T90" fmla="*/ 299 w 609"/>
                <a:gd name="T91" fmla="*/ 399 h 477"/>
                <a:gd name="T92" fmla="*/ 280 w 609"/>
                <a:gd name="T93" fmla="*/ 420 h 477"/>
                <a:gd name="T94" fmla="*/ 267 w 609"/>
                <a:gd name="T95" fmla="*/ 438 h 477"/>
                <a:gd name="T96" fmla="*/ 247 w 609"/>
                <a:gd name="T97" fmla="*/ 462 h 477"/>
                <a:gd name="T98" fmla="*/ 223 w 609"/>
                <a:gd name="T99" fmla="*/ 47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9" h="477">
                  <a:moveTo>
                    <a:pt x="223" y="472"/>
                  </a:moveTo>
                  <a:lnTo>
                    <a:pt x="215" y="451"/>
                  </a:lnTo>
                  <a:lnTo>
                    <a:pt x="186" y="449"/>
                  </a:lnTo>
                  <a:lnTo>
                    <a:pt x="163" y="431"/>
                  </a:lnTo>
                  <a:lnTo>
                    <a:pt x="137" y="427"/>
                  </a:lnTo>
                  <a:lnTo>
                    <a:pt x="139" y="390"/>
                  </a:lnTo>
                  <a:lnTo>
                    <a:pt x="93" y="355"/>
                  </a:lnTo>
                  <a:lnTo>
                    <a:pt x="100" y="334"/>
                  </a:lnTo>
                  <a:lnTo>
                    <a:pt x="84" y="329"/>
                  </a:lnTo>
                  <a:lnTo>
                    <a:pt x="80" y="314"/>
                  </a:lnTo>
                  <a:lnTo>
                    <a:pt x="58" y="312"/>
                  </a:lnTo>
                  <a:lnTo>
                    <a:pt x="45" y="297"/>
                  </a:lnTo>
                  <a:lnTo>
                    <a:pt x="28" y="292"/>
                  </a:lnTo>
                  <a:lnTo>
                    <a:pt x="30" y="264"/>
                  </a:lnTo>
                  <a:lnTo>
                    <a:pt x="17" y="258"/>
                  </a:lnTo>
                  <a:lnTo>
                    <a:pt x="0" y="227"/>
                  </a:lnTo>
                  <a:lnTo>
                    <a:pt x="17" y="203"/>
                  </a:lnTo>
                  <a:lnTo>
                    <a:pt x="32" y="195"/>
                  </a:lnTo>
                  <a:lnTo>
                    <a:pt x="28" y="173"/>
                  </a:lnTo>
                  <a:lnTo>
                    <a:pt x="39" y="164"/>
                  </a:lnTo>
                  <a:lnTo>
                    <a:pt x="37" y="138"/>
                  </a:lnTo>
                  <a:lnTo>
                    <a:pt x="61" y="119"/>
                  </a:lnTo>
                  <a:lnTo>
                    <a:pt x="76" y="125"/>
                  </a:lnTo>
                  <a:lnTo>
                    <a:pt x="93" y="112"/>
                  </a:lnTo>
                  <a:lnTo>
                    <a:pt x="108" y="121"/>
                  </a:lnTo>
                  <a:lnTo>
                    <a:pt x="137" y="110"/>
                  </a:lnTo>
                  <a:lnTo>
                    <a:pt x="139" y="91"/>
                  </a:lnTo>
                  <a:lnTo>
                    <a:pt x="134" y="73"/>
                  </a:lnTo>
                  <a:lnTo>
                    <a:pt x="145" y="52"/>
                  </a:lnTo>
                  <a:lnTo>
                    <a:pt x="160" y="67"/>
                  </a:lnTo>
                  <a:lnTo>
                    <a:pt x="184" y="69"/>
                  </a:lnTo>
                  <a:lnTo>
                    <a:pt x="204" y="67"/>
                  </a:lnTo>
                  <a:lnTo>
                    <a:pt x="206" y="49"/>
                  </a:lnTo>
                  <a:lnTo>
                    <a:pt x="215" y="43"/>
                  </a:lnTo>
                  <a:lnTo>
                    <a:pt x="247" y="54"/>
                  </a:lnTo>
                  <a:lnTo>
                    <a:pt x="262" y="43"/>
                  </a:lnTo>
                  <a:lnTo>
                    <a:pt x="297" y="47"/>
                  </a:lnTo>
                  <a:lnTo>
                    <a:pt x="308" y="39"/>
                  </a:lnTo>
                  <a:lnTo>
                    <a:pt x="327" y="32"/>
                  </a:lnTo>
                  <a:lnTo>
                    <a:pt x="349" y="28"/>
                  </a:lnTo>
                  <a:lnTo>
                    <a:pt x="358" y="19"/>
                  </a:lnTo>
                  <a:lnTo>
                    <a:pt x="360" y="0"/>
                  </a:lnTo>
                  <a:lnTo>
                    <a:pt x="373" y="2"/>
                  </a:lnTo>
                  <a:lnTo>
                    <a:pt x="388" y="17"/>
                  </a:lnTo>
                  <a:lnTo>
                    <a:pt x="401" y="26"/>
                  </a:lnTo>
                  <a:lnTo>
                    <a:pt x="414" y="43"/>
                  </a:lnTo>
                  <a:lnTo>
                    <a:pt x="433" y="45"/>
                  </a:lnTo>
                  <a:lnTo>
                    <a:pt x="455" y="54"/>
                  </a:lnTo>
                  <a:lnTo>
                    <a:pt x="473" y="76"/>
                  </a:lnTo>
                  <a:lnTo>
                    <a:pt x="483" y="99"/>
                  </a:lnTo>
                  <a:lnTo>
                    <a:pt x="496" y="128"/>
                  </a:lnTo>
                  <a:lnTo>
                    <a:pt x="494" y="149"/>
                  </a:lnTo>
                  <a:lnTo>
                    <a:pt x="516" y="156"/>
                  </a:lnTo>
                  <a:lnTo>
                    <a:pt x="514" y="175"/>
                  </a:lnTo>
                  <a:lnTo>
                    <a:pt x="525" y="188"/>
                  </a:lnTo>
                  <a:lnTo>
                    <a:pt x="544" y="197"/>
                  </a:lnTo>
                  <a:lnTo>
                    <a:pt x="555" y="210"/>
                  </a:lnTo>
                  <a:lnTo>
                    <a:pt x="577" y="212"/>
                  </a:lnTo>
                  <a:lnTo>
                    <a:pt x="590" y="227"/>
                  </a:lnTo>
                  <a:lnTo>
                    <a:pt x="609" y="230"/>
                  </a:lnTo>
                  <a:lnTo>
                    <a:pt x="596" y="243"/>
                  </a:lnTo>
                  <a:lnTo>
                    <a:pt x="577" y="260"/>
                  </a:lnTo>
                  <a:lnTo>
                    <a:pt x="551" y="269"/>
                  </a:lnTo>
                  <a:lnTo>
                    <a:pt x="522" y="266"/>
                  </a:lnTo>
                  <a:lnTo>
                    <a:pt x="505" y="258"/>
                  </a:lnTo>
                  <a:lnTo>
                    <a:pt x="486" y="247"/>
                  </a:lnTo>
                  <a:lnTo>
                    <a:pt x="473" y="256"/>
                  </a:lnTo>
                  <a:lnTo>
                    <a:pt x="453" y="253"/>
                  </a:lnTo>
                  <a:lnTo>
                    <a:pt x="440" y="243"/>
                  </a:lnTo>
                  <a:lnTo>
                    <a:pt x="427" y="236"/>
                  </a:lnTo>
                  <a:lnTo>
                    <a:pt x="407" y="227"/>
                  </a:lnTo>
                  <a:lnTo>
                    <a:pt x="392" y="219"/>
                  </a:lnTo>
                  <a:lnTo>
                    <a:pt x="392" y="206"/>
                  </a:lnTo>
                  <a:lnTo>
                    <a:pt x="405" y="195"/>
                  </a:lnTo>
                  <a:lnTo>
                    <a:pt x="390" y="175"/>
                  </a:lnTo>
                  <a:lnTo>
                    <a:pt x="371" y="184"/>
                  </a:lnTo>
                  <a:lnTo>
                    <a:pt x="358" y="201"/>
                  </a:lnTo>
                  <a:lnTo>
                    <a:pt x="342" y="214"/>
                  </a:lnTo>
                  <a:lnTo>
                    <a:pt x="338" y="232"/>
                  </a:lnTo>
                  <a:lnTo>
                    <a:pt x="342" y="258"/>
                  </a:lnTo>
                  <a:lnTo>
                    <a:pt x="323" y="264"/>
                  </a:lnTo>
                  <a:lnTo>
                    <a:pt x="323" y="277"/>
                  </a:lnTo>
                  <a:lnTo>
                    <a:pt x="338" y="288"/>
                  </a:lnTo>
                  <a:lnTo>
                    <a:pt x="347" y="299"/>
                  </a:lnTo>
                  <a:lnTo>
                    <a:pt x="351" y="314"/>
                  </a:lnTo>
                  <a:lnTo>
                    <a:pt x="368" y="325"/>
                  </a:lnTo>
                  <a:lnTo>
                    <a:pt x="366" y="342"/>
                  </a:lnTo>
                  <a:lnTo>
                    <a:pt x="358" y="349"/>
                  </a:lnTo>
                  <a:lnTo>
                    <a:pt x="334" y="351"/>
                  </a:lnTo>
                  <a:lnTo>
                    <a:pt x="321" y="362"/>
                  </a:lnTo>
                  <a:lnTo>
                    <a:pt x="301" y="377"/>
                  </a:lnTo>
                  <a:lnTo>
                    <a:pt x="299" y="399"/>
                  </a:lnTo>
                  <a:lnTo>
                    <a:pt x="293" y="410"/>
                  </a:lnTo>
                  <a:lnTo>
                    <a:pt x="280" y="420"/>
                  </a:lnTo>
                  <a:lnTo>
                    <a:pt x="269" y="423"/>
                  </a:lnTo>
                  <a:lnTo>
                    <a:pt x="267" y="438"/>
                  </a:lnTo>
                  <a:lnTo>
                    <a:pt x="254" y="449"/>
                  </a:lnTo>
                  <a:lnTo>
                    <a:pt x="247" y="462"/>
                  </a:lnTo>
                  <a:lnTo>
                    <a:pt x="245" y="477"/>
                  </a:lnTo>
                  <a:lnTo>
                    <a:pt x="223" y="47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83">
              <a:extLst>
                <a:ext uri="{FF2B5EF4-FFF2-40B4-BE49-F238E27FC236}">
                  <a16:creationId xmlns:a16="http://schemas.microsoft.com/office/drawing/2014/main" id="{7F420227-7795-7F47-89C1-0282EBAE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684" y="3201624"/>
              <a:ext cx="1835870" cy="1402552"/>
            </a:xfrm>
            <a:custGeom>
              <a:avLst/>
              <a:gdLst>
                <a:gd name="T0" fmla="*/ 139 w 553"/>
                <a:gd name="T1" fmla="*/ 33 h 422"/>
                <a:gd name="T2" fmla="*/ 127 w 553"/>
                <a:gd name="T3" fmla="*/ 60 h 422"/>
                <a:gd name="T4" fmla="*/ 159 w 553"/>
                <a:gd name="T5" fmla="*/ 81 h 422"/>
                <a:gd name="T6" fmla="*/ 194 w 553"/>
                <a:gd name="T7" fmla="*/ 91 h 422"/>
                <a:gd name="T8" fmla="*/ 202 w 553"/>
                <a:gd name="T9" fmla="*/ 122 h 422"/>
                <a:gd name="T10" fmla="*/ 232 w 553"/>
                <a:gd name="T11" fmla="*/ 128 h 422"/>
                <a:gd name="T12" fmla="*/ 265 w 553"/>
                <a:gd name="T13" fmla="*/ 139 h 422"/>
                <a:gd name="T14" fmla="*/ 277 w 553"/>
                <a:gd name="T15" fmla="*/ 177 h 422"/>
                <a:gd name="T16" fmla="*/ 295 w 553"/>
                <a:gd name="T17" fmla="*/ 199 h 422"/>
                <a:gd name="T18" fmla="*/ 320 w 553"/>
                <a:gd name="T19" fmla="*/ 215 h 422"/>
                <a:gd name="T20" fmla="*/ 352 w 553"/>
                <a:gd name="T21" fmla="*/ 231 h 422"/>
                <a:gd name="T22" fmla="*/ 380 w 553"/>
                <a:gd name="T23" fmla="*/ 244 h 422"/>
                <a:gd name="T24" fmla="*/ 393 w 553"/>
                <a:gd name="T25" fmla="*/ 271 h 422"/>
                <a:gd name="T26" fmla="*/ 438 w 553"/>
                <a:gd name="T27" fmla="*/ 268 h 422"/>
                <a:gd name="T28" fmla="*/ 464 w 553"/>
                <a:gd name="T29" fmla="*/ 269 h 422"/>
                <a:gd name="T30" fmla="*/ 494 w 553"/>
                <a:gd name="T31" fmla="*/ 287 h 422"/>
                <a:gd name="T32" fmla="*/ 517 w 553"/>
                <a:gd name="T33" fmla="*/ 300 h 422"/>
                <a:gd name="T34" fmla="*/ 538 w 553"/>
                <a:gd name="T35" fmla="*/ 343 h 422"/>
                <a:gd name="T36" fmla="*/ 523 w 553"/>
                <a:gd name="T37" fmla="*/ 370 h 422"/>
                <a:gd name="T38" fmla="*/ 468 w 553"/>
                <a:gd name="T39" fmla="*/ 371 h 422"/>
                <a:gd name="T40" fmla="*/ 438 w 553"/>
                <a:gd name="T41" fmla="*/ 377 h 422"/>
                <a:gd name="T42" fmla="*/ 396 w 553"/>
                <a:gd name="T43" fmla="*/ 363 h 422"/>
                <a:gd name="T44" fmla="*/ 361 w 553"/>
                <a:gd name="T45" fmla="*/ 346 h 422"/>
                <a:gd name="T46" fmla="*/ 327 w 553"/>
                <a:gd name="T47" fmla="*/ 374 h 422"/>
                <a:gd name="T48" fmla="*/ 291 w 553"/>
                <a:gd name="T49" fmla="*/ 403 h 422"/>
                <a:gd name="T50" fmla="*/ 263 w 553"/>
                <a:gd name="T51" fmla="*/ 421 h 422"/>
                <a:gd name="T52" fmla="*/ 242 w 553"/>
                <a:gd name="T53" fmla="*/ 407 h 422"/>
                <a:gd name="T54" fmla="*/ 229 w 553"/>
                <a:gd name="T55" fmla="*/ 388 h 422"/>
                <a:gd name="T56" fmla="*/ 214 w 553"/>
                <a:gd name="T57" fmla="*/ 362 h 422"/>
                <a:gd name="T58" fmla="*/ 191 w 553"/>
                <a:gd name="T59" fmla="*/ 337 h 422"/>
                <a:gd name="T60" fmla="*/ 163 w 553"/>
                <a:gd name="T61" fmla="*/ 317 h 422"/>
                <a:gd name="T62" fmla="*/ 152 w 553"/>
                <a:gd name="T63" fmla="*/ 329 h 422"/>
                <a:gd name="T64" fmla="*/ 112 w 553"/>
                <a:gd name="T65" fmla="*/ 336 h 422"/>
                <a:gd name="T66" fmla="*/ 86 w 553"/>
                <a:gd name="T67" fmla="*/ 339 h 422"/>
                <a:gd name="T68" fmla="*/ 65 w 553"/>
                <a:gd name="T69" fmla="*/ 347 h 422"/>
                <a:gd name="T70" fmla="*/ 54 w 553"/>
                <a:gd name="T71" fmla="*/ 321 h 422"/>
                <a:gd name="T72" fmla="*/ 46 w 553"/>
                <a:gd name="T73" fmla="*/ 307 h 422"/>
                <a:gd name="T74" fmla="*/ 32 w 553"/>
                <a:gd name="T75" fmla="*/ 284 h 422"/>
                <a:gd name="T76" fmla="*/ 39 w 553"/>
                <a:gd name="T77" fmla="*/ 255 h 422"/>
                <a:gd name="T78" fmla="*/ 37 w 553"/>
                <a:gd name="T79" fmla="*/ 216 h 422"/>
                <a:gd name="T80" fmla="*/ 39 w 553"/>
                <a:gd name="T81" fmla="*/ 188 h 422"/>
                <a:gd name="T82" fmla="*/ 15 w 553"/>
                <a:gd name="T83" fmla="*/ 150 h 422"/>
                <a:gd name="T84" fmla="*/ 0 w 553"/>
                <a:gd name="T85" fmla="*/ 128 h 422"/>
                <a:gd name="T86" fmla="*/ 18 w 553"/>
                <a:gd name="T87" fmla="*/ 100 h 422"/>
                <a:gd name="T88" fmla="*/ 32 w 553"/>
                <a:gd name="T89" fmla="*/ 69 h 422"/>
                <a:gd name="T90" fmla="*/ 60 w 553"/>
                <a:gd name="T91" fmla="*/ 46 h 422"/>
                <a:gd name="T92" fmla="*/ 77 w 553"/>
                <a:gd name="T93" fmla="*/ 15 h 422"/>
                <a:gd name="T94" fmla="*/ 92 w 553"/>
                <a:gd name="T95" fmla="*/ 20 h 422"/>
                <a:gd name="T96" fmla="*/ 124 w 553"/>
                <a:gd name="T97" fmla="*/ 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" h="422">
                  <a:moveTo>
                    <a:pt x="141" y="0"/>
                  </a:moveTo>
                  <a:cubicBezTo>
                    <a:pt x="138" y="18"/>
                    <a:pt x="138" y="18"/>
                    <a:pt x="138" y="18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94" y="91"/>
                    <a:pt x="194" y="91"/>
                    <a:pt x="194" y="91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5" y="112"/>
                    <a:pt x="195" y="112"/>
                    <a:pt x="195" y="112"/>
                  </a:cubicBezTo>
                  <a:cubicBezTo>
                    <a:pt x="202" y="122"/>
                    <a:pt x="202" y="122"/>
                    <a:pt x="202" y="122"/>
                  </a:cubicBezTo>
                  <a:cubicBezTo>
                    <a:pt x="216" y="126"/>
                    <a:pt x="216" y="126"/>
                    <a:pt x="216" y="126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39" y="123"/>
                    <a:pt x="239" y="123"/>
                    <a:pt x="239" y="123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67" y="154"/>
                    <a:pt x="267" y="154"/>
                    <a:pt x="267" y="154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77" y="177"/>
                    <a:pt x="277" y="177"/>
                    <a:pt x="277" y="177"/>
                  </a:cubicBezTo>
                  <a:cubicBezTo>
                    <a:pt x="273" y="188"/>
                    <a:pt x="273" y="188"/>
                    <a:pt x="273" y="188"/>
                  </a:cubicBezTo>
                  <a:cubicBezTo>
                    <a:pt x="275" y="199"/>
                    <a:pt x="275" y="199"/>
                    <a:pt x="275" y="199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11" y="214"/>
                    <a:pt x="311" y="214"/>
                    <a:pt x="311" y="214"/>
                  </a:cubicBezTo>
                  <a:cubicBezTo>
                    <a:pt x="320" y="215"/>
                    <a:pt x="320" y="215"/>
                    <a:pt x="320" y="215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9" y="226"/>
                    <a:pt x="339" y="226"/>
                    <a:pt x="339" y="226"/>
                  </a:cubicBezTo>
                  <a:cubicBezTo>
                    <a:pt x="352" y="231"/>
                    <a:pt x="352" y="231"/>
                    <a:pt x="352" y="231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6" y="236"/>
                    <a:pt x="366" y="236"/>
                    <a:pt x="366" y="236"/>
                  </a:cubicBezTo>
                  <a:cubicBezTo>
                    <a:pt x="380" y="244"/>
                    <a:pt x="380" y="244"/>
                    <a:pt x="380" y="244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86" y="261"/>
                    <a:pt x="386" y="261"/>
                    <a:pt x="386" y="261"/>
                  </a:cubicBezTo>
                  <a:cubicBezTo>
                    <a:pt x="393" y="271"/>
                    <a:pt x="393" y="271"/>
                    <a:pt x="393" y="271"/>
                  </a:cubicBezTo>
                  <a:cubicBezTo>
                    <a:pt x="414" y="273"/>
                    <a:pt x="414" y="273"/>
                    <a:pt x="414" y="273"/>
                  </a:cubicBezTo>
                  <a:cubicBezTo>
                    <a:pt x="433" y="275"/>
                    <a:pt x="433" y="275"/>
                    <a:pt x="433" y="275"/>
                  </a:cubicBezTo>
                  <a:cubicBezTo>
                    <a:pt x="438" y="268"/>
                    <a:pt x="438" y="268"/>
                    <a:pt x="438" y="268"/>
                  </a:cubicBezTo>
                  <a:cubicBezTo>
                    <a:pt x="448" y="264"/>
                    <a:pt x="448" y="264"/>
                    <a:pt x="448" y="264"/>
                  </a:cubicBezTo>
                  <a:cubicBezTo>
                    <a:pt x="461" y="257"/>
                    <a:pt x="461" y="257"/>
                    <a:pt x="461" y="257"/>
                  </a:cubicBezTo>
                  <a:cubicBezTo>
                    <a:pt x="464" y="269"/>
                    <a:pt x="464" y="269"/>
                    <a:pt x="464" y="269"/>
                  </a:cubicBezTo>
                  <a:cubicBezTo>
                    <a:pt x="473" y="285"/>
                    <a:pt x="473" y="285"/>
                    <a:pt x="473" y="285"/>
                  </a:cubicBezTo>
                  <a:cubicBezTo>
                    <a:pt x="479" y="280"/>
                    <a:pt x="479" y="280"/>
                    <a:pt x="479" y="280"/>
                  </a:cubicBezTo>
                  <a:cubicBezTo>
                    <a:pt x="494" y="287"/>
                    <a:pt x="494" y="287"/>
                    <a:pt x="494" y="287"/>
                  </a:cubicBezTo>
                  <a:cubicBezTo>
                    <a:pt x="501" y="301"/>
                    <a:pt x="501" y="301"/>
                    <a:pt x="501" y="301"/>
                  </a:cubicBezTo>
                  <a:cubicBezTo>
                    <a:pt x="510" y="299"/>
                    <a:pt x="510" y="299"/>
                    <a:pt x="510" y="299"/>
                  </a:cubicBezTo>
                  <a:cubicBezTo>
                    <a:pt x="517" y="300"/>
                    <a:pt x="517" y="300"/>
                    <a:pt x="517" y="300"/>
                  </a:cubicBezTo>
                  <a:cubicBezTo>
                    <a:pt x="527" y="316"/>
                    <a:pt x="527" y="316"/>
                    <a:pt x="527" y="316"/>
                  </a:cubicBezTo>
                  <a:cubicBezTo>
                    <a:pt x="525" y="332"/>
                    <a:pt x="525" y="332"/>
                    <a:pt x="525" y="332"/>
                  </a:cubicBezTo>
                  <a:cubicBezTo>
                    <a:pt x="538" y="343"/>
                    <a:pt x="538" y="343"/>
                    <a:pt x="538" y="343"/>
                  </a:cubicBezTo>
                  <a:cubicBezTo>
                    <a:pt x="553" y="351"/>
                    <a:pt x="553" y="351"/>
                    <a:pt x="553" y="351"/>
                  </a:cubicBezTo>
                  <a:cubicBezTo>
                    <a:pt x="543" y="364"/>
                    <a:pt x="543" y="364"/>
                    <a:pt x="543" y="364"/>
                  </a:cubicBezTo>
                  <a:cubicBezTo>
                    <a:pt x="523" y="370"/>
                    <a:pt x="523" y="370"/>
                    <a:pt x="523" y="370"/>
                  </a:cubicBezTo>
                  <a:cubicBezTo>
                    <a:pt x="509" y="381"/>
                    <a:pt x="509" y="381"/>
                    <a:pt x="509" y="381"/>
                  </a:cubicBezTo>
                  <a:cubicBezTo>
                    <a:pt x="491" y="364"/>
                    <a:pt x="491" y="364"/>
                    <a:pt x="491" y="364"/>
                  </a:cubicBezTo>
                  <a:cubicBezTo>
                    <a:pt x="468" y="371"/>
                    <a:pt x="468" y="371"/>
                    <a:pt x="468" y="371"/>
                  </a:cubicBezTo>
                  <a:cubicBezTo>
                    <a:pt x="463" y="384"/>
                    <a:pt x="463" y="384"/>
                    <a:pt x="463" y="384"/>
                  </a:cubicBezTo>
                  <a:cubicBezTo>
                    <a:pt x="449" y="375"/>
                    <a:pt x="449" y="375"/>
                    <a:pt x="449" y="375"/>
                  </a:cubicBezTo>
                  <a:cubicBezTo>
                    <a:pt x="438" y="377"/>
                    <a:pt x="438" y="377"/>
                    <a:pt x="438" y="377"/>
                  </a:cubicBezTo>
                  <a:cubicBezTo>
                    <a:pt x="427" y="363"/>
                    <a:pt x="427" y="363"/>
                    <a:pt x="427" y="363"/>
                  </a:cubicBezTo>
                  <a:cubicBezTo>
                    <a:pt x="413" y="367"/>
                    <a:pt x="413" y="367"/>
                    <a:pt x="413" y="367"/>
                  </a:cubicBezTo>
                  <a:cubicBezTo>
                    <a:pt x="396" y="363"/>
                    <a:pt x="396" y="363"/>
                    <a:pt x="396" y="363"/>
                  </a:cubicBezTo>
                  <a:cubicBezTo>
                    <a:pt x="392" y="355"/>
                    <a:pt x="392" y="355"/>
                    <a:pt x="392" y="355"/>
                  </a:cubicBezTo>
                  <a:cubicBezTo>
                    <a:pt x="373" y="353"/>
                    <a:pt x="373" y="353"/>
                    <a:pt x="373" y="353"/>
                  </a:cubicBezTo>
                  <a:cubicBezTo>
                    <a:pt x="361" y="346"/>
                    <a:pt x="361" y="346"/>
                    <a:pt x="361" y="346"/>
                  </a:cubicBezTo>
                  <a:cubicBezTo>
                    <a:pt x="343" y="347"/>
                    <a:pt x="343" y="347"/>
                    <a:pt x="343" y="347"/>
                  </a:cubicBezTo>
                  <a:cubicBezTo>
                    <a:pt x="335" y="359"/>
                    <a:pt x="335" y="359"/>
                    <a:pt x="335" y="359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91"/>
                    <a:pt x="326" y="391"/>
                    <a:pt x="326" y="391"/>
                  </a:cubicBezTo>
                  <a:cubicBezTo>
                    <a:pt x="307" y="394"/>
                    <a:pt x="307" y="394"/>
                    <a:pt x="307" y="394"/>
                  </a:cubicBezTo>
                  <a:cubicBezTo>
                    <a:pt x="291" y="403"/>
                    <a:pt x="291" y="403"/>
                    <a:pt x="291" y="403"/>
                  </a:cubicBezTo>
                  <a:cubicBezTo>
                    <a:pt x="289" y="415"/>
                    <a:pt x="289" y="415"/>
                    <a:pt x="289" y="415"/>
                  </a:cubicBezTo>
                  <a:cubicBezTo>
                    <a:pt x="272" y="422"/>
                    <a:pt x="272" y="422"/>
                    <a:pt x="272" y="422"/>
                  </a:cubicBezTo>
                  <a:cubicBezTo>
                    <a:pt x="263" y="421"/>
                    <a:pt x="263" y="421"/>
                    <a:pt x="263" y="421"/>
                  </a:cubicBezTo>
                  <a:cubicBezTo>
                    <a:pt x="257" y="414"/>
                    <a:pt x="257" y="414"/>
                    <a:pt x="257" y="414"/>
                  </a:cubicBezTo>
                  <a:cubicBezTo>
                    <a:pt x="247" y="413"/>
                    <a:pt x="247" y="413"/>
                    <a:pt x="247" y="413"/>
                  </a:cubicBezTo>
                  <a:cubicBezTo>
                    <a:pt x="242" y="407"/>
                    <a:pt x="242" y="407"/>
                    <a:pt x="242" y="407"/>
                  </a:cubicBezTo>
                  <a:cubicBezTo>
                    <a:pt x="233" y="403"/>
                    <a:pt x="233" y="403"/>
                    <a:pt x="233" y="403"/>
                  </a:cubicBezTo>
                  <a:cubicBezTo>
                    <a:pt x="228" y="397"/>
                    <a:pt x="228" y="397"/>
                    <a:pt x="228" y="397"/>
                  </a:cubicBezTo>
                  <a:cubicBezTo>
                    <a:pt x="229" y="388"/>
                    <a:pt x="229" y="388"/>
                    <a:pt x="229" y="388"/>
                  </a:cubicBezTo>
                  <a:cubicBezTo>
                    <a:pt x="219" y="385"/>
                    <a:pt x="219" y="385"/>
                    <a:pt x="219" y="385"/>
                  </a:cubicBezTo>
                  <a:cubicBezTo>
                    <a:pt x="220" y="375"/>
                    <a:pt x="220" y="375"/>
                    <a:pt x="220" y="375"/>
                  </a:cubicBezTo>
                  <a:cubicBezTo>
                    <a:pt x="214" y="362"/>
                    <a:pt x="214" y="362"/>
                    <a:pt x="214" y="362"/>
                  </a:cubicBezTo>
                  <a:cubicBezTo>
                    <a:pt x="209" y="351"/>
                    <a:pt x="209" y="351"/>
                    <a:pt x="209" y="351"/>
                  </a:cubicBezTo>
                  <a:cubicBezTo>
                    <a:pt x="201" y="341"/>
                    <a:pt x="201" y="341"/>
                    <a:pt x="201" y="341"/>
                  </a:cubicBezTo>
                  <a:cubicBezTo>
                    <a:pt x="191" y="337"/>
                    <a:pt x="191" y="337"/>
                    <a:pt x="191" y="337"/>
                  </a:cubicBezTo>
                  <a:cubicBezTo>
                    <a:pt x="182" y="336"/>
                    <a:pt x="182" y="336"/>
                    <a:pt x="182" y="336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57" y="316"/>
                    <a:pt x="157" y="316"/>
                    <a:pt x="157" y="316"/>
                  </a:cubicBezTo>
                  <a:cubicBezTo>
                    <a:pt x="156" y="325"/>
                    <a:pt x="156" y="325"/>
                    <a:pt x="156" y="325"/>
                  </a:cubicBezTo>
                  <a:cubicBezTo>
                    <a:pt x="152" y="329"/>
                    <a:pt x="152" y="329"/>
                    <a:pt x="152" y="329"/>
                  </a:cubicBezTo>
                  <a:cubicBezTo>
                    <a:pt x="133" y="334"/>
                    <a:pt x="133" y="334"/>
                    <a:pt x="133" y="334"/>
                  </a:cubicBezTo>
                  <a:cubicBezTo>
                    <a:pt x="128" y="338"/>
                    <a:pt x="128" y="338"/>
                    <a:pt x="128" y="338"/>
                  </a:cubicBezTo>
                  <a:cubicBezTo>
                    <a:pt x="112" y="336"/>
                    <a:pt x="112" y="336"/>
                    <a:pt x="112" y="336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90" y="336"/>
                    <a:pt x="90" y="336"/>
                    <a:pt x="90" y="336"/>
                  </a:cubicBezTo>
                  <a:cubicBezTo>
                    <a:pt x="86" y="339"/>
                    <a:pt x="86" y="339"/>
                    <a:pt x="86" y="339"/>
                  </a:cubicBezTo>
                  <a:cubicBezTo>
                    <a:pt x="85" y="347"/>
                    <a:pt x="85" y="347"/>
                    <a:pt x="85" y="347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65" y="347"/>
                    <a:pt x="65" y="347"/>
                    <a:pt x="65" y="347"/>
                  </a:cubicBezTo>
                  <a:cubicBezTo>
                    <a:pt x="58" y="340"/>
                    <a:pt x="58" y="340"/>
                    <a:pt x="58" y="340"/>
                  </a:cubicBezTo>
                  <a:cubicBezTo>
                    <a:pt x="52" y="334"/>
                    <a:pt x="52" y="334"/>
                    <a:pt x="52" y="334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58" y="315"/>
                    <a:pt x="58" y="315"/>
                    <a:pt x="58" y="315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46" y="307"/>
                    <a:pt x="46" y="307"/>
                    <a:pt x="46" y="307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41" y="290"/>
                    <a:pt x="41" y="290"/>
                    <a:pt x="41" y="290"/>
                  </a:cubicBezTo>
                  <a:cubicBezTo>
                    <a:pt x="32" y="284"/>
                    <a:pt x="32" y="284"/>
                    <a:pt x="32" y="284"/>
                  </a:cubicBezTo>
                  <a:cubicBezTo>
                    <a:pt x="31" y="271"/>
                    <a:pt x="31" y="271"/>
                    <a:pt x="31" y="271"/>
                  </a:cubicBezTo>
                  <a:cubicBezTo>
                    <a:pt x="38" y="266"/>
                    <a:pt x="38" y="266"/>
                    <a:pt x="38" y="266"/>
                  </a:cubicBezTo>
                  <a:cubicBezTo>
                    <a:pt x="38" y="266"/>
                    <a:pt x="41" y="257"/>
                    <a:pt x="39" y="255"/>
                  </a:cubicBezTo>
                  <a:cubicBezTo>
                    <a:pt x="38" y="253"/>
                    <a:pt x="33" y="247"/>
                    <a:pt x="33" y="247"/>
                  </a:cubicBezTo>
                  <a:cubicBezTo>
                    <a:pt x="37" y="236"/>
                    <a:pt x="37" y="236"/>
                    <a:pt x="37" y="236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7" y="216"/>
                    <a:pt x="41" y="211"/>
                    <a:pt x="43" y="210"/>
                  </a:cubicBezTo>
                  <a:cubicBezTo>
                    <a:pt x="45" y="208"/>
                    <a:pt x="45" y="195"/>
                    <a:pt x="45" y="195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30" y="0"/>
                    <a:pt x="130" y="0"/>
                    <a:pt x="130" y="0"/>
                  </a:cubicBezTo>
                  <a:lnTo>
                    <a:pt x="141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Freeform 84">
              <a:extLst>
                <a:ext uri="{FF2B5EF4-FFF2-40B4-BE49-F238E27FC236}">
                  <a16:creationId xmlns:a16="http://schemas.microsoft.com/office/drawing/2014/main" id="{E45F69A5-3FE5-4942-83F5-F850A578C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189" y="1773041"/>
              <a:ext cx="1831278" cy="4198470"/>
            </a:xfrm>
            <a:custGeom>
              <a:avLst/>
              <a:gdLst>
                <a:gd name="T0" fmla="*/ 485 w 552"/>
                <a:gd name="T1" fmla="*/ 496 h 1264"/>
                <a:gd name="T2" fmla="*/ 480 w 552"/>
                <a:gd name="T3" fmla="*/ 553 h 1264"/>
                <a:gd name="T4" fmla="*/ 486 w 552"/>
                <a:gd name="T5" fmla="*/ 623 h 1264"/>
                <a:gd name="T6" fmla="*/ 506 w 552"/>
                <a:gd name="T7" fmla="*/ 654 h 1264"/>
                <a:gd name="T8" fmla="*/ 533 w 552"/>
                <a:gd name="T9" fmla="*/ 674 h 1264"/>
                <a:gd name="T10" fmla="*/ 503 w 552"/>
                <a:gd name="T11" fmla="*/ 727 h 1264"/>
                <a:gd name="T12" fmla="*/ 500 w 552"/>
                <a:gd name="T13" fmla="*/ 789 h 1264"/>
                <a:gd name="T14" fmla="*/ 481 w 552"/>
                <a:gd name="T15" fmla="*/ 848 h 1264"/>
                <a:gd name="T16" fmla="*/ 488 w 552"/>
                <a:gd name="T17" fmla="*/ 888 h 1264"/>
                <a:gd name="T18" fmla="*/ 488 w 552"/>
                <a:gd name="T19" fmla="*/ 937 h 1264"/>
                <a:gd name="T20" fmla="*/ 435 w 552"/>
                <a:gd name="T21" fmla="*/ 913 h 1264"/>
                <a:gd name="T22" fmla="*/ 402 w 552"/>
                <a:gd name="T23" fmla="*/ 996 h 1264"/>
                <a:gd name="T24" fmla="*/ 333 w 552"/>
                <a:gd name="T25" fmla="*/ 984 h 1264"/>
                <a:gd name="T26" fmla="*/ 312 w 552"/>
                <a:gd name="T27" fmla="*/ 1055 h 1264"/>
                <a:gd name="T28" fmla="*/ 289 w 552"/>
                <a:gd name="T29" fmla="*/ 1116 h 1264"/>
                <a:gd name="T30" fmla="*/ 269 w 552"/>
                <a:gd name="T31" fmla="*/ 1157 h 1264"/>
                <a:gd name="T32" fmla="*/ 238 w 552"/>
                <a:gd name="T33" fmla="*/ 1190 h 1264"/>
                <a:gd name="T34" fmla="*/ 173 w 552"/>
                <a:gd name="T35" fmla="*/ 1261 h 1264"/>
                <a:gd name="T36" fmla="*/ 120 w 552"/>
                <a:gd name="T37" fmla="*/ 1222 h 1264"/>
                <a:gd name="T38" fmla="*/ 143 w 552"/>
                <a:gd name="T39" fmla="*/ 1148 h 1264"/>
                <a:gd name="T40" fmla="*/ 91 w 552"/>
                <a:gd name="T41" fmla="*/ 1102 h 1264"/>
                <a:gd name="T42" fmla="*/ 80 w 552"/>
                <a:gd name="T43" fmla="*/ 1032 h 1264"/>
                <a:gd name="T44" fmla="*/ 82 w 552"/>
                <a:gd name="T45" fmla="*/ 959 h 1264"/>
                <a:gd name="T46" fmla="*/ 68 w 552"/>
                <a:gd name="T47" fmla="*/ 875 h 1264"/>
                <a:gd name="T48" fmla="*/ 6 w 552"/>
                <a:gd name="T49" fmla="*/ 811 h 1264"/>
                <a:gd name="T50" fmla="*/ 43 w 552"/>
                <a:gd name="T51" fmla="*/ 730 h 1264"/>
                <a:gd name="T52" fmla="*/ 70 w 552"/>
                <a:gd name="T53" fmla="*/ 650 h 1264"/>
                <a:gd name="T54" fmla="*/ 52 w 552"/>
                <a:gd name="T55" fmla="*/ 591 h 1264"/>
                <a:gd name="T56" fmla="*/ 35 w 552"/>
                <a:gd name="T57" fmla="*/ 536 h 1264"/>
                <a:gd name="T58" fmla="*/ 25 w 552"/>
                <a:gd name="T59" fmla="*/ 474 h 1264"/>
                <a:gd name="T60" fmla="*/ 52 w 552"/>
                <a:gd name="T61" fmla="*/ 431 h 1264"/>
                <a:gd name="T62" fmla="*/ 22 w 552"/>
                <a:gd name="T63" fmla="*/ 399 h 1264"/>
                <a:gd name="T64" fmla="*/ 20 w 552"/>
                <a:gd name="T65" fmla="*/ 346 h 1264"/>
                <a:gd name="T66" fmla="*/ 21 w 552"/>
                <a:gd name="T67" fmla="*/ 290 h 1264"/>
                <a:gd name="T68" fmla="*/ 26 w 552"/>
                <a:gd name="T69" fmla="*/ 253 h 1264"/>
                <a:gd name="T70" fmla="*/ 54 w 552"/>
                <a:gd name="T71" fmla="*/ 270 h 1264"/>
                <a:gd name="T72" fmla="*/ 64 w 552"/>
                <a:gd name="T73" fmla="*/ 243 h 1264"/>
                <a:gd name="T74" fmla="*/ 116 w 552"/>
                <a:gd name="T75" fmla="*/ 197 h 1264"/>
                <a:gd name="T76" fmla="*/ 153 w 552"/>
                <a:gd name="T77" fmla="*/ 170 h 1264"/>
                <a:gd name="T78" fmla="*/ 181 w 552"/>
                <a:gd name="T79" fmla="*/ 138 h 1264"/>
                <a:gd name="T80" fmla="*/ 244 w 552"/>
                <a:gd name="T81" fmla="*/ 104 h 1264"/>
                <a:gd name="T82" fmla="*/ 300 w 552"/>
                <a:gd name="T83" fmla="*/ 81 h 1264"/>
                <a:gd name="T84" fmla="*/ 337 w 552"/>
                <a:gd name="T85" fmla="*/ 81 h 1264"/>
                <a:gd name="T86" fmla="*/ 355 w 552"/>
                <a:gd name="T87" fmla="*/ 42 h 1264"/>
                <a:gd name="T88" fmla="*/ 400 w 552"/>
                <a:gd name="T89" fmla="*/ 26 h 1264"/>
                <a:gd name="T90" fmla="*/ 436 w 552"/>
                <a:gd name="T91" fmla="*/ 63 h 1264"/>
                <a:gd name="T92" fmla="*/ 491 w 552"/>
                <a:gd name="T93" fmla="*/ 49 h 1264"/>
                <a:gd name="T94" fmla="*/ 508 w 552"/>
                <a:gd name="T95" fmla="*/ 90 h 1264"/>
                <a:gd name="T96" fmla="*/ 484 w 552"/>
                <a:gd name="T97" fmla="*/ 161 h 1264"/>
                <a:gd name="T98" fmla="*/ 432 w 552"/>
                <a:gd name="T99" fmla="*/ 240 h 1264"/>
                <a:gd name="T100" fmla="*/ 488 w 552"/>
                <a:gd name="T101" fmla="*/ 211 h 1264"/>
                <a:gd name="T102" fmla="*/ 501 w 552"/>
                <a:gd name="T103" fmla="*/ 194 h 1264"/>
                <a:gd name="T104" fmla="*/ 509 w 552"/>
                <a:gd name="T105" fmla="*/ 245 h 1264"/>
                <a:gd name="T106" fmla="*/ 552 w 552"/>
                <a:gd name="T107" fmla="*/ 317 h 1264"/>
                <a:gd name="T108" fmla="*/ 509 w 552"/>
                <a:gd name="T109" fmla="*/ 371 h 1264"/>
                <a:gd name="T110" fmla="*/ 464 w 552"/>
                <a:gd name="T111" fmla="*/ 41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1264">
                  <a:moveTo>
                    <a:pt x="464" y="414"/>
                  </a:moveTo>
                  <a:cubicBezTo>
                    <a:pt x="466" y="421"/>
                    <a:pt x="466" y="421"/>
                    <a:pt x="466" y="421"/>
                  </a:cubicBezTo>
                  <a:cubicBezTo>
                    <a:pt x="469" y="431"/>
                    <a:pt x="469" y="431"/>
                    <a:pt x="469" y="431"/>
                  </a:cubicBezTo>
                  <a:cubicBezTo>
                    <a:pt x="478" y="439"/>
                    <a:pt x="478" y="439"/>
                    <a:pt x="478" y="439"/>
                  </a:cubicBezTo>
                  <a:cubicBezTo>
                    <a:pt x="477" y="457"/>
                    <a:pt x="477" y="457"/>
                    <a:pt x="477" y="457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4" y="483"/>
                    <a:pt x="484" y="483"/>
                    <a:pt x="484" y="483"/>
                  </a:cubicBezTo>
                  <a:cubicBezTo>
                    <a:pt x="485" y="496"/>
                    <a:pt x="485" y="496"/>
                    <a:pt x="485" y="496"/>
                  </a:cubicBezTo>
                  <a:cubicBezTo>
                    <a:pt x="486" y="518"/>
                    <a:pt x="486" y="518"/>
                    <a:pt x="486" y="518"/>
                  </a:cubicBezTo>
                  <a:cubicBezTo>
                    <a:pt x="477" y="519"/>
                    <a:pt x="477" y="519"/>
                    <a:pt x="477" y="519"/>
                  </a:cubicBezTo>
                  <a:cubicBezTo>
                    <a:pt x="471" y="528"/>
                    <a:pt x="471" y="528"/>
                    <a:pt x="471" y="528"/>
                  </a:cubicBezTo>
                  <a:cubicBezTo>
                    <a:pt x="465" y="532"/>
                    <a:pt x="465" y="532"/>
                    <a:pt x="465" y="532"/>
                  </a:cubicBezTo>
                  <a:cubicBezTo>
                    <a:pt x="467" y="542"/>
                    <a:pt x="467" y="542"/>
                    <a:pt x="467" y="542"/>
                  </a:cubicBezTo>
                  <a:cubicBezTo>
                    <a:pt x="471" y="539"/>
                    <a:pt x="471" y="539"/>
                    <a:pt x="471" y="539"/>
                  </a:cubicBezTo>
                  <a:cubicBezTo>
                    <a:pt x="481" y="544"/>
                    <a:pt x="481" y="544"/>
                    <a:pt x="481" y="544"/>
                  </a:cubicBezTo>
                  <a:cubicBezTo>
                    <a:pt x="480" y="553"/>
                    <a:pt x="480" y="553"/>
                    <a:pt x="480" y="553"/>
                  </a:cubicBezTo>
                  <a:cubicBezTo>
                    <a:pt x="483" y="557"/>
                    <a:pt x="483" y="557"/>
                    <a:pt x="483" y="557"/>
                  </a:cubicBezTo>
                  <a:cubicBezTo>
                    <a:pt x="479" y="560"/>
                    <a:pt x="479" y="560"/>
                    <a:pt x="479" y="56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87" y="576"/>
                    <a:pt x="487" y="576"/>
                    <a:pt x="487" y="576"/>
                  </a:cubicBezTo>
                  <a:cubicBezTo>
                    <a:pt x="488" y="591"/>
                    <a:pt x="488" y="591"/>
                    <a:pt x="488" y="591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3" y="614"/>
                    <a:pt x="493" y="614"/>
                    <a:pt x="493" y="614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8" y="632"/>
                    <a:pt x="488" y="632"/>
                    <a:pt x="488" y="632"/>
                  </a:cubicBezTo>
                  <a:cubicBezTo>
                    <a:pt x="487" y="639"/>
                    <a:pt x="487" y="639"/>
                    <a:pt x="487" y="639"/>
                  </a:cubicBezTo>
                  <a:cubicBezTo>
                    <a:pt x="483" y="642"/>
                    <a:pt x="483" y="642"/>
                    <a:pt x="483" y="642"/>
                  </a:cubicBezTo>
                  <a:cubicBezTo>
                    <a:pt x="482" y="653"/>
                    <a:pt x="482" y="653"/>
                    <a:pt x="482" y="653"/>
                  </a:cubicBezTo>
                  <a:cubicBezTo>
                    <a:pt x="487" y="656"/>
                    <a:pt x="487" y="656"/>
                    <a:pt x="487" y="656"/>
                  </a:cubicBezTo>
                  <a:cubicBezTo>
                    <a:pt x="496" y="657"/>
                    <a:pt x="496" y="657"/>
                    <a:pt x="496" y="657"/>
                  </a:cubicBezTo>
                  <a:cubicBezTo>
                    <a:pt x="501" y="653"/>
                    <a:pt x="501" y="653"/>
                    <a:pt x="501" y="653"/>
                  </a:cubicBezTo>
                  <a:cubicBezTo>
                    <a:pt x="506" y="654"/>
                    <a:pt x="506" y="654"/>
                    <a:pt x="506" y="654"/>
                  </a:cubicBezTo>
                  <a:cubicBezTo>
                    <a:pt x="511" y="660"/>
                    <a:pt x="511" y="660"/>
                    <a:pt x="511" y="660"/>
                  </a:cubicBezTo>
                  <a:cubicBezTo>
                    <a:pt x="521" y="658"/>
                    <a:pt x="521" y="658"/>
                    <a:pt x="521" y="658"/>
                  </a:cubicBezTo>
                  <a:cubicBezTo>
                    <a:pt x="528" y="662"/>
                    <a:pt x="528" y="662"/>
                    <a:pt x="528" y="662"/>
                  </a:cubicBezTo>
                  <a:cubicBezTo>
                    <a:pt x="535" y="656"/>
                    <a:pt x="535" y="656"/>
                    <a:pt x="535" y="656"/>
                  </a:cubicBezTo>
                  <a:cubicBezTo>
                    <a:pt x="542" y="658"/>
                    <a:pt x="542" y="658"/>
                    <a:pt x="542" y="658"/>
                  </a:cubicBezTo>
                  <a:cubicBezTo>
                    <a:pt x="542" y="664"/>
                    <a:pt x="542" y="664"/>
                    <a:pt x="542" y="664"/>
                  </a:cubicBezTo>
                  <a:cubicBezTo>
                    <a:pt x="539" y="670"/>
                    <a:pt x="539" y="670"/>
                    <a:pt x="539" y="670"/>
                  </a:cubicBezTo>
                  <a:cubicBezTo>
                    <a:pt x="533" y="674"/>
                    <a:pt x="533" y="674"/>
                    <a:pt x="533" y="674"/>
                  </a:cubicBezTo>
                  <a:cubicBezTo>
                    <a:pt x="527" y="672"/>
                    <a:pt x="527" y="672"/>
                    <a:pt x="527" y="672"/>
                  </a:cubicBezTo>
                  <a:cubicBezTo>
                    <a:pt x="519" y="678"/>
                    <a:pt x="519" y="678"/>
                    <a:pt x="519" y="678"/>
                  </a:cubicBezTo>
                  <a:cubicBezTo>
                    <a:pt x="512" y="680"/>
                    <a:pt x="512" y="680"/>
                    <a:pt x="512" y="680"/>
                  </a:cubicBezTo>
                  <a:cubicBezTo>
                    <a:pt x="506" y="690"/>
                    <a:pt x="506" y="690"/>
                    <a:pt x="506" y="690"/>
                  </a:cubicBezTo>
                  <a:cubicBezTo>
                    <a:pt x="505" y="700"/>
                    <a:pt x="505" y="700"/>
                    <a:pt x="505" y="700"/>
                  </a:cubicBezTo>
                  <a:cubicBezTo>
                    <a:pt x="508" y="711"/>
                    <a:pt x="508" y="711"/>
                    <a:pt x="508" y="711"/>
                  </a:cubicBezTo>
                  <a:cubicBezTo>
                    <a:pt x="504" y="720"/>
                    <a:pt x="504" y="720"/>
                    <a:pt x="504" y="720"/>
                  </a:cubicBezTo>
                  <a:cubicBezTo>
                    <a:pt x="503" y="727"/>
                    <a:pt x="503" y="727"/>
                    <a:pt x="503" y="727"/>
                  </a:cubicBezTo>
                  <a:cubicBezTo>
                    <a:pt x="511" y="738"/>
                    <a:pt x="511" y="738"/>
                    <a:pt x="511" y="738"/>
                  </a:cubicBezTo>
                  <a:cubicBezTo>
                    <a:pt x="517" y="744"/>
                    <a:pt x="517" y="744"/>
                    <a:pt x="517" y="744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15" y="766"/>
                    <a:pt x="515" y="766"/>
                    <a:pt x="515" y="766"/>
                  </a:cubicBezTo>
                  <a:cubicBezTo>
                    <a:pt x="507" y="772"/>
                    <a:pt x="507" y="772"/>
                    <a:pt x="507" y="772"/>
                  </a:cubicBezTo>
                  <a:cubicBezTo>
                    <a:pt x="502" y="775"/>
                    <a:pt x="502" y="775"/>
                    <a:pt x="502" y="775"/>
                  </a:cubicBezTo>
                  <a:cubicBezTo>
                    <a:pt x="500" y="789"/>
                    <a:pt x="500" y="789"/>
                    <a:pt x="500" y="789"/>
                  </a:cubicBezTo>
                  <a:cubicBezTo>
                    <a:pt x="494" y="792"/>
                    <a:pt x="494" y="792"/>
                    <a:pt x="494" y="792"/>
                  </a:cubicBezTo>
                  <a:cubicBezTo>
                    <a:pt x="491" y="802"/>
                    <a:pt x="491" y="802"/>
                    <a:pt x="491" y="802"/>
                  </a:cubicBezTo>
                  <a:cubicBezTo>
                    <a:pt x="481" y="805"/>
                    <a:pt x="481" y="805"/>
                    <a:pt x="481" y="805"/>
                  </a:cubicBezTo>
                  <a:cubicBezTo>
                    <a:pt x="482" y="818"/>
                    <a:pt x="482" y="818"/>
                    <a:pt x="482" y="818"/>
                  </a:cubicBezTo>
                  <a:cubicBezTo>
                    <a:pt x="478" y="822"/>
                    <a:pt x="478" y="822"/>
                    <a:pt x="478" y="822"/>
                  </a:cubicBezTo>
                  <a:cubicBezTo>
                    <a:pt x="475" y="833"/>
                    <a:pt x="475" y="833"/>
                    <a:pt x="475" y="833"/>
                  </a:cubicBezTo>
                  <a:cubicBezTo>
                    <a:pt x="476" y="845"/>
                    <a:pt x="476" y="845"/>
                    <a:pt x="476" y="845"/>
                  </a:cubicBezTo>
                  <a:cubicBezTo>
                    <a:pt x="481" y="848"/>
                    <a:pt x="481" y="848"/>
                    <a:pt x="481" y="848"/>
                  </a:cubicBezTo>
                  <a:cubicBezTo>
                    <a:pt x="489" y="858"/>
                    <a:pt x="489" y="858"/>
                    <a:pt x="489" y="858"/>
                  </a:cubicBezTo>
                  <a:cubicBezTo>
                    <a:pt x="493" y="854"/>
                    <a:pt x="493" y="854"/>
                    <a:pt x="493" y="854"/>
                  </a:cubicBezTo>
                  <a:cubicBezTo>
                    <a:pt x="502" y="859"/>
                    <a:pt x="502" y="859"/>
                    <a:pt x="502" y="859"/>
                  </a:cubicBezTo>
                  <a:cubicBezTo>
                    <a:pt x="501" y="868"/>
                    <a:pt x="501" y="868"/>
                    <a:pt x="501" y="868"/>
                  </a:cubicBezTo>
                  <a:cubicBezTo>
                    <a:pt x="503" y="877"/>
                    <a:pt x="503" y="877"/>
                    <a:pt x="503" y="877"/>
                  </a:cubicBezTo>
                  <a:cubicBezTo>
                    <a:pt x="497" y="875"/>
                    <a:pt x="497" y="875"/>
                    <a:pt x="497" y="875"/>
                  </a:cubicBezTo>
                  <a:cubicBezTo>
                    <a:pt x="492" y="882"/>
                    <a:pt x="492" y="882"/>
                    <a:pt x="492" y="882"/>
                  </a:cubicBezTo>
                  <a:cubicBezTo>
                    <a:pt x="488" y="888"/>
                    <a:pt x="488" y="888"/>
                    <a:pt x="488" y="888"/>
                  </a:cubicBezTo>
                  <a:cubicBezTo>
                    <a:pt x="489" y="894"/>
                    <a:pt x="489" y="894"/>
                    <a:pt x="489" y="894"/>
                  </a:cubicBezTo>
                  <a:cubicBezTo>
                    <a:pt x="498" y="894"/>
                    <a:pt x="498" y="894"/>
                    <a:pt x="498" y="894"/>
                  </a:cubicBezTo>
                  <a:cubicBezTo>
                    <a:pt x="501" y="904"/>
                    <a:pt x="501" y="904"/>
                    <a:pt x="501" y="904"/>
                  </a:cubicBezTo>
                  <a:cubicBezTo>
                    <a:pt x="503" y="912"/>
                    <a:pt x="503" y="912"/>
                    <a:pt x="503" y="912"/>
                  </a:cubicBezTo>
                  <a:cubicBezTo>
                    <a:pt x="498" y="916"/>
                    <a:pt x="498" y="916"/>
                    <a:pt x="498" y="916"/>
                  </a:cubicBezTo>
                  <a:cubicBezTo>
                    <a:pt x="492" y="924"/>
                    <a:pt x="492" y="924"/>
                    <a:pt x="492" y="924"/>
                  </a:cubicBezTo>
                  <a:cubicBezTo>
                    <a:pt x="491" y="931"/>
                    <a:pt x="491" y="931"/>
                    <a:pt x="491" y="931"/>
                  </a:cubicBezTo>
                  <a:cubicBezTo>
                    <a:pt x="488" y="937"/>
                    <a:pt x="488" y="937"/>
                    <a:pt x="488" y="937"/>
                  </a:cubicBezTo>
                  <a:cubicBezTo>
                    <a:pt x="480" y="936"/>
                    <a:pt x="480" y="936"/>
                    <a:pt x="480" y="936"/>
                  </a:cubicBezTo>
                  <a:cubicBezTo>
                    <a:pt x="474" y="929"/>
                    <a:pt x="474" y="929"/>
                    <a:pt x="474" y="929"/>
                  </a:cubicBezTo>
                  <a:cubicBezTo>
                    <a:pt x="464" y="928"/>
                    <a:pt x="464" y="928"/>
                    <a:pt x="464" y="928"/>
                  </a:cubicBezTo>
                  <a:cubicBezTo>
                    <a:pt x="462" y="921"/>
                    <a:pt x="462" y="921"/>
                    <a:pt x="462" y="921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52" y="910"/>
                    <a:pt x="452" y="910"/>
                    <a:pt x="452" y="910"/>
                  </a:cubicBezTo>
                  <a:cubicBezTo>
                    <a:pt x="445" y="908"/>
                    <a:pt x="445" y="908"/>
                    <a:pt x="445" y="908"/>
                  </a:cubicBezTo>
                  <a:cubicBezTo>
                    <a:pt x="435" y="913"/>
                    <a:pt x="435" y="913"/>
                    <a:pt x="435" y="913"/>
                  </a:cubicBezTo>
                  <a:cubicBezTo>
                    <a:pt x="432" y="923"/>
                    <a:pt x="432" y="923"/>
                    <a:pt x="432" y="923"/>
                  </a:cubicBezTo>
                  <a:cubicBezTo>
                    <a:pt x="435" y="935"/>
                    <a:pt x="435" y="935"/>
                    <a:pt x="435" y="935"/>
                  </a:cubicBezTo>
                  <a:cubicBezTo>
                    <a:pt x="427" y="945"/>
                    <a:pt x="427" y="945"/>
                    <a:pt x="427" y="945"/>
                  </a:cubicBezTo>
                  <a:cubicBezTo>
                    <a:pt x="414" y="956"/>
                    <a:pt x="414" y="956"/>
                    <a:pt x="414" y="956"/>
                  </a:cubicBezTo>
                  <a:cubicBezTo>
                    <a:pt x="404" y="966"/>
                    <a:pt x="404" y="966"/>
                    <a:pt x="404" y="966"/>
                  </a:cubicBezTo>
                  <a:cubicBezTo>
                    <a:pt x="400" y="978"/>
                    <a:pt x="400" y="978"/>
                    <a:pt x="400" y="978"/>
                  </a:cubicBezTo>
                  <a:cubicBezTo>
                    <a:pt x="395" y="987"/>
                    <a:pt x="395" y="987"/>
                    <a:pt x="395" y="987"/>
                  </a:cubicBezTo>
                  <a:cubicBezTo>
                    <a:pt x="402" y="996"/>
                    <a:pt x="402" y="996"/>
                    <a:pt x="402" y="996"/>
                  </a:cubicBezTo>
                  <a:cubicBezTo>
                    <a:pt x="394" y="1000"/>
                    <a:pt x="394" y="1000"/>
                    <a:pt x="394" y="1000"/>
                  </a:cubicBezTo>
                  <a:cubicBezTo>
                    <a:pt x="384" y="992"/>
                    <a:pt x="384" y="992"/>
                    <a:pt x="384" y="992"/>
                  </a:cubicBezTo>
                  <a:cubicBezTo>
                    <a:pt x="380" y="979"/>
                    <a:pt x="380" y="979"/>
                    <a:pt x="380" y="979"/>
                  </a:cubicBezTo>
                  <a:cubicBezTo>
                    <a:pt x="372" y="969"/>
                    <a:pt x="372" y="969"/>
                    <a:pt x="372" y="969"/>
                  </a:cubicBezTo>
                  <a:cubicBezTo>
                    <a:pt x="363" y="973"/>
                    <a:pt x="363" y="973"/>
                    <a:pt x="363" y="973"/>
                  </a:cubicBezTo>
                  <a:cubicBezTo>
                    <a:pt x="358" y="984"/>
                    <a:pt x="358" y="984"/>
                    <a:pt x="358" y="984"/>
                  </a:cubicBezTo>
                  <a:cubicBezTo>
                    <a:pt x="344" y="987"/>
                    <a:pt x="344" y="987"/>
                    <a:pt x="344" y="987"/>
                  </a:cubicBezTo>
                  <a:cubicBezTo>
                    <a:pt x="333" y="984"/>
                    <a:pt x="333" y="984"/>
                    <a:pt x="333" y="984"/>
                  </a:cubicBezTo>
                  <a:cubicBezTo>
                    <a:pt x="321" y="986"/>
                    <a:pt x="321" y="986"/>
                    <a:pt x="321" y="986"/>
                  </a:cubicBezTo>
                  <a:cubicBezTo>
                    <a:pt x="319" y="1002"/>
                    <a:pt x="319" y="1002"/>
                    <a:pt x="319" y="1002"/>
                  </a:cubicBezTo>
                  <a:cubicBezTo>
                    <a:pt x="312" y="1008"/>
                    <a:pt x="312" y="1008"/>
                    <a:pt x="312" y="1008"/>
                  </a:cubicBezTo>
                  <a:cubicBezTo>
                    <a:pt x="311" y="1023"/>
                    <a:pt x="311" y="1023"/>
                    <a:pt x="311" y="1023"/>
                  </a:cubicBezTo>
                  <a:cubicBezTo>
                    <a:pt x="317" y="1032"/>
                    <a:pt x="317" y="1032"/>
                    <a:pt x="317" y="1032"/>
                  </a:cubicBezTo>
                  <a:cubicBezTo>
                    <a:pt x="321" y="1045"/>
                    <a:pt x="321" y="1045"/>
                    <a:pt x="321" y="1045"/>
                  </a:cubicBezTo>
                  <a:cubicBezTo>
                    <a:pt x="321" y="1052"/>
                    <a:pt x="321" y="1052"/>
                    <a:pt x="321" y="1052"/>
                  </a:cubicBezTo>
                  <a:cubicBezTo>
                    <a:pt x="312" y="1055"/>
                    <a:pt x="312" y="1055"/>
                    <a:pt x="312" y="1055"/>
                  </a:cubicBezTo>
                  <a:cubicBezTo>
                    <a:pt x="307" y="1065"/>
                    <a:pt x="307" y="1065"/>
                    <a:pt x="307" y="1065"/>
                  </a:cubicBezTo>
                  <a:cubicBezTo>
                    <a:pt x="299" y="1064"/>
                    <a:pt x="299" y="1064"/>
                    <a:pt x="299" y="1064"/>
                  </a:cubicBezTo>
                  <a:cubicBezTo>
                    <a:pt x="296" y="1074"/>
                    <a:pt x="296" y="1074"/>
                    <a:pt x="296" y="1074"/>
                  </a:cubicBezTo>
                  <a:cubicBezTo>
                    <a:pt x="291" y="1082"/>
                    <a:pt x="291" y="1082"/>
                    <a:pt x="291" y="1082"/>
                  </a:cubicBezTo>
                  <a:cubicBezTo>
                    <a:pt x="296" y="1092"/>
                    <a:pt x="296" y="1092"/>
                    <a:pt x="296" y="1092"/>
                  </a:cubicBezTo>
                  <a:cubicBezTo>
                    <a:pt x="295" y="1100"/>
                    <a:pt x="295" y="1100"/>
                    <a:pt x="295" y="1100"/>
                  </a:cubicBezTo>
                  <a:cubicBezTo>
                    <a:pt x="291" y="1103"/>
                    <a:pt x="291" y="1103"/>
                    <a:pt x="291" y="1103"/>
                  </a:cubicBezTo>
                  <a:cubicBezTo>
                    <a:pt x="289" y="1116"/>
                    <a:pt x="289" y="1116"/>
                    <a:pt x="289" y="1116"/>
                  </a:cubicBezTo>
                  <a:cubicBezTo>
                    <a:pt x="291" y="1123"/>
                    <a:pt x="291" y="1123"/>
                    <a:pt x="291" y="1123"/>
                  </a:cubicBezTo>
                  <a:cubicBezTo>
                    <a:pt x="286" y="1129"/>
                    <a:pt x="286" y="1129"/>
                    <a:pt x="286" y="1129"/>
                  </a:cubicBezTo>
                  <a:cubicBezTo>
                    <a:pt x="287" y="1138"/>
                    <a:pt x="287" y="1138"/>
                    <a:pt x="287" y="1138"/>
                  </a:cubicBezTo>
                  <a:cubicBezTo>
                    <a:pt x="271" y="1138"/>
                    <a:pt x="271" y="1138"/>
                    <a:pt x="271" y="1138"/>
                  </a:cubicBezTo>
                  <a:cubicBezTo>
                    <a:pt x="270" y="1144"/>
                    <a:pt x="270" y="1144"/>
                    <a:pt x="270" y="1144"/>
                  </a:cubicBezTo>
                  <a:cubicBezTo>
                    <a:pt x="263" y="1142"/>
                    <a:pt x="263" y="1142"/>
                    <a:pt x="263" y="1142"/>
                  </a:cubicBezTo>
                  <a:cubicBezTo>
                    <a:pt x="260" y="1149"/>
                    <a:pt x="260" y="1149"/>
                    <a:pt x="260" y="1149"/>
                  </a:cubicBezTo>
                  <a:cubicBezTo>
                    <a:pt x="269" y="1157"/>
                    <a:pt x="269" y="1157"/>
                    <a:pt x="269" y="1157"/>
                  </a:cubicBezTo>
                  <a:cubicBezTo>
                    <a:pt x="283" y="1174"/>
                    <a:pt x="283" y="1174"/>
                    <a:pt x="283" y="1174"/>
                  </a:cubicBezTo>
                  <a:cubicBezTo>
                    <a:pt x="290" y="1179"/>
                    <a:pt x="290" y="1179"/>
                    <a:pt x="290" y="1179"/>
                  </a:cubicBezTo>
                  <a:cubicBezTo>
                    <a:pt x="287" y="1186"/>
                    <a:pt x="287" y="1186"/>
                    <a:pt x="287" y="1186"/>
                  </a:cubicBezTo>
                  <a:cubicBezTo>
                    <a:pt x="281" y="1183"/>
                    <a:pt x="281" y="1183"/>
                    <a:pt x="281" y="1183"/>
                  </a:cubicBezTo>
                  <a:cubicBezTo>
                    <a:pt x="276" y="1187"/>
                    <a:pt x="276" y="1187"/>
                    <a:pt x="276" y="1187"/>
                  </a:cubicBezTo>
                  <a:cubicBezTo>
                    <a:pt x="264" y="1185"/>
                    <a:pt x="264" y="1185"/>
                    <a:pt x="264" y="1185"/>
                  </a:cubicBezTo>
                  <a:cubicBezTo>
                    <a:pt x="252" y="1194"/>
                    <a:pt x="252" y="1194"/>
                    <a:pt x="252" y="1194"/>
                  </a:cubicBezTo>
                  <a:cubicBezTo>
                    <a:pt x="238" y="1190"/>
                    <a:pt x="238" y="1190"/>
                    <a:pt x="238" y="1190"/>
                  </a:cubicBezTo>
                  <a:cubicBezTo>
                    <a:pt x="232" y="1195"/>
                    <a:pt x="232" y="1195"/>
                    <a:pt x="232" y="1195"/>
                  </a:cubicBezTo>
                  <a:cubicBezTo>
                    <a:pt x="227" y="1214"/>
                    <a:pt x="227" y="1214"/>
                    <a:pt x="227" y="1214"/>
                  </a:cubicBezTo>
                  <a:cubicBezTo>
                    <a:pt x="214" y="1216"/>
                    <a:pt x="214" y="1216"/>
                    <a:pt x="214" y="1216"/>
                  </a:cubicBezTo>
                  <a:cubicBezTo>
                    <a:pt x="213" y="1225"/>
                    <a:pt x="213" y="1225"/>
                    <a:pt x="213" y="1225"/>
                  </a:cubicBezTo>
                  <a:cubicBezTo>
                    <a:pt x="204" y="1232"/>
                    <a:pt x="204" y="1232"/>
                    <a:pt x="204" y="1232"/>
                  </a:cubicBezTo>
                  <a:cubicBezTo>
                    <a:pt x="202" y="1246"/>
                    <a:pt x="202" y="1246"/>
                    <a:pt x="202" y="1246"/>
                  </a:cubicBezTo>
                  <a:cubicBezTo>
                    <a:pt x="190" y="1248"/>
                    <a:pt x="190" y="1248"/>
                    <a:pt x="190" y="1248"/>
                  </a:cubicBezTo>
                  <a:cubicBezTo>
                    <a:pt x="173" y="1261"/>
                    <a:pt x="173" y="1261"/>
                    <a:pt x="173" y="1261"/>
                  </a:cubicBezTo>
                  <a:cubicBezTo>
                    <a:pt x="161" y="1264"/>
                    <a:pt x="161" y="1264"/>
                    <a:pt x="161" y="1264"/>
                  </a:cubicBezTo>
                  <a:cubicBezTo>
                    <a:pt x="152" y="1263"/>
                    <a:pt x="152" y="1263"/>
                    <a:pt x="152" y="1263"/>
                  </a:cubicBezTo>
                  <a:cubicBezTo>
                    <a:pt x="142" y="1256"/>
                    <a:pt x="142" y="1256"/>
                    <a:pt x="142" y="1256"/>
                  </a:cubicBezTo>
                  <a:cubicBezTo>
                    <a:pt x="130" y="1255"/>
                    <a:pt x="130" y="1255"/>
                    <a:pt x="130" y="1255"/>
                  </a:cubicBezTo>
                  <a:cubicBezTo>
                    <a:pt x="117" y="1249"/>
                    <a:pt x="117" y="1249"/>
                    <a:pt x="117" y="1249"/>
                  </a:cubicBezTo>
                  <a:cubicBezTo>
                    <a:pt x="109" y="1239"/>
                    <a:pt x="109" y="1239"/>
                    <a:pt x="109" y="1239"/>
                  </a:cubicBezTo>
                  <a:cubicBezTo>
                    <a:pt x="114" y="1234"/>
                    <a:pt x="114" y="1234"/>
                    <a:pt x="114" y="1234"/>
                  </a:cubicBezTo>
                  <a:cubicBezTo>
                    <a:pt x="120" y="1222"/>
                    <a:pt x="120" y="1222"/>
                    <a:pt x="120" y="1222"/>
                  </a:cubicBezTo>
                  <a:cubicBezTo>
                    <a:pt x="130" y="1219"/>
                    <a:pt x="130" y="1219"/>
                    <a:pt x="130" y="1219"/>
                  </a:cubicBezTo>
                  <a:cubicBezTo>
                    <a:pt x="140" y="1211"/>
                    <a:pt x="140" y="1211"/>
                    <a:pt x="140" y="1211"/>
                  </a:cubicBezTo>
                  <a:cubicBezTo>
                    <a:pt x="140" y="1199"/>
                    <a:pt x="140" y="1199"/>
                    <a:pt x="140" y="1199"/>
                  </a:cubicBezTo>
                  <a:cubicBezTo>
                    <a:pt x="150" y="1191"/>
                    <a:pt x="150" y="1191"/>
                    <a:pt x="150" y="1191"/>
                  </a:cubicBezTo>
                  <a:cubicBezTo>
                    <a:pt x="154" y="1181"/>
                    <a:pt x="154" y="1181"/>
                    <a:pt x="154" y="1181"/>
                  </a:cubicBezTo>
                  <a:cubicBezTo>
                    <a:pt x="152" y="1171"/>
                    <a:pt x="152" y="1171"/>
                    <a:pt x="152" y="1171"/>
                  </a:cubicBezTo>
                  <a:cubicBezTo>
                    <a:pt x="153" y="1161"/>
                    <a:pt x="153" y="1161"/>
                    <a:pt x="153" y="1161"/>
                  </a:cubicBezTo>
                  <a:cubicBezTo>
                    <a:pt x="143" y="1148"/>
                    <a:pt x="143" y="1148"/>
                    <a:pt x="143" y="1148"/>
                  </a:cubicBezTo>
                  <a:cubicBezTo>
                    <a:pt x="141" y="1135"/>
                    <a:pt x="141" y="1135"/>
                    <a:pt x="141" y="1135"/>
                  </a:cubicBezTo>
                  <a:cubicBezTo>
                    <a:pt x="131" y="1123"/>
                    <a:pt x="131" y="1123"/>
                    <a:pt x="131" y="1123"/>
                  </a:cubicBezTo>
                  <a:cubicBezTo>
                    <a:pt x="136" y="1108"/>
                    <a:pt x="136" y="1108"/>
                    <a:pt x="136" y="1108"/>
                  </a:cubicBezTo>
                  <a:cubicBezTo>
                    <a:pt x="134" y="1101"/>
                    <a:pt x="134" y="1101"/>
                    <a:pt x="134" y="1101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07" y="1100"/>
                    <a:pt x="107" y="1100"/>
                    <a:pt x="107" y="1100"/>
                  </a:cubicBezTo>
                  <a:cubicBezTo>
                    <a:pt x="102" y="1105"/>
                    <a:pt x="102" y="1105"/>
                    <a:pt x="102" y="1105"/>
                  </a:cubicBezTo>
                  <a:cubicBezTo>
                    <a:pt x="91" y="1102"/>
                    <a:pt x="91" y="1102"/>
                    <a:pt x="91" y="1102"/>
                  </a:cubicBezTo>
                  <a:cubicBezTo>
                    <a:pt x="82" y="1089"/>
                    <a:pt x="82" y="1089"/>
                    <a:pt x="82" y="1089"/>
                  </a:cubicBezTo>
                  <a:cubicBezTo>
                    <a:pt x="77" y="1078"/>
                    <a:pt x="77" y="1078"/>
                    <a:pt x="77" y="1078"/>
                  </a:cubicBezTo>
                  <a:cubicBezTo>
                    <a:pt x="88" y="1069"/>
                    <a:pt x="88" y="1069"/>
                    <a:pt x="88" y="1069"/>
                  </a:cubicBezTo>
                  <a:cubicBezTo>
                    <a:pt x="95" y="1067"/>
                    <a:pt x="95" y="1067"/>
                    <a:pt x="95" y="1067"/>
                  </a:cubicBezTo>
                  <a:cubicBezTo>
                    <a:pt x="96" y="1052"/>
                    <a:pt x="96" y="1052"/>
                    <a:pt x="96" y="1052"/>
                  </a:cubicBezTo>
                  <a:cubicBezTo>
                    <a:pt x="91" y="1040"/>
                    <a:pt x="91" y="1040"/>
                    <a:pt x="91" y="1040"/>
                  </a:cubicBezTo>
                  <a:cubicBezTo>
                    <a:pt x="84" y="1036"/>
                    <a:pt x="84" y="1036"/>
                    <a:pt x="84" y="1036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79" y="1023"/>
                    <a:pt x="79" y="1023"/>
                    <a:pt x="79" y="1023"/>
                  </a:cubicBezTo>
                  <a:cubicBezTo>
                    <a:pt x="83" y="1012"/>
                    <a:pt x="83" y="1012"/>
                    <a:pt x="83" y="1012"/>
                  </a:cubicBezTo>
                  <a:cubicBezTo>
                    <a:pt x="85" y="996"/>
                    <a:pt x="85" y="996"/>
                    <a:pt x="85" y="996"/>
                  </a:cubicBezTo>
                  <a:cubicBezTo>
                    <a:pt x="93" y="984"/>
                    <a:pt x="93" y="984"/>
                    <a:pt x="93" y="984"/>
                  </a:cubicBezTo>
                  <a:cubicBezTo>
                    <a:pt x="106" y="979"/>
                    <a:pt x="106" y="979"/>
                    <a:pt x="106" y="979"/>
                  </a:cubicBezTo>
                  <a:cubicBezTo>
                    <a:pt x="106" y="966"/>
                    <a:pt x="106" y="966"/>
                    <a:pt x="106" y="966"/>
                  </a:cubicBezTo>
                  <a:cubicBezTo>
                    <a:pt x="91" y="960"/>
                    <a:pt x="91" y="960"/>
                    <a:pt x="91" y="960"/>
                  </a:cubicBezTo>
                  <a:cubicBezTo>
                    <a:pt x="82" y="959"/>
                    <a:pt x="82" y="959"/>
                    <a:pt x="82" y="959"/>
                  </a:cubicBezTo>
                  <a:cubicBezTo>
                    <a:pt x="80" y="950"/>
                    <a:pt x="80" y="950"/>
                    <a:pt x="80" y="950"/>
                  </a:cubicBezTo>
                  <a:cubicBezTo>
                    <a:pt x="74" y="936"/>
                    <a:pt x="74" y="936"/>
                    <a:pt x="74" y="936"/>
                  </a:cubicBezTo>
                  <a:cubicBezTo>
                    <a:pt x="80" y="923"/>
                    <a:pt x="80" y="923"/>
                    <a:pt x="80" y="923"/>
                  </a:cubicBezTo>
                  <a:cubicBezTo>
                    <a:pt x="100" y="906"/>
                    <a:pt x="100" y="906"/>
                    <a:pt x="100" y="906"/>
                  </a:cubicBezTo>
                  <a:cubicBezTo>
                    <a:pt x="95" y="900"/>
                    <a:pt x="95" y="900"/>
                    <a:pt x="95" y="900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77" y="886"/>
                    <a:pt x="77" y="886"/>
                    <a:pt x="77" y="886"/>
                  </a:cubicBezTo>
                  <a:cubicBezTo>
                    <a:pt x="68" y="875"/>
                    <a:pt x="68" y="875"/>
                    <a:pt x="68" y="875"/>
                  </a:cubicBezTo>
                  <a:cubicBezTo>
                    <a:pt x="63" y="864"/>
                    <a:pt x="63" y="864"/>
                    <a:pt x="63" y="864"/>
                  </a:cubicBezTo>
                  <a:cubicBezTo>
                    <a:pt x="50" y="859"/>
                    <a:pt x="50" y="859"/>
                    <a:pt x="50" y="859"/>
                  </a:cubicBezTo>
                  <a:cubicBezTo>
                    <a:pt x="32" y="858"/>
                    <a:pt x="32" y="858"/>
                    <a:pt x="32" y="858"/>
                  </a:cubicBezTo>
                  <a:cubicBezTo>
                    <a:pt x="17" y="860"/>
                    <a:pt x="17" y="860"/>
                    <a:pt x="17" y="860"/>
                  </a:cubicBezTo>
                  <a:cubicBezTo>
                    <a:pt x="6" y="855"/>
                    <a:pt x="6" y="855"/>
                    <a:pt x="6" y="855"/>
                  </a:cubicBezTo>
                  <a:cubicBezTo>
                    <a:pt x="4" y="843"/>
                    <a:pt x="4" y="843"/>
                    <a:pt x="4" y="843"/>
                  </a:cubicBezTo>
                  <a:cubicBezTo>
                    <a:pt x="14" y="835"/>
                    <a:pt x="14" y="835"/>
                    <a:pt x="14" y="835"/>
                  </a:cubicBezTo>
                  <a:cubicBezTo>
                    <a:pt x="6" y="811"/>
                    <a:pt x="6" y="811"/>
                    <a:pt x="6" y="811"/>
                  </a:cubicBezTo>
                  <a:cubicBezTo>
                    <a:pt x="20" y="800"/>
                    <a:pt x="20" y="800"/>
                    <a:pt x="20" y="800"/>
                  </a:cubicBezTo>
                  <a:cubicBezTo>
                    <a:pt x="40" y="794"/>
                    <a:pt x="40" y="794"/>
                    <a:pt x="40" y="794"/>
                  </a:cubicBezTo>
                  <a:cubicBezTo>
                    <a:pt x="50" y="781"/>
                    <a:pt x="50" y="781"/>
                    <a:pt x="50" y="781"/>
                  </a:cubicBezTo>
                  <a:cubicBezTo>
                    <a:pt x="35" y="773"/>
                    <a:pt x="35" y="773"/>
                    <a:pt x="35" y="773"/>
                  </a:cubicBezTo>
                  <a:cubicBezTo>
                    <a:pt x="22" y="762"/>
                    <a:pt x="22" y="762"/>
                    <a:pt x="22" y="762"/>
                  </a:cubicBezTo>
                  <a:cubicBezTo>
                    <a:pt x="24" y="746"/>
                    <a:pt x="24" y="746"/>
                    <a:pt x="24" y="746"/>
                  </a:cubicBezTo>
                  <a:cubicBezTo>
                    <a:pt x="38" y="734"/>
                    <a:pt x="38" y="734"/>
                    <a:pt x="38" y="734"/>
                  </a:cubicBezTo>
                  <a:cubicBezTo>
                    <a:pt x="43" y="730"/>
                    <a:pt x="43" y="730"/>
                    <a:pt x="43" y="730"/>
                  </a:cubicBezTo>
                  <a:cubicBezTo>
                    <a:pt x="46" y="718"/>
                    <a:pt x="46" y="718"/>
                    <a:pt x="46" y="718"/>
                  </a:cubicBezTo>
                  <a:cubicBezTo>
                    <a:pt x="54" y="711"/>
                    <a:pt x="54" y="711"/>
                    <a:pt x="54" y="711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49" y="685"/>
                    <a:pt x="49" y="685"/>
                    <a:pt x="49" y="685"/>
                  </a:cubicBezTo>
                  <a:cubicBezTo>
                    <a:pt x="55" y="675"/>
                    <a:pt x="55" y="675"/>
                    <a:pt x="55" y="675"/>
                  </a:cubicBezTo>
                  <a:cubicBezTo>
                    <a:pt x="64" y="666"/>
                    <a:pt x="64" y="666"/>
                    <a:pt x="64" y="666"/>
                  </a:cubicBezTo>
                  <a:cubicBezTo>
                    <a:pt x="73" y="659"/>
                    <a:pt x="73" y="659"/>
                    <a:pt x="73" y="659"/>
                  </a:cubicBezTo>
                  <a:cubicBezTo>
                    <a:pt x="70" y="650"/>
                    <a:pt x="70" y="650"/>
                    <a:pt x="70" y="650"/>
                  </a:cubicBezTo>
                  <a:cubicBezTo>
                    <a:pt x="73" y="639"/>
                    <a:pt x="73" y="639"/>
                    <a:pt x="73" y="639"/>
                  </a:cubicBezTo>
                  <a:cubicBezTo>
                    <a:pt x="72" y="626"/>
                    <a:pt x="72" y="626"/>
                    <a:pt x="72" y="626"/>
                  </a:cubicBezTo>
                  <a:cubicBezTo>
                    <a:pt x="65" y="631"/>
                    <a:pt x="65" y="631"/>
                    <a:pt x="65" y="631"/>
                  </a:cubicBezTo>
                  <a:cubicBezTo>
                    <a:pt x="60" y="624"/>
                    <a:pt x="60" y="624"/>
                    <a:pt x="60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46" y="608"/>
                    <a:pt x="46" y="608"/>
                    <a:pt x="46" y="608"/>
                  </a:cubicBezTo>
                  <a:cubicBezTo>
                    <a:pt x="52" y="604"/>
                    <a:pt x="52" y="604"/>
                    <a:pt x="52" y="604"/>
                  </a:cubicBezTo>
                  <a:cubicBezTo>
                    <a:pt x="52" y="591"/>
                    <a:pt x="52" y="591"/>
                    <a:pt x="52" y="591"/>
                  </a:cubicBezTo>
                  <a:cubicBezTo>
                    <a:pt x="49" y="581"/>
                    <a:pt x="49" y="581"/>
                    <a:pt x="49" y="581"/>
                  </a:cubicBezTo>
                  <a:cubicBezTo>
                    <a:pt x="43" y="573"/>
                    <a:pt x="43" y="573"/>
                    <a:pt x="43" y="573"/>
                  </a:cubicBezTo>
                  <a:cubicBezTo>
                    <a:pt x="36" y="573"/>
                    <a:pt x="36" y="573"/>
                    <a:pt x="36" y="573"/>
                  </a:cubicBezTo>
                  <a:cubicBezTo>
                    <a:pt x="31" y="561"/>
                    <a:pt x="31" y="561"/>
                    <a:pt x="31" y="561"/>
                  </a:cubicBezTo>
                  <a:cubicBezTo>
                    <a:pt x="37" y="558"/>
                    <a:pt x="37" y="558"/>
                    <a:pt x="37" y="558"/>
                  </a:cubicBezTo>
                  <a:cubicBezTo>
                    <a:pt x="38" y="548"/>
                    <a:pt x="38" y="548"/>
                    <a:pt x="38" y="548"/>
                  </a:cubicBezTo>
                  <a:cubicBezTo>
                    <a:pt x="35" y="541"/>
                    <a:pt x="35" y="541"/>
                    <a:pt x="35" y="541"/>
                  </a:cubicBezTo>
                  <a:cubicBezTo>
                    <a:pt x="35" y="536"/>
                    <a:pt x="35" y="536"/>
                    <a:pt x="35" y="536"/>
                  </a:cubicBezTo>
                  <a:cubicBezTo>
                    <a:pt x="43" y="529"/>
                    <a:pt x="43" y="529"/>
                    <a:pt x="43" y="529"/>
                  </a:cubicBezTo>
                  <a:cubicBezTo>
                    <a:pt x="40" y="519"/>
                    <a:pt x="40" y="519"/>
                    <a:pt x="40" y="519"/>
                  </a:cubicBezTo>
                  <a:cubicBezTo>
                    <a:pt x="28" y="511"/>
                    <a:pt x="28" y="511"/>
                    <a:pt x="28" y="511"/>
                  </a:cubicBezTo>
                  <a:cubicBezTo>
                    <a:pt x="29" y="503"/>
                    <a:pt x="29" y="503"/>
                    <a:pt x="29" y="503"/>
                  </a:cubicBezTo>
                  <a:cubicBezTo>
                    <a:pt x="25" y="498"/>
                    <a:pt x="25" y="498"/>
                    <a:pt x="25" y="498"/>
                  </a:cubicBezTo>
                  <a:cubicBezTo>
                    <a:pt x="30" y="490"/>
                    <a:pt x="30" y="490"/>
                    <a:pt x="30" y="49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25" y="474"/>
                    <a:pt x="25" y="474"/>
                    <a:pt x="25" y="474"/>
                  </a:cubicBezTo>
                  <a:cubicBezTo>
                    <a:pt x="26" y="466"/>
                    <a:pt x="26" y="466"/>
                    <a:pt x="26" y="466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6" y="462"/>
                    <a:pt x="36" y="462"/>
                    <a:pt x="36" y="462"/>
                  </a:cubicBezTo>
                  <a:cubicBezTo>
                    <a:pt x="43" y="456"/>
                    <a:pt x="43" y="456"/>
                    <a:pt x="43" y="456"/>
                  </a:cubicBezTo>
                  <a:cubicBezTo>
                    <a:pt x="48" y="446"/>
                    <a:pt x="48" y="446"/>
                    <a:pt x="48" y="446"/>
                  </a:cubicBezTo>
                  <a:cubicBezTo>
                    <a:pt x="44" y="438"/>
                    <a:pt x="44" y="438"/>
                    <a:pt x="44" y="438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52" y="431"/>
                    <a:pt x="52" y="431"/>
                    <a:pt x="52" y="431"/>
                  </a:cubicBezTo>
                  <a:cubicBezTo>
                    <a:pt x="48" y="417"/>
                    <a:pt x="48" y="417"/>
                    <a:pt x="48" y="417"/>
                  </a:cubicBezTo>
                  <a:cubicBezTo>
                    <a:pt x="49" y="409"/>
                    <a:pt x="49" y="409"/>
                    <a:pt x="49" y="409"/>
                  </a:cubicBezTo>
                  <a:cubicBezTo>
                    <a:pt x="41" y="406"/>
                    <a:pt x="41" y="406"/>
                    <a:pt x="41" y="406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2" y="396"/>
                    <a:pt x="36" y="401"/>
                    <a:pt x="35" y="401"/>
                  </a:cubicBezTo>
                  <a:cubicBezTo>
                    <a:pt x="34" y="402"/>
                    <a:pt x="32" y="398"/>
                    <a:pt x="32" y="398"/>
                  </a:cubicBezTo>
                  <a:cubicBezTo>
                    <a:pt x="25" y="403"/>
                    <a:pt x="25" y="403"/>
                    <a:pt x="25" y="403"/>
                  </a:cubicBezTo>
                  <a:cubicBezTo>
                    <a:pt x="22" y="399"/>
                    <a:pt x="22" y="399"/>
                    <a:pt x="22" y="399"/>
                  </a:cubicBezTo>
                  <a:cubicBezTo>
                    <a:pt x="21" y="392"/>
                    <a:pt x="21" y="392"/>
                    <a:pt x="21" y="392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11" y="353"/>
                    <a:pt x="11" y="353"/>
                    <a:pt x="11" y="353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36" y="341"/>
                    <a:pt x="36" y="341"/>
                    <a:pt x="36" y="341"/>
                  </a:cubicBezTo>
                  <a:cubicBezTo>
                    <a:pt x="38" y="322"/>
                    <a:pt x="38" y="322"/>
                    <a:pt x="38" y="322"/>
                  </a:cubicBezTo>
                  <a:cubicBezTo>
                    <a:pt x="40" y="309"/>
                    <a:pt x="40" y="309"/>
                    <a:pt x="40" y="309"/>
                  </a:cubicBezTo>
                  <a:cubicBezTo>
                    <a:pt x="29" y="302"/>
                    <a:pt x="29" y="302"/>
                    <a:pt x="29" y="302"/>
                  </a:cubicBezTo>
                  <a:cubicBezTo>
                    <a:pt x="26" y="294"/>
                    <a:pt x="26" y="294"/>
                    <a:pt x="26" y="294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30" y="283"/>
                    <a:pt x="30" y="283"/>
                    <a:pt x="30" y="283"/>
                  </a:cubicBezTo>
                  <a:cubicBezTo>
                    <a:pt x="40" y="282"/>
                    <a:pt x="40" y="282"/>
                    <a:pt x="40" y="282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9" y="242"/>
                    <a:pt x="39" y="242"/>
                    <a:pt x="39" y="242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80" y="261"/>
                    <a:pt x="80" y="261"/>
                    <a:pt x="80" y="261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58" y="176"/>
                    <a:pt x="158" y="176"/>
                    <a:pt x="158" y="176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3" y="170"/>
                    <a:pt x="155" y="168"/>
                    <a:pt x="160" y="164"/>
                  </a:cubicBezTo>
                  <a:cubicBezTo>
                    <a:pt x="164" y="160"/>
                    <a:pt x="164" y="169"/>
                    <a:pt x="164" y="169"/>
                  </a:cubicBezTo>
                  <a:cubicBezTo>
                    <a:pt x="170" y="168"/>
                    <a:pt x="170" y="168"/>
                    <a:pt x="170" y="168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29"/>
                    <a:pt x="173" y="129"/>
                    <a:pt x="173" y="129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12" y="115"/>
                    <a:pt x="212" y="115"/>
                    <a:pt x="212" y="115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44" y="104"/>
                    <a:pt x="244" y="104"/>
                    <a:pt x="244" y="104"/>
                  </a:cubicBezTo>
                  <a:cubicBezTo>
                    <a:pt x="260" y="102"/>
                    <a:pt x="260" y="102"/>
                    <a:pt x="260" y="102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60" y="89"/>
                    <a:pt x="260" y="89"/>
                    <a:pt x="260" y="89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0" y="85"/>
                    <a:pt x="320" y="85"/>
                    <a:pt x="320" y="85"/>
                  </a:cubicBezTo>
                  <a:cubicBezTo>
                    <a:pt x="331" y="84"/>
                    <a:pt x="331" y="84"/>
                    <a:pt x="331" y="84"/>
                  </a:cubicBezTo>
                  <a:cubicBezTo>
                    <a:pt x="342" y="88"/>
                    <a:pt x="342" y="88"/>
                    <a:pt x="342" y="88"/>
                  </a:cubicBezTo>
                  <a:cubicBezTo>
                    <a:pt x="337" y="81"/>
                    <a:pt x="337" y="81"/>
                    <a:pt x="337" y="81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54" y="68"/>
                    <a:pt x="354" y="68"/>
                    <a:pt x="354" y="68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4" y="55"/>
                    <a:pt x="354" y="55"/>
                    <a:pt x="354" y="55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69" y="14"/>
                    <a:pt x="369" y="14"/>
                    <a:pt x="369" y="14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9" y="19"/>
                    <a:pt x="409" y="19"/>
                    <a:pt x="409" y="19"/>
                  </a:cubicBezTo>
                  <a:cubicBezTo>
                    <a:pt x="400" y="26"/>
                    <a:pt x="400" y="26"/>
                    <a:pt x="400" y="26"/>
                  </a:cubicBezTo>
                  <a:cubicBezTo>
                    <a:pt x="392" y="35"/>
                    <a:pt x="392" y="35"/>
                    <a:pt x="392" y="35"/>
                  </a:cubicBezTo>
                  <a:cubicBezTo>
                    <a:pt x="409" y="38"/>
                    <a:pt x="409" y="38"/>
                    <a:pt x="409" y="38"/>
                  </a:cubicBezTo>
                  <a:cubicBezTo>
                    <a:pt x="413" y="35"/>
                    <a:pt x="413" y="35"/>
                    <a:pt x="413" y="35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30" y="44"/>
                    <a:pt x="430" y="44"/>
                    <a:pt x="430" y="44"/>
                  </a:cubicBezTo>
                  <a:cubicBezTo>
                    <a:pt x="422" y="51"/>
                    <a:pt x="422" y="51"/>
                    <a:pt x="422" y="51"/>
                  </a:cubicBezTo>
                  <a:cubicBezTo>
                    <a:pt x="422" y="51"/>
                    <a:pt x="421" y="58"/>
                    <a:pt x="424" y="58"/>
                  </a:cubicBezTo>
                  <a:cubicBezTo>
                    <a:pt x="428" y="58"/>
                    <a:pt x="436" y="63"/>
                    <a:pt x="436" y="63"/>
                  </a:cubicBezTo>
                  <a:cubicBezTo>
                    <a:pt x="440" y="54"/>
                    <a:pt x="440" y="54"/>
                    <a:pt x="440" y="54"/>
                  </a:cubicBezTo>
                  <a:cubicBezTo>
                    <a:pt x="435" y="49"/>
                    <a:pt x="435" y="49"/>
                    <a:pt x="435" y="49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59" y="45"/>
                    <a:pt x="459" y="45"/>
                    <a:pt x="459" y="45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501" y="66"/>
                    <a:pt x="501" y="66"/>
                    <a:pt x="501" y="66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11" y="69"/>
                    <a:pt x="511" y="69"/>
                    <a:pt x="511" y="69"/>
                  </a:cubicBezTo>
                  <a:cubicBezTo>
                    <a:pt x="517" y="77"/>
                    <a:pt x="517" y="77"/>
                    <a:pt x="517" y="77"/>
                  </a:cubicBezTo>
                  <a:cubicBezTo>
                    <a:pt x="515" y="88"/>
                    <a:pt x="515" y="88"/>
                    <a:pt x="515" y="88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24" y="109"/>
                    <a:pt x="524" y="109"/>
                    <a:pt x="524" y="109"/>
                  </a:cubicBezTo>
                  <a:cubicBezTo>
                    <a:pt x="517" y="115"/>
                    <a:pt x="517" y="115"/>
                    <a:pt x="517" y="115"/>
                  </a:cubicBezTo>
                  <a:cubicBezTo>
                    <a:pt x="516" y="126"/>
                    <a:pt x="516" y="126"/>
                    <a:pt x="516" y="126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3" y="143"/>
                    <a:pt x="503" y="143"/>
                    <a:pt x="503" y="143"/>
                  </a:cubicBezTo>
                  <a:cubicBezTo>
                    <a:pt x="496" y="149"/>
                    <a:pt x="496" y="149"/>
                    <a:pt x="496" y="149"/>
                  </a:cubicBezTo>
                  <a:cubicBezTo>
                    <a:pt x="484" y="161"/>
                    <a:pt x="484" y="161"/>
                    <a:pt x="484" y="161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78" y="181"/>
                    <a:pt x="478" y="181"/>
                    <a:pt x="478" y="181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64" y="205"/>
                    <a:pt x="464" y="205"/>
                    <a:pt x="464" y="205"/>
                  </a:cubicBezTo>
                  <a:cubicBezTo>
                    <a:pt x="451" y="207"/>
                    <a:pt x="451" y="207"/>
                    <a:pt x="451" y="207"/>
                  </a:cubicBezTo>
                  <a:cubicBezTo>
                    <a:pt x="445" y="219"/>
                    <a:pt x="445" y="219"/>
                    <a:pt x="445" y="219"/>
                  </a:cubicBezTo>
                  <a:cubicBezTo>
                    <a:pt x="435" y="227"/>
                    <a:pt x="435" y="227"/>
                    <a:pt x="435" y="227"/>
                  </a:cubicBezTo>
                  <a:cubicBezTo>
                    <a:pt x="432" y="240"/>
                    <a:pt x="432" y="240"/>
                    <a:pt x="432" y="240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38" y="247"/>
                    <a:pt x="438" y="247"/>
                    <a:pt x="438" y="247"/>
                  </a:cubicBezTo>
                  <a:cubicBezTo>
                    <a:pt x="437" y="236"/>
                    <a:pt x="437" y="236"/>
                    <a:pt x="437" y="236"/>
                  </a:cubicBezTo>
                  <a:cubicBezTo>
                    <a:pt x="448" y="231"/>
                    <a:pt x="448" y="231"/>
                    <a:pt x="448" y="231"/>
                  </a:cubicBezTo>
                  <a:cubicBezTo>
                    <a:pt x="448" y="231"/>
                    <a:pt x="457" y="229"/>
                    <a:pt x="462" y="229"/>
                  </a:cubicBezTo>
                  <a:cubicBezTo>
                    <a:pt x="467" y="230"/>
                    <a:pt x="469" y="220"/>
                    <a:pt x="469" y="220"/>
                  </a:cubicBezTo>
                  <a:cubicBezTo>
                    <a:pt x="479" y="214"/>
                    <a:pt x="479" y="214"/>
                    <a:pt x="479" y="214"/>
                  </a:cubicBezTo>
                  <a:cubicBezTo>
                    <a:pt x="488" y="211"/>
                    <a:pt x="488" y="211"/>
                    <a:pt x="488" y="211"/>
                  </a:cubicBezTo>
                  <a:cubicBezTo>
                    <a:pt x="495" y="202"/>
                    <a:pt x="495" y="202"/>
                    <a:pt x="495" y="202"/>
                  </a:cubicBezTo>
                  <a:cubicBezTo>
                    <a:pt x="491" y="197"/>
                    <a:pt x="491" y="197"/>
                    <a:pt x="491" y="197"/>
                  </a:cubicBezTo>
                  <a:cubicBezTo>
                    <a:pt x="485" y="196"/>
                    <a:pt x="485" y="196"/>
                    <a:pt x="485" y="196"/>
                  </a:cubicBezTo>
                  <a:cubicBezTo>
                    <a:pt x="486" y="192"/>
                    <a:pt x="486" y="192"/>
                    <a:pt x="486" y="192"/>
                  </a:cubicBezTo>
                  <a:cubicBezTo>
                    <a:pt x="486" y="183"/>
                    <a:pt x="486" y="183"/>
                    <a:pt x="486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501" y="184"/>
                    <a:pt x="501" y="184"/>
                    <a:pt x="501" y="184"/>
                  </a:cubicBezTo>
                  <a:cubicBezTo>
                    <a:pt x="501" y="194"/>
                    <a:pt x="501" y="194"/>
                    <a:pt x="501" y="194"/>
                  </a:cubicBezTo>
                  <a:cubicBezTo>
                    <a:pt x="505" y="198"/>
                    <a:pt x="505" y="198"/>
                    <a:pt x="505" y="198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499" y="206"/>
                    <a:pt x="499" y="206"/>
                    <a:pt x="499" y="206"/>
                  </a:cubicBezTo>
                  <a:cubicBezTo>
                    <a:pt x="501" y="213"/>
                    <a:pt x="501" y="213"/>
                    <a:pt x="501" y="213"/>
                  </a:cubicBezTo>
                  <a:cubicBezTo>
                    <a:pt x="505" y="221"/>
                    <a:pt x="505" y="221"/>
                    <a:pt x="505" y="221"/>
                  </a:cubicBezTo>
                  <a:cubicBezTo>
                    <a:pt x="509" y="226"/>
                    <a:pt x="509" y="226"/>
                    <a:pt x="509" y="226"/>
                  </a:cubicBezTo>
                  <a:cubicBezTo>
                    <a:pt x="506" y="237"/>
                    <a:pt x="506" y="237"/>
                    <a:pt x="506" y="237"/>
                  </a:cubicBezTo>
                  <a:cubicBezTo>
                    <a:pt x="509" y="245"/>
                    <a:pt x="509" y="245"/>
                    <a:pt x="509" y="245"/>
                  </a:cubicBezTo>
                  <a:cubicBezTo>
                    <a:pt x="520" y="250"/>
                    <a:pt x="520" y="250"/>
                    <a:pt x="520" y="250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8" y="290"/>
                    <a:pt x="538" y="290"/>
                    <a:pt x="538" y="290"/>
                  </a:cubicBezTo>
                  <a:cubicBezTo>
                    <a:pt x="544" y="305"/>
                    <a:pt x="544" y="305"/>
                    <a:pt x="544" y="305"/>
                  </a:cubicBezTo>
                  <a:cubicBezTo>
                    <a:pt x="552" y="306"/>
                    <a:pt x="552" y="306"/>
                    <a:pt x="552" y="306"/>
                  </a:cubicBezTo>
                  <a:cubicBezTo>
                    <a:pt x="552" y="317"/>
                    <a:pt x="552" y="317"/>
                    <a:pt x="552" y="317"/>
                  </a:cubicBezTo>
                  <a:cubicBezTo>
                    <a:pt x="547" y="317"/>
                    <a:pt x="547" y="317"/>
                    <a:pt x="547" y="317"/>
                  </a:cubicBezTo>
                  <a:cubicBezTo>
                    <a:pt x="544" y="324"/>
                    <a:pt x="544" y="324"/>
                    <a:pt x="544" y="324"/>
                  </a:cubicBezTo>
                  <a:cubicBezTo>
                    <a:pt x="533" y="333"/>
                    <a:pt x="533" y="333"/>
                    <a:pt x="533" y="333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2" y="350"/>
                    <a:pt x="522" y="350"/>
                    <a:pt x="522" y="350"/>
                  </a:cubicBezTo>
                  <a:cubicBezTo>
                    <a:pt x="521" y="358"/>
                    <a:pt x="521" y="358"/>
                    <a:pt x="521" y="358"/>
                  </a:cubicBezTo>
                  <a:cubicBezTo>
                    <a:pt x="513" y="360"/>
                    <a:pt x="513" y="360"/>
                    <a:pt x="513" y="360"/>
                  </a:cubicBezTo>
                  <a:cubicBezTo>
                    <a:pt x="509" y="371"/>
                    <a:pt x="509" y="371"/>
                    <a:pt x="509" y="371"/>
                  </a:cubicBezTo>
                  <a:cubicBezTo>
                    <a:pt x="514" y="377"/>
                    <a:pt x="514" y="377"/>
                    <a:pt x="514" y="377"/>
                  </a:cubicBezTo>
                  <a:cubicBezTo>
                    <a:pt x="513" y="386"/>
                    <a:pt x="513" y="386"/>
                    <a:pt x="513" y="386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499" y="389"/>
                    <a:pt x="499" y="389"/>
                    <a:pt x="499" y="389"/>
                  </a:cubicBezTo>
                  <a:cubicBezTo>
                    <a:pt x="490" y="390"/>
                    <a:pt x="490" y="390"/>
                    <a:pt x="490" y="390"/>
                  </a:cubicBezTo>
                  <a:cubicBezTo>
                    <a:pt x="477" y="406"/>
                    <a:pt x="477" y="406"/>
                    <a:pt x="477" y="406"/>
                  </a:cubicBezTo>
                  <a:cubicBezTo>
                    <a:pt x="465" y="409"/>
                    <a:pt x="465" y="409"/>
                    <a:pt x="465" y="409"/>
                  </a:cubicBezTo>
                  <a:cubicBezTo>
                    <a:pt x="464" y="414"/>
                    <a:pt x="464" y="414"/>
                    <a:pt x="464" y="41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85">
              <a:extLst>
                <a:ext uri="{FF2B5EF4-FFF2-40B4-BE49-F238E27FC236}">
                  <a16:creationId xmlns:a16="http://schemas.microsoft.com/office/drawing/2014/main" id="{BD83D42E-A663-3241-9AED-09AB6A14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189" y="1773041"/>
              <a:ext cx="1831278" cy="4198470"/>
            </a:xfrm>
            <a:custGeom>
              <a:avLst/>
              <a:gdLst>
                <a:gd name="T0" fmla="*/ 485 w 552"/>
                <a:gd name="T1" fmla="*/ 496 h 1264"/>
                <a:gd name="T2" fmla="*/ 480 w 552"/>
                <a:gd name="T3" fmla="*/ 553 h 1264"/>
                <a:gd name="T4" fmla="*/ 486 w 552"/>
                <a:gd name="T5" fmla="*/ 623 h 1264"/>
                <a:gd name="T6" fmla="*/ 506 w 552"/>
                <a:gd name="T7" fmla="*/ 654 h 1264"/>
                <a:gd name="T8" fmla="*/ 533 w 552"/>
                <a:gd name="T9" fmla="*/ 674 h 1264"/>
                <a:gd name="T10" fmla="*/ 503 w 552"/>
                <a:gd name="T11" fmla="*/ 727 h 1264"/>
                <a:gd name="T12" fmla="*/ 500 w 552"/>
                <a:gd name="T13" fmla="*/ 789 h 1264"/>
                <a:gd name="T14" fmla="*/ 481 w 552"/>
                <a:gd name="T15" fmla="*/ 848 h 1264"/>
                <a:gd name="T16" fmla="*/ 488 w 552"/>
                <a:gd name="T17" fmla="*/ 888 h 1264"/>
                <a:gd name="T18" fmla="*/ 488 w 552"/>
                <a:gd name="T19" fmla="*/ 937 h 1264"/>
                <a:gd name="T20" fmla="*/ 435 w 552"/>
                <a:gd name="T21" fmla="*/ 913 h 1264"/>
                <a:gd name="T22" fmla="*/ 402 w 552"/>
                <a:gd name="T23" fmla="*/ 996 h 1264"/>
                <a:gd name="T24" fmla="*/ 333 w 552"/>
                <a:gd name="T25" fmla="*/ 984 h 1264"/>
                <a:gd name="T26" fmla="*/ 312 w 552"/>
                <a:gd name="T27" fmla="*/ 1055 h 1264"/>
                <a:gd name="T28" fmla="*/ 289 w 552"/>
                <a:gd name="T29" fmla="*/ 1116 h 1264"/>
                <a:gd name="T30" fmla="*/ 269 w 552"/>
                <a:gd name="T31" fmla="*/ 1157 h 1264"/>
                <a:gd name="T32" fmla="*/ 238 w 552"/>
                <a:gd name="T33" fmla="*/ 1190 h 1264"/>
                <a:gd name="T34" fmla="*/ 173 w 552"/>
                <a:gd name="T35" fmla="*/ 1261 h 1264"/>
                <a:gd name="T36" fmla="*/ 120 w 552"/>
                <a:gd name="T37" fmla="*/ 1222 h 1264"/>
                <a:gd name="T38" fmla="*/ 143 w 552"/>
                <a:gd name="T39" fmla="*/ 1148 h 1264"/>
                <a:gd name="T40" fmla="*/ 91 w 552"/>
                <a:gd name="T41" fmla="*/ 1102 h 1264"/>
                <a:gd name="T42" fmla="*/ 80 w 552"/>
                <a:gd name="T43" fmla="*/ 1032 h 1264"/>
                <a:gd name="T44" fmla="*/ 82 w 552"/>
                <a:gd name="T45" fmla="*/ 959 h 1264"/>
                <a:gd name="T46" fmla="*/ 68 w 552"/>
                <a:gd name="T47" fmla="*/ 875 h 1264"/>
                <a:gd name="T48" fmla="*/ 6 w 552"/>
                <a:gd name="T49" fmla="*/ 811 h 1264"/>
                <a:gd name="T50" fmla="*/ 43 w 552"/>
                <a:gd name="T51" fmla="*/ 730 h 1264"/>
                <a:gd name="T52" fmla="*/ 70 w 552"/>
                <a:gd name="T53" fmla="*/ 650 h 1264"/>
                <a:gd name="T54" fmla="*/ 52 w 552"/>
                <a:gd name="T55" fmla="*/ 591 h 1264"/>
                <a:gd name="T56" fmla="*/ 35 w 552"/>
                <a:gd name="T57" fmla="*/ 536 h 1264"/>
                <a:gd name="T58" fmla="*/ 25 w 552"/>
                <a:gd name="T59" fmla="*/ 474 h 1264"/>
                <a:gd name="T60" fmla="*/ 52 w 552"/>
                <a:gd name="T61" fmla="*/ 431 h 1264"/>
                <a:gd name="T62" fmla="*/ 22 w 552"/>
                <a:gd name="T63" fmla="*/ 399 h 1264"/>
                <a:gd name="T64" fmla="*/ 20 w 552"/>
                <a:gd name="T65" fmla="*/ 346 h 1264"/>
                <a:gd name="T66" fmla="*/ 21 w 552"/>
                <a:gd name="T67" fmla="*/ 290 h 1264"/>
                <a:gd name="T68" fmla="*/ 26 w 552"/>
                <a:gd name="T69" fmla="*/ 253 h 1264"/>
                <a:gd name="T70" fmla="*/ 54 w 552"/>
                <a:gd name="T71" fmla="*/ 270 h 1264"/>
                <a:gd name="T72" fmla="*/ 64 w 552"/>
                <a:gd name="T73" fmla="*/ 243 h 1264"/>
                <a:gd name="T74" fmla="*/ 116 w 552"/>
                <a:gd name="T75" fmla="*/ 197 h 1264"/>
                <a:gd name="T76" fmla="*/ 153 w 552"/>
                <a:gd name="T77" fmla="*/ 170 h 1264"/>
                <a:gd name="T78" fmla="*/ 181 w 552"/>
                <a:gd name="T79" fmla="*/ 138 h 1264"/>
                <a:gd name="T80" fmla="*/ 244 w 552"/>
                <a:gd name="T81" fmla="*/ 104 h 1264"/>
                <a:gd name="T82" fmla="*/ 300 w 552"/>
                <a:gd name="T83" fmla="*/ 81 h 1264"/>
                <a:gd name="T84" fmla="*/ 337 w 552"/>
                <a:gd name="T85" fmla="*/ 81 h 1264"/>
                <a:gd name="T86" fmla="*/ 355 w 552"/>
                <a:gd name="T87" fmla="*/ 42 h 1264"/>
                <a:gd name="T88" fmla="*/ 400 w 552"/>
                <a:gd name="T89" fmla="*/ 26 h 1264"/>
                <a:gd name="T90" fmla="*/ 436 w 552"/>
                <a:gd name="T91" fmla="*/ 63 h 1264"/>
                <a:gd name="T92" fmla="*/ 491 w 552"/>
                <a:gd name="T93" fmla="*/ 49 h 1264"/>
                <a:gd name="T94" fmla="*/ 508 w 552"/>
                <a:gd name="T95" fmla="*/ 90 h 1264"/>
                <a:gd name="T96" fmla="*/ 484 w 552"/>
                <a:gd name="T97" fmla="*/ 161 h 1264"/>
                <a:gd name="T98" fmla="*/ 432 w 552"/>
                <a:gd name="T99" fmla="*/ 240 h 1264"/>
                <a:gd name="T100" fmla="*/ 488 w 552"/>
                <a:gd name="T101" fmla="*/ 211 h 1264"/>
                <a:gd name="T102" fmla="*/ 501 w 552"/>
                <a:gd name="T103" fmla="*/ 194 h 1264"/>
                <a:gd name="T104" fmla="*/ 509 w 552"/>
                <a:gd name="T105" fmla="*/ 245 h 1264"/>
                <a:gd name="T106" fmla="*/ 552 w 552"/>
                <a:gd name="T107" fmla="*/ 317 h 1264"/>
                <a:gd name="T108" fmla="*/ 509 w 552"/>
                <a:gd name="T109" fmla="*/ 371 h 1264"/>
                <a:gd name="T110" fmla="*/ 464 w 552"/>
                <a:gd name="T111" fmla="*/ 41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1264">
                  <a:moveTo>
                    <a:pt x="464" y="414"/>
                  </a:moveTo>
                  <a:cubicBezTo>
                    <a:pt x="466" y="421"/>
                    <a:pt x="466" y="421"/>
                    <a:pt x="466" y="421"/>
                  </a:cubicBezTo>
                  <a:cubicBezTo>
                    <a:pt x="469" y="431"/>
                    <a:pt x="469" y="431"/>
                    <a:pt x="469" y="431"/>
                  </a:cubicBezTo>
                  <a:cubicBezTo>
                    <a:pt x="478" y="439"/>
                    <a:pt x="478" y="439"/>
                    <a:pt x="478" y="439"/>
                  </a:cubicBezTo>
                  <a:cubicBezTo>
                    <a:pt x="477" y="457"/>
                    <a:pt x="477" y="457"/>
                    <a:pt x="477" y="457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4" y="483"/>
                    <a:pt x="484" y="483"/>
                    <a:pt x="484" y="483"/>
                  </a:cubicBezTo>
                  <a:cubicBezTo>
                    <a:pt x="485" y="496"/>
                    <a:pt x="485" y="496"/>
                    <a:pt x="485" y="496"/>
                  </a:cubicBezTo>
                  <a:cubicBezTo>
                    <a:pt x="486" y="518"/>
                    <a:pt x="486" y="518"/>
                    <a:pt x="486" y="518"/>
                  </a:cubicBezTo>
                  <a:cubicBezTo>
                    <a:pt x="477" y="519"/>
                    <a:pt x="477" y="519"/>
                    <a:pt x="477" y="519"/>
                  </a:cubicBezTo>
                  <a:cubicBezTo>
                    <a:pt x="471" y="528"/>
                    <a:pt x="471" y="528"/>
                    <a:pt x="471" y="528"/>
                  </a:cubicBezTo>
                  <a:cubicBezTo>
                    <a:pt x="465" y="532"/>
                    <a:pt x="465" y="532"/>
                    <a:pt x="465" y="532"/>
                  </a:cubicBezTo>
                  <a:cubicBezTo>
                    <a:pt x="467" y="542"/>
                    <a:pt x="467" y="542"/>
                    <a:pt x="467" y="542"/>
                  </a:cubicBezTo>
                  <a:cubicBezTo>
                    <a:pt x="471" y="539"/>
                    <a:pt x="471" y="539"/>
                    <a:pt x="471" y="539"/>
                  </a:cubicBezTo>
                  <a:cubicBezTo>
                    <a:pt x="481" y="544"/>
                    <a:pt x="481" y="544"/>
                    <a:pt x="481" y="544"/>
                  </a:cubicBezTo>
                  <a:cubicBezTo>
                    <a:pt x="480" y="553"/>
                    <a:pt x="480" y="553"/>
                    <a:pt x="480" y="553"/>
                  </a:cubicBezTo>
                  <a:cubicBezTo>
                    <a:pt x="483" y="557"/>
                    <a:pt x="483" y="557"/>
                    <a:pt x="483" y="557"/>
                  </a:cubicBezTo>
                  <a:cubicBezTo>
                    <a:pt x="479" y="560"/>
                    <a:pt x="479" y="560"/>
                    <a:pt x="479" y="56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87" y="576"/>
                    <a:pt x="487" y="576"/>
                    <a:pt x="487" y="576"/>
                  </a:cubicBezTo>
                  <a:cubicBezTo>
                    <a:pt x="488" y="591"/>
                    <a:pt x="488" y="591"/>
                    <a:pt x="488" y="591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3" y="614"/>
                    <a:pt x="493" y="614"/>
                    <a:pt x="493" y="614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8" y="632"/>
                    <a:pt x="488" y="632"/>
                    <a:pt x="488" y="632"/>
                  </a:cubicBezTo>
                  <a:cubicBezTo>
                    <a:pt x="487" y="639"/>
                    <a:pt x="487" y="639"/>
                    <a:pt x="487" y="639"/>
                  </a:cubicBezTo>
                  <a:cubicBezTo>
                    <a:pt x="483" y="642"/>
                    <a:pt x="483" y="642"/>
                    <a:pt x="483" y="642"/>
                  </a:cubicBezTo>
                  <a:cubicBezTo>
                    <a:pt x="482" y="653"/>
                    <a:pt x="482" y="653"/>
                    <a:pt x="482" y="653"/>
                  </a:cubicBezTo>
                  <a:cubicBezTo>
                    <a:pt x="487" y="656"/>
                    <a:pt x="487" y="656"/>
                    <a:pt x="487" y="656"/>
                  </a:cubicBezTo>
                  <a:cubicBezTo>
                    <a:pt x="496" y="657"/>
                    <a:pt x="496" y="657"/>
                    <a:pt x="496" y="657"/>
                  </a:cubicBezTo>
                  <a:cubicBezTo>
                    <a:pt x="501" y="653"/>
                    <a:pt x="501" y="653"/>
                    <a:pt x="501" y="653"/>
                  </a:cubicBezTo>
                  <a:cubicBezTo>
                    <a:pt x="506" y="654"/>
                    <a:pt x="506" y="654"/>
                    <a:pt x="506" y="654"/>
                  </a:cubicBezTo>
                  <a:cubicBezTo>
                    <a:pt x="511" y="660"/>
                    <a:pt x="511" y="660"/>
                    <a:pt x="511" y="660"/>
                  </a:cubicBezTo>
                  <a:cubicBezTo>
                    <a:pt x="521" y="658"/>
                    <a:pt x="521" y="658"/>
                    <a:pt x="521" y="658"/>
                  </a:cubicBezTo>
                  <a:cubicBezTo>
                    <a:pt x="528" y="662"/>
                    <a:pt x="528" y="662"/>
                    <a:pt x="528" y="662"/>
                  </a:cubicBezTo>
                  <a:cubicBezTo>
                    <a:pt x="535" y="656"/>
                    <a:pt x="535" y="656"/>
                    <a:pt x="535" y="656"/>
                  </a:cubicBezTo>
                  <a:cubicBezTo>
                    <a:pt x="542" y="658"/>
                    <a:pt x="542" y="658"/>
                    <a:pt x="542" y="658"/>
                  </a:cubicBezTo>
                  <a:cubicBezTo>
                    <a:pt x="542" y="664"/>
                    <a:pt x="542" y="664"/>
                    <a:pt x="542" y="664"/>
                  </a:cubicBezTo>
                  <a:cubicBezTo>
                    <a:pt x="539" y="670"/>
                    <a:pt x="539" y="670"/>
                    <a:pt x="539" y="670"/>
                  </a:cubicBezTo>
                  <a:cubicBezTo>
                    <a:pt x="533" y="674"/>
                    <a:pt x="533" y="674"/>
                    <a:pt x="533" y="674"/>
                  </a:cubicBezTo>
                  <a:cubicBezTo>
                    <a:pt x="527" y="672"/>
                    <a:pt x="527" y="672"/>
                    <a:pt x="527" y="672"/>
                  </a:cubicBezTo>
                  <a:cubicBezTo>
                    <a:pt x="519" y="678"/>
                    <a:pt x="519" y="678"/>
                    <a:pt x="519" y="678"/>
                  </a:cubicBezTo>
                  <a:cubicBezTo>
                    <a:pt x="512" y="680"/>
                    <a:pt x="512" y="680"/>
                    <a:pt x="512" y="680"/>
                  </a:cubicBezTo>
                  <a:cubicBezTo>
                    <a:pt x="506" y="690"/>
                    <a:pt x="506" y="690"/>
                    <a:pt x="506" y="690"/>
                  </a:cubicBezTo>
                  <a:cubicBezTo>
                    <a:pt x="505" y="700"/>
                    <a:pt x="505" y="700"/>
                    <a:pt x="505" y="700"/>
                  </a:cubicBezTo>
                  <a:cubicBezTo>
                    <a:pt x="508" y="711"/>
                    <a:pt x="508" y="711"/>
                    <a:pt x="508" y="711"/>
                  </a:cubicBezTo>
                  <a:cubicBezTo>
                    <a:pt x="504" y="720"/>
                    <a:pt x="504" y="720"/>
                    <a:pt x="504" y="720"/>
                  </a:cubicBezTo>
                  <a:cubicBezTo>
                    <a:pt x="503" y="727"/>
                    <a:pt x="503" y="727"/>
                    <a:pt x="503" y="727"/>
                  </a:cubicBezTo>
                  <a:cubicBezTo>
                    <a:pt x="511" y="738"/>
                    <a:pt x="511" y="738"/>
                    <a:pt x="511" y="738"/>
                  </a:cubicBezTo>
                  <a:cubicBezTo>
                    <a:pt x="517" y="744"/>
                    <a:pt x="517" y="744"/>
                    <a:pt x="517" y="744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15" y="766"/>
                    <a:pt x="515" y="766"/>
                    <a:pt x="515" y="766"/>
                  </a:cubicBezTo>
                  <a:cubicBezTo>
                    <a:pt x="507" y="772"/>
                    <a:pt x="507" y="772"/>
                    <a:pt x="507" y="772"/>
                  </a:cubicBezTo>
                  <a:cubicBezTo>
                    <a:pt x="502" y="775"/>
                    <a:pt x="502" y="775"/>
                    <a:pt x="502" y="775"/>
                  </a:cubicBezTo>
                  <a:cubicBezTo>
                    <a:pt x="500" y="789"/>
                    <a:pt x="500" y="789"/>
                    <a:pt x="500" y="789"/>
                  </a:cubicBezTo>
                  <a:cubicBezTo>
                    <a:pt x="494" y="792"/>
                    <a:pt x="494" y="792"/>
                    <a:pt x="494" y="792"/>
                  </a:cubicBezTo>
                  <a:cubicBezTo>
                    <a:pt x="491" y="802"/>
                    <a:pt x="491" y="802"/>
                    <a:pt x="491" y="802"/>
                  </a:cubicBezTo>
                  <a:cubicBezTo>
                    <a:pt x="481" y="805"/>
                    <a:pt x="481" y="805"/>
                    <a:pt x="481" y="805"/>
                  </a:cubicBezTo>
                  <a:cubicBezTo>
                    <a:pt x="482" y="818"/>
                    <a:pt x="482" y="818"/>
                    <a:pt x="482" y="818"/>
                  </a:cubicBezTo>
                  <a:cubicBezTo>
                    <a:pt x="478" y="822"/>
                    <a:pt x="478" y="822"/>
                    <a:pt x="478" y="822"/>
                  </a:cubicBezTo>
                  <a:cubicBezTo>
                    <a:pt x="475" y="833"/>
                    <a:pt x="475" y="833"/>
                    <a:pt x="475" y="833"/>
                  </a:cubicBezTo>
                  <a:cubicBezTo>
                    <a:pt x="476" y="845"/>
                    <a:pt x="476" y="845"/>
                    <a:pt x="476" y="845"/>
                  </a:cubicBezTo>
                  <a:cubicBezTo>
                    <a:pt x="481" y="848"/>
                    <a:pt x="481" y="848"/>
                    <a:pt x="481" y="848"/>
                  </a:cubicBezTo>
                  <a:cubicBezTo>
                    <a:pt x="489" y="858"/>
                    <a:pt x="489" y="858"/>
                    <a:pt x="489" y="858"/>
                  </a:cubicBezTo>
                  <a:cubicBezTo>
                    <a:pt x="493" y="854"/>
                    <a:pt x="493" y="854"/>
                    <a:pt x="493" y="854"/>
                  </a:cubicBezTo>
                  <a:cubicBezTo>
                    <a:pt x="502" y="859"/>
                    <a:pt x="502" y="859"/>
                    <a:pt x="502" y="859"/>
                  </a:cubicBezTo>
                  <a:cubicBezTo>
                    <a:pt x="501" y="868"/>
                    <a:pt x="501" y="868"/>
                    <a:pt x="501" y="868"/>
                  </a:cubicBezTo>
                  <a:cubicBezTo>
                    <a:pt x="503" y="877"/>
                    <a:pt x="503" y="877"/>
                    <a:pt x="503" y="877"/>
                  </a:cubicBezTo>
                  <a:cubicBezTo>
                    <a:pt x="497" y="875"/>
                    <a:pt x="497" y="875"/>
                    <a:pt x="497" y="875"/>
                  </a:cubicBezTo>
                  <a:cubicBezTo>
                    <a:pt x="492" y="882"/>
                    <a:pt x="492" y="882"/>
                    <a:pt x="492" y="882"/>
                  </a:cubicBezTo>
                  <a:cubicBezTo>
                    <a:pt x="488" y="888"/>
                    <a:pt x="488" y="888"/>
                    <a:pt x="488" y="888"/>
                  </a:cubicBezTo>
                  <a:cubicBezTo>
                    <a:pt x="489" y="894"/>
                    <a:pt x="489" y="894"/>
                    <a:pt x="489" y="894"/>
                  </a:cubicBezTo>
                  <a:cubicBezTo>
                    <a:pt x="498" y="894"/>
                    <a:pt x="498" y="894"/>
                    <a:pt x="498" y="894"/>
                  </a:cubicBezTo>
                  <a:cubicBezTo>
                    <a:pt x="501" y="904"/>
                    <a:pt x="501" y="904"/>
                    <a:pt x="501" y="904"/>
                  </a:cubicBezTo>
                  <a:cubicBezTo>
                    <a:pt x="503" y="912"/>
                    <a:pt x="503" y="912"/>
                    <a:pt x="503" y="912"/>
                  </a:cubicBezTo>
                  <a:cubicBezTo>
                    <a:pt x="498" y="916"/>
                    <a:pt x="498" y="916"/>
                    <a:pt x="498" y="916"/>
                  </a:cubicBezTo>
                  <a:cubicBezTo>
                    <a:pt x="492" y="924"/>
                    <a:pt x="492" y="924"/>
                    <a:pt x="492" y="924"/>
                  </a:cubicBezTo>
                  <a:cubicBezTo>
                    <a:pt x="491" y="931"/>
                    <a:pt x="491" y="931"/>
                    <a:pt x="491" y="931"/>
                  </a:cubicBezTo>
                  <a:cubicBezTo>
                    <a:pt x="488" y="937"/>
                    <a:pt x="488" y="937"/>
                    <a:pt x="488" y="937"/>
                  </a:cubicBezTo>
                  <a:cubicBezTo>
                    <a:pt x="480" y="936"/>
                    <a:pt x="480" y="936"/>
                    <a:pt x="480" y="936"/>
                  </a:cubicBezTo>
                  <a:cubicBezTo>
                    <a:pt x="474" y="929"/>
                    <a:pt x="474" y="929"/>
                    <a:pt x="474" y="929"/>
                  </a:cubicBezTo>
                  <a:cubicBezTo>
                    <a:pt x="464" y="928"/>
                    <a:pt x="464" y="928"/>
                    <a:pt x="464" y="928"/>
                  </a:cubicBezTo>
                  <a:cubicBezTo>
                    <a:pt x="462" y="921"/>
                    <a:pt x="462" y="921"/>
                    <a:pt x="462" y="921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52" y="910"/>
                    <a:pt x="452" y="910"/>
                    <a:pt x="452" y="910"/>
                  </a:cubicBezTo>
                  <a:cubicBezTo>
                    <a:pt x="445" y="908"/>
                    <a:pt x="445" y="908"/>
                    <a:pt x="445" y="908"/>
                  </a:cubicBezTo>
                  <a:cubicBezTo>
                    <a:pt x="435" y="913"/>
                    <a:pt x="435" y="913"/>
                    <a:pt x="435" y="913"/>
                  </a:cubicBezTo>
                  <a:cubicBezTo>
                    <a:pt x="432" y="923"/>
                    <a:pt x="432" y="923"/>
                    <a:pt x="432" y="923"/>
                  </a:cubicBezTo>
                  <a:cubicBezTo>
                    <a:pt x="435" y="935"/>
                    <a:pt x="435" y="935"/>
                    <a:pt x="435" y="935"/>
                  </a:cubicBezTo>
                  <a:cubicBezTo>
                    <a:pt x="427" y="945"/>
                    <a:pt x="427" y="945"/>
                    <a:pt x="427" y="945"/>
                  </a:cubicBezTo>
                  <a:cubicBezTo>
                    <a:pt x="414" y="956"/>
                    <a:pt x="414" y="956"/>
                    <a:pt x="414" y="956"/>
                  </a:cubicBezTo>
                  <a:cubicBezTo>
                    <a:pt x="404" y="966"/>
                    <a:pt x="404" y="966"/>
                    <a:pt x="404" y="966"/>
                  </a:cubicBezTo>
                  <a:cubicBezTo>
                    <a:pt x="400" y="978"/>
                    <a:pt x="400" y="978"/>
                    <a:pt x="400" y="978"/>
                  </a:cubicBezTo>
                  <a:cubicBezTo>
                    <a:pt x="395" y="987"/>
                    <a:pt x="395" y="987"/>
                    <a:pt x="395" y="987"/>
                  </a:cubicBezTo>
                  <a:cubicBezTo>
                    <a:pt x="402" y="996"/>
                    <a:pt x="402" y="996"/>
                    <a:pt x="402" y="996"/>
                  </a:cubicBezTo>
                  <a:cubicBezTo>
                    <a:pt x="394" y="1000"/>
                    <a:pt x="394" y="1000"/>
                    <a:pt x="394" y="1000"/>
                  </a:cubicBezTo>
                  <a:cubicBezTo>
                    <a:pt x="384" y="992"/>
                    <a:pt x="384" y="992"/>
                    <a:pt x="384" y="992"/>
                  </a:cubicBezTo>
                  <a:cubicBezTo>
                    <a:pt x="380" y="979"/>
                    <a:pt x="380" y="979"/>
                    <a:pt x="380" y="979"/>
                  </a:cubicBezTo>
                  <a:cubicBezTo>
                    <a:pt x="372" y="969"/>
                    <a:pt x="372" y="969"/>
                    <a:pt x="372" y="969"/>
                  </a:cubicBezTo>
                  <a:cubicBezTo>
                    <a:pt x="363" y="973"/>
                    <a:pt x="363" y="973"/>
                    <a:pt x="363" y="973"/>
                  </a:cubicBezTo>
                  <a:cubicBezTo>
                    <a:pt x="358" y="984"/>
                    <a:pt x="358" y="984"/>
                    <a:pt x="358" y="984"/>
                  </a:cubicBezTo>
                  <a:cubicBezTo>
                    <a:pt x="344" y="987"/>
                    <a:pt x="344" y="987"/>
                    <a:pt x="344" y="987"/>
                  </a:cubicBezTo>
                  <a:cubicBezTo>
                    <a:pt x="333" y="984"/>
                    <a:pt x="333" y="984"/>
                    <a:pt x="333" y="984"/>
                  </a:cubicBezTo>
                  <a:cubicBezTo>
                    <a:pt x="321" y="986"/>
                    <a:pt x="321" y="986"/>
                    <a:pt x="321" y="986"/>
                  </a:cubicBezTo>
                  <a:cubicBezTo>
                    <a:pt x="319" y="1002"/>
                    <a:pt x="319" y="1002"/>
                    <a:pt x="319" y="1002"/>
                  </a:cubicBezTo>
                  <a:cubicBezTo>
                    <a:pt x="312" y="1008"/>
                    <a:pt x="312" y="1008"/>
                    <a:pt x="312" y="1008"/>
                  </a:cubicBezTo>
                  <a:cubicBezTo>
                    <a:pt x="311" y="1023"/>
                    <a:pt x="311" y="1023"/>
                    <a:pt x="311" y="1023"/>
                  </a:cubicBezTo>
                  <a:cubicBezTo>
                    <a:pt x="317" y="1032"/>
                    <a:pt x="317" y="1032"/>
                    <a:pt x="317" y="1032"/>
                  </a:cubicBezTo>
                  <a:cubicBezTo>
                    <a:pt x="321" y="1045"/>
                    <a:pt x="321" y="1045"/>
                    <a:pt x="321" y="1045"/>
                  </a:cubicBezTo>
                  <a:cubicBezTo>
                    <a:pt x="321" y="1052"/>
                    <a:pt x="321" y="1052"/>
                    <a:pt x="321" y="1052"/>
                  </a:cubicBezTo>
                  <a:cubicBezTo>
                    <a:pt x="312" y="1055"/>
                    <a:pt x="312" y="1055"/>
                    <a:pt x="312" y="1055"/>
                  </a:cubicBezTo>
                  <a:cubicBezTo>
                    <a:pt x="307" y="1065"/>
                    <a:pt x="307" y="1065"/>
                    <a:pt x="307" y="1065"/>
                  </a:cubicBezTo>
                  <a:cubicBezTo>
                    <a:pt x="299" y="1064"/>
                    <a:pt x="299" y="1064"/>
                    <a:pt x="299" y="1064"/>
                  </a:cubicBezTo>
                  <a:cubicBezTo>
                    <a:pt x="296" y="1074"/>
                    <a:pt x="296" y="1074"/>
                    <a:pt x="296" y="1074"/>
                  </a:cubicBezTo>
                  <a:cubicBezTo>
                    <a:pt x="291" y="1082"/>
                    <a:pt x="291" y="1082"/>
                    <a:pt x="291" y="1082"/>
                  </a:cubicBezTo>
                  <a:cubicBezTo>
                    <a:pt x="296" y="1092"/>
                    <a:pt x="296" y="1092"/>
                    <a:pt x="296" y="1092"/>
                  </a:cubicBezTo>
                  <a:cubicBezTo>
                    <a:pt x="295" y="1100"/>
                    <a:pt x="295" y="1100"/>
                    <a:pt x="295" y="1100"/>
                  </a:cubicBezTo>
                  <a:cubicBezTo>
                    <a:pt x="291" y="1103"/>
                    <a:pt x="291" y="1103"/>
                    <a:pt x="291" y="1103"/>
                  </a:cubicBezTo>
                  <a:cubicBezTo>
                    <a:pt x="289" y="1116"/>
                    <a:pt x="289" y="1116"/>
                    <a:pt x="289" y="1116"/>
                  </a:cubicBezTo>
                  <a:cubicBezTo>
                    <a:pt x="291" y="1123"/>
                    <a:pt x="291" y="1123"/>
                    <a:pt x="291" y="1123"/>
                  </a:cubicBezTo>
                  <a:cubicBezTo>
                    <a:pt x="286" y="1129"/>
                    <a:pt x="286" y="1129"/>
                    <a:pt x="286" y="1129"/>
                  </a:cubicBezTo>
                  <a:cubicBezTo>
                    <a:pt x="287" y="1138"/>
                    <a:pt x="287" y="1138"/>
                    <a:pt x="287" y="1138"/>
                  </a:cubicBezTo>
                  <a:cubicBezTo>
                    <a:pt x="271" y="1138"/>
                    <a:pt x="271" y="1138"/>
                    <a:pt x="271" y="1138"/>
                  </a:cubicBezTo>
                  <a:cubicBezTo>
                    <a:pt x="270" y="1144"/>
                    <a:pt x="270" y="1144"/>
                    <a:pt x="270" y="1144"/>
                  </a:cubicBezTo>
                  <a:cubicBezTo>
                    <a:pt x="263" y="1142"/>
                    <a:pt x="263" y="1142"/>
                    <a:pt x="263" y="1142"/>
                  </a:cubicBezTo>
                  <a:cubicBezTo>
                    <a:pt x="260" y="1149"/>
                    <a:pt x="260" y="1149"/>
                    <a:pt x="260" y="1149"/>
                  </a:cubicBezTo>
                  <a:cubicBezTo>
                    <a:pt x="269" y="1157"/>
                    <a:pt x="269" y="1157"/>
                    <a:pt x="269" y="1157"/>
                  </a:cubicBezTo>
                  <a:cubicBezTo>
                    <a:pt x="283" y="1174"/>
                    <a:pt x="283" y="1174"/>
                    <a:pt x="283" y="1174"/>
                  </a:cubicBezTo>
                  <a:cubicBezTo>
                    <a:pt x="290" y="1179"/>
                    <a:pt x="290" y="1179"/>
                    <a:pt x="290" y="1179"/>
                  </a:cubicBezTo>
                  <a:cubicBezTo>
                    <a:pt x="287" y="1186"/>
                    <a:pt x="287" y="1186"/>
                    <a:pt x="287" y="1186"/>
                  </a:cubicBezTo>
                  <a:cubicBezTo>
                    <a:pt x="281" y="1183"/>
                    <a:pt x="281" y="1183"/>
                    <a:pt x="281" y="1183"/>
                  </a:cubicBezTo>
                  <a:cubicBezTo>
                    <a:pt x="276" y="1187"/>
                    <a:pt x="276" y="1187"/>
                    <a:pt x="276" y="1187"/>
                  </a:cubicBezTo>
                  <a:cubicBezTo>
                    <a:pt x="264" y="1185"/>
                    <a:pt x="264" y="1185"/>
                    <a:pt x="264" y="1185"/>
                  </a:cubicBezTo>
                  <a:cubicBezTo>
                    <a:pt x="252" y="1194"/>
                    <a:pt x="252" y="1194"/>
                    <a:pt x="252" y="1194"/>
                  </a:cubicBezTo>
                  <a:cubicBezTo>
                    <a:pt x="238" y="1190"/>
                    <a:pt x="238" y="1190"/>
                    <a:pt x="238" y="1190"/>
                  </a:cubicBezTo>
                  <a:cubicBezTo>
                    <a:pt x="232" y="1195"/>
                    <a:pt x="232" y="1195"/>
                    <a:pt x="232" y="1195"/>
                  </a:cubicBezTo>
                  <a:cubicBezTo>
                    <a:pt x="227" y="1214"/>
                    <a:pt x="227" y="1214"/>
                    <a:pt x="227" y="1214"/>
                  </a:cubicBezTo>
                  <a:cubicBezTo>
                    <a:pt x="214" y="1216"/>
                    <a:pt x="214" y="1216"/>
                    <a:pt x="214" y="1216"/>
                  </a:cubicBezTo>
                  <a:cubicBezTo>
                    <a:pt x="213" y="1225"/>
                    <a:pt x="213" y="1225"/>
                    <a:pt x="213" y="1225"/>
                  </a:cubicBezTo>
                  <a:cubicBezTo>
                    <a:pt x="204" y="1232"/>
                    <a:pt x="204" y="1232"/>
                    <a:pt x="204" y="1232"/>
                  </a:cubicBezTo>
                  <a:cubicBezTo>
                    <a:pt x="202" y="1246"/>
                    <a:pt x="202" y="1246"/>
                    <a:pt x="202" y="1246"/>
                  </a:cubicBezTo>
                  <a:cubicBezTo>
                    <a:pt x="190" y="1248"/>
                    <a:pt x="190" y="1248"/>
                    <a:pt x="190" y="1248"/>
                  </a:cubicBezTo>
                  <a:cubicBezTo>
                    <a:pt x="173" y="1261"/>
                    <a:pt x="173" y="1261"/>
                    <a:pt x="173" y="1261"/>
                  </a:cubicBezTo>
                  <a:cubicBezTo>
                    <a:pt x="161" y="1264"/>
                    <a:pt x="161" y="1264"/>
                    <a:pt x="161" y="1264"/>
                  </a:cubicBezTo>
                  <a:cubicBezTo>
                    <a:pt x="152" y="1263"/>
                    <a:pt x="152" y="1263"/>
                    <a:pt x="152" y="1263"/>
                  </a:cubicBezTo>
                  <a:cubicBezTo>
                    <a:pt x="142" y="1256"/>
                    <a:pt x="142" y="1256"/>
                    <a:pt x="142" y="1256"/>
                  </a:cubicBezTo>
                  <a:cubicBezTo>
                    <a:pt x="130" y="1255"/>
                    <a:pt x="130" y="1255"/>
                    <a:pt x="130" y="1255"/>
                  </a:cubicBezTo>
                  <a:cubicBezTo>
                    <a:pt x="117" y="1249"/>
                    <a:pt x="117" y="1249"/>
                    <a:pt x="117" y="1249"/>
                  </a:cubicBezTo>
                  <a:cubicBezTo>
                    <a:pt x="109" y="1239"/>
                    <a:pt x="109" y="1239"/>
                    <a:pt x="109" y="1239"/>
                  </a:cubicBezTo>
                  <a:cubicBezTo>
                    <a:pt x="114" y="1234"/>
                    <a:pt x="114" y="1234"/>
                    <a:pt x="114" y="1234"/>
                  </a:cubicBezTo>
                  <a:cubicBezTo>
                    <a:pt x="120" y="1222"/>
                    <a:pt x="120" y="1222"/>
                    <a:pt x="120" y="1222"/>
                  </a:cubicBezTo>
                  <a:cubicBezTo>
                    <a:pt x="130" y="1219"/>
                    <a:pt x="130" y="1219"/>
                    <a:pt x="130" y="1219"/>
                  </a:cubicBezTo>
                  <a:cubicBezTo>
                    <a:pt x="140" y="1211"/>
                    <a:pt x="140" y="1211"/>
                    <a:pt x="140" y="1211"/>
                  </a:cubicBezTo>
                  <a:cubicBezTo>
                    <a:pt x="140" y="1199"/>
                    <a:pt x="140" y="1199"/>
                    <a:pt x="140" y="1199"/>
                  </a:cubicBezTo>
                  <a:cubicBezTo>
                    <a:pt x="150" y="1191"/>
                    <a:pt x="150" y="1191"/>
                    <a:pt x="150" y="1191"/>
                  </a:cubicBezTo>
                  <a:cubicBezTo>
                    <a:pt x="154" y="1181"/>
                    <a:pt x="154" y="1181"/>
                    <a:pt x="154" y="1181"/>
                  </a:cubicBezTo>
                  <a:cubicBezTo>
                    <a:pt x="152" y="1171"/>
                    <a:pt x="152" y="1171"/>
                    <a:pt x="152" y="1171"/>
                  </a:cubicBezTo>
                  <a:cubicBezTo>
                    <a:pt x="153" y="1161"/>
                    <a:pt x="153" y="1161"/>
                    <a:pt x="153" y="1161"/>
                  </a:cubicBezTo>
                  <a:cubicBezTo>
                    <a:pt x="143" y="1148"/>
                    <a:pt x="143" y="1148"/>
                    <a:pt x="143" y="1148"/>
                  </a:cubicBezTo>
                  <a:cubicBezTo>
                    <a:pt x="141" y="1135"/>
                    <a:pt x="141" y="1135"/>
                    <a:pt x="141" y="1135"/>
                  </a:cubicBezTo>
                  <a:cubicBezTo>
                    <a:pt x="131" y="1123"/>
                    <a:pt x="131" y="1123"/>
                    <a:pt x="131" y="1123"/>
                  </a:cubicBezTo>
                  <a:cubicBezTo>
                    <a:pt x="136" y="1108"/>
                    <a:pt x="136" y="1108"/>
                    <a:pt x="136" y="1108"/>
                  </a:cubicBezTo>
                  <a:cubicBezTo>
                    <a:pt x="134" y="1101"/>
                    <a:pt x="134" y="1101"/>
                    <a:pt x="134" y="1101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07" y="1100"/>
                    <a:pt x="107" y="1100"/>
                    <a:pt x="107" y="1100"/>
                  </a:cubicBezTo>
                  <a:cubicBezTo>
                    <a:pt x="102" y="1105"/>
                    <a:pt x="102" y="1105"/>
                    <a:pt x="102" y="1105"/>
                  </a:cubicBezTo>
                  <a:cubicBezTo>
                    <a:pt x="91" y="1102"/>
                    <a:pt x="91" y="1102"/>
                    <a:pt x="91" y="1102"/>
                  </a:cubicBezTo>
                  <a:cubicBezTo>
                    <a:pt x="82" y="1089"/>
                    <a:pt x="82" y="1089"/>
                    <a:pt x="82" y="1089"/>
                  </a:cubicBezTo>
                  <a:cubicBezTo>
                    <a:pt x="77" y="1078"/>
                    <a:pt x="77" y="1078"/>
                    <a:pt x="77" y="1078"/>
                  </a:cubicBezTo>
                  <a:cubicBezTo>
                    <a:pt x="88" y="1069"/>
                    <a:pt x="88" y="1069"/>
                    <a:pt x="88" y="1069"/>
                  </a:cubicBezTo>
                  <a:cubicBezTo>
                    <a:pt x="95" y="1067"/>
                    <a:pt x="95" y="1067"/>
                    <a:pt x="95" y="1067"/>
                  </a:cubicBezTo>
                  <a:cubicBezTo>
                    <a:pt x="96" y="1052"/>
                    <a:pt x="96" y="1052"/>
                    <a:pt x="96" y="1052"/>
                  </a:cubicBezTo>
                  <a:cubicBezTo>
                    <a:pt x="91" y="1040"/>
                    <a:pt x="91" y="1040"/>
                    <a:pt x="91" y="1040"/>
                  </a:cubicBezTo>
                  <a:cubicBezTo>
                    <a:pt x="84" y="1036"/>
                    <a:pt x="84" y="1036"/>
                    <a:pt x="84" y="1036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79" y="1023"/>
                    <a:pt x="79" y="1023"/>
                    <a:pt x="79" y="1023"/>
                  </a:cubicBezTo>
                  <a:cubicBezTo>
                    <a:pt x="83" y="1012"/>
                    <a:pt x="83" y="1012"/>
                    <a:pt x="83" y="1012"/>
                  </a:cubicBezTo>
                  <a:cubicBezTo>
                    <a:pt x="85" y="996"/>
                    <a:pt x="85" y="996"/>
                    <a:pt x="85" y="996"/>
                  </a:cubicBezTo>
                  <a:cubicBezTo>
                    <a:pt x="93" y="984"/>
                    <a:pt x="93" y="984"/>
                    <a:pt x="93" y="984"/>
                  </a:cubicBezTo>
                  <a:cubicBezTo>
                    <a:pt x="106" y="979"/>
                    <a:pt x="106" y="979"/>
                    <a:pt x="106" y="979"/>
                  </a:cubicBezTo>
                  <a:cubicBezTo>
                    <a:pt x="106" y="966"/>
                    <a:pt x="106" y="966"/>
                    <a:pt x="106" y="966"/>
                  </a:cubicBezTo>
                  <a:cubicBezTo>
                    <a:pt x="91" y="960"/>
                    <a:pt x="91" y="960"/>
                    <a:pt x="91" y="960"/>
                  </a:cubicBezTo>
                  <a:cubicBezTo>
                    <a:pt x="82" y="959"/>
                    <a:pt x="82" y="959"/>
                    <a:pt x="82" y="959"/>
                  </a:cubicBezTo>
                  <a:cubicBezTo>
                    <a:pt x="80" y="950"/>
                    <a:pt x="80" y="950"/>
                    <a:pt x="80" y="950"/>
                  </a:cubicBezTo>
                  <a:cubicBezTo>
                    <a:pt x="74" y="936"/>
                    <a:pt x="74" y="936"/>
                    <a:pt x="74" y="936"/>
                  </a:cubicBezTo>
                  <a:cubicBezTo>
                    <a:pt x="80" y="923"/>
                    <a:pt x="80" y="923"/>
                    <a:pt x="80" y="923"/>
                  </a:cubicBezTo>
                  <a:cubicBezTo>
                    <a:pt x="100" y="906"/>
                    <a:pt x="100" y="906"/>
                    <a:pt x="100" y="906"/>
                  </a:cubicBezTo>
                  <a:cubicBezTo>
                    <a:pt x="95" y="900"/>
                    <a:pt x="95" y="900"/>
                    <a:pt x="95" y="900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77" y="886"/>
                    <a:pt x="77" y="886"/>
                    <a:pt x="77" y="886"/>
                  </a:cubicBezTo>
                  <a:cubicBezTo>
                    <a:pt x="68" y="875"/>
                    <a:pt x="68" y="875"/>
                    <a:pt x="68" y="875"/>
                  </a:cubicBezTo>
                  <a:cubicBezTo>
                    <a:pt x="63" y="864"/>
                    <a:pt x="63" y="864"/>
                    <a:pt x="63" y="864"/>
                  </a:cubicBezTo>
                  <a:cubicBezTo>
                    <a:pt x="50" y="859"/>
                    <a:pt x="50" y="859"/>
                    <a:pt x="50" y="859"/>
                  </a:cubicBezTo>
                  <a:cubicBezTo>
                    <a:pt x="32" y="858"/>
                    <a:pt x="32" y="858"/>
                    <a:pt x="32" y="858"/>
                  </a:cubicBezTo>
                  <a:cubicBezTo>
                    <a:pt x="17" y="860"/>
                    <a:pt x="17" y="860"/>
                    <a:pt x="17" y="860"/>
                  </a:cubicBezTo>
                  <a:cubicBezTo>
                    <a:pt x="6" y="855"/>
                    <a:pt x="6" y="855"/>
                    <a:pt x="6" y="855"/>
                  </a:cubicBezTo>
                  <a:cubicBezTo>
                    <a:pt x="4" y="843"/>
                    <a:pt x="4" y="843"/>
                    <a:pt x="4" y="843"/>
                  </a:cubicBezTo>
                  <a:cubicBezTo>
                    <a:pt x="14" y="835"/>
                    <a:pt x="14" y="835"/>
                    <a:pt x="14" y="835"/>
                  </a:cubicBezTo>
                  <a:cubicBezTo>
                    <a:pt x="6" y="811"/>
                    <a:pt x="6" y="811"/>
                    <a:pt x="6" y="811"/>
                  </a:cubicBezTo>
                  <a:cubicBezTo>
                    <a:pt x="20" y="800"/>
                    <a:pt x="20" y="800"/>
                    <a:pt x="20" y="800"/>
                  </a:cubicBezTo>
                  <a:cubicBezTo>
                    <a:pt x="40" y="794"/>
                    <a:pt x="40" y="794"/>
                    <a:pt x="40" y="794"/>
                  </a:cubicBezTo>
                  <a:cubicBezTo>
                    <a:pt x="50" y="781"/>
                    <a:pt x="50" y="781"/>
                    <a:pt x="50" y="781"/>
                  </a:cubicBezTo>
                  <a:cubicBezTo>
                    <a:pt x="35" y="773"/>
                    <a:pt x="35" y="773"/>
                    <a:pt x="35" y="773"/>
                  </a:cubicBezTo>
                  <a:cubicBezTo>
                    <a:pt x="22" y="762"/>
                    <a:pt x="22" y="762"/>
                    <a:pt x="22" y="762"/>
                  </a:cubicBezTo>
                  <a:cubicBezTo>
                    <a:pt x="24" y="746"/>
                    <a:pt x="24" y="746"/>
                    <a:pt x="24" y="746"/>
                  </a:cubicBezTo>
                  <a:cubicBezTo>
                    <a:pt x="38" y="734"/>
                    <a:pt x="38" y="734"/>
                    <a:pt x="38" y="734"/>
                  </a:cubicBezTo>
                  <a:cubicBezTo>
                    <a:pt x="43" y="730"/>
                    <a:pt x="43" y="730"/>
                    <a:pt x="43" y="730"/>
                  </a:cubicBezTo>
                  <a:cubicBezTo>
                    <a:pt x="46" y="718"/>
                    <a:pt x="46" y="718"/>
                    <a:pt x="46" y="718"/>
                  </a:cubicBezTo>
                  <a:cubicBezTo>
                    <a:pt x="54" y="711"/>
                    <a:pt x="54" y="711"/>
                    <a:pt x="54" y="711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49" y="685"/>
                    <a:pt x="49" y="685"/>
                    <a:pt x="49" y="685"/>
                  </a:cubicBezTo>
                  <a:cubicBezTo>
                    <a:pt x="55" y="675"/>
                    <a:pt x="55" y="675"/>
                    <a:pt x="55" y="675"/>
                  </a:cubicBezTo>
                  <a:cubicBezTo>
                    <a:pt x="64" y="666"/>
                    <a:pt x="64" y="666"/>
                    <a:pt x="64" y="666"/>
                  </a:cubicBezTo>
                  <a:cubicBezTo>
                    <a:pt x="73" y="659"/>
                    <a:pt x="73" y="659"/>
                    <a:pt x="73" y="659"/>
                  </a:cubicBezTo>
                  <a:cubicBezTo>
                    <a:pt x="70" y="650"/>
                    <a:pt x="70" y="650"/>
                    <a:pt x="70" y="650"/>
                  </a:cubicBezTo>
                  <a:cubicBezTo>
                    <a:pt x="73" y="639"/>
                    <a:pt x="73" y="639"/>
                    <a:pt x="73" y="639"/>
                  </a:cubicBezTo>
                  <a:cubicBezTo>
                    <a:pt x="72" y="626"/>
                    <a:pt x="72" y="626"/>
                    <a:pt x="72" y="626"/>
                  </a:cubicBezTo>
                  <a:cubicBezTo>
                    <a:pt x="65" y="631"/>
                    <a:pt x="65" y="631"/>
                    <a:pt x="65" y="631"/>
                  </a:cubicBezTo>
                  <a:cubicBezTo>
                    <a:pt x="60" y="624"/>
                    <a:pt x="60" y="624"/>
                    <a:pt x="60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46" y="608"/>
                    <a:pt x="46" y="608"/>
                    <a:pt x="46" y="608"/>
                  </a:cubicBezTo>
                  <a:cubicBezTo>
                    <a:pt x="52" y="604"/>
                    <a:pt x="52" y="604"/>
                    <a:pt x="52" y="604"/>
                  </a:cubicBezTo>
                  <a:cubicBezTo>
                    <a:pt x="52" y="591"/>
                    <a:pt x="52" y="591"/>
                    <a:pt x="52" y="591"/>
                  </a:cubicBezTo>
                  <a:cubicBezTo>
                    <a:pt x="49" y="581"/>
                    <a:pt x="49" y="581"/>
                    <a:pt x="49" y="581"/>
                  </a:cubicBezTo>
                  <a:cubicBezTo>
                    <a:pt x="43" y="573"/>
                    <a:pt x="43" y="573"/>
                    <a:pt x="43" y="573"/>
                  </a:cubicBezTo>
                  <a:cubicBezTo>
                    <a:pt x="36" y="573"/>
                    <a:pt x="36" y="573"/>
                    <a:pt x="36" y="573"/>
                  </a:cubicBezTo>
                  <a:cubicBezTo>
                    <a:pt x="31" y="561"/>
                    <a:pt x="31" y="561"/>
                    <a:pt x="31" y="561"/>
                  </a:cubicBezTo>
                  <a:cubicBezTo>
                    <a:pt x="37" y="558"/>
                    <a:pt x="37" y="558"/>
                    <a:pt x="37" y="558"/>
                  </a:cubicBezTo>
                  <a:cubicBezTo>
                    <a:pt x="38" y="548"/>
                    <a:pt x="38" y="548"/>
                    <a:pt x="38" y="548"/>
                  </a:cubicBezTo>
                  <a:cubicBezTo>
                    <a:pt x="35" y="541"/>
                    <a:pt x="35" y="541"/>
                    <a:pt x="35" y="541"/>
                  </a:cubicBezTo>
                  <a:cubicBezTo>
                    <a:pt x="35" y="536"/>
                    <a:pt x="35" y="536"/>
                    <a:pt x="35" y="536"/>
                  </a:cubicBezTo>
                  <a:cubicBezTo>
                    <a:pt x="43" y="529"/>
                    <a:pt x="43" y="529"/>
                    <a:pt x="43" y="529"/>
                  </a:cubicBezTo>
                  <a:cubicBezTo>
                    <a:pt x="40" y="519"/>
                    <a:pt x="40" y="519"/>
                    <a:pt x="40" y="519"/>
                  </a:cubicBezTo>
                  <a:cubicBezTo>
                    <a:pt x="28" y="511"/>
                    <a:pt x="28" y="511"/>
                    <a:pt x="28" y="511"/>
                  </a:cubicBezTo>
                  <a:cubicBezTo>
                    <a:pt x="29" y="503"/>
                    <a:pt x="29" y="503"/>
                    <a:pt x="29" y="503"/>
                  </a:cubicBezTo>
                  <a:cubicBezTo>
                    <a:pt x="25" y="498"/>
                    <a:pt x="25" y="498"/>
                    <a:pt x="25" y="498"/>
                  </a:cubicBezTo>
                  <a:cubicBezTo>
                    <a:pt x="30" y="490"/>
                    <a:pt x="30" y="490"/>
                    <a:pt x="30" y="49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25" y="474"/>
                    <a:pt x="25" y="474"/>
                    <a:pt x="25" y="474"/>
                  </a:cubicBezTo>
                  <a:cubicBezTo>
                    <a:pt x="26" y="466"/>
                    <a:pt x="26" y="466"/>
                    <a:pt x="26" y="466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6" y="462"/>
                    <a:pt x="36" y="462"/>
                    <a:pt x="36" y="462"/>
                  </a:cubicBezTo>
                  <a:cubicBezTo>
                    <a:pt x="43" y="456"/>
                    <a:pt x="43" y="456"/>
                    <a:pt x="43" y="456"/>
                  </a:cubicBezTo>
                  <a:cubicBezTo>
                    <a:pt x="48" y="446"/>
                    <a:pt x="48" y="446"/>
                    <a:pt x="48" y="446"/>
                  </a:cubicBezTo>
                  <a:cubicBezTo>
                    <a:pt x="44" y="438"/>
                    <a:pt x="44" y="438"/>
                    <a:pt x="44" y="438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52" y="431"/>
                    <a:pt x="52" y="431"/>
                    <a:pt x="52" y="431"/>
                  </a:cubicBezTo>
                  <a:cubicBezTo>
                    <a:pt x="48" y="417"/>
                    <a:pt x="48" y="417"/>
                    <a:pt x="48" y="417"/>
                  </a:cubicBezTo>
                  <a:cubicBezTo>
                    <a:pt x="49" y="409"/>
                    <a:pt x="49" y="409"/>
                    <a:pt x="49" y="409"/>
                  </a:cubicBezTo>
                  <a:cubicBezTo>
                    <a:pt x="41" y="406"/>
                    <a:pt x="41" y="406"/>
                    <a:pt x="41" y="406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2" y="396"/>
                    <a:pt x="36" y="401"/>
                    <a:pt x="35" y="401"/>
                  </a:cubicBezTo>
                  <a:cubicBezTo>
                    <a:pt x="34" y="402"/>
                    <a:pt x="32" y="398"/>
                    <a:pt x="32" y="398"/>
                  </a:cubicBezTo>
                  <a:cubicBezTo>
                    <a:pt x="25" y="403"/>
                    <a:pt x="25" y="403"/>
                    <a:pt x="25" y="403"/>
                  </a:cubicBezTo>
                  <a:cubicBezTo>
                    <a:pt x="22" y="399"/>
                    <a:pt x="22" y="399"/>
                    <a:pt x="22" y="399"/>
                  </a:cubicBezTo>
                  <a:cubicBezTo>
                    <a:pt x="21" y="392"/>
                    <a:pt x="21" y="392"/>
                    <a:pt x="21" y="392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11" y="353"/>
                    <a:pt x="11" y="353"/>
                    <a:pt x="11" y="353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36" y="341"/>
                    <a:pt x="36" y="341"/>
                    <a:pt x="36" y="341"/>
                  </a:cubicBezTo>
                  <a:cubicBezTo>
                    <a:pt x="38" y="322"/>
                    <a:pt x="38" y="322"/>
                    <a:pt x="38" y="322"/>
                  </a:cubicBezTo>
                  <a:cubicBezTo>
                    <a:pt x="40" y="309"/>
                    <a:pt x="40" y="309"/>
                    <a:pt x="40" y="309"/>
                  </a:cubicBezTo>
                  <a:cubicBezTo>
                    <a:pt x="29" y="302"/>
                    <a:pt x="29" y="302"/>
                    <a:pt x="29" y="302"/>
                  </a:cubicBezTo>
                  <a:cubicBezTo>
                    <a:pt x="26" y="294"/>
                    <a:pt x="26" y="294"/>
                    <a:pt x="26" y="294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30" y="283"/>
                    <a:pt x="30" y="283"/>
                    <a:pt x="30" y="283"/>
                  </a:cubicBezTo>
                  <a:cubicBezTo>
                    <a:pt x="40" y="282"/>
                    <a:pt x="40" y="282"/>
                    <a:pt x="40" y="282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9" y="242"/>
                    <a:pt x="39" y="242"/>
                    <a:pt x="39" y="242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80" y="261"/>
                    <a:pt x="80" y="261"/>
                    <a:pt x="80" y="261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58" y="176"/>
                    <a:pt x="158" y="176"/>
                    <a:pt x="158" y="176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3" y="170"/>
                    <a:pt x="155" y="168"/>
                    <a:pt x="160" y="164"/>
                  </a:cubicBezTo>
                  <a:cubicBezTo>
                    <a:pt x="164" y="160"/>
                    <a:pt x="164" y="169"/>
                    <a:pt x="164" y="169"/>
                  </a:cubicBezTo>
                  <a:cubicBezTo>
                    <a:pt x="170" y="168"/>
                    <a:pt x="170" y="168"/>
                    <a:pt x="170" y="168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66" y="151"/>
                    <a:pt x="166" y="151"/>
                    <a:pt x="166" y="151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29"/>
                    <a:pt x="173" y="129"/>
                    <a:pt x="173" y="129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12" y="115"/>
                    <a:pt x="212" y="115"/>
                    <a:pt x="212" y="115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44" y="104"/>
                    <a:pt x="244" y="104"/>
                    <a:pt x="244" y="104"/>
                  </a:cubicBezTo>
                  <a:cubicBezTo>
                    <a:pt x="260" y="102"/>
                    <a:pt x="260" y="102"/>
                    <a:pt x="260" y="102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60" y="89"/>
                    <a:pt x="260" y="89"/>
                    <a:pt x="260" y="89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0" y="85"/>
                    <a:pt x="320" y="85"/>
                    <a:pt x="320" y="85"/>
                  </a:cubicBezTo>
                  <a:cubicBezTo>
                    <a:pt x="331" y="84"/>
                    <a:pt x="331" y="84"/>
                    <a:pt x="331" y="84"/>
                  </a:cubicBezTo>
                  <a:cubicBezTo>
                    <a:pt x="342" y="88"/>
                    <a:pt x="342" y="88"/>
                    <a:pt x="342" y="88"/>
                  </a:cubicBezTo>
                  <a:cubicBezTo>
                    <a:pt x="337" y="81"/>
                    <a:pt x="337" y="81"/>
                    <a:pt x="337" y="81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54" y="68"/>
                    <a:pt x="354" y="68"/>
                    <a:pt x="354" y="68"/>
                  </a:cubicBezTo>
                  <a:cubicBezTo>
                    <a:pt x="358" y="68"/>
                    <a:pt x="358" y="68"/>
                    <a:pt x="358" y="68"/>
                  </a:cubicBezTo>
                  <a:cubicBezTo>
                    <a:pt x="358" y="59"/>
                    <a:pt x="358" y="59"/>
                    <a:pt x="358" y="59"/>
                  </a:cubicBezTo>
                  <a:cubicBezTo>
                    <a:pt x="354" y="55"/>
                    <a:pt x="354" y="55"/>
                    <a:pt x="354" y="55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69" y="14"/>
                    <a:pt x="369" y="14"/>
                    <a:pt x="369" y="14"/>
                  </a:cubicBezTo>
                  <a:cubicBezTo>
                    <a:pt x="380" y="8"/>
                    <a:pt x="380" y="8"/>
                    <a:pt x="380" y="8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9" y="19"/>
                    <a:pt x="409" y="19"/>
                    <a:pt x="409" y="19"/>
                  </a:cubicBezTo>
                  <a:cubicBezTo>
                    <a:pt x="400" y="26"/>
                    <a:pt x="400" y="26"/>
                    <a:pt x="400" y="26"/>
                  </a:cubicBezTo>
                  <a:cubicBezTo>
                    <a:pt x="392" y="35"/>
                    <a:pt x="392" y="35"/>
                    <a:pt x="392" y="35"/>
                  </a:cubicBezTo>
                  <a:cubicBezTo>
                    <a:pt x="409" y="38"/>
                    <a:pt x="409" y="38"/>
                    <a:pt x="409" y="38"/>
                  </a:cubicBezTo>
                  <a:cubicBezTo>
                    <a:pt x="413" y="35"/>
                    <a:pt x="413" y="35"/>
                    <a:pt x="413" y="35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30" y="44"/>
                    <a:pt x="430" y="44"/>
                    <a:pt x="430" y="44"/>
                  </a:cubicBezTo>
                  <a:cubicBezTo>
                    <a:pt x="422" y="51"/>
                    <a:pt x="422" y="51"/>
                    <a:pt x="422" y="51"/>
                  </a:cubicBezTo>
                  <a:cubicBezTo>
                    <a:pt x="422" y="51"/>
                    <a:pt x="421" y="58"/>
                    <a:pt x="424" y="58"/>
                  </a:cubicBezTo>
                  <a:cubicBezTo>
                    <a:pt x="428" y="58"/>
                    <a:pt x="436" y="63"/>
                    <a:pt x="436" y="63"/>
                  </a:cubicBezTo>
                  <a:cubicBezTo>
                    <a:pt x="440" y="54"/>
                    <a:pt x="440" y="54"/>
                    <a:pt x="440" y="54"/>
                  </a:cubicBezTo>
                  <a:cubicBezTo>
                    <a:pt x="435" y="49"/>
                    <a:pt x="435" y="49"/>
                    <a:pt x="435" y="49"/>
                  </a:cubicBezTo>
                  <a:cubicBezTo>
                    <a:pt x="448" y="44"/>
                    <a:pt x="448" y="44"/>
                    <a:pt x="448" y="44"/>
                  </a:cubicBezTo>
                  <a:cubicBezTo>
                    <a:pt x="459" y="45"/>
                    <a:pt x="459" y="45"/>
                    <a:pt x="459" y="45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501" y="66"/>
                    <a:pt x="501" y="66"/>
                    <a:pt x="501" y="66"/>
                  </a:cubicBezTo>
                  <a:cubicBezTo>
                    <a:pt x="506" y="62"/>
                    <a:pt x="506" y="62"/>
                    <a:pt x="506" y="62"/>
                  </a:cubicBezTo>
                  <a:cubicBezTo>
                    <a:pt x="511" y="69"/>
                    <a:pt x="511" y="69"/>
                    <a:pt x="511" y="69"/>
                  </a:cubicBezTo>
                  <a:cubicBezTo>
                    <a:pt x="517" y="77"/>
                    <a:pt x="517" y="77"/>
                    <a:pt x="517" y="77"/>
                  </a:cubicBezTo>
                  <a:cubicBezTo>
                    <a:pt x="515" y="88"/>
                    <a:pt x="515" y="88"/>
                    <a:pt x="515" y="88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24" y="109"/>
                    <a:pt x="524" y="109"/>
                    <a:pt x="524" y="109"/>
                  </a:cubicBezTo>
                  <a:cubicBezTo>
                    <a:pt x="517" y="115"/>
                    <a:pt x="517" y="115"/>
                    <a:pt x="517" y="115"/>
                  </a:cubicBezTo>
                  <a:cubicBezTo>
                    <a:pt x="516" y="126"/>
                    <a:pt x="516" y="126"/>
                    <a:pt x="516" y="126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3" y="143"/>
                    <a:pt x="503" y="143"/>
                    <a:pt x="503" y="143"/>
                  </a:cubicBezTo>
                  <a:cubicBezTo>
                    <a:pt x="496" y="149"/>
                    <a:pt x="496" y="149"/>
                    <a:pt x="496" y="149"/>
                  </a:cubicBezTo>
                  <a:cubicBezTo>
                    <a:pt x="484" y="161"/>
                    <a:pt x="484" y="161"/>
                    <a:pt x="484" y="161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78" y="181"/>
                    <a:pt x="478" y="181"/>
                    <a:pt x="478" y="181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64" y="205"/>
                    <a:pt x="464" y="205"/>
                    <a:pt x="464" y="205"/>
                  </a:cubicBezTo>
                  <a:cubicBezTo>
                    <a:pt x="451" y="207"/>
                    <a:pt x="451" y="207"/>
                    <a:pt x="451" y="207"/>
                  </a:cubicBezTo>
                  <a:cubicBezTo>
                    <a:pt x="445" y="219"/>
                    <a:pt x="445" y="219"/>
                    <a:pt x="445" y="219"/>
                  </a:cubicBezTo>
                  <a:cubicBezTo>
                    <a:pt x="435" y="227"/>
                    <a:pt x="435" y="227"/>
                    <a:pt x="435" y="227"/>
                  </a:cubicBezTo>
                  <a:cubicBezTo>
                    <a:pt x="432" y="240"/>
                    <a:pt x="432" y="240"/>
                    <a:pt x="432" y="240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38" y="247"/>
                    <a:pt x="438" y="247"/>
                    <a:pt x="438" y="247"/>
                  </a:cubicBezTo>
                  <a:cubicBezTo>
                    <a:pt x="437" y="236"/>
                    <a:pt x="437" y="236"/>
                    <a:pt x="437" y="236"/>
                  </a:cubicBezTo>
                  <a:cubicBezTo>
                    <a:pt x="448" y="231"/>
                    <a:pt x="448" y="231"/>
                    <a:pt x="448" y="231"/>
                  </a:cubicBezTo>
                  <a:cubicBezTo>
                    <a:pt x="448" y="231"/>
                    <a:pt x="457" y="229"/>
                    <a:pt x="462" y="229"/>
                  </a:cubicBezTo>
                  <a:cubicBezTo>
                    <a:pt x="467" y="230"/>
                    <a:pt x="469" y="220"/>
                    <a:pt x="469" y="220"/>
                  </a:cubicBezTo>
                  <a:cubicBezTo>
                    <a:pt x="479" y="214"/>
                    <a:pt x="479" y="214"/>
                    <a:pt x="479" y="214"/>
                  </a:cubicBezTo>
                  <a:cubicBezTo>
                    <a:pt x="488" y="211"/>
                    <a:pt x="488" y="211"/>
                    <a:pt x="488" y="211"/>
                  </a:cubicBezTo>
                  <a:cubicBezTo>
                    <a:pt x="495" y="202"/>
                    <a:pt x="495" y="202"/>
                    <a:pt x="495" y="202"/>
                  </a:cubicBezTo>
                  <a:cubicBezTo>
                    <a:pt x="491" y="197"/>
                    <a:pt x="491" y="197"/>
                    <a:pt x="491" y="197"/>
                  </a:cubicBezTo>
                  <a:cubicBezTo>
                    <a:pt x="485" y="196"/>
                    <a:pt x="485" y="196"/>
                    <a:pt x="485" y="196"/>
                  </a:cubicBezTo>
                  <a:cubicBezTo>
                    <a:pt x="486" y="192"/>
                    <a:pt x="486" y="192"/>
                    <a:pt x="486" y="192"/>
                  </a:cubicBezTo>
                  <a:cubicBezTo>
                    <a:pt x="486" y="183"/>
                    <a:pt x="486" y="183"/>
                    <a:pt x="486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501" y="184"/>
                    <a:pt x="501" y="184"/>
                    <a:pt x="501" y="184"/>
                  </a:cubicBezTo>
                  <a:cubicBezTo>
                    <a:pt x="501" y="194"/>
                    <a:pt x="501" y="194"/>
                    <a:pt x="501" y="194"/>
                  </a:cubicBezTo>
                  <a:cubicBezTo>
                    <a:pt x="505" y="198"/>
                    <a:pt x="505" y="198"/>
                    <a:pt x="505" y="198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499" y="206"/>
                    <a:pt x="499" y="206"/>
                    <a:pt x="499" y="206"/>
                  </a:cubicBezTo>
                  <a:cubicBezTo>
                    <a:pt x="501" y="213"/>
                    <a:pt x="501" y="213"/>
                    <a:pt x="501" y="213"/>
                  </a:cubicBezTo>
                  <a:cubicBezTo>
                    <a:pt x="505" y="221"/>
                    <a:pt x="505" y="221"/>
                    <a:pt x="505" y="221"/>
                  </a:cubicBezTo>
                  <a:cubicBezTo>
                    <a:pt x="509" y="226"/>
                    <a:pt x="509" y="226"/>
                    <a:pt x="509" y="226"/>
                  </a:cubicBezTo>
                  <a:cubicBezTo>
                    <a:pt x="506" y="237"/>
                    <a:pt x="506" y="237"/>
                    <a:pt x="506" y="237"/>
                  </a:cubicBezTo>
                  <a:cubicBezTo>
                    <a:pt x="509" y="245"/>
                    <a:pt x="509" y="245"/>
                    <a:pt x="509" y="245"/>
                  </a:cubicBezTo>
                  <a:cubicBezTo>
                    <a:pt x="520" y="250"/>
                    <a:pt x="520" y="250"/>
                    <a:pt x="520" y="250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8" y="290"/>
                    <a:pt x="538" y="290"/>
                    <a:pt x="538" y="290"/>
                  </a:cubicBezTo>
                  <a:cubicBezTo>
                    <a:pt x="544" y="305"/>
                    <a:pt x="544" y="305"/>
                    <a:pt x="544" y="305"/>
                  </a:cubicBezTo>
                  <a:cubicBezTo>
                    <a:pt x="552" y="306"/>
                    <a:pt x="552" y="306"/>
                    <a:pt x="552" y="306"/>
                  </a:cubicBezTo>
                  <a:cubicBezTo>
                    <a:pt x="552" y="317"/>
                    <a:pt x="552" y="317"/>
                    <a:pt x="552" y="317"/>
                  </a:cubicBezTo>
                  <a:cubicBezTo>
                    <a:pt x="547" y="317"/>
                    <a:pt x="547" y="317"/>
                    <a:pt x="547" y="317"/>
                  </a:cubicBezTo>
                  <a:cubicBezTo>
                    <a:pt x="544" y="324"/>
                    <a:pt x="544" y="324"/>
                    <a:pt x="544" y="324"/>
                  </a:cubicBezTo>
                  <a:cubicBezTo>
                    <a:pt x="533" y="333"/>
                    <a:pt x="533" y="333"/>
                    <a:pt x="533" y="333"/>
                  </a:cubicBezTo>
                  <a:cubicBezTo>
                    <a:pt x="523" y="339"/>
                    <a:pt x="523" y="339"/>
                    <a:pt x="523" y="339"/>
                  </a:cubicBezTo>
                  <a:cubicBezTo>
                    <a:pt x="522" y="350"/>
                    <a:pt x="522" y="350"/>
                    <a:pt x="522" y="350"/>
                  </a:cubicBezTo>
                  <a:cubicBezTo>
                    <a:pt x="521" y="358"/>
                    <a:pt x="521" y="358"/>
                    <a:pt x="521" y="358"/>
                  </a:cubicBezTo>
                  <a:cubicBezTo>
                    <a:pt x="513" y="360"/>
                    <a:pt x="513" y="360"/>
                    <a:pt x="513" y="360"/>
                  </a:cubicBezTo>
                  <a:cubicBezTo>
                    <a:pt x="509" y="371"/>
                    <a:pt x="509" y="371"/>
                    <a:pt x="509" y="371"/>
                  </a:cubicBezTo>
                  <a:cubicBezTo>
                    <a:pt x="514" y="377"/>
                    <a:pt x="514" y="377"/>
                    <a:pt x="514" y="377"/>
                  </a:cubicBezTo>
                  <a:cubicBezTo>
                    <a:pt x="513" y="386"/>
                    <a:pt x="513" y="386"/>
                    <a:pt x="513" y="386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499" y="389"/>
                    <a:pt x="499" y="389"/>
                    <a:pt x="499" y="389"/>
                  </a:cubicBezTo>
                  <a:cubicBezTo>
                    <a:pt x="490" y="390"/>
                    <a:pt x="490" y="390"/>
                    <a:pt x="490" y="390"/>
                  </a:cubicBezTo>
                  <a:cubicBezTo>
                    <a:pt x="477" y="406"/>
                    <a:pt x="477" y="406"/>
                    <a:pt x="477" y="406"/>
                  </a:cubicBezTo>
                  <a:cubicBezTo>
                    <a:pt x="465" y="409"/>
                    <a:pt x="465" y="409"/>
                    <a:pt x="465" y="409"/>
                  </a:cubicBezTo>
                  <a:cubicBezTo>
                    <a:pt x="464" y="414"/>
                    <a:pt x="464" y="414"/>
                    <a:pt x="464" y="41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Freeform 86">
              <a:extLst>
                <a:ext uri="{FF2B5EF4-FFF2-40B4-BE49-F238E27FC236}">
                  <a16:creationId xmlns:a16="http://schemas.microsoft.com/office/drawing/2014/main" id="{97CC9E7E-2068-5346-B33B-B456C2EC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600" y="5135493"/>
              <a:ext cx="421070" cy="730369"/>
            </a:xfrm>
            <a:custGeom>
              <a:avLst/>
              <a:gdLst>
                <a:gd name="T0" fmla="*/ 238 w 275"/>
                <a:gd name="T1" fmla="*/ 23 h 477"/>
                <a:gd name="T2" fmla="*/ 223 w 275"/>
                <a:gd name="T3" fmla="*/ 6 h 477"/>
                <a:gd name="T4" fmla="*/ 184 w 275"/>
                <a:gd name="T5" fmla="*/ 15 h 477"/>
                <a:gd name="T6" fmla="*/ 136 w 275"/>
                <a:gd name="T7" fmla="*/ 15 h 477"/>
                <a:gd name="T8" fmla="*/ 67 w 275"/>
                <a:gd name="T9" fmla="*/ 43 h 477"/>
                <a:gd name="T10" fmla="*/ 2 w 275"/>
                <a:gd name="T11" fmla="*/ 47 h 477"/>
                <a:gd name="T12" fmla="*/ 6 w 275"/>
                <a:gd name="T13" fmla="*/ 106 h 477"/>
                <a:gd name="T14" fmla="*/ 0 w 275"/>
                <a:gd name="T15" fmla="*/ 191 h 477"/>
                <a:gd name="T16" fmla="*/ 23 w 275"/>
                <a:gd name="T17" fmla="*/ 245 h 477"/>
                <a:gd name="T18" fmla="*/ 56 w 275"/>
                <a:gd name="T19" fmla="*/ 277 h 477"/>
                <a:gd name="T20" fmla="*/ 71 w 275"/>
                <a:gd name="T21" fmla="*/ 314 h 477"/>
                <a:gd name="T22" fmla="*/ 106 w 275"/>
                <a:gd name="T23" fmla="*/ 329 h 477"/>
                <a:gd name="T24" fmla="*/ 86 w 275"/>
                <a:gd name="T25" fmla="*/ 353 h 477"/>
                <a:gd name="T26" fmla="*/ 93 w 275"/>
                <a:gd name="T27" fmla="*/ 394 h 477"/>
                <a:gd name="T28" fmla="*/ 119 w 275"/>
                <a:gd name="T29" fmla="*/ 438 h 477"/>
                <a:gd name="T30" fmla="*/ 162 w 275"/>
                <a:gd name="T31" fmla="*/ 453 h 477"/>
                <a:gd name="T32" fmla="*/ 173 w 275"/>
                <a:gd name="T33" fmla="*/ 475 h 477"/>
                <a:gd name="T34" fmla="*/ 190 w 275"/>
                <a:gd name="T35" fmla="*/ 457 h 477"/>
                <a:gd name="T36" fmla="*/ 232 w 275"/>
                <a:gd name="T37" fmla="*/ 425 h 477"/>
                <a:gd name="T38" fmla="*/ 216 w 275"/>
                <a:gd name="T39" fmla="*/ 397 h 477"/>
                <a:gd name="T40" fmla="*/ 229 w 275"/>
                <a:gd name="T41" fmla="*/ 377 h 477"/>
                <a:gd name="T42" fmla="*/ 210 w 275"/>
                <a:gd name="T43" fmla="*/ 347 h 477"/>
                <a:gd name="T44" fmla="*/ 236 w 275"/>
                <a:gd name="T45" fmla="*/ 292 h 477"/>
                <a:gd name="T46" fmla="*/ 247 w 275"/>
                <a:gd name="T47" fmla="*/ 277 h 477"/>
                <a:gd name="T48" fmla="*/ 227 w 275"/>
                <a:gd name="T49" fmla="*/ 256 h 477"/>
                <a:gd name="T50" fmla="*/ 197 w 275"/>
                <a:gd name="T51" fmla="*/ 249 h 477"/>
                <a:gd name="T52" fmla="*/ 223 w 275"/>
                <a:gd name="T53" fmla="*/ 225 h 477"/>
                <a:gd name="T54" fmla="*/ 221 w 275"/>
                <a:gd name="T55" fmla="*/ 182 h 477"/>
                <a:gd name="T56" fmla="*/ 234 w 275"/>
                <a:gd name="T57" fmla="*/ 143 h 477"/>
                <a:gd name="T58" fmla="*/ 273 w 275"/>
                <a:gd name="T59" fmla="*/ 119 h 477"/>
                <a:gd name="T60" fmla="*/ 264 w 275"/>
                <a:gd name="T61" fmla="*/ 60 h 477"/>
                <a:gd name="T62" fmla="*/ 240 w 275"/>
                <a:gd name="T63" fmla="*/ 4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5" h="477">
                  <a:moveTo>
                    <a:pt x="240" y="43"/>
                  </a:moveTo>
                  <a:lnTo>
                    <a:pt x="238" y="23"/>
                  </a:lnTo>
                  <a:lnTo>
                    <a:pt x="247" y="0"/>
                  </a:lnTo>
                  <a:lnTo>
                    <a:pt x="223" y="6"/>
                  </a:lnTo>
                  <a:lnTo>
                    <a:pt x="197" y="28"/>
                  </a:lnTo>
                  <a:lnTo>
                    <a:pt x="184" y="15"/>
                  </a:lnTo>
                  <a:lnTo>
                    <a:pt x="158" y="26"/>
                  </a:lnTo>
                  <a:lnTo>
                    <a:pt x="136" y="15"/>
                  </a:lnTo>
                  <a:lnTo>
                    <a:pt x="112" y="10"/>
                  </a:lnTo>
                  <a:lnTo>
                    <a:pt x="67" y="43"/>
                  </a:lnTo>
                  <a:lnTo>
                    <a:pt x="26" y="39"/>
                  </a:lnTo>
                  <a:lnTo>
                    <a:pt x="2" y="47"/>
                  </a:lnTo>
                  <a:lnTo>
                    <a:pt x="0" y="86"/>
                  </a:lnTo>
                  <a:lnTo>
                    <a:pt x="6" y="106"/>
                  </a:lnTo>
                  <a:lnTo>
                    <a:pt x="8" y="141"/>
                  </a:lnTo>
                  <a:lnTo>
                    <a:pt x="0" y="191"/>
                  </a:lnTo>
                  <a:lnTo>
                    <a:pt x="13" y="214"/>
                  </a:lnTo>
                  <a:lnTo>
                    <a:pt x="23" y="245"/>
                  </a:lnTo>
                  <a:lnTo>
                    <a:pt x="45" y="247"/>
                  </a:lnTo>
                  <a:lnTo>
                    <a:pt x="56" y="277"/>
                  </a:lnTo>
                  <a:lnTo>
                    <a:pt x="69" y="292"/>
                  </a:lnTo>
                  <a:lnTo>
                    <a:pt x="71" y="314"/>
                  </a:lnTo>
                  <a:lnTo>
                    <a:pt x="88" y="329"/>
                  </a:lnTo>
                  <a:lnTo>
                    <a:pt x="106" y="329"/>
                  </a:lnTo>
                  <a:lnTo>
                    <a:pt x="104" y="347"/>
                  </a:lnTo>
                  <a:lnTo>
                    <a:pt x="86" y="353"/>
                  </a:lnTo>
                  <a:lnTo>
                    <a:pt x="93" y="371"/>
                  </a:lnTo>
                  <a:lnTo>
                    <a:pt x="93" y="394"/>
                  </a:lnTo>
                  <a:lnTo>
                    <a:pt x="99" y="414"/>
                  </a:lnTo>
                  <a:lnTo>
                    <a:pt x="119" y="438"/>
                  </a:lnTo>
                  <a:lnTo>
                    <a:pt x="143" y="440"/>
                  </a:lnTo>
                  <a:lnTo>
                    <a:pt x="162" y="453"/>
                  </a:lnTo>
                  <a:lnTo>
                    <a:pt x="173" y="455"/>
                  </a:lnTo>
                  <a:lnTo>
                    <a:pt x="173" y="475"/>
                  </a:lnTo>
                  <a:lnTo>
                    <a:pt x="188" y="477"/>
                  </a:lnTo>
                  <a:lnTo>
                    <a:pt x="190" y="457"/>
                  </a:lnTo>
                  <a:lnTo>
                    <a:pt x="210" y="442"/>
                  </a:lnTo>
                  <a:lnTo>
                    <a:pt x="232" y="425"/>
                  </a:lnTo>
                  <a:lnTo>
                    <a:pt x="223" y="414"/>
                  </a:lnTo>
                  <a:lnTo>
                    <a:pt x="216" y="397"/>
                  </a:lnTo>
                  <a:lnTo>
                    <a:pt x="221" y="384"/>
                  </a:lnTo>
                  <a:lnTo>
                    <a:pt x="229" y="377"/>
                  </a:lnTo>
                  <a:lnTo>
                    <a:pt x="221" y="360"/>
                  </a:lnTo>
                  <a:lnTo>
                    <a:pt x="210" y="347"/>
                  </a:lnTo>
                  <a:lnTo>
                    <a:pt x="234" y="318"/>
                  </a:lnTo>
                  <a:lnTo>
                    <a:pt x="236" y="292"/>
                  </a:lnTo>
                  <a:lnTo>
                    <a:pt x="238" y="284"/>
                  </a:lnTo>
                  <a:lnTo>
                    <a:pt x="247" y="277"/>
                  </a:lnTo>
                  <a:lnTo>
                    <a:pt x="249" y="262"/>
                  </a:lnTo>
                  <a:lnTo>
                    <a:pt x="227" y="256"/>
                  </a:lnTo>
                  <a:lnTo>
                    <a:pt x="212" y="269"/>
                  </a:lnTo>
                  <a:lnTo>
                    <a:pt x="197" y="249"/>
                  </a:lnTo>
                  <a:lnTo>
                    <a:pt x="221" y="247"/>
                  </a:lnTo>
                  <a:lnTo>
                    <a:pt x="223" y="225"/>
                  </a:lnTo>
                  <a:lnTo>
                    <a:pt x="229" y="206"/>
                  </a:lnTo>
                  <a:lnTo>
                    <a:pt x="221" y="182"/>
                  </a:lnTo>
                  <a:lnTo>
                    <a:pt x="214" y="156"/>
                  </a:lnTo>
                  <a:lnTo>
                    <a:pt x="234" y="143"/>
                  </a:lnTo>
                  <a:lnTo>
                    <a:pt x="258" y="123"/>
                  </a:lnTo>
                  <a:lnTo>
                    <a:pt x="273" y="119"/>
                  </a:lnTo>
                  <a:lnTo>
                    <a:pt x="275" y="89"/>
                  </a:lnTo>
                  <a:lnTo>
                    <a:pt x="264" y="60"/>
                  </a:lnTo>
                  <a:lnTo>
                    <a:pt x="249" y="52"/>
                  </a:lnTo>
                  <a:lnTo>
                    <a:pt x="240" y="4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87">
              <a:extLst>
                <a:ext uri="{FF2B5EF4-FFF2-40B4-BE49-F238E27FC236}">
                  <a16:creationId xmlns:a16="http://schemas.microsoft.com/office/drawing/2014/main" id="{7631ABE7-8A6A-0446-B094-79A40D153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590" y="5354450"/>
              <a:ext cx="418009" cy="650747"/>
            </a:xfrm>
            <a:custGeom>
              <a:avLst/>
              <a:gdLst>
                <a:gd name="T0" fmla="*/ 106 w 273"/>
                <a:gd name="T1" fmla="*/ 0 h 425"/>
                <a:gd name="T2" fmla="*/ 117 w 273"/>
                <a:gd name="T3" fmla="*/ 24 h 425"/>
                <a:gd name="T4" fmla="*/ 136 w 273"/>
                <a:gd name="T5" fmla="*/ 52 h 425"/>
                <a:gd name="T6" fmla="*/ 160 w 273"/>
                <a:gd name="T7" fmla="*/ 58 h 425"/>
                <a:gd name="T8" fmla="*/ 171 w 273"/>
                <a:gd name="T9" fmla="*/ 48 h 425"/>
                <a:gd name="T10" fmla="*/ 205 w 273"/>
                <a:gd name="T11" fmla="*/ 56 h 425"/>
                <a:gd name="T12" fmla="*/ 229 w 273"/>
                <a:gd name="T13" fmla="*/ 50 h 425"/>
                <a:gd name="T14" fmla="*/ 234 w 273"/>
                <a:gd name="T15" fmla="*/ 65 h 425"/>
                <a:gd name="T16" fmla="*/ 223 w 273"/>
                <a:gd name="T17" fmla="*/ 97 h 425"/>
                <a:gd name="T18" fmla="*/ 244 w 273"/>
                <a:gd name="T19" fmla="*/ 123 h 425"/>
                <a:gd name="T20" fmla="*/ 249 w 273"/>
                <a:gd name="T21" fmla="*/ 152 h 425"/>
                <a:gd name="T22" fmla="*/ 270 w 273"/>
                <a:gd name="T23" fmla="*/ 180 h 425"/>
                <a:gd name="T24" fmla="*/ 268 w 273"/>
                <a:gd name="T25" fmla="*/ 202 h 425"/>
                <a:gd name="T26" fmla="*/ 273 w 273"/>
                <a:gd name="T27" fmla="*/ 223 h 425"/>
                <a:gd name="T28" fmla="*/ 264 w 273"/>
                <a:gd name="T29" fmla="*/ 245 h 425"/>
                <a:gd name="T30" fmla="*/ 242 w 273"/>
                <a:gd name="T31" fmla="*/ 262 h 425"/>
                <a:gd name="T32" fmla="*/ 242 w 273"/>
                <a:gd name="T33" fmla="*/ 288 h 425"/>
                <a:gd name="T34" fmla="*/ 221 w 273"/>
                <a:gd name="T35" fmla="*/ 306 h 425"/>
                <a:gd name="T36" fmla="*/ 199 w 273"/>
                <a:gd name="T37" fmla="*/ 312 h 425"/>
                <a:gd name="T38" fmla="*/ 186 w 273"/>
                <a:gd name="T39" fmla="*/ 338 h 425"/>
                <a:gd name="T40" fmla="*/ 175 w 273"/>
                <a:gd name="T41" fmla="*/ 349 h 425"/>
                <a:gd name="T42" fmla="*/ 149 w 273"/>
                <a:gd name="T43" fmla="*/ 360 h 425"/>
                <a:gd name="T44" fmla="*/ 145 w 273"/>
                <a:gd name="T45" fmla="*/ 386 h 425"/>
                <a:gd name="T46" fmla="*/ 121 w 273"/>
                <a:gd name="T47" fmla="*/ 405 h 425"/>
                <a:gd name="T48" fmla="*/ 78 w 273"/>
                <a:gd name="T49" fmla="*/ 395 h 425"/>
                <a:gd name="T50" fmla="*/ 67 w 273"/>
                <a:gd name="T51" fmla="*/ 403 h 425"/>
                <a:gd name="T52" fmla="*/ 54 w 273"/>
                <a:gd name="T53" fmla="*/ 401 h 425"/>
                <a:gd name="T54" fmla="*/ 41 w 273"/>
                <a:gd name="T55" fmla="*/ 425 h 425"/>
                <a:gd name="T56" fmla="*/ 21 w 273"/>
                <a:gd name="T57" fmla="*/ 423 h 425"/>
                <a:gd name="T58" fmla="*/ 0 w 273"/>
                <a:gd name="T59" fmla="*/ 395 h 425"/>
                <a:gd name="T60" fmla="*/ 13 w 273"/>
                <a:gd name="T61" fmla="*/ 386 h 425"/>
                <a:gd name="T62" fmla="*/ 8 w 273"/>
                <a:gd name="T63" fmla="*/ 362 h 425"/>
                <a:gd name="T64" fmla="*/ 45 w 273"/>
                <a:gd name="T65" fmla="*/ 332 h 425"/>
                <a:gd name="T66" fmla="*/ 60 w 273"/>
                <a:gd name="T67" fmla="*/ 334 h 425"/>
                <a:gd name="T68" fmla="*/ 62 w 273"/>
                <a:gd name="T69" fmla="*/ 314 h 425"/>
                <a:gd name="T70" fmla="*/ 104 w 273"/>
                <a:gd name="T71" fmla="*/ 282 h 425"/>
                <a:gd name="T72" fmla="*/ 95 w 273"/>
                <a:gd name="T73" fmla="*/ 271 h 425"/>
                <a:gd name="T74" fmla="*/ 88 w 273"/>
                <a:gd name="T75" fmla="*/ 254 h 425"/>
                <a:gd name="T76" fmla="*/ 93 w 273"/>
                <a:gd name="T77" fmla="*/ 241 h 425"/>
                <a:gd name="T78" fmla="*/ 101 w 273"/>
                <a:gd name="T79" fmla="*/ 234 h 425"/>
                <a:gd name="T80" fmla="*/ 93 w 273"/>
                <a:gd name="T81" fmla="*/ 217 h 425"/>
                <a:gd name="T82" fmla="*/ 82 w 273"/>
                <a:gd name="T83" fmla="*/ 204 h 425"/>
                <a:gd name="T84" fmla="*/ 104 w 273"/>
                <a:gd name="T85" fmla="*/ 178 h 425"/>
                <a:gd name="T86" fmla="*/ 110 w 273"/>
                <a:gd name="T87" fmla="*/ 141 h 425"/>
                <a:gd name="T88" fmla="*/ 119 w 273"/>
                <a:gd name="T89" fmla="*/ 134 h 425"/>
                <a:gd name="T90" fmla="*/ 121 w 273"/>
                <a:gd name="T91" fmla="*/ 119 h 425"/>
                <a:gd name="T92" fmla="*/ 99 w 273"/>
                <a:gd name="T93" fmla="*/ 113 h 425"/>
                <a:gd name="T94" fmla="*/ 84 w 273"/>
                <a:gd name="T95" fmla="*/ 126 h 425"/>
                <a:gd name="T96" fmla="*/ 69 w 273"/>
                <a:gd name="T97" fmla="*/ 106 h 425"/>
                <a:gd name="T98" fmla="*/ 93 w 273"/>
                <a:gd name="T99" fmla="*/ 100 h 425"/>
                <a:gd name="T100" fmla="*/ 95 w 273"/>
                <a:gd name="T101" fmla="*/ 82 h 425"/>
                <a:gd name="T102" fmla="*/ 101 w 273"/>
                <a:gd name="T103" fmla="*/ 63 h 425"/>
                <a:gd name="T104" fmla="*/ 93 w 273"/>
                <a:gd name="T105" fmla="*/ 39 h 425"/>
                <a:gd name="T106" fmla="*/ 86 w 273"/>
                <a:gd name="T107" fmla="*/ 13 h 425"/>
                <a:gd name="T108" fmla="*/ 106 w 273"/>
                <a:gd name="T10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425">
                  <a:moveTo>
                    <a:pt x="106" y="0"/>
                  </a:moveTo>
                  <a:lnTo>
                    <a:pt x="117" y="24"/>
                  </a:lnTo>
                  <a:lnTo>
                    <a:pt x="136" y="52"/>
                  </a:lnTo>
                  <a:lnTo>
                    <a:pt x="160" y="58"/>
                  </a:lnTo>
                  <a:lnTo>
                    <a:pt x="171" y="48"/>
                  </a:lnTo>
                  <a:lnTo>
                    <a:pt x="205" y="56"/>
                  </a:lnTo>
                  <a:lnTo>
                    <a:pt x="229" y="50"/>
                  </a:lnTo>
                  <a:lnTo>
                    <a:pt x="234" y="65"/>
                  </a:lnTo>
                  <a:lnTo>
                    <a:pt x="223" y="97"/>
                  </a:lnTo>
                  <a:lnTo>
                    <a:pt x="244" y="123"/>
                  </a:lnTo>
                  <a:lnTo>
                    <a:pt x="249" y="152"/>
                  </a:lnTo>
                  <a:lnTo>
                    <a:pt x="270" y="180"/>
                  </a:lnTo>
                  <a:lnTo>
                    <a:pt x="268" y="202"/>
                  </a:lnTo>
                  <a:lnTo>
                    <a:pt x="273" y="223"/>
                  </a:lnTo>
                  <a:lnTo>
                    <a:pt x="264" y="245"/>
                  </a:lnTo>
                  <a:lnTo>
                    <a:pt x="242" y="262"/>
                  </a:lnTo>
                  <a:lnTo>
                    <a:pt x="242" y="288"/>
                  </a:lnTo>
                  <a:lnTo>
                    <a:pt x="221" y="306"/>
                  </a:lnTo>
                  <a:lnTo>
                    <a:pt x="199" y="312"/>
                  </a:lnTo>
                  <a:lnTo>
                    <a:pt x="186" y="338"/>
                  </a:lnTo>
                  <a:lnTo>
                    <a:pt x="175" y="349"/>
                  </a:lnTo>
                  <a:lnTo>
                    <a:pt x="149" y="360"/>
                  </a:lnTo>
                  <a:lnTo>
                    <a:pt x="145" y="386"/>
                  </a:lnTo>
                  <a:lnTo>
                    <a:pt x="121" y="405"/>
                  </a:lnTo>
                  <a:lnTo>
                    <a:pt x="78" y="395"/>
                  </a:lnTo>
                  <a:lnTo>
                    <a:pt x="67" y="403"/>
                  </a:lnTo>
                  <a:lnTo>
                    <a:pt x="54" y="401"/>
                  </a:lnTo>
                  <a:lnTo>
                    <a:pt x="41" y="425"/>
                  </a:lnTo>
                  <a:lnTo>
                    <a:pt x="21" y="423"/>
                  </a:lnTo>
                  <a:lnTo>
                    <a:pt x="0" y="395"/>
                  </a:lnTo>
                  <a:lnTo>
                    <a:pt x="13" y="386"/>
                  </a:lnTo>
                  <a:lnTo>
                    <a:pt x="8" y="362"/>
                  </a:lnTo>
                  <a:lnTo>
                    <a:pt x="45" y="332"/>
                  </a:lnTo>
                  <a:lnTo>
                    <a:pt x="60" y="334"/>
                  </a:lnTo>
                  <a:lnTo>
                    <a:pt x="62" y="314"/>
                  </a:lnTo>
                  <a:lnTo>
                    <a:pt x="104" y="282"/>
                  </a:lnTo>
                  <a:lnTo>
                    <a:pt x="95" y="271"/>
                  </a:lnTo>
                  <a:lnTo>
                    <a:pt x="88" y="254"/>
                  </a:lnTo>
                  <a:lnTo>
                    <a:pt x="93" y="241"/>
                  </a:lnTo>
                  <a:lnTo>
                    <a:pt x="101" y="234"/>
                  </a:lnTo>
                  <a:lnTo>
                    <a:pt x="93" y="217"/>
                  </a:lnTo>
                  <a:lnTo>
                    <a:pt x="82" y="204"/>
                  </a:lnTo>
                  <a:lnTo>
                    <a:pt x="104" y="178"/>
                  </a:lnTo>
                  <a:lnTo>
                    <a:pt x="110" y="141"/>
                  </a:lnTo>
                  <a:lnTo>
                    <a:pt x="119" y="134"/>
                  </a:lnTo>
                  <a:lnTo>
                    <a:pt x="121" y="119"/>
                  </a:lnTo>
                  <a:lnTo>
                    <a:pt x="99" y="113"/>
                  </a:lnTo>
                  <a:lnTo>
                    <a:pt x="84" y="126"/>
                  </a:lnTo>
                  <a:lnTo>
                    <a:pt x="69" y="106"/>
                  </a:lnTo>
                  <a:lnTo>
                    <a:pt x="93" y="100"/>
                  </a:lnTo>
                  <a:lnTo>
                    <a:pt x="95" y="82"/>
                  </a:lnTo>
                  <a:lnTo>
                    <a:pt x="101" y="63"/>
                  </a:lnTo>
                  <a:lnTo>
                    <a:pt x="93" y="39"/>
                  </a:lnTo>
                  <a:lnTo>
                    <a:pt x="86" y="1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88">
              <a:extLst>
                <a:ext uri="{FF2B5EF4-FFF2-40B4-BE49-F238E27FC236}">
                  <a16:creationId xmlns:a16="http://schemas.microsoft.com/office/drawing/2014/main" id="{96B80F9C-15E5-A84B-A35E-905F239F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23" y="4440342"/>
              <a:ext cx="179147" cy="263361"/>
            </a:xfrm>
            <a:custGeom>
              <a:avLst/>
              <a:gdLst>
                <a:gd name="T0" fmla="*/ 56 w 117"/>
                <a:gd name="T1" fmla="*/ 26 h 172"/>
                <a:gd name="T2" fmla="*/ 50 w 117"/>
                <a:gd name="T3" fmla="*/ 15 h 172"/>
                <a:gd name="T4" fmla="*/ 39 w 117"/>
                <a:gd name="T5" fmla="*/ 0 h 172"/>
                <a:gd name="T6" fmla="*/ 30 w 117"/>
                <a:gd name="T7" fmla="*/ 2 h 172"/>
                <a:gd name="T8" fmla="*/ 30 w 117"/>
                <a:gd name="T9" fmla="*/ 13 h 172"/>
                <a:gd name="T10" fmla="*/ 35 w 117"/>
                <a:gd name="T11" fmla="*/ 24 h 172"/>
                <a:gd name="T12" fmla="*/ 56 w 117"/>
                <a:gd name="T13" fmla="*/ 52 h 172"/>
                <a:gd name="T14" fmla="*/ 69 w 117"/>
                <a:gd name="T15" fmla="*/ 54 h 172"/>
                <a:gd name="T16" fmla="*/ 72 w 117"/>
                <a:gd name="T17" fmla="*/ 50 h 172"/>
                <a:gd name="T18" fmla="*/ 85 w 117"/>
                <a:gd name="T19" fmla="*/ 59 h 172"/>
                <a:gd name="T20" fmla="*/ 89 w 117"/>
                <a:gd name="T21" fmla="*/ 76 h 172"/>
                <a:gd name="T22" fmla="*/ 80 w 117"/>
                <a:gd name="T23" fmla="*/ 83 h 172"/>
                <a:gd name="T24" fmla="*/ 67 w 117"/>
                <a:gd name="T25" fmla="*/ 80 h 172"/>
                <a:gd name="T26" fmla="*/ 61 w 117"/>
                <a:gd name="T27" fmla="*/ 94 h 172"/>
                <a:gd name="T28" fmla="*/ 48 w 117"/>
                <a:gd name="T29" fmla="*/ 94 h 172"/>
                <a:gd name="T30" fmla="*/ 46 w 117"/>
                <a:gd name="T31" fmla="*/ 113 h 172"/>
                <a:gd name="T32" fmla="*/ 50 w 117"/>
                <a:gd name="T33" fmla="*/ 124 h 172"/>
                <a:gd name="T34" fmla="*/ 46 w 117"/>
                <a:gd name="T35" fmla="*/ 133 h 172"/>
                <a:gd name="T36" fmla="*/ 20 w 117"/>
                <a:gd name="T37" fmla="*/ 130 h 172"/>
                <a:gd name="T38" fmla="*/ 11 w 117"/>
                <a:gd name="T39" fmla="*/ 126 h 172"/>
                <a:gd name="T40" fmla="*/ 0 w 117"/>
                <a:gd name="T41" fmla="*/ 135 h 172"/>
                <a:gd name="T42" fmla="*/ 15 w 117"/>
                <a:gd name="T43" fmla="*/ 159 h 172"/>
                <a:gd name="T44" fmla="*/ 22 w 117"/>
                <a:gd name="T45" fmla="*/ 172 h 172"/>
                <a:gd name="T46" fmla="*/ 26 w 117"/>
                <a:gd name="T47" fmla="*/ 167 h 172"/>
                <a:gd name="T48" fmla="*/ 39 w 117"/>
                <a:gd name="T49" fmla="*/ 167 h 172"/>
                <a:gd name="T50" fmla="*/ 41 w 117"/>
                <a:gd name="T51" fmla="*/ 156 h 172"/>
                <a:gd name="T52" fmla="*/ 50 w 117"/>
                <a:gd name="T53" fmla="*/ 150 h 172"/>
                <a:gd name="T54" fmla="*/ 65 w 117"/>
                <a:gd name="T55" fmla="*/ 139 h 172"/>
                <a:gd name="T56" fmla="*/ 78 w 117"/>
                <a:gd name="T57" fmla="*/ 124 h 172"/>
                <a:gd name="T58" fmla="*/ 91 w 117"/>
                <a:gd name="T59" fmla="*/ 113 h 172"/>
                <a:gd name="T60" fmla="*/ 102 w 117"/>
                <a:gd name="T61" fmla="*/ 109 h 172"/>
                <a:gd name="T62" fmla="*/ 104 w 117"/>
                <a:gd name="T63" fmla="*/ 126 h 172"/>
                <a:gd name="T64" fmla="*/ 113 w 117"/>
                <a:gd name="T65" fmla="*/ 113 h 172"/>
                <a:gd name="T66" fmla="*/ 115 w 117"/>
                <a:gd name="T67" fmla="*/ 87 h 172"/>
                <a:gd name="T68" fmla="*/ 117 w 117"/>
                <a:gd name="T69" fmla="*/ 70 h 172"/>
                <a:gd name="T70" fmla="*/ 111 w 117"/>
                <a:gd name="T71" fmla="*/ 65 h 172"/>
                <a:gd name="T72" fmla="*/ 104 w 117"/>
                <a:gd name="T73" fmla="*/ 57 h 172"/>
                <a:gd name="T74" fmla="*/ 93 w 117"/>
                <a:gd name="T75" fmla="*/ 50 h 172"/>
                <a:gd name="T76" fmla="*/ 91 w 117"/>
                <a:gd name="T77" fmla="*/ 37 h 172"/>
                <a:gd name="T78" fmla="*/ 76 w 117"/>
                <a:gd name="T79" fmla="*/ 31 h 172"/>
                <a:gd name="T80" fmla="*/ 69 w 117"/>
                <a:gd name="T81" fmla="*/ 33 h 172"/>
                <a:gd name="T82" fmla="*/ 56 w 117"/>
                <a:gd name="T83" fmla="*/ 2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72">
                  <a:moveTo>
                    <a:pt x="56" y="26"/>
                  </a:moveTo>
                  <a:lnTo>
                    <a:pt x="50" y="15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30" y="13"/>
                  </a:lnTo>
                  <a:lnTo>
                    <a:pt x="35" y="24"/>
                  </a:lnTo>
                  <a:lnTo>
                    <a:pt x="56" y="52"/>
                  </a:lnTo>
                  <a:lnTo>
                    <a:pt x="69" y="54"/>
                  </a:lnTo>
                  <a:lnTo>
                    <a:pt x="72" y="50"/>
                  </a:lnTo>
                  <a:lnTo>
                    <a:pt x="85" y="59"/>
                  </a:lnTo>
                  <a:lnTo>
                    <a:pt x="89" y="76"/>
                  </a:lnTo>
                  <a:lnTo>
                    <a:pt x="80" y="83"/>
                  </a:lnTo>
                  <a:lnTo>
                    <a:pt x="67" y="80"/>
                  </a:lnTo>
                  <a:lnTo>
                    <a:pt x="61" y="94"/>
                  </a:lnTo>
                  <a:lnTo>
                    <a:pt x="48" y="94"/>
                  </a:lnTo>
                  <a:lnTo>
                    <a:pt x="46" y="113"/>
                  </a:lnTo>
                  <a:lnTo>
                    <a:pt x="50" y="124"/>
                  </a:lnTo>
                  <a:lnTo>
                    <a:pt x="46" y="133"/>
                  </a:lnTo>
                  <a:lnTo>
                    <a:pt x="20" y="130"/>
                  </a:lnTo>
                  <a:lnTo>
                    <a:pt x="11" y="126"/>
                  </a:lnTo>
                  <a:lnTo>
                    <a:pt x="0" y="135"/>
                  </a:lnTo>
                  <a:lnTo>
                    <a:pt x="15" y="159"/>
                  </a:lnTo>
                  <a:lnTo>
                    <a:pt x="22" y="172"/>
                  </a:lnTo>
                  <a:lnTo>
                    <a:pt x="26" y="167"/>
                  </a:lnTo>
                  <a:lnTo>
                    <a:pt x="39" y="167"/>
                  </a:lnTo>
                  <a:lnTo>
                    <a:pt x="41" y="156"/>
                  </a:lnTo>
                  <a:lnTo>
                    <a:pt x="50" y="150"/>
                  </a:lnTo>
                  <a:lnTo>
                    <a:pt x="65" y="139"/>
                  </a:lnTo>
                  <a:lnTo>
                    <a:pt x="78" y="124"/>
                  </a:lnTo>
                  <a:lnTo>
                    <a:pt x="91" y="113"/>
                  </a:lnTo>
                  <a:lnTo>
                    <a:pt x="102" y="109"/>
                  </a:lnTo>
                  <a:lnTo>
                    <a:pt x="104" y="126"/>
                  </a:lnTo>
                  <a:lnTo>
                    <a:pt x="113" y="113"/>
                  </a:lnTo>
                  <a:lnTo>
                    <a:pt x="115" y="87"/>
                  </a:lnTo>
                  <a:lnTo>
                    <a:pt x="117" y="70"/>
                  </a:lnTo>
                  <a:lnTo>
                    <a:pt x="111" y="65"/>
                  </a:lnTo>
                  <a:lnTo>
                    <a:pt x="104" y="57"/>
                  </a:lnTo>
                  <a:lnTo>
                    <a:pt x="93" y="50"/>
                  </a:lnTo>
                  <a:lnTo>
                    <a:pt x="91" y="37"/>
                  </a:lnTo>
                  <a:lnTo>
                    <a:pt x="76" y="31"/>
                  </a:lnTo>
                  <a:lnTo>
                    <a:pt x="69" y="33"/>
                  </a:lnTo>
                  <a:lnTo>
                    <a:pt x="56" y="2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89">
              <a:extLst>
                <a:ext uri="{FF2B5EF4-FFF2-40B4-BE49-F238E27FC236}">
                  <a16:creationId xmlns:a16="http://schemas.microsoft.com/office/drawing/2014/main" id="{30954C3A-6870-1649-ABB3-7F8FB3CB1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74" y="1693421"/>
              <a:ext cx="855923" cy="946263"/>
            </a:xfrm>
            <a:custGeom>
              <a:avLst/>
              <a:gdLst>
                <a:gd name="T0" fmla="*/ 0 w 559"/>
                <a:gd name="T1" fmla="*/ 326 h 618"/>
                <a:gd name="T2" fmla="*/ 39 w 559"/>
                <a:gd name="T3" fmla="*/ 504 h 618"/>
                <a:gd name="T4" fmla="*/ 80 w 559"/>
                <a:gd name="T5" fmla="*/ 553 h 618"/>
                <a:gd name="T6" fmla="*/ 115 w 559"/>
                <a:gd name="T7" fmla="*/ 592 h 618"/>
                <a:gd name="T8" fmla="*/ 147 w 559"/>
                <a:gd name="T9" fmla="*/ 577 h 618"/>
                <a:gd name="T10" fmla="*/ 191 w 559"/>
                <a:gd name="T11" fmla="*/ 564 h 618"/>
                <a:gd name="T12" fmla="*/ 227 w 559"/>
                <a:gd name="T13" fmla="*/ 579 h 618"/>
                <a:gd name="T14" fmla="*/ 260 w 559"/>
                <a:gd name="T15" fmla="*/ 588 h 618"/>
                <a:gd name="T16" fmla="*/ 275 w 559"/>
                <a:gd name="T17" fmla="*/ 618 h 618"/>
                <a:gd name="T18" fmla="*/ 295 w 559"/>
                <a:gd name="T19" fmla="*/ 608 h 618"/>
                <a:gd name="T20" fmla="*/ 327 w 559"/>
                <a:gd name="T21" fmla="*/ 569 h 618"/>
                <a:gd name="T22" fmla="*/ 347 w 559"/>
                <a:gd name="T23" fmla="*/ 549 h 618"/>
                <a:gd name="T24" fmla="*/ 338 w 559"/>
                <a:gd name="T25" fmla="*/ 501 h 618"/>
                <a:gd name="T26" fmla="*/ 351 w 559"/>
                <a:gd name="T27" fmla="*/ 460 h 618"/>
                <a:gd name="T28" fmla="*/ 375 w 559"/>
                <a:gd name="T29" fmla="*/ 436 h 618"/>
                <a:gd name="T30" fmla="*/ 383 w 559"/>
                <a:gd name="T31" fmla="*/ 410 h 618"/>
                <a:gd name="T32" fmla="*/ 396 w 559"/>
                <a:gd name="T33" fmla="*/ 419 h 618"/>
                <a:gd name="T34" fmla="*/ 427 w 559"/>
                <a:gd name="T35" fmla="*/ 410 h 618"/>
                <a:gd name="T36" fmla="*/ 435 w 559"/>
                <a:gd name="T37" fmla="*/ 323 h 618"/>
                <a:gd name="T38" fmla="*/ 472 w 559"/>
                <a:gd name="T39" fmla="*/ 263 h 618"/>
                <a:gd name="T40" fmla="*/ 529 w 559"/>
                <a:gd name="T41" fmla="*/ 237 h 618"/>
                <a:gd name="T42" fmla="*/ 557 w 559"/>
                <a:gd name="T43" fmla="*/ 176 h 618"/>
                <a:gd name="T44" fmla="*/ 555 w 559"/>
                <a:gd name="T45" fmla="*/ 146 h 618"/>
                <a:gd name="T46" fmla="*/ 544 w 559"/>
                <a:gd name="T47" fmla="*/ 115 h 618"/>
                <a:gd name="T48" fmla="*/ 511 w 559"/>
                <a:gd name="T49" fmla="*/ 109 h 618"/>
                <a:gd name="T50" fmla="*/ 509 w 559"/>
                <a:gd name="T51" fmla="*/ 78 h 618"/>
                <a:gd name="T52" fmla="*/ 461 w 559"/>
                <a:gd name="T53" fmla="*/ 0 h 618"/>
                <a:gd name="T54" fmla="*/ 390 w 559"/>
                <a:gd name="T55" fmla="*/ 65 h 618"/>
                <a:gd name="T56" fmla="*/ 327 w 559"/>
                <a:gd name="T57" fmla="*/ 94 h 618"/>
                <a:gd name="T58" fmla="*/ 299 w 559"/>
                <a:gd name="T59" fmla="*/ 139 h 618"/>
                <a:gd name="T60" fmla="*/ 266 w 559"/>
                <a:gd name="T61" fmla="*/ 189 h 618"/>
                <a:gd name="T62" fmla="*/ 217 w 559"/>
                <a:gd name="T63" fmla="*/ 263 h 618"/>
                <a:gd name="T64" fmla="*/ 160 w 559"/>
                <a:gd name="T65" fmla="*/ 3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9" h="618">
                  <a:moveTo>
                    <a:pt x="4" y="291"/>
                  </a:moveTo>
                  <a:lnTo>
                    <a:pt x="0" y="326"/>
                  </a:lnTo>
                  <a:lnTo>
                    <a:pt x="8" y="371"/>
                  </a:lnTo>
                  <a:lnTo>
                    <a:pt x="39" y="504"/>
                  </a:lnTo>
                  <a:lnTo>
                    <a:pt x="67" y="521"/>
                  </a:lnTo>
                  <a:lnTo>
                    <a:pt x="80" y="553"/>
                  </a:lnTo>
                  <a:lnTo>
                    <a:pt x="86" y="603"/>
                  </a:lnTo>
                  <a:lnTo>
                    <a:pt x="115" y="592"/>
                  </a:lnTo>
                  <a:lnTo>
                    <a:pt x="136" y="569"/>
                  </a:lnTo>
                  <a:lnTo>
                    <a:pt x="147" y="577"/>
                  </a:lnTo>
                  <a:lnTo>
                    <a:pt x="171" y="569"/>
                  </a:lnTo>
                  <a:lnTo>
                    <a:pt x="191" y="564"/>
                  </a:lnTo>
                  <a:lnTo>
                    <a:pt x="210" y="569"/>
                  </a:lnTo>
                  <a:lnTo>
                    <a:pt x="227" y="579"/>
                  </a:lnTo>
                  <a:lnTo>
                    <a:pt x="247" y="577"/>
                  </a:lnTo>
                  <a:lnTo>
                    <a:pt x="260" y="588"/>
                  </a:lnTo>
                  <a:lnTo>
                    <a:pt x="260" y="599"/>
                  </a:lnTo>
                  <a:lnTo>
                    <a:pt x="275" y="618"/>
                  </a:lnTo>
                  <a:lnTo>
                    <a:pt x="286" y="610"/>
                  </a:lnTo>
                  <a:lnTo>
                    <a:pt x="295" y="608"/>
                  </a:lnTo>
                  <a:lnTo>
                    <a:pt x="321" y="588"/>
                  </a:lnTo>
                  <a:lnTo>
                    <a:pt x="327" y="569"/>
                  </a:lnTo>
                  <a:lnTo>
                    <a:pt x="325" y="553"/>
                  </a:lnTo>
                  <a:lnTo>
                    <a:pt x="347" y="549"/>
                  </a:lnTo>
                  <a:lnTo>
                    <a:pt x="357" y="525"/>
                  </a:lnTo>
                  <a:lnTo>
                    <a:pt x="338" y="501"/>
                  </a:lnTo>
                  <a:lnTo>
                    <a:pt x="344" y="471"/>
                  </a:lnTo>
                  <a:lnTo>
                    <a:pt x="351" y="460"/>
                  </a:lnTo>
                  <a:lnTo>
                    <a:pt x="366" y="454"/>
                  </a:lnTo>
                  <a:lnTo>
                    <a:pt x="375" y="436"/>
                  </a:lnTo>
                  <a:lnTo>
                    <a:pt x="377" y="419"/>
                  </a:lnTo>
                  <a:lnTo>
                    <a:pt x="383" y="410"/>
                  </a:lnTo>
                  <a:lnTo>
                    <a:pt x="392" y="423"/>
                  </a:lnTo>
                  <a:lnTo>
                    <a:pt x="396" y="419"/>
                  </a:lnTo>
                  <a:lnTo>
                    <a:pt x="409" y="430"/>
                  </a:lnTo>
                  <a:lnTo>
                    <a:pt x="427" y="410"/>
                  </a:lnTo>
                  <a:lnTo>
                    <a:pt x="446" y="382"/>
                  </a:lnTo>
                  <a:lnTo>
                    <a:pt x="435" y="323"/>
                  </a:lnTo>
                  <a:lnTo>
                    <a:pt x="459" y="304"/>
                  </a:lnTo>
                  <a:lnTo>
                    <a:pt x="472" y="263"/>
                  </a:lnTo>
                  <a:lnTo>
                    <a:pt x="498" y="243"/>
                  </a:lnTo>
                  <a:lnTo>
                    <a:pt x="529" y="237"/>
                  </a:lnTo>
                  <a:lnTo>
                    <a:pt x="548" y="202"/>
                  </a:lnTo>
                  <a:lnTo>
                    <a:pt x="557" y="176"/>
                  </a:lnTo>
                  <a:lnTo>
                    <a:pt x="542" y="156"/>
                  </a:lnTo>
                  <a:lnTo>
                    <a:pt x="555" y="146"/>
                  </a:lnTo>
                  <a:lnTo>
                    <a:pt x="559" y="115"/>
                  </a:lnTo>
                  <a:lnTo>
                    <a:pt x="544" y="115"/>
                  </a:lnTo>
                  <a:lnTo>
                    <a:pt x="531" y="107"/>
                  </a:lnTo>
                  <a:lnTo>
                    <a:pt x="511" y="109"/>
                  </a:lnTo>
                  <a:lnTo>
                    <a:pt x="501" y="94"/>
                  </a:lnTo>
                  <a:lnTo>
                    <a:pt x="509" y="78"/>
                  </a:lnTo>
                  <a:lnTo>
                    <a:pt x="514" y="57"/>
                  </a:lnTo>
                  <a:lnTo>
                    <a:pt x="461" y="0"/>
                  </a:lnTo>
                  <a:lnTo>
                    <a:pt x="409" y="76"/>
                  </a:lnTo>
                  <a:lnTo>
                    <a:pt x="390" y="65"/>
                  </a:lnTo>
                  <a:lnTo>
                    <a:pt x="344" y="94"/>
                  </a:lnTo>
                  <a:lnTo>
                    <a:pt x="327" y="94"/>
                  </a:lnTo>
                  <a:lnTo>
                    <a:pt x="323" y="133"/>
                  </a:lnTo>
                  <a:lnTo>
                    <a:pt x="299" y="139"/>
                  </a:lnTo>
                  <a:lnTo>
                    <a:pt x="297" y="169"/>
                  </a:lnTo>
                  <a:lnTo>
                    <a:pt x="266" y="189"/>
                  </a:lnTo>
                  <a:lnTo>
                    <a:pt x="232" y="185"/>
                  </a:lnTo>
                  <a:lnTo>
                    <a:pt x="217" y="263"/>
                  </a:lnTo>
                  <a:lnTo>
                    <a:pt x="212" y="293"/>
                  </a:lnTo>
                  <a:lnTo>
                    <a:pt x="160" y="306"/>
                  </a:lnTo>
                  <a:lnTo>
                    <a:pt x="4" y="29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90">
              <a:extLst>
                <a:ext uri="{FF2B5EF4-FFF2-40B4-BE49-F238E27FC236}">
                  <a16:creationId xmlns:a16="http://schemas.microsoft.com/office/drawing/2014/main" id="{EC8C2B06-F93A-6E44-B22F-091E746DD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729" y="2670307"/>
              <a:ext cx="1731752" cy="996791"/>
            </a:xfrm>
            <a:custGeom>
              <a:avLst/>
              <a:gdLst>
                <a:gd name="T0" fmla="*/ 1058 w 1131"/>
                <a:gd name="T1" fmla="*/ 167 h 651"/>
                <a:gd name="T2" fmla="*/ 990 w 1131"/>
                <a:gd name="T3" fmla="*/ 204 h 651"/>
                <a:gd name="T4" fmla="*/ 899 w 1131"/>
                <a:gd name="T5" fmla="*/ 204 h 651"/>
                <a:gd name="T6" fmla="*/ 811 w 1131"/>
                <a:gd name="T7" fmla="*/ 150 h 651"/>
                <a:gd name="T8" fmla="*/ 711 w 1131"/>
                <a:gd name="T9" fmla="*/ 93 h 651"/>
                <a:gd name="T10" fmla="*/ 607 w 1131"/>
                <a:gd name="T11" fmla="*/ 0 h 651"/>
                <a:gd name="T12" fmla="*/ 423 w 1131"/>
                <a:gd name="T13" fmla="*/ 11 h 651"/>
                <a:gd name="T14" fmla="*/ 394 w 1131"/>
                <a:gd name="T15" fmla="*/ 52 h 651"/>
                <a:gd name="T16" fmla="*/ 403 w 1131"/>
                <a:gd name="T17" fmla="*/ 98 h 651"/>
                <a:gd name="T18" fmla="*/ 392 w 1131"/>
                <a:gd name="T19" fmla="*/ 156 h 651"/>
                <a:gd name="T20" fmla="*/ 349 w 1131"/>
                <a:gd name="T21" fmla="*/ 143 h 651"/>
                <a:gd name="T22" fmla="*/ 293 w 1131"/>
                <a:gd name="T23" fmla="*/ 139 h 651"/>
                <a:gd name="T24" fmla="*/ 238 w 1131"/>
                <a:gd name="T25" fmla="*/ 80 h 651"/>
                <a:gd name="T26" fmla="*/ 184 w 1131"/>
                <a:gd name="T27" fmla="*/ 48 h 651"/>
                <a:gd name="T28" fmla="*/ 206 w 1131"/>
                <a:gd name="T29" fmla="*/ 111 h 651"/>
                <a:gd name="T30" fmla="*/ 175 w 1131"/>
                <a:gd name="T31" fmla="*/ 169 h 651"/>
                <a:gd name="T32" fmla="*/ 162 w 1131"/>
                <a:gd name="T33" fmla="*/ 204 h 651"/>
                <a:gd name="T34" fmla="*/ 136 w 1131"/>
                <a:gd name="T35" fmla="*/ 234 h 651"/>
                <a:gd name="T36" fmla="*/ 145 w 1131"/>
                <a:gd name="T37" fmla="*/ 273 h 651"/>
                <a:gd name="T38" fmla="*/ 182 w 1131"/>
                <a:gd name="T39" fmla="*/ 258 h 651"/>
                <a:gd name="T40" fmla="*/ 227 w 1131"/>
                <a:gd name="T41" fmla="*/ 263 h 651"/>
                <a:gd name="T42" fmla="*/ 208 w 1131"/>
                <a:gd name="T43" fmla="*/ 306 h 651"/>
                <a:gd name="T44" fmla="*/ 154 w 1131"/>
                <a:gd name="T45" fmla="*/ 347 h 651"/>
                <a:gd name="T46" fmla="*/ 130 w 1131"/>
                <a:gd name="T47" fmla="*/ 395 h 651"/>
                <a:gd name="T48" fmla="*/ 87 w 1131"/>
                <a:gd name="T49" fmla="*/ 390 h 651"/>
                <a:gd name="T50" fmla="*/ 63 w 1131"/>
                <a:gd name="T51" fmla="*/ 414 h 651"/>
                <a:gd name="T52" fmla="*/ 19 w 1131"/>
                <a:gd name="T53" fmla="*/ 471 h 651"/>
                <a:gd name="T54" fmla="*/ 9 w 1131"/>
                <a:gd name="T55" fmla="*/ 534 h 651"/>
                <a:gd name="T56" fmla="*/ 26 w 1131"/>
                <a:gd name="T57" fmla="*/ 562 h 651"/>
                <a:gd name="T58" fmla="*/ 91 w 1131"/>
                <a:gd name="T59" fmla="*/ 564 h 651"/>
                <a:gd name="T60" fmla="*/ 143 w 1131"/>
                <a:gd name="T61" fmla="*/ 573 h 651"/>
                <a:gd name="T62" fmla="*/ 193 w 1131"/>
                <a:gd name="T63" fmla="*/ 545 h 651"/>
                <a:gd name="T64" fmla="*/ 227 w 1131"/>
                <a:gd name="T65" fmla="*/ 521 h 651"/>
                <a:gd name="T66" fmla="*/ 269 w 1131"/>
                <a:gd name="T67" fmla="*/ 536 h 651"/>
                <a:gd name="T68" fmla="*/ 314 w 1131"/>
                <a:gd name="T69" fmla="*/ 579 h 651"/>
                <a:gd name="T70" fmla="*/ 384 w 1131"/>
                <a:gd name="T71" fmla="*/ 588 h 651"/>
                <a:gd name="T72" fmla="*/ 423 w 1131"/>
                <a:gd name="T73" fmla="*/ 586 h 651"/>
                <a:gd name="T74" fmla="*/ 516 w 1131"/>
                <a:gd name="T75" fmla="*/ 642 h 651"/>
                <a:gd name="T76" fmla="*/ 583 w 1131"/>
                <a:gd name="T77" fmla="*/ 605 h 651"/>
                <a:gd name="T78" fmla="*/ 626 w 1131"/>
                <a:gd name="T79" fmla="*/ 525 h 651"/>
                <a:gd name="T80" fmla="*/ 707 w 1131"/>
                <a:gd name="T81" fmla="*/ 447 h 651"/>
                <a:gd name="T82" fmla="*/ 765 w 1131"/>
                <a:gd name="T83" fmla="*/ 364 h 651"/>
                <a:gd name="T84" fmla="*/ 821 w 1131"/>
                <a:gd name="T85" fmla="*/ 369 h 651"/>
                <a:gd name="T86" fmla="*/ 912 w 1131"/>
                <a:gd name="T87" fmla="*/ 351 h 651"/>
                <a:gd name="T88" fmla="*/ 1034 w 1131"/>
                <a:gd name="T89" fmla="*/ 308 h 651"/>
                <a:gd name="T90" fmla="*/ 1123 w 1131"/>
                <a:gd name="T91" fmla="*/ 256 h 651"/>
                <a:gd name="T92" fmla="*/ 1108 w 1131"/>
                <a:gd name="T93" fmla="*/ 200 h 651"/>
                <a:gd name="T94" fmla="*/ 1118 w 1131"/>
                <a:gd name="T95" fmla="*/ 15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1" h="651">
                  <a:moveTo>
                    <a:pt x="1118" y="152"/>
                  </a:moveTo>
                  <a:lnTo>
                    <a:pt x="1103" y="150"/>
                  </a:lnTo>
                  <a:lnTo>
                    <a:pt x="1077" y="167"/>
                  </a:lnTo>
                  <a:lnTo>
                    <a:pt x="1058" y="167"/>
                  </a:lnTo>
                  <a:lnTo>
                    <a:pt x="1045" y="189"/>
                  </a:lnTo>
                  <a:lnTo>
                    <a:pt x="1014" y="180"/>
                  </a:lnTo>
                  <a:lnTo>
                    <a:pt x="1006" y="193"/>
                  </a:lnTo>
                  <a:lnTo>
                    <a:pt x="990" y="204"/>
                  </a:lnTo>
                  <a:lnTo>
                    <a:pt x="975" y="210"/>
                  </a:lnTo>
                  <a:lnTo>
                    <a:pt x="947" y="217"/>
                  </a:lnTo>
                  <a:lnTo>
                    <a:pt x="925" y="219"/>
                  </a:lnTo>
                  <a:lnTo>
                    <a:pt x="899" y="204"/>
                  </a:lnTo>
                  <a:lnTo>
                    <a:pt x="884" y="206"/>
                  </a:lnTo>
                  <a:lnTo>
                    <a:pt x="871" y="189"/>
                  </a:lnTo>
                  <a:lnTo>
                    <a:pt x="841" y="174"/>
                  </a:lnTo>
                  <a:lnTo>
                    <a:pt x="811" y="150"/>
                  </a:lnTo>
                  <a:lnTo>
                    <a:pt x="789" y="137"/>
                  </a:lnTo>
                  <a:lnTo>
                    <a:pt x="752" y="119"/>
                  </a:lnTo>
                  <a:lnTo>
                    <a:pt x="735" y="98"/>
                  </a:lnTo>
                  <a:lnTo>
                    <a:pt x="711" y="93"/>
                  </a:lnTo>
                  <a:lnTo>
                    <a:pt x="676" y="65"/>
                  </a:lnTo>
                  <a:lnTo>
                    <a:pt x="661" y="43"/>
                  </a:lnTo>
                  <a:lnTo>
                    <a:pt x="633" y="28"/>
                  </a:lnTo>
                  <a:lnTo>
                    <a:pt x="607" y="0"/>
                  </a:lnTo>
                  <a:lnTo>
                    <a:pt x="581" y="0"/>
                  </a:lnTo>
                  <a:lnTo>
                    <a:pt x="559" y="13"/>
                  </a:lnTo>
                  <a:lnTo>
                    <a:pt x="438" y="0"/>
                  </a:lnTo>
                  <a:lnTo>
                    <a:pt x="423" y="11"/>
                  </a:lnTo>
                  <a:lnTo>
                    <a:pt x="414" y="28"/>
                  </a:lnTo>
                  <a:lnTo>
                    <a:pt x="405" y="35"/>
                  </a:lnTo>
                  <a:lnTo>
                    <a:pt x="405" y="43"/>
                  </a:lnTo>
                  <a:lnTo>
                    <a:pt x="394" y="52"/>
                  </a:lnTo>
                  <a:lnTo>
                    <a:pt x="384" y="61"/>
                  </a:lnTo>
                  <a:lnTo>
                    <a:pt x="388" y="72"/>
                  </a:lnTo>
                  <a:lnTo>
                    <a:pt x="399" y="87"/>
                  </a:lnTo>
                  <a:lnTo>
                    <a:pt x="403" y="98"/>
                  </a:lnTo>
                  <a:lnTo>
                    <a:pt x="394" y="113"/>
                  </a:lnTo>
                  <a:lnTo>
                    <a:pt x="397" y="130"/>
                  </a:lnTo>
                  <a:lnTo>
                    <a:pt x="403" y="139"/>
                  </a:lnTo>
                  <a:lnTo>
                    <a:pt x="392" y="156"/>
                  </a:lnTo>
                  <a:lnTo>
                    <a:pt x="379" y="165"/>
                  </a:lnTo>
                  <a:lnTo>
                    <a:pt x="373" y="158"/>
                  </a:lnTo>
                  <a:lnTo>
                    <a:pt x="362" y="156"/>
                  </a:lnTo>
                  <a:lnTo>
                    <a:pt x="349" y="143"/>
                  </a:lnTo>
                  <a:lnTo>
                    <a:pt x="334" y="139"/>
                  </a:lnTo>
                  <a:lnTo>
                    <a:pt x="323" y="128"/>
                  </a:lnTo>
                  <a:lnTo>
                    <a:pt x="306" y="132"/>
                  </a:lnTo>
                  <a:lnTo>
                    <a:pt x="293" y="139"/>
                  </a:lnTo>
                  <a:lnTo>
                    <a:pt x="290" y="119"/>
                  </a:lnTo>
                  <a:lnTo>
                    <a:pt x="273" y="100"/>
                  </a:lnTo>
                  <a:lnTo>
                    <a:pt x="258" y="87"/>
                  </a:lnTo>
                  <a:lnTo>
                    <a:pt x="238" y="80"/>
                  </a:lnTo>
                  <a:lnTo>
                    <a:pt x="230" y="69"/>
                  </a:lnTo>
                  <a:lnTo>
                    <a:pt x="214" y="63"/>
                  </a:lnTo>
                  <a:lnTo>
                    <a:pt x="199" y="50"/>
                  </a:lnTo>
                  <a:lnTo>
                    <a:pt x="184" y="48"/>
                  </a:lnTo>
                  <a:lnTo>
                    <a:pt x="186" y="63"/>
                  </a:lnTo>
                  <a:lnTo>
                    <a:pt x="184" y="78"/>
                  </a:lnTo>
                  <a:lnTo>
                    <a:pt x="195" y="98"/>
                  </a:lnTo>
                  <a:lnTo>
                    <a:pt x="206" y="111"/>
                  </a:lnTo>
                  <a:lnTo>
                    <a:pt x="199" y="128"/>
                  </a:lnTo>
                  <a:lnTo>
                    <a:pt x="197" y="143"/>
                  </a:lnTo>
                  <a:lnTo>
                    <a:pt x="180" y="152"/>
                  </a:lnTo>
                  <a:lnTo>
                    <a:pt x="175" y="169"/>
                  </a:lnTo>
                  <a:lnTo>
                    <a:pt x="182" y="180"/>
                  </a:lnTo>
                  <a:lnTo>
                    <a:pt x="182" y="197"/>
                  </a:lnTo>
                  <a:lnTo>
                    <a:pt x="178" y="208"/>
                  </a:lnTo>
                  <a:lnTo>
                    <a:pt x="162" y="204"/>
                  </a:lnTo>
                  <a:lnTo>
                    <a:pt x="147" y="206"/>
                  </a:lnTo>
                  <a:lnTo>
                    <a:pt x="143" y="217"/>
                  </a:lnTo>
                  <a:lnTo>
                    <a:pt x="136" y="221"/>
                  </a:lnTo>
                  <a:lnTo>
                    <a:pt x="136" y="234"/>
                  </a:lnTo>
                  <a:lnTo>
                    <a:pt x="121" y="241"/>
                  </a:lnTo>
                  <a:lnTo>
                    <a:pt x="121" y="260"/>
                  </a:lnTo>
                  <a:lnTo>
                    <a:pt x="132" y="267"/>
                  </a:lnTo>
                  <a:lnTo>
                    <a:pt x="145" y="273"/>
                  </a:lnTo>
                  <a:lnTo>
                    <a:pt x="154" y="284"/>
                  </a:lnTo>
                  <a:lnTo>
                    <a:pt x="167" y="269"/>
                  </a:lnTo>
                  <a:lnTo>
                    <a:pt x="173" y="273"/>
                  </a:lnTo>
                  <a:lnTo>
                    <a:pt x="182" y="258"/>
                  </a:lnTo>
                  <a:lnTo>
                    <a:pt x="197" y="258"/>
                  </a:lnTo>
                  <a:lnTo>
                    <a:pt x="208" y="258"/>
                  </a:lnTo>
                  <a:lnTo>
                    <a:pt x="214" y="267"/>
                  </a:lnTo>
                  <a:lnTo>
                    <a:pt x="227" y="263"/>
                  </a:lnTo>
                  <a:lnTo>
                    <a:pt x="225" y="280"/>
                  </a:lnTo>
                  <a:lnTo>
                    <a:pt x="236" y="291"/>
                  </a:lnTo>
                  <a:lnTo>
                    <a:pt x="219" y="304"/>
                  </a:lnTo>
                  <a:lnTo>
                    <a:pt x="208" y="306"/>
                  </a:lnTo>
                  <a:lnTo>
                    <a:pt x="191" y="321"/>
                  </a:lnTo>
                  <a:lnTo>
                    <a:pt x="171" y="330"/>
                  </a:lnTo>
                  <a:lnTo>
                    <a:pt x="169" y="341"/>
                  </a:lnTo>
                  <a:lnTo>
                    <a:pt x="154" y="347"/>
                  </a:lnTo>
                  <a:lnTo>
                    <a:pt x="143" y="356"/>
                  </a:lnTo>
                  <a:lnTo>
                    <a:pt x="156" y="371"/>
                  </a:lnTo>
                  <a:lnTo>
                    <a:pt x="143" y="386"/>
                  </a:lnTo>
                  <a:lnTo>
                    <a:pt x="130" y="395"/>
                  </a:lnTo>
                  <a:lnTo>
                    <a:pt x="119" y="406"/>
                  </a:lnTo>
                  <a:lnTo>
                    <a:pt x="108" y="401"/>
                  </a:lnTo>
                  <a:lnTo>
                    <a:pt x="106" y="393"/>
                  </a:lnTo>
                  <a:lnTo>
                    <a:pt x="87" y="390"/>
                  </a:lnTo>
                  <a:lnTo>
                    <a:pt x="78" y="386"/>
                  </a:lnTo>
                  <a:lnTo>
                    <a:pt x="78" y="395"/>
                  </a:lnTo>
                  <a:lnTo>
                    <a:pt x="63" y="397"/>
                  </a:lnTo>
                  <a:lnTo>
                    <a:pt x="63" y="414"/>
                  </a:lnTo>
                  <a:lnTo>
                    <a:pt x="48" y="427"/>
                  </a:lnTo>
                  <a:lnTo>
                    <a:pt x="43" y="451"/>
                  </a:lnTo>
                  <a:lnTo>
                    <a:pt x="22" y="453"/>
                  </a:lnTo>
                  <a:lnTo>
                    <a:pt x="19" y="471"/>
                  </a:lnTo>
                  <a:lnTo>
                    <a:pt x="2" y="484"/>
                  </a:lnTo>
                  <a:lnTo>
                    <a:pt x="0" y="501"/>
                  </a:lnTo>
                  <a:lnTo>
                    <a:pt x="11" y="514"/>
                  </a:lnTo>
                  <a:lnTo>
                    <a:pt x="9" y="534"/>
                  </a:lnTo>
                  <a:lnTo>
                    <a:pt x="13" y="551"/>
                  </a:lnTo>
                  <a:lnTo>
                    <a:pt x="2" y="568"/>
                  </a:lnTo>
                  <a:lnTo>
                    <a:pt x="11" y="577"/>
                  </a:lnTo>
                  <a:lnTo>
                    <a:pt x="26" y="562"/>
                  </a:lnTo>
                  <a:lnTo>
                    <a:pt x="37" y="538"/>
                  </a:lnTo>
                  <a:lnTo>
                    <a:pt x="58" y="536"/>
                  </a:lnTo>
                  <a:lnTo>
                    <a:pt x="78" y="549"/>
                  </a:lnTo>
                  <a:lnTo>
                    <a:pt x="91" y="564"/>
                  </a:lnTo>
                  <a:lnTo>
                    <a:pt x="110" y="549"/>
                  </a:lnTo>
                  <a:lnTo>
                    <a:pt x="119" y="560"/>
                  </a:lnTo>
                  <a:lnTo>
                    <a:pt x="123" y="573"/>
                  </a:lnTo>
                  <a:lnTo>
                    <a:pt x="143" y="573"/>
                  </a:lnTo>
                  <a:lnTo>
                    <a:pt x="154" y="562"/>
                  </a:lnTo>
                  <a:lnTo>
                    <a:pt x="173" y="564"/>
                  </a:lnTo>
                  <a:lnTo>
                    <a:pt x="193" y="560"/>
                  </a:lnTo>
                  <a:lnTo>
                    <a:pt x="193" y="545"/>
                  </a:lnTo>
                  <a:lnTo>
                    <a:pt x="184" y="531"/>
                  </a:lnTo>
                  <a:lnTo>
                    <a:pt x="197" y="512"/>
                  </a:lnTo>
                  <a:lnTo>
                    <a:pt x="219" y="527"/>
                  </a:lnTo>
                  <a:lnTo>
                    <a:pt x="227" y="521"/>
                  </a:lnTo>
                  <a:lnTo>
                    <a:pt x="236" y="529"/>
                  </a:lnTo>
                  <a:lnTo>
                    <a:pt x="249" y="518"/>
                  </a:lnTo>
                  <a:lnTo>
                    <a:pt x="262" y="525"/>
                  </a:lnTo>
                  <a:lnTo>
                    <a:pt x="269" y="536"/>
                  </a:lnTo>
                  <a:lnTo>
                    <a:pt x="264" y="551"/>
                  </a:lnTo>
                  <a:lnTo>
                    <a:pt x="275" y="568"/>
                  </a:lnTo>
                  <a:lnTo>
                    <a:pt x="290" y="564"/>
                  </a:lnTo>
                  <a:lnTo>
                    <a:pt x="314" y="579"/>
                  </a:lnTo>
                  <a:lnTo>
                    <a:pt x="329" y="597"/>
                  </a:lnTo>
                  <a:lnTo>
                    <a:pt x="349" y="590"/>
                  </a:lnTo>
                  <a:lnTo>
                    <a:pt x="371" y="599"/>
                  </a:lnTo>
                  <a:lnTo>
                    <a:pt x="384" y="588"/>
                  </a:lnTo>
                  <a:lnTo>
                    <a:pt x="394" y="594"/>
                  </a:lnTo>
                  <a:lnTo>
                    <a:pt x="403" y="603"/>
                  </a:lnTo>
                  <a:lnTo>
                    <a:pt x="414" y="601"/>
                  </a:lnTo>
                  <a:lnTo>
                    <a:pt x="423" y="586"/>
                  </a:lnTo>
                  <a:lnTo>
                    <a:pt x="436" y="588"/>
                  </a:lnTo>
                  <a:lnTo>
                    <a:pt x="462" y="610"/>
                  </a:lnTo>
                  <a:lnTo>
                    <a:pt x="488" y="627"/>
                  </a:lnTo>
                  <a:lnTo>
                    <a:pt x="516" y="642"/>
                  </a:lnTo>
                  <a:lnTo>
                    <a:pt x="555" y="651"/>
                  </a:lnTo>
                  <a:lnTo>
                    <a:pt x="563" y="636"/>
                  </a:lnTo>
                  <a:lnTo>
                    <a:pt x="576" y="625"/>
                  </a:lnTo>
                  <a:lnTo>
                    <a:pt x="583" y="605"/>
                  </a:lnTo>
                  <a:lnTo>
                    <a:pt x="615" y="579"/>
                  </a:lnTo>
                  <a:lnTo>
                    <a:pt x="615" y="564"/>
                  </a:lnTo>
                  <a:lnTo>
                    <a:pt x="628" y="545"/>
                  </a:lnTo>
                  <a:lnTo>
                    <a:pt x="626" y="525"/>
                  </a:lnTo>
                  <a:lnTo>
                    <a:pt x="646" y="497"/>
                  </a:lnTo>
                  <a:lnTo>
                    <a:pt x="670" y="484"/>
                  </a:lnTo>
                  <a:lnTo>
                    <a:pt x="676" y="462"/>
                  </a:lnTo>
                  <a:lnTo>
                    <a:pt x="707" y="447"/>
                  </a:lnTo>
                  <a:lnTo>
                    <a:pt x="704" y="421"/>
                  </a:lnTo>
                  <a:lnTo>
                    <a:pt x="717" y="404"/>
                  </a:lnTo>
                  <a:lnTo>
                    <a:pt x="743" y="380"/>
                  </a:lnTo>
                  <a:lnTo>
                    <a:pt x="765" y="364"/>
                  </a:lnTo>
                  <a:lnTo>
                    <a:pt x="778" y="371"/>
                  </a:lnTo>
                  <a:lnTo>
                    <a:pt x="776" y="390"/>
                  </a:lnTo>
                  <a:lnTo>
                    <a:pt x="798" y="390"/>
                  </a:lnTo>
                  <a:lnTo>
                    <a:pt x="821" y="369"/>
                  </a:lnTo>
                  <a:lnTo>
                    <a:pt x="845" y="360"/>
                  </a:lnTo>
                  <a:lnTo>
                    <a:pt x="858" y="347"/>
                  </a:lnTo>
                  <a:lnTo>
                    <a:pt x="882" y="347"/>
                  </a:lnTo>
                  <a:lnTo>
                    <a:pt x="912" y="351"/>
                  </a:lnTo>
                  <a:lnTo>
                    <a:pt x="917" y="325"/>
                  </a:lnTo>
                  <a:lnTo>
                    <a:pt x="956" y="308"/>
                  </a:lnTo>
                  <a:lnTo>
                    <a:pt x="995" y="304"/>
                  </a:lnTo>
                  <a:lnTo>
                    <a:pt x="1034" y="308"/>
                  </a:lnTo>
                  <a:lnTo>
                    <a:pt x="1047" y="282"/>
                  </a:lnTo>
                  <a:lnTo>
                    <a:pt x="1069" y="286"/>
                  </a:lnTo>
                  <a:lnTo>
                    <a:pt x="1092" y="267"/>
                  </a:lnTo>
                  <a:lnTo>
                    <a:pt x="1123" y="256"/>
                  </a:lnTo>
                  <a:lnTo>
                    <a:pt x="1105" y="234"/>
                  </a:lnTo>
                  <a:lnTo>
                    <a:pt x="1129" y="228"/>
                  </a:lnTo>
                  <a:lnTo>
                    <a:pt x="1129" y="213"/>
                  </a:lnTo>
                  <a:lnTo>
                    <a:pt x="1108" y="200"/>
                  </a:lnTo>
                  <a:lnTo>
                    <a:pt x="1114" y="178"/>
                  </a:lnTo>
                  <a:lnTo>
                    <a:pt x="1123" y="174"/>
                  </a:lnTo>
                  <a:lnTo>
                    <a:pt x="1131" y="161"/>
                  </a:lnTo>
                  <a:lnTo>
                    <a:pt x="1118" y="15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91">
              <a:extLst>
                <a:ext uri="{FF2B5EF4-FFF2-40B4-BE49-F238E27FC236}">
                  <a16:creationId xmlns:a16="http://schemas.microsoft.com/office/drawing/2014/main" id="{FFCBC4A8-1C48-C344-B47D-384DC049A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043" y="4351533"/>
              <a:ext cx="1145315" cy="892672"/>
            </a:xfrm>
            <a:custGeom>
              <a:avLst/>
              <a:gdLst>
                <a:gd name="T0" fmla="*/ 542 w 748"/>
                <a:gd name="T1" fmla="*/ 106 h 583"/>
                <a:gd name="T2" fmla="*/ 526 w 748"/>
                <a:gd name="T3" fmla="*/ 145 h 583"/>
                <a:gd name="T4" fmla="*/ 555 w 748"/>
                <a:gd name="T5" fmla="*/ 182 h 583"/>
                <a:gd name="T6" fmla="*/ 626 w 748"/>
                <a:gd name="T7" fmla="*/ 180 h 583"/>
                <a:gd name="T8" fmla="*/ 665 w 748"/>
                <a:gd name="T9" fmla="*/ 214 h 583"/>
                <a:gd name="T10" fmla="*/ 689 w 748"/>
                <a:gd name="T11" fmla="*/ 266 h 583"/>
                <a:gd name="T12" fmla="*/ 735 w 748"/>
                <a:gd name="T13" fmla="*/ 282 h 583"/>
                <a:gd name="T14" fmla="*/ 691 w 748"/>
                <a:gd name="T15" fmla="*/ 319 h 583"/>
                <a:gd name="T16" fmla="*/ 691 w 748"/>
                <a:gd name="T17" fmla="*/ 377 h 583"/>
                <a:gd name="T18" fmla="*/ 717 w 748"/>
                <a:gd name="T19" fmla="*/ 399 h 583"/>
                <a:gd name="T20" fmla="*/ 748 w 748"/>
                <a:gd name="T21" fmla="*/ 440 h 583"/>
                <a:gd name="T22" fmla="*/ 702 w 748"/>
                <a:gd name="T23" fmla="*/ 477 h 583"/>
                <a:gd name="T24" fmla="*/ 674 w 748"/>
                <a:gd name="T25" fmla="*/ 518 h 583"/>
                <a:gd name="T26" fmla="*/ 635 w 748"/>
                <a:gd name="T27" fmla="*/ 527 h 583"/>
                <a:gd name="T28" fmla="*/ 587 w 748"/>
                <a:gd name="T29" fmla="*/ 527 h 583"/>
                <a:gd name="T30" fmla="*/ 518 w 748"/>
                <a:gd name="T31" fmla="*/ 555 h 583"/>
                <a:gd name="T32" fmla="*/ 453 w 748"/>
                <a:gd name="T33" fmla="*/ 559 h 583"/>
                <a:gd name="T34" fmla="*/ 388 w 748"/>
                <a:gd name="T35" fmla="*/ 583 h 583"/>
                <a:gd name="T36" fmla="*/ 388 w 748"/>
                <a:gd name="T37" fmla="*/ 559 h 583"/>
                <a:gd name="T38" fmla="*/ 383 w 748"/>
                <a:gd name="T39" fmla="*/ 527 h 583"/>
                <a:gd name="T40" fmla="*/ 368 w 748"/>
                <a:gd name="T41" fmla="*/ 488 h 583"/>
                <a:gd name="T42" fmla="*/ 321 w 748"/>
                <a:gd name="T43" fmla="*/ 507 h 583"/>
                <a:gd name="T44" fmla="*/ 279 w 748"/>
                <a:gd name="T45" fmla="*/ 475 h 583"/>
                <a:gd name="T46" fmla="*/ 208 w 748"/>
                <a:gd name="T47" fmla="*/ 434 h 583"/>
                <a:gd name="T48" fmla="*/ 175 w 748"/>
                <a:gd name="T49" fmla="*/ 394 h 583"/>
                <a:gd name="T50" fmla="*/ 119 w 748"/>
                <a:gd name="T51" fmla="*/ 360 h 583"/>
                <a:gd name="T52" fmla="*/ 58 w 748"/>
                <a:gd name="T53" fmla="*/ 349 h 583"/>
                <a:gd name="T54" fmla="*/ 21 w 748"/>
                <a:gd name="T55" fmla="*/ 323 h 583"/>
                <a:gd name="T56" fmla="*/ 6 w 748"/>
                <a:gd name="T57" fmla="*/ 275 h 583"/>
                <a:gd name="T58" fmla="*/ 0 w 748"/>
                <a:gd name="T59" fmla="*/ 230 h 583"/>
                <a:gd name="T60" fmla="*/ 19 w 748"/>
                <a:gd name="T61" fmla="*/ 178 h 583"/>
                <a:gd name="T62" fmla="*/ 54 w 748"/>
                <a:gd name="T63" fmla="*/ 149 h 583"/>
                <a:gd name="T64" fmla="*/ 93 w 748"/>
                <a:gd name="T65" fmla="*/ 104 h 583"/>
                <a:gd name="T66" fmla="*/ 136 w 748"/>
                <a:gd name="T67" fmla="*/ 60 h 583"/>
                <a:gd name="T68" fmla="*/ 210 w 748"/>
                <a:gd name="T69" fmla="*/ 0 h 583"/>
                <a:gd name="T70" fmla="*/ 277 w 748"/>
                <a:gd name="T71" fmla="*/ 19 h 583"/>
                <a:gd name="T72" fmla="*/ 323 w 748"/>
                <a:gd name="T73" fmla="*/ 45 h 583"/>
                <a:gd name="T74" fmla="*/ 377 w 748"/>
                <a:gd name="T75" fmla="*/ 67 h 583"/>
                <a:gd name="T76" fmla="*/ 431 w 748"/>
                <a:gd name="T77" fmla="*/ 82 h 583"/>
                <a:gd name="T78" fmla="*/ 492 w 748"/>
                <a:gd name="T79" fmla="*/ 3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8" h="583">
                  <a:moveTo>
                    <a:pt x="531" y="76"/>
                  </a:moveTo>
                  <a:lnTo>
                    <a:pt x="542" y="106"/>
                  </a:lnTo>
                  <a:lnTo>
                    <a:pt x="548" y="128"/>
                  </a:lnTo>
                  <a:lnTo>
                    <a:pt x="526" y="145"/>
                  </a:lnTo>
                  <a:lnTo>
                    <a:pt x="531" y="171"/>
                  </a:lnTo>
                  <a:lnTo>
                    <a:pt x="555" y="182"/>
                  </a:lnTo>
                  <a:lnTo>
                    <a:pt x="587" y="178"/>
                  </a:lnTo>
                  <a:lnTo>
                    <a:pt x="626" y="180"/>
                  </a:lnTo>
                  <a:lnTo>
                    <a:pt x="654" y="191"/>
                  </a:lnTo>
                  <a:lnTo>
                    <a:pt x="665" y="214"/>
                  </a:lnTo>
                  <a:lnTo>
                    <a:pt x="685" y="238"/>
                  </a:lnTo>
                  <a:lnTo>
                    <a:pt x="689" y="266"/>
                  </a:lnTo>
                  <a:lnTo>
                    <a:pt x="724" y="269"/>
                  </a:lnTo>
                  <a:lnTo>
                    <a:pt x="735" y="282"/>
                  </a:lnTo>
                  <a:lnTo>
                    <a:pt x="713" y="301"/>
                  </a:lnTo>
                  <a:lnTo>
                    <a:pt x="691" y="319"/>
                  </a:lnTo>
                  <a:lnTo>
                    <a:pt x="678" y="347"/>
                  </a:lnTo>
                  <a:lnTo>
                    <a:pt x="691" y="377"/>
                  </a:lnTo>
                  <a:lnTo>
                    <a:pt x="696" y="397"/>
                  </a:lnTo>
                  <a:lnTo>
                    <a:pt x="717" y="399"/>
                  </a:lnTo>
                  <a:lnTo>
                    <a:pt x="748" y="412"/>
                  </a:lnTo>
                  <a:lnTo>
                    <a:pt x="748" y="440"/>
                  </a:lnTo>
                  <a:lnTo>
                    <a:pt x="719" y="451"/>
                  </a:lnTo>
                  <a:lnTo>
                    <a:pt x="702" y="477"/>
                  </a:lnTo>
                  <a:lnTo>
                    <a:pt x="698" y="512"/>
                  </a:lnTo>
                  <a:lnTo>
                    <a:pt x="674" y="518"/>
                  </a:lnTo>
                  <a:lnTo>
                    <a:pt x="648" y="540"/>
                  </a:lnTo>
                  <a:lnTo>
                    <a:pt x="635" y="527"/>
                  </a:lnTo>
                  <a:lnTo>
                    <a:pt x="609" y="538"/>
                  </a:lnTo>
                  <a:lnTo>
                    <a:pt x="587" y="527"/>
                  </a:lnTo>
                  <a:lnTo>
                    <a:pt x="563" y="522"/>
                  </a:lnTo>
                  <a:lnTo>
                    <a:pt x="518" y="555"/>
                  </a:lnTo>
                  <a:lnTo>
                    <a:pt x="477" y="551"/>
                  </a:lnTo>
                  <a:lnTo>
                    <a:pt x="453" y="559"/>
                  </a:lnTo>
                  <a:lnTo>
                    <a:pt x="422" y="555"/>
                  </a:lnTo>
                  <a:lnTo>
                    <a:pt x="388" y="583"/>
                  </a:lnTo>
                  <a:lnTo>
                    <a:pt x="377" y="570"/>
                  </a:lnTo>
                  <a:lnTo>
                    <a:pt x="388" y="559"/>
                  </a:lnTo>
                  <a:lnTo>
                    <a:pt x="381" y="548"/>
                  </a:lnTo>
                  <a:lnTo>
                    <a:pt x="383" y="527"/>
                  </a:lnTo>
                  <a:lnTo>
                    <a:pt x="381" y="496"/>
                  </a:lnTo>
                  <a:lnTo>
                    <a:pt x="368" y="488"/>
                  </a:lnTo>
                  <a:lnTo>
                    <a:pt x="349" y="503"/>
                  </a:lnTo>
                  <a:lnTo>
                    <a:pt x="321" y="507"/>
                  </a:lnTo>
                  <a:lnTo>
                    <a:pt x="297" y="505"/>
                  </a:lnTo>
                  <a:lnTo>
                    <a:pt x="279" y="475"/>
                  </a:lnTo>
                  <a:lnTo>
                    <a:pt x="227" y="468"/>
                  </a:lnTo>
                  <a:lnTo>
                    <a:pt x="208" y="434"/>
                  </a:lnTo>
                  <a:lnTo>
                    <a:pt x="193" y="416"/>
                  </a:lnTo>
                  <a:lnTo>
                    <a:pt x="175" y="394"/>
                  </a:lnTo>
                  <a:lnTo>
                    <a:pt x="145" y="377"/>
                  </a:lnTo>
                  <a:lnTo>
                    <a:pt x="119" y="360"/>
                  </a:lnTo>
                  <a:lnTo>
                    <a:pt x="89" y="351"/>
                  </a:lnTo>
                  <a:lnTo>
                    <a:pt x="58" y="349"/>
                  </a:lnTo>
                  <a:lnTo>
                    <a:pt x="45" y="334"/>
                  </a:lnTo>
                  <a:lnTo>
                    <a:pt x="21" y="323"/>
                  </a:lnTo>
                  <a:lnTo>
                    <a:pt x="15" y="303"/>
                  </a:lnTo>
                  <a:lnTo>
                    <a:pt x="6" y="275"/>
                  </a:lnTo>
                  <a:lnTo>
                    <a:pt x="13" y="245"/>
                  </a:lnTo>
                  <a:lnTo>
                    <a:pt x="0" y="230"/>
                  </a:lnTo>
                  <a:lnTo>
                    <a:pt x="2" y="206"/>
                  </a:lnTo>
                  <a:lnTo>
                    <a:pt x="19" y="178"/>
                  </a:lnTo>
                  <a:lnTo>
                    <a:pt x="17" y="165"/>
                  </a:lnTo>
                  <a:lnTo>
                    <a:pt x="54" y="149"/>
                  </a:lnTo>
                  <a:lnTo>
                    <a:pt x="58" y="123"/>
                  </a:lnTo>
                  <a:lnTo>
                    <a:pt x="93" y="104"/>
                  </a:lnTo>
                  <a:lnTo>
                    <a:pt x="134" y="97"/>
                  </a:lnTo>
                  <a:lnTo>
                    <a:pt x="136" y="60"/>
                  </a:lnTo>
                  <a:lnTo>
                    <a:pt x="171" y="2"/>
                  </a:lnTo>
                  <a:lnTo>
                    <a:pt x="210" y="0"/>
                  </a:lnTo>
                  <a:lnTo>
                    <a:pt x="236" y="15"/>
                  </a:lnTo>
                  <a:lnTo>
                    <a:pt x="277" y="19"/>
                  </a:lnTo>
                  <a:lnTo>
                    <a:pt x="286" y="37"/>
                  </a:lnTo>
                  <a:lnTo>
                    <a:pt x="323" y="45"/>
                  </a:lnTo>
                  <a:lnTo>
                    <a:pt x="353" y="37"/>
                  </a:lnTo>
                  <a:lnTo>
                    <a:pt x="377" y="67"/>
                  </a:lnTo>
                  <a:lnTo>
                    <a:pt x="401" y="63"/>
                  </a:lnTo>
                  <a:lnTo>
                    <a:pt x="431" y="82"/>
                  </a:lnTo>
                  <a:lnTo>
                    <a:pt x="442" y="54"/>
                  </a:lnTo>
                  <a:lnTo>
                    <a:pt x="492" y="39"/>
                  </a:lnTo>
                  <a:lnTo>
                    <a:pt x="531" y="7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Freeform 92">
              <a:extLst>
                <a:ext uri="{FF2B5EF4-FFF2-40B4-BE49-F238E27FC236}">
                  <a16:creationId xmlns:a16="http://schemas.microsoft.com/office/drawing/2014/main" id="{6D9DF577-A33E-6743-8E31-BE2182D15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79" y="5689776"/>
              <a:ext cx="1005978" cy="610937"/>
            </a:xfrm>
            <a:custGeom>
              <a:avLst/>
              <a:gdLst>
                <a:gd name="T0" fmla="*/ 615 w 657"/>
                <a:gd name="T1" fmla="*/ 191 h 399"/>
                <a:gd name="T2" fmla="*/ 581 w 657"/>
                <a:gd name="T3" fmla="*/ 232 h 399"/>
                <a:gd name="T4" fmla="*/ 585 w 657"/>
                <a:gd name="T5" fmla="*/ 282 h 399"/>
                <a:gd name="T6" fmla="*/ 600 w 657"/>
                <a:gd name="T7" fmla="*/ 332 h 399"/>
                <a:gd name="T8" fmla="*/ 568 w 657"/>
                <a:gd name="T9" fmla="*/ 375 h 399"/>
                <a:gd name="T10" fmla="*/ 516 w 657"/>
                <a:gd name="T11" fmla="*/ 397 h 399"/>
                <a:gd name="T12" fmla="*/ 451 w 657"/>
                <a:gd name="T13" fmla="*/ 382 h 399"/>
                <a:gd name="T14" fmla="*/ 394 w 657"/>
                <a:gd name="T15" fmla="*/ 375 h 399"/>
                <a:gd name="T16" fmla="*/ 344 w 657"/>
                <a:gd name="T17" fmla="*/ 338 h 399"/>
                <a:gd name="T18" fmla="*/ 297 w 657"/>
                <a:gd name="T19" fmla="*/ 301 h 399"/>
                <a:gd name="T20" fmla="*/ 247 w 657"/>
                <a:gd name="T21" fmla="*/ 288 h 399"/>
                <a:gd name="T22" fmla="*/ 199 w 657"/>
                <a:gd name="T23" fmla="*/ 293 h 399"/>
                <a:gd name="T24" fmla="*/ 162 w 657"/>
                <a:gd name="T25" fmla="*/ 314 h 399"/>
                <a:gd name="T26" fmla="*/ 89 w 657"/>
                <a:gd name="T27" fmla="*/ 332 h 399"/>
                <a:gd name="T28" fmla="*/ 39 w 657"/>
                <a:gd name="T29" fmla="*/ 351 h 399"/>
                <a:gd name="T30" fmla="*/ 26 w 657"/>
                <a:gd name="T31" fmla="*/ 358 h 399"/>
                <a:gd name="T32" fmla="*/ 11 w 657"/>
                <a:gd name="T33" fmla="*/ 319 h 399"/>
                <a:gd name="T34" fmla="*/ 41 w 657"/>
                <a:gd name="T35" fmla="*/ 308 h 399"/>
                <a:gd name="T36" fmla="*/ 28 w 657"/>
                <a:gd name="T37" fmla="*/ 269 h 399"/>
                <a:gd name="T38" fmla="*/ 0 w 657"/>
                <a:gd name="T39" fmla="*/ 212 h 399"/>
                <a:gd name="T40" fmla="*/ 11 w 657"/>
                <a:gd name="T41" fmla="*/ 176 h 399"/>
                <a:gd name="T42" fmla="*/ 54 w 657"/>
                <a:gd name="T43" fmla="*/ 186 h 399"/>
                <a:gd name="T44" fmla="*/ 82 w 657"/>
                <a:gd name="T45" fmla="*/ 141 h 399"/>
                <a:gd name="T46" fmla="*/ 125 w 657"/>
                <a:gd name="T47" fmla="*/ 152 h 399"/>
                <a:gd name="T48" fmla="*/ 180 w 657"/>
                <a:gd name="T49" fmla="*/ 167 h 399"/>
                <a:gd name="T50" fmla="*/ 221 w 657"/>
                <a:gd name="T51" fmla="*/ 184 h 399"/>
                <a:gd name="T52" fmla="*/ 284 w 657"/>
                <a:gd name="T53" fmla="*/ 150 h 399"/>
                <a:gd name="T54" fmla="*/ 314 w 657"/>
                <a:gd name="T55" fmla="*/ 115 h 399"/>
                <a:gd name="T56" fmla="*/ 336 w 657"/>
                <a:gd name="T57" fmla="*/ 80 h 399"/>
                <a:gd name="T58" fmla="*/ 375 w 657"/>
                <a:gd name="T59" fmla="*/ 35 h 399"/>
                <a:gd name="T60" fmla="*/ 418 w 657"/>
                <a:gd name="T61" fmla="*/ 32 h 399"/>
                <a:gd name="T62" fmla="*/ 470 w 657"/>
                <a:gd name="T63" fmla="*/ 17 h 399"/>
                <a:gd name="T64" fmla="*/ 492 w 657"/>
                <a:gd name="T65" fmla="*/ 13 h 399"/>
                <a:gd name="T66" fmla="*/ 522 w 657"/>
                <a:gd name="T67" fmla="*/ 2 h 399"/>
                <a:gd name="T68" fmla="*/ 563 w 657"/>
                <a:gd name="T69" fmla="*/ 24 h 399"/>
                <a:gd name="T70" fmla="*/ 598 w 657"/>
                <a:gd name="T71" fmla="*/ 56 h 399"/>
                <a:gd name="T72" fmla="*/ 637 w 657"/>
                <a:gd name="T73" fmla="*/ 50 h 399"/>
                <a:gd name="T74" fmla="*/ 657 w 657"/>
                <a:gd name="T75" fmla="*/ 74 h 399"/>
                <a:gd name="T76" fmla="*/ 639 w 657"/>
                <a:gd name="T77" fmla="*/ 106 h 399"/>
                <a:gd name="T78" fmla="*/ 626 w 657"/>
                <a:gd name="T79" fmla="*/ 139 h 399"/>
                <a:gd name="T80" fmla="*/ 635 w 657"/>
                <a:gd name="T81" fmla="*/ 17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7" h="399">
                  <a:moveTo>
                    <a:pt x="635" y="173"/>
                  </a:moveTo>
                  <a:lnTo>
                    <a:pt x="615" y="191"/>
                  </a:lnTo>
                  <a:lnTo>
                    <a:pt x="598" y="219"/>
                  </a:lnTo>
                  <a:lnTo>
                    <a:pt x="581" y="232"/>
                  </a:lnTo>
                  <a:lnTo>
                    <a:pt x="572" y="262"/>
                  </a:lnTo>
                  <a:lnTo>
                    <a:pt x="585" y="282"/>
                  </a:lnTo>
                  <a:lnTo>
                    <a:pt x="583" y="310"/>
                  </a:lnTo>
                  <a:lnTo>
                    <a:pt x="600" y="332"/>
                  </a:lnTo>
                  <a:lnTo>
                    <a:pt x="598" y="360"/>
                  </a:lnTo>
                  <a:lnTo>
                    <a:pt x="568" y="375"/>
                  </a:lnTo>
                  <a:lnTo>
                    <a:pt x="537" y="399"/>
                  </a:lnTo>
                  <a:lnTo>
                    <a:pt x="516" y="397"/>
                  </a:lnTo>
                  <a:lnTo>
                    <a:pt x="481" y="395"/>
                  </a:lnTo>
                  <a:lnTo>
                    <a:pt x="451" y="382"/>
                  </a:lnTo>
                  <a:lnTo>
                    <a:pt x="416" y="384"/>
                  </a:lnTo>
                  <a:lnTo>
                    <a:pt x="394" y="375"/>
                  </a:lnTo>
                  <a:lnTo>
                    <a:pt x="360" y="360"/>
                  </a:lnTo>
                  <a:lnTo>
                    <a:pt x="344" y="338"/>
                  </a:lnTo>
                  <a:lnTo>
                    <a:pt x="323" y="312"/>
                  </a:lnTo>
                  <a:lnTo>
                    <a:pt x="297" y="301"/>
                  </a:lnTo>
                  <a:lnTo>
                    <a:pt x="264" y="312"/>
                  </a:lnTo>
                  <a:lnTo>
                    <a:pt x="247" y="288"/>
                  </a:lnTo>
                  <a:lnTo>
                    <a:pt x="221" y="275"/>
                  </a:lnTo>
                  <a:lnTo>
                    <a:pt x="199" y="293"/>
                  </a:lnTo>
                  <a:lnTo>
                    <a:pt x="173" y="291"/>
                  </a:lnTo>
                  <a:lnTo>
                    <a:pt x="162" y="314"/>
                  </a:lnTo>
                  <a:lnTo>
                    <a:pt x="132" y="312"/>
                  </a:lnTo>
                  <a:lnTo>
                    <a:pt x="89" y="332"/>
                  </a:lnTo>
                  <a:lnTo>
                    <a:pt x="63" y="353"/>
                  </a:lnTo>
                  <a:lnTo>
                    <a:pt x="39" y="351"/>
                  </a:lnTo>
                  <a:lnTo>
                    <a:pt x="32" y="375"/>
                  </a:lnTo>
                  <a:lnTo>
                    <a:pt x="26" y="358"/>
                  </a:lnTo>
                  <a:lnTo>
                    <a:pt x="28" y="338"/>
                  </a:lnTo>
                  <a:lnTo>
                    <a:pt x="11" y="319"/>
                  </a:lnTo>
                  <a:lnTo>
                    <a:pt x="21" y="310"/>
                  </a:lnTo>
                  <a:lnTo>
                    <a:pt x="41" y="308"/>
                  </a:lnTo>
                  <a:lnTo>
                    <a:pt x="47" y="293"/>
                  </a:lnTo>
                  <a:lnTo>
                    <a:pt x="28" y="269"/>
                  </a:lnTo>
                  <a:lnTo>
                    <a:pt x="4" y="238"/>
                  </a:lnTo>
                  <a:lnTo>
                    <a:pt x="0" y="212"/>
                  </a:lnTo>
                  <a:lnTo>
                    <a:pt x="0" y="184"/>
                  </a:lnTo>
                  <a:lnTo>
                    <a:pt x="11" y="176"/>
                  </a:lnTo>
                  <a:lnTo>
                    <a:pt x="30" y="182"/>
                  </a:lnTo>
                  <a:lnTo>
                    <a:pt x="54" y="186"/>
                  </a:lnTo>
                  <a:lnTo>
                    <a:pt x="78" y="167"/>
                  </a:lnTo>
                  <a:lnTo>
                    <a:pt x="82" y="141"/>
                  </a:lnTo>
                  <a:lnTo>
                    <a:pt x="108" y="130"/>
                  </a:lnTo>
                  <a:lnTo>
                    <a:pt x="125" y="152"/>
                  </a:lnTo>
                  <a:lnTo>
                    <a:pt x="154" y="165"/>
                  </a:lnTo>
                  <a:lnTo>
                    <a:pt x="180" y="167"/>
                  </a:lnTo>
                  <a:lnTo>
                    <a:pt x="201" y="182"/>
                  </a:lnTo>
                  <a:lnTo>
                    <a:pt x="221" y="184"/>
                  </a:lnTo>
                  <a:lnTo>
                    <a:pt x="247" y="178"/>
                  </a:lnTo>
                  <a:lnTo>
                    <a:pt x="284" y="150"/>
                  </a:lnTo>
                  <a:lnTo>
                    <a:pt x="310" y="145"/>
                  </a:lnTo>
                  <a:lnTo>
                    <a:pt x="314" y="115"/>
                  </a:lnTo>
                  <a:lnTo>
                    <a:pt x="334" y="100"/>
                  </a:lnTo>
                  <a:lnTo>
                    <a:pt x="336" y="80"/>
                  </a:lnTo>
                  <a:lnTo>
                    <a:pt x="364" y="76"/>
                  </a:lnTo>
                  <a:lnTo>
                    <a:pt x="375" y="35"/>
                  </a:lnTo>
                  <a:lnTo>
                    <a:pt x="388" y="24"/>
                  </a:lnTo>
                  <a:lnTo>
                    <a:pt x="418" y="32"/>
                  </a:lnTo>
                  <a:lnTo>
                    <a:pt x="444" y="13"/>
                  </a:lnTo>
                  <a:lnTo>
                    <a:pt x="470" y="17"/>
                  </a:lnTo>
                  <a:lnTo>
                    <a:pt x="481" y="9"/>
                  </a:lnTo>
                  <a:lnTo>
                    <a:pt x="492" y="13"/>
                  </a:lnTo>
                  <a:lnTo>
                    <a:pt x="500" y="0"/>
                  </a:lnTo>
                  <a:lnTo>
                    <a:pt x="522" y="2"/>
                  </a:lnTo>
                  <a:lnTo>
                    <a:pt x="537" y="17"/>
                  </a:lnTo>
                  <a:lnTo>
                    <a:pt x="563" y="24"/>
                  </a:lnTo>
                  <a:lnTo>
                    <a:pt x="585" y="48"/>
                  </a:lnTo>
                  <a:lnTo>
                    <a:pt x="598" y="56"/>
                  </a:lnTo>
                  <a:lnTo>
                    <a:pt x="624" y="58"/>
                  </a:lnTo>
                  <a:lnTo>
                    <a:pt x="637" y="50"/>
                  </a:lnTo>
                  <a:lnTo>
                    <a:pt x="648" y="63"/>
                  </a:lnTo>
                  <a:lnTo>
                    <a:pt x="657" y="74"/>
                  </a:lnTo>
                  <a:lnTo>
                    <a:pt x="641" y="87"/>
                  </a:lnTo>
                  <a:lnTo>
                    <a:pt x="639" y="106"/>
                  </a:lnTo>
                  <a:lnTo>
                    <a:pt x="624" y="117"/>
                  </a:lnTo>
                  <a:lnTo>
                    <a:pt x="626" y="139"/>
                  </a:lnTo>
                  <a:lnTo>
                    <a:pt x="637" y="152"/>
                  </a:lnTo>
                  <a:lnTo>
                    <a:pt x="635" y="17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93">
              <a:extLst>
                <a:ext uri="{FF2B5EF4-FFF2-40B4-BE49-F238E27FC236}">
                  <a16:creationId xmlns:a16="http://schemas.microsoft.com/office/drawing/2014/main" id="{576C48BD-0C25-1E4D-8D34-322DA41AF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862" y="5476943"/>
              <a:ext cx="418009" cy="329202"/>
            </a:xfrm>
            <a:custGeom>
              <a:avLst/>
              <a:gdLst>
                <a:gd name="T0" fmla="*/ 115 w 126"/>
                <a:gd name="T1" fmla="*/ 18 h 99"/>
                <a:gd name="T2" fmla="*/ 101 w 126"/>
                <a:gd name="T3" fmla="*/ 24 h 99"/>
                <a:gd name="T4" fmla="*/ 97 w 126"/>
                <a:gd name="T5" fmla="*/ 35 h 99"/>
                <a:gd name="T6" fmla="*/ 87 w 126"/>
                <a:gd name="T7" fmla="*/ 48 h 99"/>
                <a:gd name="T8" fmla="*/ 76 w 126"/>
                <a:gd name="T9" fmla="*/ 59 h 99"/>
                <a:gd name="T10" fmla="*/ 78 w 126"/>
                <a:gd name="T11" fmla="*/ 73 h 99"/>
                <a:gd name="T12" fmla="*/ 66 w 126"/>
                <a:gd name="T13" fmla="*/ 81 h 99"/>
                <a:gd name="T14" fmla="*/ 54 w 126"/>
                <a:gd name="T15" fmla="*/ 87 h 99"/>
                <a:gd name="T16" fmla="*/ 44 w 126"/>
                <a:gd name="T17" fmla="*/ 89 h 99"/>
                <a:gd name="T18" fmla="*/ 40 w 126"/>
                <a:gd name="T19" fmla="*/ 99 h 99"/>
                <a:gd name="T20" fmla="*/ 30 w 126"/>
                <a:gd name="T21" fmla="*/ 97 h 99"/>
                <a:gd name="T22" fmla="*/ 20 w 126"/>
                <a:gd name="T23" fmla="*/ 90 h 99"/>
                <a:gd name="T24" fmla="*/ 12 w 126"/>
                <a:gd name="T25" fmla="*/ 87 h 99"/>
                <a:gd name="T26" fmla="*/ 14 w 126"/>
                <a:gd name="T27" fmla="*/ 74 h 99"/>
                <a:gd name="T28" fmla="*/ 6 w 126"/>
                <a:gd name="T29" fmla="*/ 66 h 99"/>
                <a:gd name="T30" fmla="*/ 0 w 126"/>
                <a:gd name="T31" fmla="*/ 58 h 99"/>
                <a:gd name="T32" fmla="*/ 0 w 126"/>
                <a:gd name="T33" fmla="*/ 46 h 99"/>
                <a:gd name="T34" fmla="*/ 3 w 126"/>
                <a:gd name="T35" fmla="*/ 39 h 99"/>
                <a:gd name="T36" fmla="*/ 1 w 126"/>
                <a:gd name="T37" fmla="*/ 31 h 99"/>
                <a:gd name="T38" fmla="*/ 7 w 126"/>
                <a:gd name="T39" fmla="*/ 29 h 99"/>
                <a:gd name="T40" fmla="*/ 13 w 126"/>
                <a:gd name="T41" fmla="*/ 31 h 99"/>
                <a:gd name="T42" fmla="*/ 19 w 126"/>
                <a:gd name="T43" fmla="*/ 22 h 99"/>
                <a:gd name="T44" fmla="*/ 25 w 126"/>
                <a:gd name="T45" fmla="*/ 18 h 99"/>
                <a:gd name="T46" fmla="*/ 25 w 126"/>
                <a:gd name="T47" fmla="*/ 6 h 99"/>
                <a:gd name="T48" fmla="*/ 34 w 126"/>
                <a:gd name="T49" fmla="*/ 6 h 99"/>
                <a:gd name="T50" fmla="*/ 43 w 126"/>
                <a:gd name="T51" fmla="*/ 9 h 99"/>
                <a:gd name="T52" fmla="*/ 56 w 126"/>
                <a:gd name="T53" fmla="*/ 4 h 99"/>
                <a:gd name="T54" fmla="*/ 65 w 126"/>
                <a:gd name="T55" fmla="*/ 10 h 99"/>
                <a:gd name="T56" fmla="*/ 74 w 126"/>
                <a:gd name="T57" fmla="*/ 24 h 99"/>
                <a:gd name="T58" fmla="*/ 82 w 126"/>
                <a:gd name="T59" fmla="*/ 15 h 99"/>
                <a:gd name="T60" fmla="*/ 97 w 126"/>
                <a:gd name="T61" fmla="*/ 13 h 99"/>
                <a:gd name="T62" fmla="*/ 104 w 126"/>
                <a:gd name="T63" fmla="*/ 3 h 99"/>
                <a:gd name="T64" fmla="*/ 115 w 126"/>
                <a:gd name="T65" fmla="*/ 3 h 99"/>
                <a:gd name="T66" fmla="*/ 125 w 126"/>
                <a:gd name="T67" fmla="*/ 0 h 99"/>
                <a:gd name="T68" fmla="*/ 123 w 126"/>
                <a:gd name="T69" fmla="*/ 9 h 99"/>
                <a:gd name="T70" fmla="*/ 126 w 126"/>
                <a:gd name="T71" fmla="*/ 13 h 99"/>
                <a:gd name="T72" fmla="*/ 125 w 126"/>
                <a:gd name="T73" fmla="*/ 19 h 99"/>
                <a:gd name="T74" fmla="*/ 115 w 126"/>
                <a:gd name="T75" fmla="*/ 1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99">
                  <a:moveTo>
                    <a:pt x="115" y="18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97" y="14"/>
                    <a:pt x="97" y="13"/>
                  </a:cubicBezTo>
                  <a:cubicBezTo>
                    <a:pt x="98" y="12"/>
                    <a:pt x="104" y="3"/>
                    <a:pt x="104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5" y="19"/>
                    <a:pt x="125" y="19"/>
                    <a:pt x="125" y="19"/>
                  </a:cubicBezTo>
                  <a:lnTo>
                    <a:pt x="115" y="1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Freeform 94">
              <a:extLst>
                <a:ext uri="{FF2B5EF4-FFF2-40B4-BE49-F238E27FC236}">
                  <a16:creationId xmlns:a16="http://schemas.microsoft.com/office/drawing/2014/main" id="{84413687-6D94-494C-961D-5053E607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46" y="5311577"/>
              <a:ext cx="565001" cy="1255560"/>
            </a:xfrm>
            <a:custGeom>
              <a:avLst/>
              <a:gdLst>
                <a:gd name="T0" fmla="*/ 358 w 369"/>
                <a:gd name="T1" fmla="*/ 138 h 820"/>
                <a:gd name="T2" fmla="*/ 367 w 369"/>
                <a:gd name="T3" fmla="*/ 212 h 820"/>
                <a:gd name="T4" fmla="*/ 364 w 369"/>
                <a:gd name="T5" fmla="*/ 305 h 820"/>
                <a:gd name="T6" fmla="*/ 349 w 369"/>
                <a:gd name="T7" fmla="*/ 373 h 820"/>
                <a:gd name="T8" fmla="*/ 332 w 369"/>
                <a:gd name="T9" fmla="*/ 472 h 820"/>
                <a:gd name="T10" fmla="*/ 325 w 369"/>
                <a:gd name="T11" fmla="*/ 574 h 820"/>
                <a:gd name="T12" fmla="*/ 295 w 369"/>
                <a:gd name="T13" fmla="*/ 637 h 820"/>
                <a:gd name="T14" fmla="*/ 254 w 369"/>
                <a:gd name="T15" fmla="*/ 700 h 820"/>
                <a:gd name="T16" fmla="*/ 208 w 369"/>
                <a:gd name="T17" fmla="*/ 707 h 820"/>
                <a:gd name="T18" fmla="*/ 165 w 369"/>
                <a:gd name="T19" fmla="*/ 709 h 820"/>
                <a:gd name="T20" fmla="*/ 158 w 369"/>
                <a:gd name="T21" fmla="*/ 683 h 820"/>
                <a:gd name="T22" fmla="*/ 145 w 369"/>
                <a:gd name="T23" fmla="*/ 724 h 820"/>
                <a:gd name="T24" fmla="*/ 124 w 369"/>
                <a:gd name="T25" fmla="*/ 696 h 820"/>
                <a:gd name="T26" fmla="*/ 113 w 369"/>
                <a:gd name="T27" fmla="*/ 737 h 820"/>
                <a:gd name="T28" fmla="*/ 106 w 369"/>
                <a:gd name="T29" fmla="*/ 781 h 820"/>
                <a:gd name="T30" fmla="*/ 96 w 369"/>
                <a:gd name="T31" fmla="*/ 802 h 820"/>
                <a:gd name="T32" fmla="*/ 70 w 369"/>
                <a:gd name="T33" fmla="*/ 817 h 820"/>
                <a:gd name="T34" fmla="*/ 74 w 369"/>
                <a:gd name="T35" fmla="*/ 781 h 820"/>
                <a:gd name="T36" fmla="*/ 93 w 369"/>
                <a:gd name="T37" fmla="*/ 728 h 820"/>
                <a:gd name="T38" fmla="*/ 61 w 369"/>
                <a:gd name="T39" fmla="*/ 672 h 820"/>
                <a:gd name="T40" fmla="*/ 41 w 369"/>
                <a:gd name="T41" fmla="*/ 629 h 820"/>
                <a:gd name="T42" fmla="*/ 0 w 369"/>
                <a:gd name="T43" fmla="*/ 594 h 820"/>
                <a:gd name="T44" fmla="*/ 20 w 369"/>
                <a:gd name="T45" fmla="*/ 559 h 820"/>
                <a:gd name="T46" fmla="*/ 37 w 369"/>
                <a:gd name="T47" fmla="*/ 522 h 820"/>
                <a:gd name="T48" fmla="*/ 74 w 369"/>
                <a:gd name="T49" fmla="*/ 501 h 820"/>
                <a:gd name="T50" fmla="*/ 113 w 369"/>
                <a:gd name="T51" fmla="*/ 494 h 820"/>
                <a:gd name="T52" fmla="*/ 109 w 369"/>
                <a:gd name="T53" fmla="*/ 442 h 820"/>
                <a:gd name="T54" fmla="*/ 113 w 369"/>
                <a:gd name="T55" fmla="*/ 392 h 820"/>
                <a:gd name="T56" fmla="*/ 100 w 369"/>
                <a:gd name="T57" fmla="*/ 340 h 820"/>
                <a:gd name="T58" fmla="*/ 96 w 369"/>
                <a:gd name="T59" fmla="*/ 297 h 820"/>
                <a:gd name="T60" fmla="*/ 119 w 369"/>
                <a:gd name="T61" fmla="*/ 286 h 820"/>
                <a:gd name="T62" fmla="*/ 113 w 369"/>
                <a:gd name="T63" fmla="*/ 249 h 820"/>
                <a:gd name="T64" fmla="*/ 154 w 369"/>
                <a:gd name="T65" fmla="*/ 232 h 820"/>
                <a:gd name="T66" fmla="*/ 174 w 369"/>
                <a:gd name="T67" fmla="*/ 238 h 820"/>
                <a:gd name="T68" fmla="*/ 204 w 369"/>
                <a:gd name="T69" fmla="*/ 236 h 820"/>
                <a:gd name="T70" fmla="*/ 232 w 369"/>
                <a:gd name="T71" fmla="*/ 227 h 820"/>
                <a:gd name="T72" fmla="*/ 256 w 369"/>
                <a:gd name="T73" fmla="*/ 173 h 820"/>
                <a:gd name="T74" fmla="*/ 250 w 369"/>
                <a:gd name="T75" fmla="*/ 147 h 820"/>
                <a:gd name="T76" fmla="*/ 286 w 369"/>
                <a:gd name="T77" fmla="*/ 125 h 820"/>
                <a:gd name="T78" fmla="*/ 286 w 369"/>
                <a:gd name="T79" fmla="*/ 78 h 820"/>
                <a:gd name="T80" fmla="*/ 267 w 369"/>
                <a:gd name="T81" fmla="*/ 89 h 820"/>
                <a:gd name="T82" fmla="*/ 243 w 369"/>
                <a:gd name="T83" fmla="*/ 71 h 820"/>
                <a:gd name="T84" fmla="*/ 221 w 369"/>
                <a:gd name="T85" fmla="*/ 49 h 820"/>
                <a:gd name="T86" fmla="*/ 258 w 369"/>
                <a:gd name="T87" fmla="*/ 0 h 820"/>
                <a:gd name="T88" fmla="*/ 289 w 369"/>
                <a:gd name="T89" fmla="*/ 15 h 820"/>
                <a:gd name="T90" fmla="*/ 317 w 369"/>
                <a:gd name="T91" fmla="*/ 30 h 820"/>
                <a:gd name="T92" fmla="*/ 315 w 369"/>
                <a:gd name="T93" fmla="*/ 56 h 820"/>
                <a:gd name="T94" fmla="*/ 354 w 369"/>
                <a:gd name="T95" fmla="*/ 6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9" h="820">
                  <a:moveTo>
                    <a:pt x="349" y="104"/>
                  </a:moveTo>
                  <a:lnTo>
                    <a:pt x="358" y="138"/>
                  </a:lnTo>
                  <a:lnTo>
                    <a:pt x="362" y="177"/>
                  </a:lnTo>
                  <a:lnTo>
                    <a:pt x="367" y="212"/>
                  </a:lnTo>
                  <a:lnTo>
                    <a:pt x="369" y="260"/>
                  </a:lnTo>
                  <a:lnTo>
                    <a:pt x="364" y="305"/>
                  </a:lnTo>
                  <a:lnTo>
                    <a:pt x="354" y="327"/>
                  </a:lnTo>
                  <a:lnTo>
                    <a:pt x="349" y="373"/>
                  </a:lnTo>
                  <a:lnTo>
                    <a:pt x="343" y="431"/>
                  </a:lnTo>
                  <a:lnTo>
                    <a:pt x="332" y="472"/>
                  </a:lnTo>
                  <a:lnTo>
                    <a:pt x="334" y="516"/>
                  </a:lnTo>
                  <a:lnTo>
                    <a:pt x="325" y="574"/>
                  </a:lnTo>
                  <a:lnTo>
                    <a:pt x="323" y="600"/>
                  </a:lnTo>
                  <a:lnTo>
                    <a:pt x="295" y="637"/>
                  </a:lnTo>
                  <a:lnTo>
                    <a:pt x="276" y="668"/>
                  </a:lnTo>
                  <a:lnTo>
                    <a:pt x="254" y="700"/>
                  </a:lnTo>
                  <a:lnTo>
                    <a:pt x="239" y="698"/>
                  </a:lnTo>
                  <a:lnTo>
                    <a:pt x="208" y="707"/>
                  </a:lnTo>
                  <a:lnTo>
                    <a:pt x="182" y="718"/>
                  </a:lnTo>
                  <a:lnTo>
                    <a:pt x="165" y="709"/>
                  </a:lnTo>
                  <a:lnTo>
                    <a:pt x="167" y="694"/>
                  </a:lnTo>
                  <a:lnTo>
                    <a:pt x="158" y="683"/>
                  </a:lnTo>
                  <a:lnTo>
                    <a:pt x="148" y="702"/>
                  </a:lnTo>
                  <a:lnTo>
                    <a:pt x="145" y="724"/>
                  </a:lnTo>
                  <a:lnTo>
                    <a:pt x="137" y="713"/>
                  </a:lnTo>
                  <a:lnTo>
                    <a:pt x="124" y="696"/>
                  </a:lnTo>
                  <a:lnTo>
                    <a:pt x="122" y="709"/>
                  </a:lnTo>
                  <a:lnTo>
                    <a:pt x="113" y="737"/>
                  </a:lnTo>
                  <a:lnTo>
                    <a:pt x="117" y="759"/>
                  </a:lnTo>
                  <a:lnTo>
                    <a:pt x="106" y="781"/>
                  </a:lnTo>
                  <a:lnTo>
                    <a:pt x="96" y="789"/>
                  </a:lnTo>
                  <a:lnTo>
                    <a:pt x="96" y="802"/>
                  </a:lnTo>
                  <a:lnTo>
                    <a:pt x="93" y="820"/>
                  </a:lnTo>
                  <a:lnTo>
                    <a:pt x="70" y="817"/>
                  </a:lnTo>
                  <a:lnTo>
                    <a:pt x="63" y="807"/>
                  </a:lnTo>
                  <a:lnTo>
                    <a:pt x="74" y="781"/>
                  </a:lnTo>
                  <a:lnTo>
                    <a:pt x="91" y="752"/>
                  </a:lnTo>
                  <a:lnTo>
                    <a:pt x="93" y="728"/>
                  </a:lnTo>
                  <a:lnTo>
                    <a:pt x="83" y="700"/>
                  </a:lnTo>
                  <a:lnTo>
                    <a:pt x="61" y="672"/>
                  </a:lnTo>
                  <a:lnTo>
                    <a:pt x="50" y="657"/>
                  </a:lnTo>
                  <a:lnTo>
                    <a:pt x="41" y="629"/>
                  </a:lnTo>
                  <a:lnTo>
                    <a:pt x="22" y="605"/>
                  </a:lnTo>
                  <a:lnTo>
                    <a:pt x="0" y="594"/>
                  </a:lnTo>
                  <a:lnTo>
                    <a:pt x="2" y="572"/>
                  </a:lnTo>
                  <a:lnTo>
                    <a:pt x="20" y="559"/>
                  </a:lnTo>
                  <a:lnTo>
                    <a:pt x="33" y="546"/>
                  </a:lnTo>
                  <a:lnTo>
                    <a:pt x="37" y="522"/>
                  </a:lnTo>
                  <a:lnTo>
                    <a:pt x="54" y="509"/>
                  </a:lnTo>
                  <a:lnTo>
                    <a:pt x="74" y="501"/>
                  </a:lnTo>
                  <a:lnTo>
                    <a:pt x="93" y="509"/>
                  </a:lnTo>
                  <a:lnTo>
                    <a:pt x="113" y="494"/>
                  </a:lnTo>
                  <a:lnTo>
                    <a:pt x="126" y="475"/>
                  </a:lnTo>
                  <a:lnTo>
                    <a:pt x="109" y="442"/>
                  </a:lnTo>
                  <a:lnTo>
                    <a:pt x="122" y="418"/>
                  </a:lnTo>
                  <a:lnTo>
                    <a:pt x="113" y="392"/>
                  </a:lnTo>
                  <a:lnTo>
                    <a:pt x="113" y="364"/>
                  </a:lnTo>
                  <a:lnTo>
                    <a:pt x="100" y="340"/>
                  </a:lnTo>
                  <a:lnTo>
                    <a:pt x="106" y="321"/>
                  </a:lnTo>
                  <a:lnTo>
                    <a:pt x="96" y="297"/>
                  </a:lnTo>
                  <a:lnTo>
                    <a:pt x="119" y="297"/>
                  </a:lnTo>
                  <a:lnTo>
                    <a:pt x="119" y="286"/>
                  </a:lnTo>
                  <a:lnTo>
                    <a:pt x="109" y="273"/>
                  </a:lnTo>
                  <a:lnTo>
                    <a:pt x="113" y="249"/>
                  </a:lnTo>
                  <a:lnTo>
                    <a:pt x="137" y="223"/>
                  </a:lnTo>
                  <a:lnTo>
                    <a:pt x="154" y="232"/>
                  </a:lnTo>
                  <a:lnTo>
                    <a:pt x="158" y="236"/>
                  </a:lnTo>
                  <a:lnTo>
                    <a:pt x="174" y="238"/>
                  </a:lnTo>
                  <a:lnTo>
                    <a:pt x="180" y="230"/>
                  </a:lnTo>
                  <a:lnTo>
                    <a:pt x="204" y="236"/>
                  </a:lnTo>
                  <a:lnTo>
                    <a:pt x="206" y="230"/>
                  </a:lnTo>
                  <a:lnTo>
                    <a:pt x="232" y="227"/>
                  </a:lnTo>
                  <a:lnTo>
                    <a:pt x="254" y="206"/>
                  </a:lnTo>
                  <a:lnTo>
                    <a:pt x="256" y="173"/>
                  </a:lnTo>
                  <a:lnTo>
                    <a:pt x="243" y="167"/>
                  </a:lnTo>
                  <a:lnTo>
                    <a:pt x="250" y="147"/>
                  </a:lnTo>
                  <a:lnTo>
                    <a:pt x="278" y="141"/>
                  </a:lnTo>
                  <a:lnTo>
                    <a:pt x="286" y="125"/>
                  </a:lnTo>
                  <a:lnTo>
                    <a:pt x="293" y="102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7" y="89"/>
                  </a:lnTo>
                  <a:lnTo>
                    <a:pt x="247" y="89"/>
                  </a:lnTo>
                  <a:lnTo>
                    <a:pt x="243" y="71"/>
                  </a:lnTo>
                  <a:lnTo>
                    <a:pt x="223" y="67"/>
                  </a:lnTo>
                  <a:lnTo>
                    <a:pt x="221" y="49"/>
                  </a:lnTo>
                  <a:lnTo>
                    <a:pt x="245" y="32"/>
                  </a:lnTo>
                  <a:lnTo>
                    <a:pt x="258" y="0"/>
                  </a:lnTo>
                  <a:lnTo>
                    <a:pt x="273" y="0"/>
                  </a:lnTo>
                  <a:lnTo>
                    <a:pt x="289" y="15"/>
                  </a:lnTo>
                  <a:lnTo>
                    <a:pt x="299" y="30"/>
                  </a:lnTo>
                  <a:lnTo>
                    <a:pt x="317" y="30"/>
                  </a:lnTo>
                  <a:lnTo>
                    <a:pt x="321" y="45"/>
                  </a:lnTo>
                  <a:lnTo>
                    <a:pt x="315" y="56"/>
                  </a:lnTo>
                  <a:lnTo>
                    <a:pt x="334" y="73"/>
                  </a:lnTo>
                  <a:lnTo>
                    <a:pt x="354" y="60"/>
                  </a:lnTo>
                  <a:lnTo>
                    <a:pt x="349" y="10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Freeform 95">
              <a:extLst>
                <a:ext uri="{FF2B5EF4-FFF2-40B4-BE49-F238E27FC236}">
                  <a16:creationId xmlns:a16="http://schemas.microsoft.com/office/drawing/2014/main" id="{4AA57AC1-B7B6-7045-9E48-41B89CD58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8031" y="2005779"/>
              <a:ext cx="1119284" cy="1451551"/>
            </a:xfrm>
            <a:custGeom>
              <a:avLst/>
              <a:gdLst>
                <a:gd name="T0" fmla="*/ 333 w 337"/>
                <a:gd name="T1" fmla="*/ 122 h 437"/>
                <a:gd name="T2" fmla="*/ 330 w 337"/>
                <a:gd name="T3" fmla="*/ 169 h 437"/>
                <a:gd name="T4" fmla="*/ 316 w 337"/>
                <a:gd name="T5" fmla="*/ 165 h 437"/>
                <a:gd name="T6" fmla="*/ 301 w 337"/>
                <a:gd name="T7" fmla="*/ 140 h 437"/>
                <a:gd name="T8" fmla="*/ 284 w 337"/>
                <a:gd name="T9" fmla="*/ 150 h 437"/>
                <a:gd name="T10" fmla="*/ 262 w 337"/>
                <a:gd name="T11" fmla="*/ 174 h 437"/>
                <a:gd name="T12" fmla="*/ 262 w 337"/>
                <a:gd name="T13" fmla="*/ 212 h 437"/>
                <a:gd name="T14" fmla="*/ 265 w 337"/>
                <a:gd name="T15" fmla="*/ 260 h 437"/>
                <a:gd name="T16" fmla="*/ 273 w 337"/>
                <a:gd name="T17" fmla="*/ 302 h 437"/>
                <a:gd name="T18" fmla="*/ 294 w 337"/>
                <a:gd name="T19" fmla="*/ 305 h 437"/>
                <a:gd name="T20" fmla="*/ 306 w 337"/>
                <a:gd name="T21" fmla="*/ 312 h 437"/>
                <a:gd name="T22" fmla="*/ 278 w 337"/>
                <a:gd name="T23" fmla="*/ 330 h 437"/>
                <a:gd name="T24" fmla="*/ 267 w 337"/>
                <a:gd name="T25" fmla="*/ 360 h 437"/>
                <a:gd name="T26" fmla="*/ 250 w 337"/>
                <a:gd name="T27" fmla="*/ 381 h 437"/>
                <a:gd name="T28" fmla="*/ 249 w 337"/>
                <a:gd name="T29" fmla="*/ 362 h 437"/>
                <a:gd name="T30" fmla="*/ 245 w 337"/>
                <a:gd name="T31" fmla="*/ 358 h 437"/>
                <a:gd name="T32" fmla="*/ 218 w 337"/>
                <a:gd name="T33" fmla="*/ 369 h 437"/>
                <a:gd name="T34" fmla="*/ 192 w 337"/>
                <a:gd name="T35" fmla="*/ 385 h 437"/>
                <a:gd name="T36" fmla="*/ 196 w 337"/>
                <a:gd name="T37" fmla="*/ 410 h 437"/>
                <a:gd name="T38" fmla="*/ 179 w 337"/>
                <a:gd name="T39" fmla="*/ 423 h 437"/>
                <a:gd name="T40" fmla="*/ 160 w 337"/>
                <a:gd name="T41" fmla="*/ 428 h 437"/>
                <a:gd name="T42" fmla="*/ 137 w 337"/>
                <a:gd name="T43" fmla="*/ 418 h 437"/>
                <a:gd name="T44" fmla="*/ 112 w 337"/>
                <a:gd name="T45" fmla="*/ 422 h 437"/>
                <a:gd name="T46" fmla="*/ 101 w 337"/>
                <a:gd name="T47" fmla="*/ 400 h 437"/>
                <a:gd name="T48" fmla="*/ 106 w 337"/>
                <a:gd name="T49" fmla="*/ 375 h 437"/>
                <a:gd name="T50" fmla="*/ 80 w 337"/>
                <a:gd name="T51" fmla="*/ 358 h 437"/>
                <a:gd name="T52" fmla="*/ 38 w 337"/>
                <a:gd name="T53" fmla="*/ 365 h 437"/>
                <a:gd name="T54" fmla="*/ 33 w 337"/>
                <a:gd name="T55" fmla="*/ 340 h 437"/>
                <a:gd name="T56" fmla="*/ 11 w 337"/>
                <a:gd name="T57" fmla="*/ 315 h 437"/>
                <a:gd name="T58" fmla="*/ 0 w 337"/>
                <a:gd name="T59" fmla="*/ 293 h 437"/>
                <a:gd name="T60" fmla="*/ 2 w 337"/>
                <a:gd name="T61" fmla="*/ 273 h 437"/>
                <a:gd name="T62" fmla="*/ 20 w 337"/>
                <a:gd name="T63" fmla="*/ 254 h 437"/>
                <a:gd name="T64" fmla="*/ 23 w 337"/>
                <a:gd name="T65" fmla="*/ 240 h 437"/>
                <a:gd name="T66" fmla="*/ 33 w 337"/>
                <a:gd name="T67" fmla="*/ 227 h 437"/>
                <a:gd name="T68" fmla="*/ 42 w 337"/>
                <a:gd name="T69" fmla="*/ 209 h 437"/>
                <a:gd name="T70" fmla="*/ 62 w 337"/>
                <a:gd name="T71" fmla="*/ 214 h 437"/>
                <a:gd name="T72" fmla="*/ 74 w 337"/>
                <a:gd name="T73" fmla="*/ 188 h 437"/>
                <a:gd name="T74" fmla="*/ 86 w 337"/>
                <a:gd name="T75" fmla="*/ 173 h 437"/>
                <a:gd name="T76" fmla="*/ 67 w 337"/>
                <a:gd name="T77" fmla="*/ 147 h 437"/>
                <a:gd name="T78" fmla="*/ 56 w 337"/>
                <a:gd name="T79" fmla="*/ 113 h 437"/>
                <a:gd name="T80" fmla="*/ 61 w 337"/>
                <a:gd name="T81" fmla="*/ 94 h 437"/>
                <a:gd name="T82" fmla="*/ 65 w 337"/>
                <a:gd name="T83" fmla="*/ 80 h 437"/>
                <a:gd name="T84" fmla="*/ 82 w 337"/>
                <a:gd name="T85" fmla="*/ 67 h 437"/>
                <a:gd name="T86" fmla="*/ 103 w 337"/>
                <a:gd name="T87" fmla="*/ 53 h 437"/>
                <a:gd name="T88" fmla="*/ 102 w 337"/>
                <a:gd name="T89" fmla="*/ 21 h 437"/>
                <a:gd name="T90" fmla="*/ 125 w 337"/>
                <a:gd name="T91" fmla="*/ 34 h 437"/>
                <a:gd name="T92" fmla="*/ 150 w 337"/>
                <a:gd name="T93" fmla="*/ 25 h 437"/>
                <a:gd name="T94" fmla="*/ 187 w 337"/>
                <a:gd name="T95" fmla="*/ 14 h 437"/>
                <a:gd name="T96" fmla="*/ 238 w 337"/>
                <a:gd name="T97" fmla="*/ 3 h 437"/>
                <a:gd name="T98" fmla="*/ 238 w 337"/>
                <a:gd name="T99" fmla="*/ 20 h 437"/>
                <a:gd name="T100" fmla="*/ 264 w 337"/>
                <a:gd name="T101" fmla="*/ 34 h 437"/>
                <a:gd name="T102" fmla="*/ 275 w 337"/>
                <a:gd name="T103" fmla="*/ 56 h 437"/>
                <a:gd name="T104" fmla="*/ 299 w 337"/>
                <a:gd name="T105" fmla="*/ 63 h 437"/>
                <a:gd name="T106" fmla="*/ 310 w 337"/>
                <a:gd name="T107" fmla="*/ 77 h 437"/>
                <a:gd name="T108" fmla="*/ 315 w 337"/>
                <a:gd name="T109" fmla="*/ 83 h 437"/>
                <a:gd name="T110" fmla="*/ 328 w 337"/>
                <a:gd name="T111" fmla="*/ 9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" h="437">
                  <a:moveTo>
                    <a:pt x="328" y="97"/>
                  </a:moveTo>
                  <a:cubicBezTo>
                    <a:pt x="334" y="105"/>
                    <a:pt x="334" y="105"/>
                    <a:pt x="334" y="105"/>
                  </a:cubicBezTo>
                  <a:cubicBezTo>
                    <a:pt x="333" y="122"/>
                    <a:pt x="333" y="122"/>
                    <a:pt x="333" y="122"/>
                  </a:cubicBezTo>
                  <a:cubicBezTo>
                    <a:pt x="337" y="136"/>
                    <a:pt x="337" y="136"/>
                    <a:pt x="337" y="136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0" y="169"/>
                    <a:pt x="330" y="169"/>
                    <a:pt x="330" y="169"/>
                  </a:cubicBezTo>
                  <a:cubicBezTo>
                    <a:pt x="327" y="158"/>
                    <a:pt x="327" y="158"/>
                    <a:pt x="327" y="158"/>
                  </a:cubicBezTo>
                  <a:cubicBezTo>
                    <a:pt x="318" y="152"/>
                    <a:pt x="318" y="152"/>
                    <a:pt x="318" y="152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4" y="150"/>
                    <a:pt x="304" y="150"/>
                    <a:pt x="304" y="150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57"/>
                    <a:pt x="269" y="157"/>
                    <a:pt x="269" y="157"/>
                  </a:cubicBezTo>
                  <a:cubicBezTo>
                    <a:pt x="262" y="174"/>
                    <a:pt x="262" y="174"/>
                    <a:pt x="262" y="174"/>
                  </a:cubicBezTo>
                  <a:cubicBezTo>
                    <a:pt x="255" y="181"/>
                    <a:pt x="255" y="181"/>
                    <a:pt x="255" y="181"/>
                  </a:cubicBezTo>
                  <a:cubicBezTo>
                    <a:pt x="253" y="205"/>
                    <a:pt x="253" y="205"/>
                    <a:pt x="253" y="205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59" y="228"/>
                    <a:pt x="259" y="228"/>
                    <a:pt x="259" y="228"/>
                  </a:cubicBezTo>
                  <a:cubicBezTo>
                    <a:pt x="267" y="244"/>
                    <a:pt x="267" y="244"/>
                    <a:pt x="267" y="244"/>
                  </a:cubicBezTo>
                  <a:cubicBezTo>
                    <a:pt x="265" y="260"/>
                    <a:pt x="265" y="260"/>
                    <a:pt x="265" y="260"/>
                  </a:cubicBezTo>
                  <a:cubicBezTo>
                    <a:pt x="266" y="282"/>
                    <a:pt x="266" y="282"/>
                    <a:pt x="266" y="282"/>
                  </a:cubicBezTo>
                  <a:cubicBezTo>
                    <a:pt x="274" y="292"/>
                    <a:pt x="274" y="292"/>
                    <a:pt x="274" y="29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80" y="310"/>
                    <a:pt x="280" y="310"/>
                    <a:pt x="280" y="310"/>
                  </a:cubicBezTo>
                  <a:cubicBezTo>
                    <a:pt x="287" y="310"/>
                    <a:pt x="287" y="310"/>
                    <a:pt x="287" y="310"/>
                  </a:cubicBezTo>
                  <a:cubicBezTo>
                    <a:pt x="294" y="305"/>
                    <a:pt x="294" y="305"/>
                    <a:pt x="294" y="305"/>
                  </a:cubicBezTo>
                  <a:cubicBezTo>
                    <a:pt x="299" y="301"/>
                    <a:pt x="299" y="301"/>
                    <a:pt x="299" y="301"/>
                  </a:cubicBezTo>
                  <a:cubicBezTo>
                    <a:pt x="307" y="302"/>
                    <a:pt x="307" y="302"/>
                    <a:pt x="307" y="302"/>
                  </a:cubicBezTo>
                  <a:cubicBezTo>
                    <a:pt x="306" y="312"/>
                    <a:pt x="306" y="312"/>
                    <a:pt x="306" y="312"/>
                  </a:cubicBezTo>
                  <a:cubicBezTo>
                    <a:pt x="296" y="314"/>
                    <a:pt x="296" y="314"/>
                    <a:pt x="296" y="314"/>
                  </a:cubicBezTo>
                  <a:cubicBezTo>
                    <a:pt x="295" y="329"/>
                    <a:pt x="295" y="329"/>
                    <a:pt x="295" y="329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77" y="357"/>
                    <a:pt x="277" y="357"/>
                    <a:pt x="277" y="357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5" y="372"/>
                    <a:pt x="265" y="372"/>
                    <a:pt x="265" y="372"/>
                  </a:cubicBezTo>
                  <a:cubicBezTo>
                    <a:pt x="260" y="382"/>
                    <a:pt x="260" y="382"/>
                    <a:pt x="260" y="382"/>
                  </a:cubicBezTo>
                  <a:cubicBezTo>
                    <a:pt x="260" y="382"/>
                    <a:pt x="247" y="383"/>
                    <a:pt x="250" y="381"/>
                  </a:cubicBezTo>
                  <a:cubicBezTo>
                    <a:pt x="253" y="379"/>
                    <a:pt x="246" y="376"/>
                    <a:pt x="246" y="376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9" y="362"/>
                    <a:pt x="249" y="362"/>
                    <a:pt x="249" y="362"/>
                  </a:cubicBezTo>
                  <a:cubicBezTo>
                    <a:pt x="259" y="360"/>
                    <a:pt x="259" y="360"/>
                    <a:pt x="259" y="360"/>
                  </a:cubicBezTo>
                  <a:cubicBezTo>
                    <a:pt x="255" y="355"/>
                    <a:pt x="255" y="355"/>
                    <a:pt x="255" y="355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34" y="358"/>
                    <a:pt x="234" y="358"/>
                    <a:pt x="234" y="358"/>
                  </a:cubicBezTo>
                  <a:cubicBezTo>
                    <a:pt x="234" y="363"/>
                    <a:pt x="234" y="363"/>
                    <a:pt x="234" y="363"/>
                  </a:cubicBezTo>
                  <a:cubicBezTo>
                    <a:pt x="218" y="369"/>
                    <a:pt x="218" y="369"/>
                    <a:pt x="218" y="369"/>
                  </a:cubicBezTo>
                  <a:cubicBezTo>
                    <a:pt x="209" y="377"/>
                    <a:pt x="209" y="377"/>
                    <a:pt x="209" y="377"/>
                  </a:cubicBezTo>
                  <a:cubicBezTo>
                    <a:pt x="200" y="379"/>
                    <a:pt x="200" y="379"/>
                    <a:pt x="200" y="379"/>
                  </a:cubicBezTo>
                  <a:cubicBezTo>
                    <a:pt x="192" y="385"/>
                    <a:pt x="192" y="385"/>
                    <a:pt x="192" y="385"/>
                  </a:cubicBezTo>
                  <a:cubicBezTo>
                    <a:pt x="189" y="393"/>
                    <a:pt x="189" y="393"/>
                    <a:pt x="189" y="393"/>
                  </a:cubicBezTo>
                  <a:cubicBezTo>
                    <a:pt x="190" y="403"/>
                    <a:pt x="190" y="403"/>
                    <a:pt x="190" y="403"/>
                  </a:cubicBezTo>
                  <a:cubicBezTo>
                    <a:pt x="196" y="410"/>
                    <a:pt x="196" y="410"/>
                    <a:pt x="196" y="410"/>
                  </a:cubicBezTo>
                  <a:cubicBezTo>
                    <a:pt x="188" y="417"/>
                    <a:pt x="188" y="417"/>
                    <a:pt x="188" y="417"/>
                  </a:cubicBezTo>
                  <a:cubicBezTo>
                    <a:pt x="177" y="411"/>
                    <a:pt x="177" y="411"/>
                    <a:pt x="177" y="411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70" y="431"/>
                    <a:pt x="170" y="431"/>
                    <a:pt x="170" y="431"/>
                  </a:cubicBezTo>
                  <a:cubicBezTo>
                    <a:pt x="161" y="437"/>
                    <a:pt x="161" y="437"/>
                    <a:pt x="161" y="437"/>
                  </a:cubicBezTo>
                  <a:cubicBezTo>
                    <a:pt x="160" y="428"/>
                    <a:pt x="160" y="428"/>
                    <a:pt x="160" y="428"/>
                  </a:cubicBezTo>
                  <a:cubicBezTo>
                    <a:pt x="149" y="415"/>
                    <a:pt x="149" y="415"/>
                    <a:pt x="149" y="415"/>
                  </a:cubicBezTo>
                  <a:cubicBezTo>
                    <a:pt x="142" y="415"/>
                    <a:pt x="142" y="415"/>
                    <a:pt x="142" y="415"/>
                  </a:cubicBezTo>
                  <a:cubicBezTo>
                    <a:pt x="137" y="418"/>
                    <a:pt x="137" y="418"/>
                    <a:pt x="137" y="41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21" y="413"/>
                    <a:pt x="121" y="413"/>
                    <a:pt x="121" y="413"/>
                  </a:cubicBezTo>
                  <a:cubicBezTo>
                    <a:pt x="112" y="422"/>
                    <a:pt x="112" y="422"/>
                    <a:pt x="112" y="422"/>
                  </a:cubicBezTo>
                  <a:cubicBezTo>
                    <a:pt x="105" y="422"/>
                    <a:pt x="105" y="422"/>
                    <a:pt x="105" y="422"/>
                  </a:cubicBezTo>
                  <a:cubicBezTo>
                    <a:pt x="100" y="412"/>
                    <a:pt x="100" y="412"/>
                    <a:pt x="100" y="412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12" y="395"/>
                    <a:pt x="112" y="395"/>
                    <a:pt x="112" y="395"/>
                  </a:cubicBezTo>
                  <a:cubicBezTo>
                    <a:pt x="105" y="383"/>
                    <a:pt x="105" y="383"/>
                    <a:pt x="105" y="383"/>
                  </a:cubicBezTo>
                  <a:cubicBezTo>
                    <a:pt x="106" y="375"/>
                    <a:pt x="106" y="375"/>
                    <a:pt x="106" y="375"/>
                  </a:cubicBezTo>
                  <a:cubicBezTo>
                    <a:pt x="99" y="372"/>
                    <a:pt x="99" y="372"/>
                    <a:pt x="99" y="372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0" y="358"/>
                    <a:pt x="80" y="358"/>
                    <a:pt x="80" y="358"/>
                  </a:cubicBezTo>
                  <a:cubicBezTo>
                    <a:pt x="59" y="355"/>
                    <a:pt x="59" y="355"/>
                    <a:pt x="59" y="355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38" y="365"/>
                    <a:pt x="38" y="365"/>
                    <a:pt x="38" y="365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34" y="346"/>
                    <a:pt x="34" y="346"/>
                    <a:pt x="34" y="346"/>
                  </a:cubicBezTo>
                  <a:cubicBezTo>
                    <a:pt x="33" y="340"/>
                    <a:pt x="33" y="340"/>
                    <a:pt x="33" y="340"/>
                  </a:cubicBezTo>
                  <a:cubicBezTo>
                    <a:pt x="26" y="331"/>
                    <a:pt x="26" y="331"/>
                    <a:pt x="26" y="331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11" y="315"/>
                    <a:pt x="11" y="315"/>
                    <a:pt x="11" y="315"/>
                  </a:cubicBezTo>
                  <a:cubicBezTo>
                    <a:pt x="4" y="302"/>
                    <a:pt x="4" y="302"/>
                    <a:pt x="4" y="302"/>
                  </a:cubicBezTo>
                  <a:cubicBezTo>
                    <a:pt x="4" y="296"/>
                    <a:pt x="4" y="296"/>
                    <a:pt x="4" y="29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3" y="283"/>
                    <a:pt x="3" y="283"/>
                    <a:pt x="3" y="283"/>
                  </a:cubicBezTo>
                  <a:cubicBezTo>
                    <a:pt x="9" y="278"/>
                    <a:pt x="9" y="278"/>
                    <a:pt x="9" y="278"/>
                  </a:cubicBezTo>
                  <a:cubicBezTo>
                    <a:pt x="2" y="273"/>
                    <a:pt x="2" y="273"/>
                    <a:pt x="2" y="273"/>
                  </a:cubicBezTo>
                  <a:cubicBezTo>
                    <a:pt x="5" y="263"/>
                    <a:pt x="5" y="263"/>
                    <a:pt x="5" y="263"/>
                  </a:cubicBezTo>
                  <a:cubicBezTo>
                    <a:pt x="19" y="259"/>
                    <a:pt x="19" y="259"/>
                    <a:pt x="19" y="259"/>
                  </a:cubicBezTo>
                  <a:cubicBezTo>
                    <a:pt x="20" y="254"/>
                    <a:pt x="20" y="254"/>
                    <a:pt x="20" y="254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19" y="232"/>
                    <a:pt x="19" y="232"/>
                    <a:pt x="19" y="232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74" y="188"/>
                    <a:pt x="74" y="188"/>
                    <a:pt x="74" y="188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75" y="157"/>
                    <a:pt x="75" y="157"/>
                    <a:pt x="75" y="15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87" y="14"/>
                    <a:pt x="187" y="14"/>
                    <a:pt x="187" y="14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38" y="20"/>
                    <a:pt x="238" y="20"/>
                    <a:pt x="238" y="2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64" y="34"/>
                    <a:pt x="264" y="34"/>
                    <a:pt x="264" y="34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5" y="56"/>
                    <a:pt x="275" y="56"/>
                    <a:pt x="275" y="56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90" y="62"/>
                    <a:pt x="290" y="62"/>
                    <a:pt x="290" y="62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8" y="87"/>
                    <a:pt x="318" y="87"/>
                    <a:pt x="318" y="87"/>
                  </a:cubicBezTo>
                  <a:cubicBezTo>
                    <a:pt x="317" y="95"/>
                    <a:pt x="317" y="95"/>
                    <a:pt x="317" y="95"/>
                  </a:cubicBezTo>
                  <a:lnTo>
                    <a:pt x="328" y="9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96">
              <a:extLst>
                <a:ext uri="{FF2B5EF4-FFF2-40B4-BE49-F238E27FC236}">
                  <a16:creationId xmlns:a16="http://schemas.microsoft.com/office/drawing/2014/main" id="{EE8384B4-8738-914C-B50A-608BC5B1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8398" y="4294879"/>
              <a:ext cx="852862" cy="1122347"/>
            </a:xfrm>
            <a:custGeom>
              <a:avLst/>
              <a:gdLst>
                <a:gd name="T0" fmla="*/ 2 w 257"/>
                <a:gd name="T1" fmla="*/ 15 h 338"/>
                <a:gd name="T2" fmla="*/ 1 w 257"/>
                <a:gd name="T3" fmla="*/ 0 h 338"/>
                <a:gd name="T4" fmla="*/ 18 w 257"/>
                <a:gd name="T5" fmla="*/ 8 h 338"/>
                <a:gd name="T6" fmla="*/ 27 w 257"/>
                <a:gd name="T7" fmla="*/ 23 h 338"/>
                <a:gd name="T8" fmla="*/ 40 w 257"/>
                <a:gd name="T9" fmla="*/ 34 h 338"/>
                <a:gd name="T10" fmla="*/ 60 w 257"/>
                <a:gd name="T11" fmla="*/ 45 h 338"/>
                <a:gd name="T12" fmla="*/ 68 w 257"/>
                <a:gd name="T13" fmla="*/ 67 h 338"/>
                <a:gd name="T14" fmla="*/ 87 w 257"/>
                <a:gd name="T15" fmla="*/ 91 h 338"/>
                <a:gd name="T16" fmla="*/ 107 w 257"/>
                <a:gd name="T17" fmla="*/ 100 h 338"/>
                <a:gd name="T18" fmla="*/ 133 w 257"/>
                <a:gd name="T19" fmla="*/ 123 h 338"/>
                <a:gd name="T20" fmla="*/ 155 w 257"/>
                <a:gd name="T21" fmla="*/ 141 h 338"/>
                <a:gd name="T22" fmla="*/ 173 w 257"/>
                <a:gd name="T23" fmla="*/ 157 h 338"/>
                <a:gd name="T24" fmla="*/ 183 w 257"/>
                <a:gd name="T25" fmla="*/ 169 h 338"/>
                <a:gd name="T26" fmla="*/ 169 w 257"/>
                <a:gd name="T27" fmla="*/ 175 h 338"/>
                <a:gd name="T28" fmla="*/ 163 w 257"/>
                <a:gd name="T29" fmla="*/ 185 h 338"/>
                <a:gd name="T30" fmla="*/ 159 w 257"/>
                <a:gd name="T31" fmla="*/ 197 h 338"/>
                <a:gd name="T32" fmla="*/ 171 w 257"/>
                <a:gd name="T33" fmla="*/ 221 h 338"/>
                <a:gd name="T34" fmla="*/ 176 w 257"/>
                <a:gd name="T35" fmla="*/ 242 h 338"/>
                <a:gd name="T36" fmla="*/ 191 w 257"/>
                <a:gd name="T37" fmla="*/ 259 h 338"/>
                <a:gd name="T38" fmla="*/ 210 w 257"/>
                <a:gd name="T39" fmla="*/ 268 h 338"/>
                <a:gd name="T40" fmla="*/ 221 w 257"/>
                <a:gd name="T41" fmla="*/ 278 h 338"/>
                <a:gd name="T42" fmla="*/ 239 w 257"/>
                <a:gd name="T43" fmla="*/ 274 h 338"/>
                <a:gd name="T44" fmla="*/ 255 w 257"/>
                <a:gd name="T45" fmla="*/ 291 h 338"/>
                <a:gd name="T46" fmla="*/ 240 w 257"/>
                <a:gd name="T47" fmla="*/ 289 h 338"/>
                <a:gd name="T48" fmla="*/ 222 w 257"/>
                <a:gd name="T49" fmla="*/ 293 h 338"/>
                <a:gd name="T50" fmla="*/ 218 w 257"/>
                <a:gd name="T51" fmla="*/ 311 h 338"/>
                <a:gd name="T52" fmla="*/ 229 w 257"/>
                <a:gd name="T53" fmla="*/ 333 h 338"/>
                <a:gd name="T54" fmla="*/ 216 w 257"/>
                <a:gd name="T55" fmla="*/ 330 h 338"/>
                <a:gd name="T56" fmla="*/ 196 w 257"/>
                <a:gd name="T57" fmla="*/ 306 h 338"/>
                <a:gd name="T58" fmla="*/ 188 w 257"/>
                <a:gd name="T59" fmla="*/ 287 h 338"/>
                <a:gd name="T60" fmla="*/ 175 w 257"/>
                <a:gd name="T61" fmla="*/ 268 h 338"/>
                <a:gd name="T62" fmla="*/ 161 w 257"/>
                <a:gd name="T63" fmla="*/ 243 h 338"/>
                <a:gd name="T64" fmla="*/ 142 w 257"/>
                <a:gd name="T65" fmla="*/ 232 h 338"/>
                <a:gd name="T66" fmla="*/ 121 w 257"/>
                <a:gd name="T67" fmla="*/ 188 h 338"/>
                <a:gd name="T68" fmla="*/ 98 w 257"/>
                <a:gd name="T69" fmla="*/ 160 h 338"/>
                <a:gd name="T70" fmla="*/ 84 w 257"/>
                <a:gd name="T71" fmla="*/ 133 h 338"/>
                <a:gd name="T72" fmla="*/ 53 w 257"/>
                <a:gd name="T73" fmla="*/ 115 h 338"/>
                <a:gd name="T74" fmla="*/ 35 w 257"/>
                <a:gd name="T75" fmla="*/ 96 h 338"/>
                <a:gd name="T76" fmla="*/ 25 w 257"/>
                <a:gd name="T77" fmla="*/ 76 h 338"/>
                <a:gd name="T78" fmla="*/ 7 w 257"/>
                <a:gd name="T79" fmla="*/ 57 h 338"/>
                <a:gd name="T80" fmla="*/ 12 w 257"/>
                <a:gd name="T81" fmla="*/ 41 h 338"/>
                <a:gd name="T82" fmla="*/ 25 w 257"/>
                <a:gd name="T83" fmla="*/ 36 h 338"/>
                <a:gd name="T84" fmla="*/ 20 w 257"/>
                <a:gd name="T85" fmla="*/ 26 h 338"/>
                <a:gd name="T86" fmla="*/ 6 w 257"/>
                <a:gd name="T87" fmla="*/ 1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338">
                  <a:moveTo>
                    <a:pt x="6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73" y="157"/>
                    <a:pt x="173" y="157"/>
                    <a:pt x="173" y="157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3" y="185"/>
                    <a:pt x="163" y="185"/>
                    <a:pt x="163" y="185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66" y="210"/>
                    <a:pt x="166" y="210"/>
                    <a:pt x="166" y="210"/>
                  </a:cubicBezTo>
                  <a:cubicBezTo>
                    <a:pt x="166" y="210"/>
                    <a:pt x="173" y="220"/>
                    <a:pt x="171" y="221"/>
                  </a:cubicBezTo>
                  <a:cubicBezTo>
                    <a:pt x="170" y="222"/>
                    <a:pt x="170" y="236"/>
                    <a:pt x="170" y="236"/>
                  </a:cubicBezTo>
                  <a:cubicBezTo>
                    <a:pt x="176" y="242"/>
                    <a:pt x="176" y="242"/>
                    <a:pt x="176" y="242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91" y="259"/>
                    <a:pt x="191" y="259"/>
                    <a:pt x="191" y="259"/>
                  </a:cubicBezTo>
                  <a:cubicBezTo>
                    <a:pt x="204" y="260"/>
                    <a:pt x="204" y="260"/>
                    <a:pt x="204" y="260"/>
                  </a:cubicBezTo>
                  <a:cubicBezTo>
                    <a:pt x="210" y="268"/>
                    <a:pt x="210" y="268"/>
                    <a:pt x="210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21" y="278"/>
                    <a:pt x="221" y="278"/>
                    <a:pt x="221" y="278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239" y="274"/>
                    <a:pt x="239" y="274"/>
                    <a:pt x="239" y="274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55" y="291"/>
                    <a:pt x="255" y="291"/>
                    <a:pt x="255" y="291"/>
                  </a:cubicBezTo>
                  <a:cubicBezTo>
                    <a:pt x="255" y="291"/>
                    <a:pt x="257" y="297"/>
                    <a:pt x="254" y="297"/>
                  </a:cubicBezTo>
                  <a:cubicBezTo>
                    <a:pt x="252" y="296"/>
                    <a:pt x="240" y="289"/>
                    <a:pt x="240" y="289"/>
                  </a:cubicBezTo>
                  <a:cubicBezTo>
                    <a:pt x="234" y="294"/>
                    <a:pt x="234" y="294"/>
                    <a:pt x="234" y="294"/>
                  </a:cubicBezTo>
                  <a:cubicBezTo>
                    <a:pt x="222" y="293"/>
                    <a:pt x="222" y="293"/>
                    <a:pt x="222" y="293"/>
                  </a:cubicBezTo>
                  <a:cubicBezTo>
                    <a:pt x="217" y="302"/>
                    <a:pt x="217" y="302"/>
                    <a:pt x="217" y="302"/>
                  </a:cubicBezTo>
                  <a:cubicBezTo>
                    <a:pt x="218" y="311"/>
                    <a:pt x="218" y="311"/>
                    <a:pt x="218" y="311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29" y="333"/>
                    <a:pt x="229" y="333"/>
                    <a:pt x="229" y="333"/>
                  </a:cubicBezTo>
                  <a:cubicBezTo>
                    <a:pt x="221" y="338"/>
                    <a:pt x="221" y="338"/>
                    <a:pt x="221" y="338"/>
                  </a:cubicBezTo>
                  <a:cubicBezTo>
                    <a:pt x="216" y="330"/>
                    <a:pt x="216" y="330"/>
                    <a:pt x="216" y="330"/>
                  </a:cubicBezTo>
                  <a:cubicBezTo>
                    <a:pt x="209" y="321"/>
                    <a:pt x="209" y="321"/>
                    <a:pt x="209" y="321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7" y="297"/>
                    <a:pt x="197" y="297"/>
                    <a:pt x="197" y="29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0" y="277"/>
                    <a:pt x="180" y="277"/>
                    <a:pt x="180" y="277"/>
                  </a:cubicBezTo>
                  <a:cubicBezTo>
                    <a:pt x="175" y="268"/>
                    <a:pt x="175" y="268"/>
                    <a:pt x="175" y="268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51" y="236"/>
                    <a:pt x="151" y="236"/>
                    <a:pt x="151" y="236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09" y="173"/>
                    <a:pt x="109" y="173"/>
                    <a:pt x="109" y="173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6" y="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97">
              <a:extLst>
                <a:ext uri="{FF2B5EF4-FFF2-40B4-BE49-F238E27FC236}">
                  <a16:creationId xmlns:a16="http://schemas.microsoft.com/office/drawing/2014/main" id="{9BC3501A-A5CF-9D47-B5CD-420B26017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3956" y="5300859"/>
              <a:ext cx="32155" cy="73496"/>
            </a:xfrm>
            <a:custGeom>
              <a:avLst/>
              <a:gdLst>
                <a:gd name="T0" fmla="*/ 0 w 21"/>
                <a:gd name="T1" fmla="*/ 2 h 48"/>
                <a:gd name="T2" fmla="*/ 2 w 21"/>
                <a:gd name="T3" fmla="*/ 24 h 48"/>
                <a:gd name="T4" fmla="*/ 2 w 21"/>
                <a:gd name="T5" fmla="*/ 46 h 48"/>
                <a:gd name="T6" fmla="*/ 8 w 21"/>
                <a:gd name="T7" fmla="*/ 48 h 48"/>
                <a:gd name="T8" fmla="*/ 11 w 21"/>
                <a:gd name="T9" fmla="*/ 33 h 48"/>
                <a:gd name="T10" fmla="*/ 19 w 21"/>
                <a:gd name="T11" fmla="*/ 20 h 48"/>
                <a:gd name="T12" fmla="*/ 21 w 21"/>
                <a:gd name="T13" fmla="*/ 0 h 48"/>
                <a:gd name="T14" fmla="*/ 0 w 21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8">
                  <a:moveTo>
                    <a:pt x="0" y="2"/>
                  </a:moveTo>
                  <a:lnTo>
                    <a:pt x="2" y="24"/>
                  </a:lnTo>
                  <a:lnTo>
                    <a:pt x="2" y="46"/>
                  </a:lnTo>
                  <a:lnTo>
                    <a:pt x="8" y="48"/>
                  </a:lnTo>
                  <a:lnTo>
                    <a:pt x="11" y="33"/>
                  </a:lnTo>
                  <a:lnTo>
                    <a:pt x="19" y="20"/>
                  </a:lnTo>
                  <a:lnTo>
                    <a:pt x="2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Freeform 98">
              <a:extLst>
                <a:ext uri="{FF2B5EF4-FFF2-40B4-BE49-F238E27FC236}">
                  <a16:creationId xmlns:a16="http://schemas.microsoft.com/office/drawing/2014/main" id="{4061CF0B-7AB4-5D4B-BD23-2476ECD3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605" y="5334545"/>
              <a:ext cx="19905" cy="2602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8 h 17"/>
                <a:gd name="T4" fmla="*/ 11 w 13"/>
                <a:gd name="T5" fmla="*/ 17 h 17"/>
                <a:gd name="T6" fmla="*/ 13 w 13"/>
                <a:gd name="T7" fmla="*/ 2 h 17"/>
                <a:gd name="T8" fmla="*/ 0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0" y="8"/>
                  </a:lnTo>
                  <a:lnTo>
                    <a:pt x="11" y="17"/>
                  </a:lnTo>
                  <a:lnTo>
                    <a:pt x="1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Freeform 99">
              <a:extLst>
                <a:ext uri="{FF2B5EF4-FFF2-40B4-BE49-F238E27FC236}">
                  <a16:creationId xmlns:a16="http://schemas.microsoft.com/office/drawing/2014/main" id="{44EB4C73-A585-1F48-9B16-E12B5450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610" y="5071184"/>
              <a:ext cx="42873" cy="140868"/>
            </a:xfrm>
            <a:custGeom>
              <a:avLst/>
              <a:gdLst>
                <a:gd name="T0" fmla="*/ 0 w 28"/>
                <a:gd name="T1" fmla="*/ 85 h 92"/>
                <a:gd name="T2" fmla="*/ 10 w 28"/>
                <a:gd name="T3" fmla="*/ 92 h 92"/>
                <a:gd name="T4" fmla="*/ 17 w 28"/>
                <a:gd name="T5" fmla="*/ 74 h 92"/>
                <a:gd name="T6" fmla="*/ 15 w 28"/>
                <a:gd name="T7" fmla="*/ 42 h 92"/>
                <a:gd name="T8" fmla="*/ 26 w 28"/>
                <a:gd name="T9" fmla="*/ 31 h 92"/>
                <a:gd name="T10" fmla="*/ 28 w 28"/>
                <a:gd name="T11" fmla="*/ 7 h 92"/>
                <a:gd name="T12" fmla="*/ 10 w 28"/>
                <a:gd name="T13" fmla="*/ 0 h 92"/>
                <a:gd name="T14" fmla="*/ 2 w 28"/>
                <a:gd name="T15" fmla="*/ 26 h 92"/>
                <a:gd name="T16" fmla="*/ 8 w 28"/>
                <a:gd name="T17" fmla="*/ 35 h 92"/>
                <a:gd name="T18" fmla="*/ 0 w 28"/>
                <a:gd name="T19" fmla="*/ 52 h 92"/>
                <a:gd name="T20" fmla="*/ 0 w 28"/>
                <a:gd name="T21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92">
                  <a:moveTo>
                    <a:pt x="0" y="85"/>
                  </a:moveTo>
                  <a:lnTo>
                    <a:pt x="10" y="92"/>
                  </a:lnTo>
                  <a:lnTo>
                    <a:pt x="17" y="74"/>
                  </a:lnTo>
                  <a:lnTo>
                    <a:pt x="15" y="42"/>
                  </a:lnTo>
                  <a:lnTo>
                    <a:pt x="26" y="31"/>
                  </a:lnTo>
                  <a:lnTo>
                    <a:pt x="28" y="7"/>
                  </a:lnTo>
                  <a:lnTo>
                    <a:pt x="10" y="0"/>
                  </a:lnTo>
                  <a:lnTo>
                    <a:pt x="2" y="26"/>
                  </a:lnTo>
                  <a:lnTo>
                    <a:pt x="8" y="35"/>
                  </a:lnTo>
                  <a:lnTo>
                    <a:pt x="0" y="52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100">
              <a:extLst>
                <a:ext uri="{FF2B5EF4-FFF2-40B4-BE49-F238E27FC236}">
                  <a16:creationId xmlns:a16="http://schemas.microsoft.com/office/drawing/2014/main" id="{A59A4D34-D47A-CE4A-8A16-585D7FEF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0325" y="4999219"/>
              <a:ext cx="15311" cy="32155"/>
            </a:xfrm>
            <a:custGeom>
              <a:avLst/>
              <a:gdLst>
                <a:gd name="T0" fmla="*/ 6 w 10"/>
                <a:gd name="T1" fmla="*/ 0 h 21"/>
                <a:gd name="T2" fmla="*/ 0 w 10"/>
                <a:gd name="T3" fmla="*/ 4 h 21"/>
                <a:gd name="T4" fmla="*/ 2 w 10"/>
                <a:gd name="T5" fmla="*/ 21 h 21"/>
                <a:gd name="T6" fmla="*/ 10 w 10"/>
                <a:gd name="T7" fmla="*/ 11 h 21"/>
                <a:gd name="T8" fmla="*/ 6 w 1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6" y="0"/>
                  </a:moveTo>
                  <a:lnTo>
                    <a:pt x="0" y="4"/>
                  </a:lnTo>
                  <a:lnTo>
                    <a:pt x="2" y="21"/>
                  </a:lnTo>
                  <a:lnTo>
                    <a:pt x="10" y="1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Freeform 101">
              <a:extLst>
                <a:ext uri="{FF2B5EF4-FFF2-40B4-BE49-F238E27FC236}">
                  <a16:creationId xmlns:a16="http://schemas.microsoft.com/office/drawing/2014/main" id="{D795A24C-23C9-5A48-8DFB-BEE9CD2A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5541" y="4792510"/>
              <a:ext cx="39810" cy="119430"/>
            </a:xfrm>
            <a:custGeom>
              <a:avLst/>
              <a:gdLst>
                <a:gd name="T0" fmla="*/ 0 w 26"/>
                <a:gd name="T1" fmla="*/ 74 h 78"/>
                <a:gd name="T2" fmla="*/ 9 w 26"/>
                <a:gd name="T3" fmla="*/ 48 h 78"/>
                <a:gd name="T4" fmla="*/ 5 w 26"/>
                <a:gd name="T5" fmla="*/ 31 h 78"/>
                <a:gd name="T6" fmla="*/ 9 w 26"/>
                <a:gd name="T7" fmla="*/ 13 h 78"/>
                <a:gd name="T8" fmla="*/ 24 w 26"/>
                <a:gd name="T9" fmla="*/ 0 h 78"/>
                <a:gd name="T10" fmla="*/ 26 w 26"/>
                <a:gd name="T11" fmla="*/ 20 h 78"/>
                <a:gd name="T12" fmla="*/ 22 w 26"/>
                <a:gd name="T13" fmla="*/ 39 h 78"/>
                <a:gd name="T14" fmla="*/ 24 w 26"/>
                <a:gd name="T15" fmla="*/ 63 h 78"/>
                <a:gd name="T16" fmla="*/ 13 w 26"/>
                <a:gd name="T17" fmla="*/ 78 h 78"/>
                <a:gd name="T18" fmla="*/ 0 w 26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78">
                  <a:moveTo>
                    <a:pt x="0" y="74"/>
                  </a:moveTo>
                  <a:lnTo>
                    <a:pt x="9" y="48"/>
                  </a:lnTo>
                  <a:lnTo>
                    <a:pt x="5" y="31"/>
                  </a:lnTo>
                  <a:lnTo>
                    <a:pt x="9" y="13"/>
                  </a:lnTo>
                  <a:lnTo>
                    <a:pt x="24" y="0"/>
                  </a:lnTo>
                  <a:lnTo>
                    <a:pt x="26" y="20"/>
                  </a:lnTo>
                  <a:lnTo>
                    <a:pt x="22" y="39"/>
                  </a:lnTo>
                  <a:lnTo>
                    <a:pt x="24" y="63"/>
                  </a:lnTo>
                  <a:lnTo>
                    <a:pt x="13" y="78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Freeform 102">
              <a:extLst>
                <a:ext uri="{FF2B5EF4-FFF2-40B4-BE49-F238E27FC236}">
                  <a16:creationId xmlns:a16="http://schemas.microsoft.com/office/drawing/2014/main" id="{FF95075A-1FC8-4F42-97B3-66523B17B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9132" y="4556709"/>
              <a:ext cx="22968" cy="67372"/>
            </a:xfrm>
            <a:custGeom>
              <a:avLst/>
              <a:gdLst>
                <a:gd name="T0" fmla="*/ 4 w 15"/>
                <a:gd name="T1" fmla="*/ 0 h 44"/>
                <a:gd name="T2" fmla="*/ 2 w 15"/>
                <a:gd name="T3" fmla="*/ 24 h 44"/>
                <a:gd name="T4" fmla="*/ 0 w 15"/>
                <a:gd name="T5" fmla="*/ 41 h 44"/>
                <a:gd name="T6" fmla="*/ 13 w 15"/>
                <a:gd name="T7" fmla="*/ 44 h 44"/>
                <a:gd name="T8" fmla="*/ 11 w 15"/>
                <a:gd name="T9" fmla="*/ 26 h 44"/>
                <a:gd name="T10" fmla="*/ 13 w 15"/>
                <a:gd name="T11" fmla="*/ 13 h 44"/>
                <a:gd name="T12" fmla="*/ 15 w 15"/>
                <a:gd name="T13" fmla="*/ 0 h 44"/>
                <a:gd name="T14" fmla="*/ 4 w 15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4">
                  <a:moveTo>
                    <a:pt x="4" y="0"/>
                  </a:moveTo>
                  <a:lnTo>
                    <a:pt x="2" y="24"/>
                  </a:lnTo>
                  <a:lnTo>
                    <a:pt x="0" y="41"/>
                  </a:lnTo>
                  <a:lnTo>
                    <a:pt x="13" y="44"/>
                  </a:lnTo>
                  <a:lnTo>
                    <a:pt x="11" y="26"/>
                  </a:lnTo>
                  <a:lnTo>
                    <a:pt x="13" y="13"/>
                  </a:lnTo>
                  <a:lnTo>
                    <a:pt x="1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Freeform 103">
              <a:extLst>
                <a:ext uri="{FF2B5EF4-FFF2-40B4-BE49-F238E27FC236}">
                  <a16:creationId xmlns:a16="http://schemas.microsoft.com/office/drawing/2014/main" id="{BB6556C7-210C-1C48-8141-E5AE590E4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1459" y="1534177"/>
              <a:ext cx="1355085" cy="2258477"/>
            </a:xfrm>
            <a:custGeom>
              <a:avLst/>
              <a:gdLst>
                <a:gd name="T0" fmla="*/ 248 w 408"/>
                <a:gd name="T1" fmla="*/ 580 h 680"/>
                <a:gd name="T2" fmla="*/ 295 w 408"/>
                <a:gd name="T3" fmla="*/ 609 h 680"/>
                <a:gd name="T4" fmla="*/ 359 w 408"/>
                <a:gd name="T5" fmla="*/ 654 h 680"/>
                <a:gd name="T6" fmla="*/ 402 w 408"/>
                <a:gd name="T7" fmla="*/ 672 h 680"/>
                <a:gd name="T8" fmla="*/ 404 w 408"/>
                <a:gd name="T9" fmla="*/ 631 h 680"/>
                <a:gd name="T10" fmla="*/ 373 w 408"/>
                <a:gd name="T11" fmla="*/ 582 h 680"/>
                <a:gd name="T12" fmla="*/ 389 w 408"/>
                <a:gd name="T13" fmla="*/ 542 h 680"/>
                <a:gd name="T14" fmla="*/ 361 w 408"/>
                <a:gd name="T15" fmla="*/ 520 h 680"/>
                <a:gd name="T16" fmla="*/ 367 w 408"/>
                <a:gd name="T17" fmla="*/ 463 h 680"/>
                <a:gd name="T18" fmla="*/ 342 w 408"/>
                <a:gd name="T19" fmla="*/ 440 h 680"/>
                <a:gd name="T20" fmla="*/ 314 w 408"/>
                <a:gd name="T21" fmla="*/ 394 h 680"/>
                <a:gd name="T22" fmla="*/ 312 w 408"/>
                <a:gd name="T23" fmla="*/ 369 h 680"/>
                <a:gd name="T24" fmla="*/ 278 w 408"/>
                <a:gd name="T25" fmla="*/ 345 h 680"/>
                <a:gd name="T26" fmla="*/ 254 w 408"/>
                <a:gd name="T27" fmla="*/ 347 h 680"/>
                <a:gd name="T28" fmla="*/ 220 w 408"/>
                <a:gd name="T29" fmla="*/ 335 h 680"/>
                <a:gd name="T30" fmla="*/ 203 w 408"/>
                <a:gd name="T31" fmla="*/ 287 h 680"/>
                <a:gd name="T32" fmla="*/ 199 w 408"/>
                <a:gd name="T33" fmla="*/ 246 h 680"/>
                <a:gd name="T34" fmla="*/ 208 w 408"/>
                <a:gd name="T35" fmla="*/ 222 h 680"/>
                <a:gd name="T36" fmla="*/ 227 w 408"/>
                <a:gd name="T37" fmla="*/ 220 h 680"/>
                <a:gd name="T38" fmla="*/ 227 w 408"/>
                <a:gd name="T39" fmla="*/ 173 h 680"/>
                <a:gd name="T40" fmla="*/ 258 w 408"/>
                <a:gd name="T41" fmla="*/ 133 h 680"/>
                <a:gd name="T42" fmla="*/ 264 w 408"/>
                <a:gd name="T43" fmla="*/ 114 h 680"/>
                <a:gd name="T44" fmla="*/ 249 w 408"/>
                <a:gd name="T45" fmla="*/ 47 h 680"/>
                <a:gd name="T46" fmla="*/ 236 w 408"/>
                <a:gd name="T47" fmla="*/ 8 h 680"/>
                <a:gd name="T48" fmla="*/ 208 w 408"/>
                <a:gd name="T49" fmla="*/ 16 h 680"/>
                <a:gd name="T50" fmla="*/ 189 w 408"/>
                <a:gd name="T51" fmla="*/ 65 h 680"/>
                <a:gd name="T52" fmla="*/ 159 w 408"/>
                <a:gd name="T53" fmla="*/ 76 h 680"/>
                <a:gd name="T54" fmla="*/ 125 w 408"/>
                <a:gd name="T55" fmla="*/ 86 h 680"/>
                <a:gd name="T56" fmla="*/ 111 w 408"/>
                <a:gd name="T57" fmla="*/ 53 h 680"/>
                <a:gd name="T58" fmla="*/ 74 w 408"/>
                <a:gd name="T59" fmla="*/ 60 h 680"/>
                <a:gd name="T60" fmla="*/ 52 w 408"/>
                <a:gd name="T61" fmla="*/ 75 h 680"/>
                <a:gd name="T62" fmla="*/ 30 w 408"/>
                <a:gd name="T63" fmla="*/ 98 h 680"/>
                <a:gd name="T64" fmla="*/ 7 w 408"/>
                <a:gd name="T65" fmla="*/ 118 h 680"/>
                <a:gd name="T66" fmla="*/ 17 w 408"/>
                <a:gd name="T67" fmla="*/ 145 h 680"/>
                <a:gd name="T68" fmla="*/ 29 w 408"/>
                <a:gd name="T69" fmla="*/ 169 h 680"/>
                <a:gd name="T70" fmla="*/ 55 w 408"/>
                <a:gd name="T71" fmla="*/ 191 h 680"/>
                <a:gd name="T72" fmla="*/ 78 w 408"/>
                <a:gd name="T73" fmla="*/ 205 h 680"/>
                <a:gd name="T74" fmla="*/ 85 w 408"/>
                <a:gd name="T75" fmla="*/ 230 h 680"/>
                <a:gd name="T76" fmla="*/ 96 w 408"/>
                <a:gd name="T77" fmla="*/ 237 h 680"/>
                <a:gd name="T78" fmla="*/ 120 w 408"/>
                <a:gd name="T79" fmla="*/ 227 h 680"/>
                <a:gd name="T80" fmla="*/ 87 w 408"/>
                <a:gd name="T81" fmla="*/ 198 h 680"/>
                <a:gd name="T82" fmla="*/ 114 w 408"/>
                <a:gd name="T83" fmla="*/ 166 h 680"/>
                <a:gd name="T84" fmla="*/ 115 w 408"/>
                <a:gd name="T85" fmla="*/ 199 h 680"/>
                <a:gd name="T86" fmla="*/ 141 w 408"/>
                <a:gd name="T87" fmla="*/ 221 h 680"/>
                <a:gd name="T88" fmla="*/ 151 w 408"/>
                <a:gd name="T89" fmla="*/ 259 h 680"/>
                <a:gd name="T90" fmla="*/ 155 w 408"/>
                <a:gd name="T91" fmla="*/ 310 h 680"/>
                <a:gd name="T92" fmla="*/ 174 w 408"/>
                <a:gd name="T93" fmla="*/ 375 h 680"/>
                <a:gd name="T94" fmla="*/ 178 w 408"/>
                <a:gd name="T95" fmla="*/ 434 h 680"/>
                <a:gd name="T96" fmla="*/ 167 w 408"/>
                <a:gd name="T97" fmla="*/ 460 h 680"/>
                <a:gd name="T98" fmla="*/ 184 w 408"/>
                <a:gd name="T99" fmla="*/ 495 h 680"/>
                <a:gd name="T100" fmla="*/ 214 w 408"/>
                <a:gd name="T101" fmla="*/ 54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8" h="680">
                  <a:moveTo>
                    <a:pt x="214" y="545"/>
                  </a:moveTo>
                  <a:cubicBezTo>
                    <a:pt x="214" y="545"/>
                    <a:pt x="217" y="556"/>
                    <a:pt x="220" y="559"/>
                  </a:cubicBezTo>
                  <a:cubicBezTo>
                    <a:pt x="233" y="570"/>
                    <a:pt x="233" y="570"/>
                    <a:pt x="233" y="570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81" y="593"/>
                    <a:pt x="281" y="593"/>
                    <a:pt x="281" y="593"/>
                  </a:cubicBezTo>
                  <a:cubicBezTo>
                    <a:pt x="290" y="600"/>
                    <a:pt x="290" y="600"/>
                    <a:pt x="290" y="600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315" y="622"/>
                    <a:pt x="315" y="622"/>
                    <a:pt x="315" y="622"/>
                  </a:cubicBezTo>
                  <a:cubicBezTo>
                    <a:pt x="332" y="632"/>
                    <a:pt x="332" y="632"/>
                    <a:pt x="332" y="632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59" y="654"/>
                    <a:pt x="359" y="654"/>
                    <a:pt x="359" y="654"/>
                  </a:cubicBezTo>
                  <a:cubicBezTo>
                    <a:pt x="370" y="655"/>
                    <a:pt x="370" y="655"/>
                    <a:pt x="370" y="655"/>
                  </a:cubicBezTo>
                  <a:cubicBezTo>
                    <a:pt x="377" y="664"/>
                    <a:pt x="377" y="664"/>
                    <a:pt x="377" y="664"/>
                  </a:cubicBezTo>
                  <a:cubicBezTo>
                    <a:pt x="386" y="670"/>
                    <a:pt x="386" y="670"/>
                    <a:pt x="386" y="670"/>
                  </a:cubicBezTo>
                  <a:cubicBezTo>
                    <a:pt x="402" y="672"/>
                    <a:pt x="402" y="672"/>
                    <a:pt x="402" y="672"/>
                  </a:cubicBezTo>
                  <a:cubicBezTo>
                    <a:pt x="407" y="680"/>
                    <a:pt x="407" y="680"/>
                    <a:pt x="407" y="680"/>
                  </a:cubicBezTo>
                  <a:cubicBezTo>
                    <a:pt x="408" y="669"/>
                    <a:pt x="408" y="669"/>
                    <a:pt x="408" y="669"/>
                  </a:cubicBezTo>
                  <a:cubicBezTo>
                    <a:pt x="407" y="654"/>
                    <a:pt x="407" y="654"/>
                    <a:pt x="407" y="654"/>
                  </a:cubicBezTo>
                  <a:cubicBezTo>
                    <a:pt x="404" y="631"/>
                    <a:pt x="404" y="631"/>
                    <a:pt x="404" y="631"/>
                  </a:cubicBezTo>
                  <a:cubicBezTo>
                    <a:pt x="404" y="613"/>
                    <a:pt x="404" y="613"/>
                    <a:pt x="404" y="613"/>
                  </a:cubicBezTo>
                  <a:cubicBezTo>
                    <a:pt x="395" y="602"/>
                    <a:pt x="395" y="602"/>
                    <a:pt x="395" y="602"/>
                  </a:cubicBezTo>
                  <a:cubicBezTo>
                    <a:pt x="382" y="587"/>
                    <a:pt x="382" y="587"/>
                    <a:pt x="382" y="587"/>
                  </a:cubicBezTo>
                  <a:cubicBezTo>
                    <a:pt x="373" y="582"/>
                    <a:pt x="373" y="582"/>
                    <a:pt x="373" y="582"/>
                  </a:cubicBezTo>
                  <a:cubicBezTo>
                    <a:pt x="370" y="562"/>
                    <a:pt x="370" y="562"/>
                    <a:pt x="370" y="562"/>
                  </a:cubicBezTo>
                  <a:cubicBezTo>
                    <a:pt x="375" y="552"/>
                    <a:pt x="375" y="552"/>
                    <a:pt x="375" y="552"/>
                  </a:cubicBezTo>
                  <a:cubicBezTo>
                    <a:pt x="376" y="542"/>
                    <a:pt x="376" y="542"/>
                    <a:pt x="376" y="542"/>
                  </a:cubicBezTo>
                  <a:cubicBezTo>
                    <a:pt x="389" y="542"/>
                    <a:pt x="389" y="542"/>
                    <a:pt x="389" y="542"/>
                  </a:cubicBezTo>
                  <a:cubicBezTo>
                    <a:pt x="389" y="535"/>
                    <a:pt x="389" y="535"/>
                    <a:pt x="389" y="535"/>
                  </a:cubicBezTo>
                  <a:cubicBezTo>
                    <a:pt x="374" y="530"/>
                    <a:pt x="374" y="530"/>
                    <a:pt x="374" y="530"/>
                  </a:cubicBezTo>
                  <a:cubicBezTo>
                    <a:pt x="370" y="525"/>
                    <a:pt x="370" y="525"/>
                    <a:pt x="370" y="525"/>
                  </a:cubicBezTo>
                  <a:cubicBezTo>
                    <a:pt x="361" y="520"/>
                    <a:pt x="361" y="520"/>
                    <a:pt x="361" y="520"/>
                  </a:cubicBezTo>
                  <a:cubicBezTo>
                    <a:pt x="351" y="502"/>
                    <a:pt x="351" y="502"/>
                    <a:pt x="351" y="502"/>
                  </a:cubicBezTo>
                  <a:cubicBezTo>
                    <a:pt x="350" y="480"/>
                    <a:pt x="350" y="480"/>
                    <a:pt x="350" y="480"/>
                  </a:cubicBezTo>
                  <a:cubicBezTo>
                    <a:pt x="357" y="468"/>
                    <a:pt x="357" y="468"/>
                    <a:pt x="357" y="468"/>
                  </a:cubicBezTo>
                  <a:cubicBezTo>
                    <a:pt x="367" y="463"/>
                    <a:pt x="367" y="463"/>
                    <a:pt x="367" y="463"/>
                  </a:cubicBezTo>
                  <a:cubicBezTo>
                    <a:pt x="374" y="460"/>
                    <a:pt x="374" y="460"/>
                    <a:pt x="374" y="46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61" y="440"/>
                    <a:pt x="361" y="440"/>
                    <a:pt x="361" y="440"/>
                  </a:cubicBezTo>
                  <a:cubicBezTo>
                    <a:pt x="342" y="440"/>
                    <a:pt x="342" y="440"/>
                    <a:pt x="342" y="440"/>
                  </a:cubicBezTo>
                  <a:cubicBezTo>
                    <a:pt x="335" y="431"/>
                    <a:pt x="335" y="431"/>
                    <a:pt x="335" y="431"/>
                  </a:cubicBezTo>
                  <a:cubicBezTo>
                    <a:pt x="325" y="428"/>
                    <a:pt x="325" y="428"/>
                    <a:pt x="325" y="428"/>
                  </a:cubicBezTo>
                  <a:cubicBezTo>
                    <a:pt x="316" y="407"/>
                    <a:pt x="316" y="407"/>
                    <a:pt x="316" y="407"/>
                  </a:cubicBezTo>
                  <a:cubicBezTo>
                    <a:pt x="314" y="394"/>
                    <a:pt x="314" y="394"/>
                    <a:pt x="314" y="394"/>
                  </a:cubicBezTo>
                  <a:cubicBezTo>
                    <a:pt x="325" y="392"/>
                    <a:pt x="325" y="392"/>
                    <a:pt x="325" y="392"/>
                  </a:cubicBezTo>
                  <a:cubicBezTo>
                    <a:pt x="331" y="382"/>
                    <a:pt x="331" y="382"/>
                    <a:pt x="331" y="382"/>
                  </a:cubicBezTo>
                  <a:cubicBezTo>
                    <a:pt x="321" y="370"/>
                    <a:pt x="321" y="370"/>
                    <a:pt x="321" y="370"/>
                  </a:cubicBezTo>
                  <a:cubicBezTo>
                    <a:pt x="312" y="369"/>
                    <a:pt x="312" y="369"/>
                    <a:pt x="312" y="369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292" y="369"/>
                    <a:pt x="292" y="369"/>
                    <a:pt x="292" y="369"/>
                  </a:cubicBezTo>
                  <a:cubicBezTo>
                    <a:pt x="279" y="358"/>
                    <a:pt x="279" y="358"/>
                    <a:pt x="279" y="358"/>
                  </a:cubicBezTo>
                  <a:cubicBezTo>
                    <a:pt x="278" y="345"/>
                    <a:pt x="278" y="345"/>
                    <a:pt x="278" y="345"/>
                  </a:cubicBezTo>
                  <a:cubicBezTo>
                    <a:pt x="265" y="329"/>
                    <a:pt x="265" y="329"/>
                    <a:pt x="265" y="329"/>
                  </a:cubicBezTo>
                  <a:cubicBezTo>
                    <a:pt x="260" y="337"/>
                    <a:pt x="260" y="337"/>
                    <a:pt x="260" y="337"/>
                  </a:cubicBezTo>
                  <a:cubicBezTo>
                    <a:pt x="255" y="342"/>
                    <a:pt x="255" y="342"/>
                    <a:pt x="255" y="342"/>
                  </a:cubicBezTo>
                  <a:cubicBezTo>
                    <a:pt x="254" y="347"/>
                    <a:pt x="254" y="347"/>
                    <a:pt x="254" y="347"/>
                  </a:cubicBezTo>
                  <a:cubicBezTo>
                    <a:pt x="257" y="356"/>
                    <a:pt x="257" y="356"/>
                    <a:pt x="257" y="356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34" y="345"/>
                    <a:pt x="234" y="345"/>
                    <a:pt x="234" y="345"/>
                  </a:cubicBezTo>
                  <a:cubicBezTo>
                    <a:pt x="220" y="335"/>
                    <a:pt x="220" y="335"/>
                    <a:pt x="220" y="335"/>
                  </a:cubicBezTo>
                  <a:cubicBezTo>
                    <a:pt x="220" y="323"/>
                    <a:pt x="220" y="323"/>
                    <a:pt x="220" y="323"/>
                  </a:cubicBezTo>
                  <a:cubicBezTo>
                    <a:pt x="219" y="307"/>
                    <a:pt x="219" y="307"/>
                    <a:pt x="219" y="307"/>
                  </a:cubicBezTo>
                  <a:cubicBezTo>
                    <a:pt x="210" y="296"/>
                    <a:pt x="210" y="296"/>
                    <a:pt x="210" y="296"/>
                  </a:cubicBezTo>
                  <a:cubicBezTo>
                    <a:pt x="203" y="287"/>
                    <a:pt x="203" y="287"/>
                    <a:pt x="203" y="287"/>
                  </a:cubicBezTo>
                  <a:cubicBezTo>
                    <a:pt x="197" y="280"/>
                    <a:pt x="197" y="280"/>
                    <a:pt x="197" y="280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205" y="247"/>
                    <a:pt x="205" y="247"/>
                    <a:pt x="205" y="247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07" y="232"/>
                    <a:pt x="207" y="232"/>
                    <a:pt x="207" y="232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4" y="205"/>
                    <a:pt x="204" y="205"/>
                    <a:pt x="204" y="205"/>
                  </a:cubicBezTo>
                  <a:cubicBezTo>
                    <a:pt x="210" y="205"/>
                    <a:pt x="210" y="205"/>
                    <a:pt x="210" y="205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7" y="220"/>
                    <a:pt x="227" y="220"/>
                    <a:pt x="227" y="220"/>
                  </a:cubicBezTo>
                  <a:cubicBezTo>
                    <a:pt x="228" y="211"/>
                    <a:pt x="228" y="211"/>
                    <a:pt x="228" y="211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7" y="173"/>
                    <a:pt x="227" y="173"/>
                    <a:pt x="227" y="173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58" y="133"/>
                    <a:pt x="258" y="133"/>
                    <a:pt x="258" y="133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277" y="132"/>
                    <a:pt x="277" y="132"/>
                    <a:pt x="277" y="132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64" y="114"/>
                    <a:pt x="264" y="114"/>
                    <a:pt x="264" y="114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53" y="65"/>
                    <a:pt x="253" y="65"/>
                    <a:pt x="253" y="6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193" y="41"/>
                    <a:pt x="193" y="41"/>
                    <a:pt x="193" y="41"/>
                  </a:cubicBezTo>
                  <a:cubicBezTo>
                    <a:pt x="193" y="41"/>
                    <a:pt x="197" y="46"/>
                    <a:pt x="197" y="49"/>
                  </a:cubicBezTo>
                  <a:cubicBezTo>
                    <a:pt x="196" y="51"/>
                    <a:pt x="189" y="65"/>
                    <a:pt x="189" y="65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1" y="83"/>
                    <a:pt x="151" y="83"/>
                    <a:pt x="151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43" y="176"/>
                    <a:pt x="43" y="176"/>
                    <a:pt x="43" y="17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7"/>
                    <a:pt x="54" y="198"/>
                  </a:cubicBezTo>
                  <a:cubicBezTo>
                    <a:pt x="54" y="200"/>
                    <a:pt x="60" y="206"/>
                    <a:pt x="60" y="206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79" y="212"/>
                    <a:pt x="79" y="212"/>
                    <a:pt x="79" y="212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89" y="219"/>
                    <a:pt x="89" y="219"/>
                    <a:pt x="89" y="219"/>
                  </a:cubicBezTo>
                  <a:cubicBezTo>
                    <a:pt x="85" y="230"/>
                    <a:pt x="85" y="230"/>
                    <a:pt x="85" y="230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94" y="225"/>
                    <a:pt x="94" y="225"/>
                    <a:pt x="94" y="225"/>
                  </a:cubicBezTo>
                  <a:cubicBezTo>
                    <a:pt x="97" y="229"/>
                    <a:pt x="97" y="229"/>
                    <a:pt x="97" y="229"/>
                  </a:cubicBezTo>
                  <a:cubicBezTo>
                    <a:pt x="96" y="237"/>
                    <a:pt x="96" y="237"/>
                    <a:pt x="96" y="237"/>
                  </a:cubicBezTo>
                  <a:cubicBezTo>
                    <a:pt x="107" y="239"/>
                    <a:pt x="107" y="239"/>
                    <a:pt x="107" y="239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20" y="227"/>
                    <a:pt x="120" y="227"/>
                    <a:pt x="120" y="227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1" y="216"/>
                    <a:pt x="101" y="216"/>
                    <a:pt x="101" y="216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14" y="166"/>
                    <a:pt x="114" y="166"/>
                    <a:pt x="114" y="16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15" y="199"/>
                    <a:pt x="115" y="199"/>
                    <a:pt x="115" y="199"/>
                  </a:cubicBezTo>
                  <a:cubicBezTo>
                    <a:pt x="122" y="210"/>
                    <a:pt x="122" y="210"/>
                    <a:pt x="122" y="210"/>
                  </a:cubicBezTo>
                  <a:cubicBezTo>
                    <a:pt x="127" y="217"/>
                    <a:pt x="127" y="217"/>
                    <a:pt x="127" y="217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7" y="235"/>
                    <a:pt x="147" y="235"/>
                    <a:pt x="147" y="235"/>
                  </a:cubicBezTo>
                  <a:cubicBezTo>
                    <a:pt x="153" y="242"/>
                    <a:pt x="153" y="242"/>
                    <a:pt x="153" y="242"/>
                  </a:cubicBezTo>
                  <a:cubicBezTo>
                    <a:pt x="152" y="252"/>
                    <a:pt x="152" y="252"/>
                    <a:pt x="152" y="252"/>
                  </a:cubicBezTo>
                  <a:cubicBezTo>
                    <a:pt x="151" y="259"/>
                    <a:pt x="151" y="259"/>
                    <a:pt x="151" y="259"/>
                  </a:cubicBezTo>
                  <a:cubicBezTo>
                    <a:pt x="146" y="272"/>
                    <a:pt x="146" y="272"/>
                    <a:pt x="146" y="272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51" y="289"/>
                    <a:pt x="151" y="289"/>
                    <a:pt x="151" y="289"/>
                  </a:cubicBezTo>
                  <a:cubicBezTo>
                    <a:pt x="155" y="310"/>
                    <a:pt x="155" y="310"/>
                    <a:pt x="155" y="310"/>
                  </a:cubicBezTo>
                  <a:cubicBezTo>
                    <a:pt x="159" y="324"/>
                    <a:pt x="159" y="324"/>
                    <a:pt x="159" y="32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8" y="396"/>
                    <a:pt x="178" y="396"/>
                    <a:pt x="178" y="396"/>
                  </a:cubicBezTo>
                  <a:cubicBezTo>
                    <a:pt x="179" y="413"/>
                    <a:pt x="179" y="413"/>
                    <a:pt x="179" y="413"/>
                  </a:cubicBezTo>
                  <a:cubicBezTo>
                    <a:pt x="183" y="430"/>
                    <a:pt x="183" y="430"/>
                    <a:pt x="183" y="430"/>
                  </a:cubicBezTo>
                  <a:cubicBezTo>
                    <a:pt x="178" y="434"/>
                    <a:pt x="178" y="434"/>
                    <a:pt x="178" y="43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7" y="448"/>
                    <a:pt x="177" y="448"/>
                    <a:pt x="177" y="448"/>
                  </a:cubicBezTo>
                  <a:cubicBezTo>
                    <a:pt x="172" y="456"/>
                    <a:pt x="172" y="456"/>
                    <a:pt x="172" y="456"/>
                  </a:cubicBezTo>
                  <a:cubicBezTo>
                    <a:pt x="167" y="460"/>
                    <a:pt x="167" y="460"/>
                    <a:pt x="167" y="460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76" y="468"/>
                    <a:pt x="176" y="468"/>
                    <a:pt x="176" y="468"/>
                  </a:cubicBezTo>
                  <a:cubicBezTo>
                    <a:pt x="184" y="482"/>
                    <a:pt x="184" y="482"/>
                    <a:pt x="184" y="482"/>
                  </a:cubicBezTo>
                  <a:cubicBezTo>
                    <a:pt x="184" y="495"/>
                    <a:pt x="184" y="495"/>
                    <a:pt x="184" y="495"/>
                  </a:cubicBezTo>
                  <a:cubicBezTo>
                    <a:pt x="191" y="503"/>
                    <a:pt x="191" y="503"/>
                    <a:pt x="191" y="503"/>
                  </a:cubicBezTo>
                  <a:cubicBezTo>
                    <a:pt x="190" y="515"/>
                    <a:pt x="190" y="515"/>
                    <a:pt x="190" y="515"/>
                  </a:cubicBezTo>
                  <a:cubicBezTo>
                    <a:pt x="200" y="527"/>
                    <a:pt x="200" y="527"/>
                    <a:pt x="200" y="527"/>
                  </a:cubicBezTo>
                  <a:lnTo>
                    <a:pt x="214" y="54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104">
              <a:extLst>
                <a:ext uri="{FF2B5EF4-FFF2-40B4-BE49-F238E27FC236}">
                  <a16:creationId xmlns:a16="http://schemas.microsoft.com/office/drawing/2014/main" id="{A273E040-EA68-FF48-AA86-090A09576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451" y="2423788"/>
              <a:ext cx="56654" cy="150055"/>
            </a:xfrm>
            <a:custGeom>
              <a:avLst/>
              <a:gdLst>
                <a:gd name="T0" fmla="*/ 6 w 37"/>
                <a:gd name="T1" fmla="*/ 7 h 98"/>
                <a:gd name="T2" fmla="*/ 4 w 37"/>
                <a:gd name="T3" fmla="*/ 31 h 98"/>
                <a:gd name="T4" fmla="*/ 0 w 37"/>
                <a:gd name="T5" fmla="*/ 50 h 98"/>
                <a:gd name="T6" fmla="*/ 11 w 37"/>
                <a:gd name="T7" fmla="*/ 59 h 98"/>
                <a:gd name="T8" fmla="*/ 17 w 37"/>
                <a:gd name="T9" fmla="*/ 70 h 98"/>
                <a:gd name="T10" fmla="*/ 17 w 37"/>
                <a:gd name="T11" fmla="*/ 89 h 98"/>
                <a:gd name="T12" fmla="*/ 32 w 37"/>
                <a:gd name="T13" fmla="*/ 98 h 98"/>
                <a:gd name="T14" fmla="*/ 30 w 37"/>
                <a:gd name="T15" fmla="*/ 79 h 98"/>
                <a:gd name="T16" fmla="*/ 26 w 37"/>
                <a:gd name="T17" fmla="*/ 63 h 98"/>
                <a:gd name="T18" fmla="*/ 35 w 37"/>
                <a:gd name="T19" fmla="*/ 40 h 98"/>
                <a:gd name="T20" fmla="*/ 37 w 37"/>
                <a:gd name="T21" fmla="*/ 11 h 98"/>
                <a:gd name="T22" fmla="*/ 19 w 37"/>
                <a:gd name="T23" fmla="*/ 0 h 98"/>
                <a:gd name="T24" fmla="*/ 6 w 37"/>
                <a:gd name="T25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98">
                  <a:moveTo>
                    <a:pt x="6" y="7"/>
                  </a:moveTo>
                  <a:lnTo>
                    <a:pt x="4" y="31"/>
                  </a:lnTo>
                  <a:lnTo>
                    <a:pt x="0" y="50"/>
                  </a:lnTo>
                  <a:lnTo>
                    <a:pt x="11" y="59"/>
                  </a:lnTo>
                  <a:lnTo>
                    <a:pt x="17" y="70"/>
                  </a:lnTo>
                  <a:lnTo>
                    <a:pt x="17" y="89"/>
                  </a:lnTo>
                  <a:lnTo>
                    <a:pt x="32" y="98"/>
                  </a:lnTo>
                  <a:lnTo>
                    <a:pt x="30" y="79"/>
                  </a:lnTo>
                  <a:lnTo>
                    <a:pt x="26" y="63"/>
                  </a:lnTo>
                  <a:lnTo>
                    <a:pt x="35" y="40"/>
                  </a:lnTo>
                  <a:lnTo>
                    <a:pt x="37" y="11"/>
                  </a:lnTo>
                  <a:lnTo>
                    <a:pt x="19" y="0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105">
              <a:extLst>
                <a:ext uri="{FF2B5EF4-FFF2-40B4-BE49-F238E27FC236}">
                  <a16:creationId xmlns:a16="http://schemas.microsoft.com/office/drawing/2014/main" id="{6E1B3360-2022-0A48-AD5D-29932EF6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700" y="2667246"/>
              <a:ext cx="110245" cy="36749"/>
            </a:xfrm>
            <a:custGeom>
              <a:avLst/>
              <a:gdLst>
                <a:gd name="T0" fmla="*/ 15 w 72"/>
                <a:gd name="T1" fmla="*/ 0 h 24"/>
                <a:gd name="T2" fmla="*/ 0 w 72"/>
                <a:gd name="T3" fmla="*/ 2 h 24"/>
                <a:gd name="T4" fmla="*/ 7 w 72"/>
                <a:gd name="T5" fmla="*/ 19 h 24"/>
                <a:gd name="T6" fmla="*/ 30 w 72"/>
                <a:gd name="T7" fmla="*/ 22 h 24"/>
                <a:gd name="T8" fmla="*/ 54 w 72"/>
                <a:gd name="T9" fmla="*/ 24 h 24"/>
                <a:gd name="T10" fmla="*/ 72 w 72"/>
                <a:gd name="T11" fmla="*/ 11 h 24"/>
                <a:gd name="T12" fmla="*/ 54 w 72"/>
                <a:gd name="T13" fmla="*/ 2 h 24"/>
                <a:gd name="T14" fmla="*/ 33 w 72"/>
                <a:gd name="T15" fmla="*/ 9 h 24"/>
                <a:gd name="T16" fmla="*/ 15 w 7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4">
                  <a:moveTo>
                    <a:pt x="15" y="0"/>
                  </a:moveTo>
                  <a:lnTo>
                    <a:pt x="0" y="2"/>
                  </a:lnTo>
                  <a:lnTo>
                    <a:pt x="7" y="19"/>
                  </a:lnTo>
                  <a:lnTo>
                    <a:pt x="30" y="22"/>
                  </a:lnTo>
                  <a:lnTo>
                    <a:pt x="54" y="24"/>
                  </a:lnTo>
                  <a:lnTo>
                    <a:pt x="72" y="11"/>
                  </a:lnTo>
                  <a:lnTo>
                    <a:pt x="54" y="2"/>
                  </a:lnTo>
                  <a:lnTo>
                    <a:pt x="33" y="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106">
              <a:extLst>
                <a:ext uri="{FF2B5EF4-FFF2-40B4-BE49-F238E27FC236}">
                  <a16:creationId xmlns:a16="http://schemas.microsoft.com/office/drawing/2014/main" id="{935A7F48-88C6-8B4C-949C-727721A63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6734" y="3832466"/>
              <a:ext cx="68902" cy="163836"/>
            </a:xfrm>
            <a:custGeom>
              <a:avLst/>
              <a:gdLst>
                <a:gd name="T0" fmla="*/ 19 w 45"/>
                <a:gd name="T1" fmla="*/ 0 h 107"/>
                <a:gd name="T2" fmla="*/ 11 w 45"/>
                <a:gd name="T3" fmla="*/ 18 h 107"/>
                <a:gd name="T4" fmla="*/ 0 w 45"/>
                <a:gd name="T5" fmla="*/ 26 h 107"/>
                <a:gd name="T6" fmla="*/ 11 w 45"/>
                <a:gd name="T7" fmla="*/ 39 h 107"/>
                <a:gd name="T8" fmla="*/ 17 w 45"/>
                <a:gd name="T9" fmla="*/ 54 h 107"/>
                <a:gd name="T10" fmla="*/ 13 w 45"/>
                <a:gd name="T11" fmla="*/ 72 h 107"/>
                <a:gd name="T12" fmla="*/ 9 w 45"/>
                <a:gd name="T13" fmla="*/ 96 h 107"/>
                <a:gd name="T14" fmla="*/ 17 w 45"/>
                <a:gd name="T15" fmla="*/ 107 h 107"/>
                <a:gd name="T16" fmla="*/ 30 w 45"/>
                <a:gd name="T17" fmla="*/ 102 h 107"/>
                <a:gd name="T18" fmla="*/ 32 w 45"/>
                <a:gd name="T19" fmla="*/ 76 h 107"/>
                <a:gd name="T20" fmla="*/ 45 w 45"/>
                <a:gd name="T21" fmla="*/ 68 h 107"/>
                <a:gd name="T22" fmla="*/ 39 w 45"/>
                <a:gd name="T23" fmla="*/ 46 h 107"/>
                <a:gd name="T24" fmla="*/ 26 w 45"/>
                <a:gd name="T25" fmla="*/ 31 h 107"/>
                <a:gd name="T26" fmla="*/ 28 w 45"/>
                <a:gd name="T27" fmla="*/ 11 h 107"/>
                <a:gd name="T28" fmla="*/ 19 w 45"/>
                <a:gd name="T2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7">
                  <a:moveTo>
                    <a:pt x="19" y="0"/>
                  </a:moveTo>
                  <a:lnTo>
                    <a:pt x="11" y="18"/>
                  </a:lnTo>
                  <a:lnTo>
                    <a:pt x="0" y="26"/>
                  </a:lnTo>
                  <a:lnTo>
                    <a:pt x="11" y="39"/>
                  </a:lnTo>
                  <a:lnTo>
                    <a:pt x="17" y="54"/>
                  </a:lnTo>
                  <a:lnTo>
                    <a:pt x="13" y="72"/>
                  </a:lnTo>
                  <a:lnTo>
                    <a:pt x="9" y="96"/>
                  </a:lnTo>
                  <a:lnTo>
                    <a:pt x="17" y="107"/>
                  </a:lnTo>
                  <a:lnTo>
                    <a:pt x="30" y="102"/>
                  </a:lnTo>
                  <a:lnTo>
                    <a:pt x="32" y="76"/>
                  </a:lnTo>
                  <a:lnTo>
                    <a:pt x="45" y="68"/>
                  </a:lnTo>
                  <a:lnTo>
                    <a:pt x="39" y="46"/>
                  </a:lnTo>
                  <a:lnTo>
                    <a:pt x="26" y="31"/>
                  </a:lnTo>
                  <a:lnTo>
                    <a:pt x="28" y="1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107">
              <a:extLst>
                <a:ext uri="{FF2B5EF4-FFF2-40B4-BE49-F238E27FC236}">
                  <a16:creationId xmlns:a16="http://schemas.microsoft.com/office/drawing/2014/main" id="{A5F1A5C6-70C4-3445-8E65-40DE67F59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5636" y="4085109"/>
              <a:ext cx="27562" cy="33686"/>
            </a:xfrm>
            <a:custGeom>
              <a:avLst/>
              <a:gdLst>
                <a:gd name="T0" fmla="*/ 3 w 18"/>
                <a:gd name="T1" fmla="*/ 0 h 22"/>
                <a:gd name="T2" fmla="*/ 0 w 18"/>
                <a:gd name="T3" fmla="*/ 15 h 22"/>
                <a:gd name="T4" fmla="*/ 9 w 18"/>
                <a:gd name="T5" fmla="*/ 22 h 22"/>
                <a:gd name="T6" fmla="*/ 18 w 18"/>
                <a:gd name="T7" fmla="*/ 13 h 22"/>
                <a:gd name="T8" fmla="*/ 3 w 1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3" y="0"/>
                  </a:moveTo>
                  <a:lnTo>
                    <a:pt x="0" y="15"/>
                  </a:lnTo>
                  <a:lnTo>
                    <a:pt x="9" y="22"/>
                  </a:lnTo>
                  <a:lnTo>
                    <a:pt x="18" y="1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108">
              <a:extLst>
                <a:ext uri="{FF2B5EF4-FFF2-40B4-BE49-F238E27FC236}">
                  <a16:creationId xmlns:a16="http://schemas.microsoft.com/office/drawing/2014/main" id="{0889BADD-69F1-E643-9A5A-6B7F61B54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00" y="2596811"/>
              <a:ext cx="42873" cy="27562"/>
            </a:xfrm>
            <a:custGeom>
              <a:avLst/>
              <a:gdLst>
                <a:gd name="T0" fmla="*/ 15 w 28"/>
                <a:gd name="T1" fmla="*/ 0 h 18"/>
                <a:gd name="T2" fmla="*/ 0 w 28"/>
                <a:gd name="T3" fmla="*/ 9 h 18"/>
                <a:gd name="T4" fmla="*/ 7 w 28"/>
                <a:gd name="T5" fmla="*/ 18 h 18"/>
                <a:gd name="T6" fmla="*/ 18 w 28"/>
                <a:gd name="T7" fmla="*/ 9 h 18"/>
                <a:gd name="T8" fmla="*/ 28 w 28"/>
                <a:gd name="T9" fmla="*/ 0 h 18"/>
                <a:gd name="T10" fmla="*/ 15 w 2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8">
                  <a:moveTo>
                    <a:pt x="15" y="0"/>
                  </a:moveTo>
                  <a:lnTo>
                    <a:pt x="0" y="9"/>
                  </a:lnTo>
                  <a:lnTo>
                    <a:pt x="7" y="18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109">
              <a:extLst>
                <a:ext uri="{FF2B5EF4-FFF2-40B4-BE49-F238E27FC236}">
                  <a16:creationId xmlns:a16="http://schemas.microsoft.com/office/drawing/2014/main" id="{344045A6-F7F9-E243-85C7-D7AA66AF2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306" y="284743"/>
              <a:ext cx="1523512" cy="1837405"/>
            </a:xfrm>
            <a:custGeom>
              <a:avLst/>
              <a:gdLst>
                <a:gd name="T0" fmla="*/ 430 w 459"/>
                <a:gd name="T1" fmla="*/ 324 h 553"/>
                <a:gd name="T2" fmla="*/ 438 w 459"/>
                <a:gd name="T3" fmla="*/ 307 h 553"/>
                <a:gd name="T4" fmla="*/ 452 w 459"/>
                <a:gd name="T5" fmla="*/ 269 h 553"/>
                <a:gd name="T6" fmla="*/ 427 w 459"/>
                <a:gd name="T7" fmla="*/ 259 h 553"/>
                <a:gd name="T8" fmla="*/ 398 w 459"/>
                <a:gd name="T9" fmla="*/ 267 h 553"/>
                <a:gd name="T10" fmla="*/ 372 w 459"/>
                <a:gd name="T11" fmla="*/ 258 h 553"/>
                <a:gd name="T12" fmla="*/ 342 w 459"/>
                <a:gd name="T13" fmla="*/ 272 h 553"/>
                <a:gd name="T14" fmla="*/ 338 w 459"/>
                <a:gd name="T15" fmla="*/ 269 h 553"/>
                <a:gd name="T16" fmla="*/ 339 w 459"/>
                <a:gd name="T17" fmla="*/ 259 h 553"/>
                <a:gd name="T18" fmla="*/ 354 w 459"/>
                <a:gd name="T19" fmla="*/ 218 h 553"/>
                <a:gd name="T20" fmla="*/ 334 w 459"/>
                <a:gd name="T21" fmla="*/ 192 h 553"/>
                <a:gd name="T22" fmla="*/ 308 w 459"/>
                <a:gd name="T23" fmla="*/ 178 h 553"/>
                <a:gd name="T24" fmla="*/ 303 w 459"/>
                <a:gd name="T25" fmla="*/ 166 h 553"/>
                <a:gd name="T26" fmla="*/ 326 w 459"/>
                <a:gd name="T27" fmla="*/ 172 h 553"/>
                <a:gd name="T28" fmla="*/ 351 w 459"/>
                <a:gd name="T29" fmla="*/ 151 h 553"/>
                <a:gd name="T30" fmla="*/ 377 w 459"/>
                <a:gd name="T31" fmla="*/ 135 h 553"/>
                <a:gd name="T32" fmla="*/ 422 w 459"/>
                <a:gd name="T33" fmla="*/ 109 h 553"/>
                <a:gd name="T34" fmla="*/ 431 w 459"/>
                <a:gd name="T35" fmla="*/ 89 h 553"/>
                <a:gd name="T36" fmla="*/ 416 w 459"/>
                <a:gd name="T37" fmla="*/ 80 h 553"/>
                <a:gd name="T38" fmla="*/ 388 w 459"/>
                <a:gd name="T39" fmla="*/ 57 h 553"/>
                <a:gd name="T40" fmla="*/ 387 w 459"/>
                <a:gd name="T41" fmla="*/ 41 h 553"/>
                <a:gd name="T42" fmla="*/ 378 w 459"/>
                <a:gd name="T43" fmla="*/ 19 h 553"/>
                <a:gd name="T44" fmla="*/ 348 w 459"/>
                <a:gd name="T45" fmla="*/ 20 h 553"/>
                <a:gd name="T46" fmla="*/ 316 w 459"/>
                <a:gd name="T47" fmla="*/ 37 h 553"/>
                <a:gd name="T48" fmla="*/ 316 w 459"/>
                <a:gd name="T49" fmla="*/ 54 h 553"/>
                <a:gd name="T50" fmla="*/ 325 w 459"/>
                <a:gd name="T51" fmla="*/ 76 h 553"/>
                <a:gd name="T52" fmla="*/ 316 w 459"/>
                <a:gd name="T53" fmla="*/ 93 h 553"/>
                <a:gd name="T54" fmla="*/ 277 w 459"/>
                <a:gd name="T55" fmla="*/ 80 h 553"/>
                <a:gd name="T56" fmla="*/ 222 w 459"/>
                <a:gd name="T57" fmla="*/ 110 h 553"/>
                <a:gd name="T58" fmla="*/ 171 w 459"/>
                <a:gd name="T59" fmla="*/ 139 h 553"/>
                <a:gd name="T60" fmla="*/ 106 w 459"/>
                <a:gd name="T61" fmla="*/ 183 h 553"/>
                <a:gd name="T62" fmla="*/ 87 w 459"/>
                <a:gd name="T63" fmla="*/ 230 h 553"/>
                <a:gd name="T64" fmla="*/ 57 w 459"/>
                <a:gd name="T65" fmla="*/ 248 h 553"/>
                <a:gd name="T66" fmla="*/ 66 w 459"/>
                <a:gd name="T67" fmla="*/ 273 h 553"/>
                <a:gd name="T68" fmla="*/ 106 w 459"/>
                <a:gd name="T69" fmla="*/ 294 h 553"/>
                <a:gd name="T70" fmla="*/ 70 w 459"/>
                <a:gd name="T71" fmla="*/ 310 h 553"/>
                <a:gd name="T72" fmla="*/ 49 w 459"/>
                <a:gd name="T73" fmla="*/ 281 h 553"/>
                <a:gd name="T74" fmla="*/ 39 w 459"/>
                <a:gd name="T75" fmla="*/ 315 h 553"/>
                <a:gd name="T76" fmla="*/ 24 w 459"/>
                <a:gd name="T77" fmla="*/ 353 h 553"/>
                <a:gd name="T78" fmla="*/ 0 w 459"/>
                <a:gd name="T79" fmla="*/ 385 h 553"/>
                <a:gd name="T80" fmla="*/ 29 w 459"/>
                <a:gd name="T81" fmla="*/ 407 h 553"/>
                <a:gd name="T82" fmla="*/ 26 w 459"/>
                <a:gd name="T83" fmla="*/ 447 h 553"/>
                <a:gd name="T84" fmla="*/ 8 w 459"/>
                <a:gd name="T85" fmla="*/ 483 h 553"/>
                <a:gd name="T86" fmla="*/ 29 w 459"/>
                <a:gd name="T87" fmla="*/ 515 h 553"/>
                <a:gd name="T88" fmla="*/ 65 w 459"/>
                <a:gd name="T89" fmla="*/ 526 h 553"/>
                <a:gd name="T90" fmla="*/ 93 w 459"/>
                <a:gd name="T91" fmla="*/ 542 h 553"/>
                <a:gd name="T92" fmla="*/ 124 w 459"/>
                <a:gd name="T93" fmla="*/ 543 h 553"/>
                <a:gd name="T94" fmla="*/ 178 w 459"/>
                <a:gd name="T95" fmla="*/ 537 h 553"/>
                <a:gd name="T96" fmla="*/ 196 w 459"/>
                <a:gd name="T97" fmla="*/ 503 h 553"/>
                <a:gd name="T98" fmla="*/ 214 w 459"/>
                <a:gd name="T99" fmla="*/ 481 h 553"/>
                <a:gd name="T100" fmla="*/ 238 w 459"/>
                <a:gd name="T101" fmla="*/ 465 h 553"/>
                <a:gd name="T102" fmla="*/ 266 w 459"/>
                <a:gd name="T103" fmla="*/ 451 h 553"/>
                <a:gd name="T104" fmla="*/ 290 w 459"/>
                <a:gd name="T105" fmla="*/ 440 h 553"/>
                <a:gd name="T106" fmla="*/ 314 w 459"/>
                <a:gd name="T107" fmla="*/ 444 h 553"/>
                <a:gd name="T108" fmla="*/ 336 w 459"/>
                <a:gd name="T109" fmla="*/ 459 h 553"/>
                <a:gd name="T110" fmla="*/ 368 w 459"/>
                <a:gd name="T111" fmla="*/ 457 h 553"/>
                <a:gd name="T112" fmla="*/ 388 w 459"/>
                <a:gd name="T113" fmla="*/ 417 h 553"/>
                <a:gd name="T114" fmla="*/ 415 w 459"/>
                <a:gd name="T115" fmla="*/ 37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9" h="553">
                  <a:moveTo>
                    <a:pt x="438" y="376"/>
                  </a:moveTo>
                  <a:cubicBezTo>
                    <a:pt x="440" y="357"/>
                    <a:pt x="440" y="357"/>
                    <a:pt x="440" y="357"/>
                  </a:cubicBezTo>
                  <a:cubicBezTo>
                    <a:pt x="438" y="339"/>
                    <a:pt x="438" y="339"/>
                    <a:pt x="438" y="339"/>
                  </a:cubicBezTo>
                  <a:cubicBezTo>
                    <a:pt x="430" y="324"/>
                    <a:pt x="430" y="324"/>
                    <a:pt x="430" y="324"/>
                  </a:cubicBezTo>
                  <a:cubicBezTo>
                    <a:pt x="435" y="320"/>
                    <a:pt x="435" y="320"/>
                    <a:pt x="435" y="320"/>
                  </a:cubicBezTo>
                  <a:cubicBezTo>
                    <a:pt x="423" y="310"/>
                    <a:pt x="423" y="310"/>
                    <a:pt x="423" y="310"/>
                  </a:cubicBezTo>
                  <a:cubicBezTo>
                    <a:pt x="427" y="306"/>
                    <a:pt x="427" y="306"/>
                    <a:pt x="427" y="306"/>
                  </a:cubicBezTo>
                  <a:cubicBezTo>
                    <a:pt x="438" y="307"/>
                    <a:pt x="438" y="307"/>
                    <a:pt x="438" y="307"/>
                  </a:cubicBezTo>
                  <a:cubicBezTo>
                    <a:pt x="447" y="292"/>
                    <a:pt x="447" y="292"/>
                    <a:pt x="447" y="292"/>
                  </a:cubicBezTo>
                  <a:cubicBezTo>
                    <a:pt x="458" y="289"/>
                    <a:pt x="458" y="289"/>
                    <a:pt x="458" y="289"/>
                  </a:cubicBezTo>
                  <a:cubicBezTo>
                    <a:pt x="459" y="278"/>
                    <a:pt x="459" y="278"/>
                    <a:pt x="459" y="278"/>
                  </a:cubicBezTo>
                  <a:cubicBezTo>
                    <a:pt x="452" y="269"/>
                    <a:pt x="452" y="269"/>
                    <a:pt x="452" y="269"/>
                  </a:cubicBezTo>
                  <a:cubicBezTo>
                    <a:pt x="449" y="259"/>
                    <a:pt x="449" y="259"/>
                    <a:pt x="449" y="259"/>
                  </a:cubicBezTo>
                  <a:cubicBezTo>
                    <a:pt x="440" y="265"/>
                    <a:pt x="440" y="265"/>
                    <a:pt x="440" y="265"/>
                  </a:cubicBezTo>
                  <a:cubicBezTo>
                    <a:pt x="434" y="259"/>
                    <a:pt x="434" y="259"/>
                    <a:pt x="434" y="259"/>
                  </a:cubicBezTo>
                  <a:cubicBezTo>
                    <a:pt x="427" y="259"/>
                    <a:pt x="427" y="259"/>
                    <a:pt x="427" y="259"/>
                  </a:cubicBezTo>
                  <a:cubicBezTo>
                    <a:pt x="421" y="264"/>
                    <a:pt x="421" y="264"/>
                    <a:pt x="421" y="264"/>
                  </a:cubicBezTo>
                  <a:cubicBezTo>
                    <a:pt x="411" y="263"/>
                    <a:pt x="411" y="263"/>
                    <a:pt x="411" y="263"/>
                  </a:cubicBezTo>
                  <a:cubicBezTo>
                    <a:pt x="408" y="268"/>
                    <a:pt x="408" y="268"/>
                    <a:pt x="408" y="268"/>
                  </a:cubicBezTo>
                  <a:cubicBezTo>
                    <a:pt x="398" y="267"/>
                    <a:pt x="398" y="267"/>
                    <a:pt x="398" y="267"/>
                  </a:cubicBezTo>
                  <a:cubicBezTo>
                    <a:pt x="399" y="260"/>
                    <a:pt x="399" y="260"/>
                    <a:pt x="399" y="260"/>
                  </a:cubicBezTo>
                  <a:cubicBezTo>
                    <a:pt x="387" y="259"/>
                    <a:pt x="387" y="259"/>
                    <a:pt x="387" y="259"/>
                  </a:cubicBezTo>
                  <a:cubicBezTo>
                    <a:pt x="380" y="259"/>
                    <a:pt x="380" y="259"/>
                    <a:pt x="380" y="259"/>
                  </a:cubicBezTo>
                  <a:cubicBezTo>
                    <a:pt x="372" y="258"/>
                    <a:pt x="372" y="258"/>
                    <a:pt x="372" y="258"/>
                  </a:cubicBezTo>
                  <a:cubicBezTo>
                    <a:pt x="368" y="263"/>
                    <a:pt x="368" y="263"/>
                    <a:pt x="368" y="263"/>
                  </a:cubicBezTo>
                  <a:cubicBezTo>
                    <a:pt x="361" y="269"/>
                    <a:pt x="361" y="269"/>
                    <a:pt x="361" y="269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42" y="272"/>
                    <a:pt x="342" y="272"/>
                    <a:pt x="342" y="272"/>
                  </a:cubicBezTo>
                  <a:cubicBezTo>
                    <a:pt x="341" y="283"/>
                    <a:pt x="341" y="283"/>
                    <a:pt x="341" y="283"/>
                  </a:cubicBezTo>
                  <a:cubicBezTo>
                    <a:pt x="333" y="285"/>
                    <a:pt x="333" y="285"/>
                    <a:pt x="333" y="285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338" y="269"/>
                    <a:pt x="338" y="269"/>
                    <a:pt x="338" y="269"/>
                  </a:cubicBezTo>
                  <a:cubicBezTo>
                    <a:pt x="332" y="268"/>
                    <a:pt x="332" y="268"/>
                    <a:pt x="332" y="268"/>
                  </a:cubicBezTo>
                  <a:cubicBezTo>
                    <a:pt x="323" y="271"/>
                    <a:pt x="323" y="271"/>
                    <a:pt x="323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39" y="259"/>
                    <a:pt x="339" y="259"/>
                    <a:pt x="339" y="259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58" y="247"/>
                    <a:pt x="358" y="247"/>
                    <a:pt x="358" y="247"/>
                  </a:cubicBezTo>
                  <a:cubicBezTo>
                    <a:pt x="357" y="234"/>
                    <a:pt x="357" y="234"/>
                    <a:pt x="357" y="234"/>
                  </a:cubicBezTo>
                  <a:cubicBezTo>
                    <a:pt x="354" y="218"/>
                    <a:pt x="354" y="218"/>
                    <a:pt x="354" y="21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39" y="198"/>
                    <a:pt x="339" y="198"/>
                    <a:pt x="339" y="198"/>
                  </a:cubicBezTo>
                  <a:cubicBezTo>
                    <a:pt x="333" y="203"/>
                    <a:pt x="333" y="203"/>
                    <a:pt x="333" y="203"/>
                  </a:cubicBezTo>
                  <a:cubicBezTo>
                    <a:pt x="334" y="192"/>
                    <a:pt x="334" y="192"/>
                    <a:pt x="334" y="192"/>
                  </a:cubicBezTo>
                  <a:cubicBezTo>
                    <a:pt x="326" y="192"/>
                    <a:pt x="326" y="192"/>
                    <a:pt x="326" y="192"/>
                  </a:cubicBezTo>
                  <a:cubicBezTo>
                    <a:pt x="313" y="194"/>
                    <a:pt x="313" y="194"/>
                    <a:pt x="313" y="194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8" y="178"/>
                    <a:pt x="308" y="178"/>
                    <a:pt x="308" y="178"/>
                  </a:cubicBezTo>
                  <a:cubicBezTo>
                    <a:pt x="298" y="175"/>
                    <a:pt x="298" y="175"/>
                    <a:pt x="298" y="175"/>
                  </a:cubicBezTo>
                  <a:cubicBezTo>
                    <a:pt x="302" y="172"/>
                    <a:pt x="302" y="172"/>
                    <a:pt x="302" y="172"/>
                  </a:cubicBezTo>
                  <a:cubicBezTo>
                    <a:pt x="307" y="171"/>
                    <a:pt x="307" y="171"/>
                    <a:pt x="307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5" y="171"/>
                    <a:pt x="315" y="171"/>
                    <a:pt x="315" y="171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33" y="167"/>
                    <a:pt x="333" y="167"/>
                    <a:pt x="333" y="167"/>
                  </a:cubicBezTo>
                  <a:cubicBezTo>
                    <a:pt x="340" y="173"/>
                    <a:pt x="340" y="173"/>
                    <a:pt x="340" y="173"/>
                  </a:cubicBezTo>
                  <a:cubicBezTo>
                    <a:pt x="350" y="165"/>
                    <a:pt x="350" y="165"/>
                    <a:pt x="350" y="165"/>
                  </a:cubicBezTo>
                  <a:cubicBezTo>
                    <a:pt x="351" y="151"/>
                    <a:pt x="351" y="151"/>
                    <a:pt x="351" y="151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69" y="131"/>
                    <a:pt x="369" y="131"/>
                    <a:pt x="369" y="131"/>
                  </a:cubicBezTo>
                  <a:cubicBezTo>
                    <a:pt x="377" y="135"/>
                    <a:pt x="377" y="135"/>
                    <a:pt x="377" y="135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96" y="120"/>
                    <a:pt x="396" y="120"/>
                    <a:pt x="396" y="120"/>
                  </a:cubicBezTo>
                  <a:cubicBezTo>
                    <a:pt x="409" y="109"/>
                    <a:pt x="409" y="109"/>
                    <a:pt x="409" y="109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19" y="92"/>
                    <a:pt x="419" y="92"/>
                    <a:pt x="419" y="92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8" y="80"/>
                    <a:pt x="428" y="80"/>
                    <a:pt x="428" y="80"/>
                  </a:cubicBezTo>
                  <a:cubicBezTo>
                    <a:pt x="429" y="72"/>
                    <a:pt x="429" y="72"/>
                    <a:pt x="429" y="72"/>
                  </a:cubicBezTo>
                  <a:cubicBezTo>
                    <a:pt x="422" y="79"/>
                    <a:pt x="422" y="79"/>
                    <a:pt x="422" y="79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0" y="69"/>
                    <a:pt x="410" y="69"/>
                    <a:pt x="410" y="69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01" y="63"/>
                    <a:pt x="401" y="63"/>
                    <a:pt x="401" y="63"/>
                  </a:cubicBezTo>
                  <a:cubicBezTo>
                    <a:pt x="388" y="57"/>
                    <a:pt x="388" y="57"/>
                    <a:pt x="388" y="57"/>
                  </a:cubicBezTo>
                  <a:cubicBezTo>
                    <a:pt x="382" y="62"/>
                    <a:pt x="382" y="62"/>
                    <a:pt x="382" y="62"/>
                  </a:cubicBezTo>
                  <a:cubicBezTo>
                    <a:pt x="372" y="60"/>
                    <a:pt x="372" y="60"/>
                    <a:pt x="372" y="60"/>
                  </a:cubicBezTo>
                  <a:cubicBezTo>
                    <a:pt x="385" y="53"/>
                    <a:pt x="385" y="53"/>
                    <a:pt x="385" y="53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7" y="41"/>
                    <a:pt x="391" y="32"/>
                    <a:pt x="387" y="35"/>
                  </a:cubicBezTo>
                  <a:cubicBezTo>
                    <a:pt x="384" y="38"/>
                    <a:pt x="376" y="37"/>
                    <a:pt x="376" y="37"/>
                  </a:cubicBezTo>
                  <a:cubicBezTo>
                    <a:pt x="383" y="25"/>
                    <a:pt x="383" y="25"/>
                    <a:pt x="383" y="25"/>
                  </a:cubicBezTo>
                  <a:cubicBezTo>
                    <a:pt x="378" y="19"/>
                    <a:pt x="378" y="19"/>
                    <a:pt x="378" y="19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2"/>
                    <a:pt x="376" y="0"/>
                    <a:pt x="373" y="3"/>
                  </a:cubicBezTo>
                  <a:cubicBezTo>
                    <a:pt x="369" y="6"/>
                    <a:pt x="359" y="8"/>
                    <a:pt x="359" y="8"/>
                  </a:cubicBezTo>
                  <a:cubicBezTo>
                    <a:pt x="348" y="20"/>
                    <a:pt x="348" y="20"/>
                    <a:pt x="348" y="20"/>
                  </a:cubicBezTo>
                  <a:cubicBezTo>
                    <a:pt x="344" y="20"/>
                    <a:pt x="344" y="20"/>
                    <a:pt x="344" y="20"/>
                  </a:cubicBezTo>
                  <a:cubicBezTo>
                    <a:pt x="331" y="23"/>
                    <a:pt x="331" y="23"/>
                    <a:pt x="331" y="23"/>
                  </a:cubicBezTo>
                  <a:cubicBezTo>
                    <a:pt x="322" y="30"/>
                    <a:pt x="322" y="30"/>
                    <a:pt x="322" y="30"/>
                  </a:cubicBezTo>
                  <a:cubicBezTo>
                    <a:pt x="316" y="37"/>
                    <a:pt x="316" y="37"/>
                    <a:pt x="316" y="37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08" y="46"/>
                    <a:pt x="308" y="46"/>
                    <a:pt x="308" y="46"/>
                  </a:cubicBezTo>
                  <a:cubicBezTo>
                    <a:pt x="307" y="50"/>
                    <a:pt x="307" y="50"/>
                    <a:pt x="307" y="5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310" y="73"/>
                    <a:pt x="310" y="73"/>
                    <a:pt x="310" y="73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38" y="81"/>
                    <a:pt x="338" y="81"/>
                    <a:pt x="338" y="81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85" y="76"/>
                    <a:pt x="285" y="76"/>
                    <a:pt x="285" y="76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34" y="97"/>
                    <a:pt x="234" y="97"/>
                    <a:pt x="234" y="97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45" y="152"/>
                    <a:pt x="145" y="152"/>
                    <a:pt x="145" y="152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7" y="230"/>
                    <a:pt x="87" y="230"/>
                    <a:pt x="87" y="230"/>
                  </a:cubicBezTo>
                  <a:cubicBezTo>
                    <a:pt x="79" y="229"/>
                    <a:pt x="79" y="229"/>
                    <a:pt x="79" y="229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54" y="258"/>
                    <a:pt x="54" y="258"/>
                    <a:pt x="54" y="258"/>
                  </a:cubicBezTo>
                  <a:cubicBezTo>
                    <a:pt x="53" y="264"/>
                    <a:pt x="53" y="264"/>
                    <a:pt x="53" y="264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6" y="273"/>
                    <a:pt x="66" y="273"/>
                    <a:pt x="66" y="273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8" y="283"/>
                    <a:pt x="98" y="283"/>
                    <a:pt x="98" y="283"/>
                  </a:cubicBezTo>
                  <a:cubicBezTo>
                    <a:pt x="104" y="285"/>
                    <a:pt x="104" y="285"/>
                    <a:pt x="104" y="285"/>
                  </a:cubicBezTo>
                  <a:cubicBezTo>
                    <a:pt x="106" y="294"/>
                    <a:pt x="106" y="294"/>
                    <a:pt x="106" y="294"/>
                  </a:cubicBezTo>
                  <a:cubicBezTo>
                    <a:pt x="102" y="302"/>
                    <a:pt x="102" y="302"/>
                    <a:pt x="102" y="302"/>
                  </a:cubicBezTo>
                  <a:cubicBezTo>
                    <a:pt x="91" y="304"/>
                    <a:pt x="91" y="304"/>
                    <a:pt x="91" y="304"/>
                  </a:cubicBezTo>
                  <a:cubicBezTo>
                    <a:pt x="79" y="308"/>
                    <a:pt x="79" y="308"/>
                    <a:pt x="79" y="308"/>
                  </a:cubicBezTo>
                  <a:cubicBezTo>
                    <a:pt x="70" y="310"/>
                    <a:pt x="70" y="310"/>
                    <a:pt x="70" y="310"/>
                  </a:cubicBezTo>
                  <a:cubicBezTo>
                    <a:pt x="57" y="309"/>
                    <a:pt x="57" y="309"/>
                    <a:pt x="57" y="309"/>
                  </a:cubicBezTo>
                  <a:cubicBezTo>
                    <a:pt x="50" y="300"/>
                    <a:pt x="50" y="300"/>
                    <a:pt x="50" y="300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49" y="281"/>
                    <a:pt x="49" y="281"/>
                    <a:pt x="49" y="281"/>
                  </a:cubicBezTo>
                  <a:cubicBezTo>
                    <a:pt x="43" y="286"/>
                    <a:pt x="43" y="286"/>
                    <a:pt x="43" y="28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39" y="315"/>
                    <a:pt x="39" y="315"/>
                    <a:pt x="39" y="315"/>
                  </a:cubicBezTo>
                  <a:cubicBezTo>
                    <a:pt x="44" y="321"/>
                    <a:pt x="44" y="321"/>
                    <a:pt x="44" y="321"/>
                  </a:cubicBezTo>
                  <a:cubicBezTo>
                    <a:pt x="39" y="333"/>
                    <a:pt x="39" y="333"/>
                    <a:pt x="39" y="333"/>
                  </a:cubicBezTo>
                  <a:cubicBezTo>
                    <a:pt x="25" y="342"/>
                    <a:pt x="25" y="342"/>
                    <a:pt x="25" y="342"/>
                  </a:cubicBezTo>
                  <a:cubicBezTo>
                    <a:pt x="24" y="353"/>
                    <a:pt x="24" y="353"/>
                    <a:pt x="24" y="353"/>
                  </a:cubicBezTo>
                  <a:cubicBezTo>
                    <a:pt x="16" y="359"/>
                    <a:pt x="16" y="359"/>
                    <a:pt x="16" y="359"/>
                  </a:cubicBezTo>
                  <a:cubicBezTo>
                    <a:pt x="8" y="358"/>
                    <a:pt x="8" y="358"/>
                    <a:pt x="8" y="35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3" y="392"/>
                    <a:pt x="3" y="392"/>
                    <a:pt x="3" y="392"/>
                  </a:cubicBezTo>
                  <a:cubicBezTo>
                    <a:pt x="16" y="397"/>
                    <a:pt x="16" y="397"/>
                    <a:pt x="16" y="397"/>
                  </a:cubicBezTo>
                  <a:cubicBezTo>
                    <a:pt x="27" y="400"/>
                    <a:pt x="27" y="400"/>
                    <a:pt x="27" y="400"/>
                  </a:cubicBezTo>
                  <a:cubicBezTo>
                    <a:pt x="29" y="407"/>
                    <a:pt x="29" y="407"/>
                    <a:pt x="29" y="407"/>
                  </a:cubicBezTo>
                  <a:cubicBezTo>
                    <a:pt x="38" y="412"/>
                    <a:pt x="38" y="412"/>
                    <a:pt x="38" y="412"/>
                  </a:cubicBezTo>
                  <a:cubicBezTo>
                    <a:pt x="45" y="427"/>
                    <a:pt x="45" y="427"/>
                    <a:pt x="45" y="427"/>
                  </a:cubicBezTo>
                  <a:cubicBezTo>
                    <a:pt x="33" y="434"/>
                    <a:pt x="33" y="434"/>
                    <a:pt x="33" y="434"/>
                  </a:cubicBezTo>
                  <a:cubicBezTo>
                    <a:pt x="26" y="447"/>
                    <a:pt x="26" y="447"/>
                    <a:pt x="26" y="447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17" y="462"/>
                    <a:pt x="17" y="462"/>
                    <a:pt x="17" y="462"/>
                  </a:cubicBezTo>
                  <a:cubicBezTo>
                    <a:pt x="16" y="473"/>
                    <a:pt x="16" y="473"/>
                    <a:pt x="16" y="473"/>
                  </a:cubicBezTo>
                  <a:cubicBezTo>
                    <a:pt x="8" y="483"/>
                    <a:pt x="8" y="483"/>
                    <a:pt x="8" y="483"/>
                  </a:cubicBezTo>
                  <a:cubicBezTo>
                    <a:pt x="12" y="494"/>
                    <a:pt x="12" y="494"/>
                    <a:pt x="12" y="494"/>
                  </a:cubicBezTo>
                  <a:cubicBezTo>
                    <a:pt x="20" y="500"/>
                    <a:pt x="20" y="500"/>
                    <a:pt x="20" y="500"/>
                  </a:cubicBezTo>
                  <a:cubicBezTo>
                    <a:pt x="18" y="512"/>
                    <a:pt x="18" y="512"/>
                    <a:pt x="18" y="512"/>
                  </a:cubicBezTo>
                  <a:cubicBezTo>
                    <a:pt x="29" y="515"/>
                    <a:pt x="29" y="515"/>
                    <a:pt x="29" y="515"/>
                  </a:cubicBezTo>
                  <a:cubicBezTo>
                    <a:pt x="39" y="521"/>
                    <a:pt x="39" y="521"/>
                    <a:pt x="39" y="521"/>
                  </a:cubicBezTo>
                  <a:cubicBezTo>
                    <a:pt x="50" y="518"/>
                    <a:pt x="50" y="518"/>
                    <a:pt x="50" y="518"/>
                  </a:cubicBezTo>
                  <a:cubicBezTo>
                    <a:pt x="59" y="519"/>
                    <a:pt x="59" y="519"/>
                    <a:pt x="59" y="519"/>
                  </a:cubicBezTo>
                  <a:cubicBezTo>
                    <a:pt x="65" y="526"/>
                    <a:pt x="65" y="526"/>
                    <a:pt x="65" y="526"/>
                  </a:cubicBezTo>
                  <a:cubicBezTo>
                    <a:pt x="70" y="539"/>
                    <a:pt x="70" y="539"/>
                    <a:pt x="70" y="539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88" y="535"/>
                    <a:pt x="88" y="535"/>
                    <a:pt x="88" y="535"/>
                  </a:cubicBezTo>
                  <a:cubicBezTo>
                    <a:pt x="93" y="542"/>
                    <a:pt x="93" y="542"/>
                    <a:pt x="93" y="542"/>
                  </a:cubicBezTo>
                  <a:cubicBezTo>
                    <a:pt x="99" y="552"/>
                    <a:pt x="99" y="552"/>
                    <a:pt x="99" y="552"/>
                  </a:cubicBezTo>
                  <a:cubicBezTo>
                    <a:pt x="108" y="553"/>
                    <a:pt x="108" y="553"/>
                    <a:pt x="108" y="553"/>
                  </a:cubicBezTo>
                  <a:cubicBezTo>
                    <a:pt x="120" y="550"/>
                    <a:pt x="120" y="550"/>
                    <a:pt x="120" y="550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48" y="547"/>
                    <a:pt x="148" y="547"/>
                    <a:pt x="148" y="547"/>
                  </a:cubicBezTo>
                  <a:cubicBezTo>
                    <a:pt x="161" y="532"/>
                    <a:pt x="161" y="532"/>
                    <a:pt x="161" y="532"/>
                  </a:cubicBezTo>
                  <a:cubicBezTo>
                    <a:pt x="178" y="537"/>
                    <a:pt x="178" y="537"/>
                    <a:pt x="178" y="537"/>
                  </a:cubicBezTo>
                  <a:cubicBezTo>
                    <a:pt x="187" y="530"/>
                    <a:pt x="187" y="530"/>
                    <a:pt x="187" y="530"/>
                  </a:cubicBezTo>
                  <a:cubicBezTo>
                    <a:pt x="199" y="518"/>
                    <a:pt x="199" y="518"/>
                    <a:pt x="199" y="518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03"/>
                    <a:pt x="196" y="503"/>
                    <a:pt x="196" y="503"/>
                  </a:cubicBezTo>
                  <a:cubicBezTo>
                    <a:pt x="202" y="494"/>
                    <a:pt x="202" y="494"/>
                    <a:pt x="202" y="494"/>
                  </a:cubicBezTo>
                  <a:cubicBezTo>
                    <a:pt x="211" y="490"/>
                    <a:pt x="211" y="490"/>
                    <a:pt x="211" y="490"/>
                  </a:cubicBezTo>
                  <a:cubicBezTo>
                    <a:pt x="217" y="485"/>
                    <a:pt x="217" y="485"/>
                    <a:pt x="217" y="485"/>
                  </a:cubicBezTo>
                  <a:cubicBezTo>
                    <a:pt x="214" y="481"/>
                    <a:pt x="214" y="481"/>
                    <a:pt x="214" y="481"/>
                  </a:cubicBezTo>
                  <a:cubicBezTo>
                    <a:pt x="217" y="478"/>
                    <a:pt x="217" y="478"/>
                    <a:pt x="217" y="478"/>
                  </a:cubicBezTo>
                  <a:cubicBezTo>
                    <a:pt x="225" y="474"/>
                    <a:pt x="225" y="474"/>
                    <a:pt x="225" y="474"/>
                  </a:cubicBezTo>
                  <a:cubicBezTo>
                    <a:pt x="235" y="475"/>
                    <a:pt x="235" y="475"/>
                    <a:pt x="235" y="475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246" y="461"/>
                    <a:pt x="246" y="461"/>
                    <a:pt x="246" y="461"/>
                  </a:cubicBezTo>
                  <a:cubicBezTo>
                    <a:pt x="247" y="451"/>
                    <a:pt x="247" y="451"/>
                    <a:pt x="247" y="451"/>
                  </a:cubicBezTo>
                  <a:cubicBezTo>
                    <a:pt x="260" y="449"/>
                    <a:pt x="260" y="449"/>
                    <a:pt x="260" y="449"/>
                  </a:cubicBezTo>
                  <a:cubicBezTo>
                    <a:pt x="266" y="451"/>
                    <a:pt x="266" y="451"/>
                    <a:pt x="266" y="451"/>
                  </a:cubicBezTo>
                  <a:cubicBezTo>
                    <a:pt x="271" y="445"/>
                    <a:pt x="271" y="445"/>
                    <a:pt x="271" y="445"/>
                  </a:cubicBezTo>
                  <a:cubicBezTo>
                    <a:pt x="269" y="436"/>
                    <a:pt x="269" y="436"/>
                    <a:pt x="269" y="436"/>
                  </a:cubicBezTo>
                  <a:cubicBezTo>
                    <a:pt x="282" y="436"/>
                    <a:pt x="282" y="436"/>
                    <a:pt x="282" y="436"/>
                  </a:cubicBezTo>
                  <a:cubicBezTo>
                    <a:pt x="290" y="440"/>
                    <a:pt x="290" y="440"/>
                    <a:pt x="290" y="440"/>
                  </a:cubicBezTo>
                  <a:cubicBezTo>
                    <a:pt x="296" y="435"/>
                    <a:pt x="296" y="435"/>
                    <a:pt x="296" y="435"/>
                  </a:cubicBezTo>
                  <a:cubicBezTo>
                    <a:pt x="306" y="429"/>
                    <a:pt x="306" y="429"/>
                    <a:pt x="306" y="429"/>
                  </a:cubicBezTo>
                  <a:cubicBezTo>
                    <a:pt x="313" y="432"/>
                    <a:pt x="313" y="432"/>
                    <a:pt x="313" y="432"/>
                  </a:cubicBezTo>
                  <a:cubicBezTo>
                    <a:pt x="314" y="444"/>
                    <a:pt x="314" y="444"/>
                    <a:pt x="314" y="444"/>
                  </a:cubicBezTo>
                  <a:cubicBezTo>
                    <a:pt x="318" y="453"/>
                    <a:pt x="318" y="453"/>
                    <a:pt x="318" y="453"/>
                  </a:cubicBezTo>
                  <a:cubicBezTo>
                    <a:pt x="320" y="462"/>
                    <a:pt x="320" y="462"/>
                    <a:pt x="320" y="462"/>
                  </a:cubicBezTo>
                  <a:cubicBezTo>
                    <a:pt x="326" y="470"/>
                    <a:pt x="326" y="470"/>
                    <a:pt x="326" y="470"/>
                  </a:cubicBezTo>
                  <a:cubicBezTo>
                    <a:pt x="336" y="459"/>
                    <a:pt x="336" y="459"/>
                    <a:pt x="336" y="459"/>
                  </a:cubicBezTo>
                  <a:cubicBezTo>
                    <a:pt x="346" y="459"/>
                    <a:pt x="346" y="459"/>
                    <a:pt x="346" y="459"/>
                  </a:cubicBezTo>
                  <a:cubicBezTo>
                    <a:pt x="354" y="452"/>
                    <a:pt x="354" y="452"/>
                    <a:pt x="354" y="452"/>
                  </a:cubicBezTo>
                  <a:cubicBezTo>
                    <a:pt x="362" y="450"/>
                    <a:pt x="362" y="450"/>
                    <a:pt x="362" y="450"/>
                  </a:cubicBezTo>
                  <a:cubicBezTo>
                    <a:pt x="368" y="457"/>
                    <a:pt x="368" y="457"/>
                    <a:pt x="368" y="457"/>
                  </a:cubicBezTo>
                  <a:cubicBezTo>
                    <a:pt x="378" y="453"/>
                    <a:pt x="378" y="453"/>
                    <a:pt x="378" y="453"/>
                  </a:cubicBezTo>
                  <a:cubicBezTo>
                    <a:pt x="384" y="441"/>
                    <a:pt x="384" y="441"/>
                    <a:pt x="384" y="441"/>
                  </a:cubicBezTo>
                  <a:cubicBezTo>
                    <a:pt x="392" y="425"/>
                    <a:pt x="392" y="425"/>
                    <a:pt x="392" y="425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403" y="392"/>
                    <a:pt x="403" y="392"/>
                    <a:pt x="403" y="392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15" y="376"/>
                    <a:pt x="415" y="376"/>
                    <a:pt x="415" y="376"/>
                  </a:cubicBezTo>
                  <a:cubicBezTo>
                    <a:pt x="421" y="384"/>
                    <a:pt x="421" y="384"/>
                    <a:pt x="421" y="384"/>
                  </a:cubicBezTo>
                  <a:cubicBezTo>
                    <a:pt x="431" y="384"/>
                    <a:pt x="431" y="384"/>
                    <a:pt x="431" y="384"/>
                  </a:cubicBezTo>
                  <a:lnTo>
                    <a:pt x="438" y="37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110">
              <a:extLst>
                <a:ext uri="{FF2B5EF4-FFF2-40B4-BE49-F238E27FC236}">
                  <a16:creationId xmlns:a16="http://schemas.microsoft.com/office/drawing/2014/main" id="{B5420C01-2B03-DE42-9EAB-240FA4904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579" y="480734"/>
              <a:ext cx="116369" cy="206709"/>
            </a:xfrm>
            <a:custGeom>
              <a:avLst/>
              <a:gdLst>
                <a:gd name="T0" fmla="*/ 61 w 76"/>
                <a:gd name="T1" fmla="*/ 5 h 135"/>
                <a:gd name="T2" fmla="*/ 52 w 76"/>
                <a:gd name="T3" fmla="*/ 0 h 135"/>
                <a:gd name="T4" fmla="*/ 44 w 76"/>
                <a:gd name="T5" fmla="*/ 9 h 135"/>
                <a:gd name="T6" fmla="*/ 24 w 76"/>
                <a:gd name="T7" fmla="*/ 16 h 135"/>
                <a:gd name="T8" fmla="*/ 9 w 76"/>
                <a:gd name="T9" fmla="*/ 29 h 135"/>
                <a:gd name="T10" fmla="*/ 7 w 76"/>
                <a:gd name="T11" fmla="*/ 55 h 135"/>
                <a:gd name="T12" fmla="*/ 0 w 76"/>
                <a:gd name="T13" fmla="*/ 59 h 135"/>
                <a:gd name="T14" fmla="*/ 0 w 76"/>
                <a:gd name="T15" fmla="*/ 81 h 135"/>
                <a:gd name="T16" fmla="*/ 11 w 76"/>
                <a:gd name="T17" fmla="*/ 100 h 135"/>
                <a:gd name="T18" fmla="*/ 20 w 76"/>
                <a:gd name="T19" fmla="*/ 128 h 135"/>
                <a:gd name="T20" fmla="*/ 39 w 76"/>
                <a:gd name="T21" fmla="*/ 135 h 135"/>
                <a:gd name="T22" fmla="*/ 52 w 76"/>
                <a:gd name="T23" fmla="*/ 124 h 135"/>
                <a:gd name="T24" fmla="*/ 63 w 76"/>
                <a:gd name="T25" fmla="*/ 107 h 135"/>
                <a:gd name="T26" fmla="*/ 54 w 76"/>
                <a:gd name="T27" fmla="*/ 94 h 135"/>
                <a:gd name="T28" fmla="*/ 72 w 76"/>
                <a:gd name="T29" fmla="*/ 74 h 135"/>
                <a:gd name="T30" fmla="*/ 72 w 76"/>
                <a:gd name="T31" fmla="*/ 48 h 135"/>
                <a:gd name="T32" fmla="*/ 76 w 76"/>
                <a:gd name="T33" fmla="*/ 20 h 135"/>
                <a:gd name="T34" fmla="*/ 61 w 76"/>
                <a:gd name="T35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35">
                  <a:moveTo>
                    <a:pt x="61" y="5"/>
                  </a:moveTo>
                  <a:lnTo>
                    <a:pt x="52" y="0"/>
                  </a:lnTo>
                  <a:lnTo>
                    <a:pt x="44" y="9"/>
                  </a:lnTo>
                  <a:lnTo>
                    <a:pt x="24" y="16"/>
                  </a:lnTo>
                  <a:lnTo>
                    <a:pt x="9" y="29"/>
                  </a:lnTo>
                  <a:lnTo>
                    <a:pt x="7" y="55"/>
                  </a:lnTo>
                  <a:lnTo>
                    <a:pt x="0" y="59"/>
                  </a:lnTo>
                  <a:lnTo>
                    <a:pt x="0" y="81"/>
                  </a:lnTo>
                  <a:lnTo>
                    <a:pt x="11" y="100"/>
                  </a:lnTo>
                  <a:lnTo>
                    <a:pt x="20" y="128"/>
                  </a:lnTo>
                  <a:lnTo>
                    <a:pt x="39" y="135"/>
                  </a:lnTo>
                  <a:lnTo>
                    <a:pt x="52" y="124"/>
                  </a:lnTo>
                  <a:lnTo>
                    <a:pt x="63" y="107"/>
                  </a:lnTo>
                  <a:lnTo>
                    <a:pt x="54" y="94"/>
                  </a:lnTo>
                  <a:lnTo>
                    <a:pt x="72" y="74"/>
                  </a:lnTo>
                  <a:lnTo>
                    <a:pt x="72" y="48"/>
                  </a:lnTo>
                  <a:lnTo>
                    <a:pt x="76" y="20"/>
                  </a:lnTo>
                  <a:lnTo>
                    <a:pt x="61" y="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Freeform 111">
              <a:extLst>
                <a:ext uri="{FF2B5EF4-FFF2-40B4-BE49-F238E27FC236}">
                  <a16:creationId xmlns:a16="http://schemas.microsoft.com/office/drawing/2014/main" id="{C1C3E7D3-4805-7F47-86C3-4501F03C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640" y="4454121"/>
              <a:ext cx="67372" cy="73496"/>
            </a:xfrm>
            <a:custGeom>
              <a:avLst/>
              <a:gdLst>
                <a:gd name="T0" fmla="*/ 13 w 44"/>
                <a:gd name="T1" fmla="*/ 2 h 48"/>
                <a:gd name="T2" fmla="*/ 2 w 44"/>
                <a:gd name="T3" fmla="*/ 13 h 48"/>
                <a:gd name="T4" fmla="*/ 0 w 44"/>
                <a:gd name="T5" fmla="*/ 26 h 48"/>
                <a:gd name="T6" fmla="*/ 0 w 44"/>
                <a:gd name="T7" fmla="*/ 41 h 48"/>
                <a:gd name="T8" fmla="*/ 18 w 44"/>
                <a:gd name="T9" fmla="*/ 37 h 48"/>
                <a:gd name="T10" fmla="*/ 26 w 44"/>
                <a:gd name="T11" fmla="*/ 48 h 48"/>
                <a:gd name="T12" fmla="*/ 37 w 44"/>
                <a:gd name="T13" fmla="*/ 37 h 48"/>
                <a:gd name="T14" fmla="*/ 44 w 44"/>
                <a:gd name="T15" fmla="*/ 17 h 48"/>
                <a:gd name="T16" fmla="*/ 33 w 44"/>
                <a:gd name="T17" fmla="*/ 0 h 48"/>
                <a:gd name="T18" fmla="*/ 13 w 44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8">
                  <a:moveTo>
                    <a:pt x="13" y="2"/>
                  </a:moveTo>
                  <a:lnTo>
                    <a:pt x="2" y="1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18" y="37"/>
                  </a:lnTo>
                  <a:lnTo>
                    <a:pt x="26" y="48"/>
                  </a:lnTo>
                  <a:lnTo>
                    <a:pt x="37" y="37"/>
                  </a:lnTo>
                  <a:lnTo>
                    <a:pt x="44" y="17"/>
                  </a:lnTo>
                  <a:lnTo>
                    <a:pt x="33" y="0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112">
              <a:extLst>
                <a:ext uri="{FF2B5EF4-FFF2-40B4-BE49-F238E27FC236}">
                  <a16:creationId xmlns:a16="http://schemas.microsoft.com/office/drawing/2014/main" id="{D6E9A651-751B-0242-AE10-1C791DBBE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864" y="3184780"/>
              <a:ext cx="1486765" cy="2581555"/>
            </a:xfrm>
            <a:custGeom>
              <a:avLst/>
              <a:gdLst>
                <a:gd name="T0" fmla="*/ 33 w 448"/>
                <a:gd name="T1" fmla="*/ 411 h 777"/>
                <a:gd name="T2" fmla="*/ 18 w 448"/>
                <a:gd name="T3" fmla="*/ 379 h 777"/>
                <a:gd name="T4" fmla="*/ 9 w 448"/>
                <a:gd name="T5" fmla="*/ 338 h 777"/>
                <a:gd name="T6" fmla="*/ 4 w 448"/>
                <a:gd name="T7" fmla="*/ 298 h 777"/>
                <a:gd name="T8" fmla="*/ 27 w 448"/>
                <a:gd name="T9" fmla="*/ 266 h 777"/>
                <a:gd name="T10" fmla="*/ 51 w 448"/>
                <a:gd name="T11" fmla="*/ 242 h 777"/>
                <a:gd name="T12" fmla="*/ 101 w 448"/>
                <a:gd name="T13" fmla="*/ 196 h 777"/>
                <a:gd name="T14" fmla="*/ 69 w 448"/>
                <a:gd name="T15" fmla="*/ 151 h 777"/>
                <a:gd name="T16" fmla="*/ 79 w 448"/>
                <a:gd name="T17" fmla="*/ 96 h 777"/>
                <a:gd name="T18" fmla="*/ 72 w 448"/>
                <a:gd name="T19" fmla="*/ 48 h 777"/>
                <a:gd name="T20" fmla="*/ 119 w 448"/>
                <a:gd name="T21" fmla="*/ 51 h 777"/>
                <a:gd name="T22" fmla="*/ 153 w 448"/>
                <a:gd name="T23" fmla="*/ 36 h 777"/>
                <a:gd name="T24" fmla="*/ 180 w 448"/>
                <a:gd name="T25" fmla="*/ 0 h 777"/>
                <a:gd name="T26" fmla="*/ 233 w 448"/>
                <a:gd name="T27" fmla="*/ 40 h 777"/>
                <a:gd name="T28" fmla="*/ 242 w 448"/>
                <a:gd name="T29" fmla="*/ 58 h 777"/>
                <a:gd name="T30" fmla="*/ 281 w 448"/>
                <a:gd name="T31" fmla="*/ 73 h 777"/>
                <a:gd name="T32" fmla="*/ 275 w 448"/>
                <a:gd name="T33" fmla="*/ 98 h 777"/>
                <a:gd name="T34" fmla="*/ 220 w 448"/>
                <a:gd name="T35" fmla="*/ 133 h 777"/>
                <a:gd name="T36" fmla="*/ 193 w 448"/>
                <a:gd name="T37" fmla="*/ 203 h 777"/>
                <a:gd name="T38" fmla="*/ 189 w 448"/>
                <a:gd name="T39" fmla="*/ 266 h 777"/>
                <a:gd name="T40" fmla="*/ 184 w 448"/>
                <a:gd name="T41" fmla="*/ 338 h 777"/>
                <a:gd name="T42" fmla="*/ 162 w 448"/>
                <a:gd name="T43" fmla="*/ 412 h 777"/>
                <a:gd name="T44" fmla="*/ 185 w 448"/>
                <a:gd name="T45" fmla="*/ 431 h 777"/>
                <a:gd name="T46" fmla="*/ 212 w 448"/>
                <a:gd name="T47" fmla="*/ 435 h 777"/>
                <a:gd name="T48" fmla="*/ 222 w 448"/>
                <a:gd name="T49" fmla="*/ 434 h 777"/>
                <a:gd name="T50" fmla="*/ 238 w 448"/>
                <a:gd name="T51" fmla="*/ 431 h 777"/>
                <a:gd name="T52" fmla="*/ 251 w 448"/>
                <a:gd name="T53" fmla="*/ 443 h 777"/>
                <a:gd name="T54" fmla="*/ 265 w 448"/>
                <a:gd name="T55" fmla="*/ 423 h 777"/>
                <a:gd name="T56" fmla="*/ 286 w 448"/>
                <a:gd name="T57" fmla="*/ 390 h 777"/>
                <a:gd name="T58" fmla="*/ 343 w 448"/>
                <a:gd name="T59" fmla="*/ 397 h 777"/>
                <a:gd name="T60" fmla="*/ 344 w 448"/>
                <a:gd name="T61" fmla="*/ 419 h 777"/>
                <a:gd name="T62" fmla="*/ 378 w 448"/>
                <a:gd name="T63" fmla="*/ 442 h 777"/>
                <a:gd name="T64" fmla="*/ 408 w 448"/>
                <a:gd name="T65" fmla="*/ 530 h 777"/>
                <a:gd name="T66" fmla="*/ 432 w 448"/>
                <a:gd name="T67" fmla="*/ 579 h 777"/>
                <a:gd name="T68" fmla="*/ 444 w 448"/>
                <a:gd name="T69" fmla="*/ 668 h 777"/>
                <a:gd name="T70" fmla="*/ 419 w 448"/>
                <a:gd name="T71" fmla="*/ 654 h 777"/>
                <a:gd name="T72" fmla="*/ 383 w 448"/>
                <a:gd name="T73" fmla="*/ 663 h 777"/>
                <a:gd name="T74" fmla="*/ 409 w 448"/>
                <a:gd name="T75" fmla="*/ 674 h 777"/>
                <a:gd name="T76" fmla="*/ 396 w 448"/>
                <a:gd name="T77" fmla="*/ 708 h 777"/>
                <a:gd name="T78" fmla="*/ 376 w 448"/>
                <a:gd name="T79" fmla="*/ 746 h 777"/>
                <a:gd name="T80" fmla="*/ 352 w 448"/>
                <a:gd name="T81" fmla="*/ 747 h 777"/>
                <a:gd name="T82" fmla="*/ 336 w 448"/>
                <a:gd name="T83" fmla="*/ 777 h 777"/>
                <a:gd name="T84" fmla="*/ 324 w 448"/>
                <a:gd name="T85" fmla="*/ 733 h 777"/>
                <a:gd name="T86" fmla="*/ 308 w 448"/>
                <a:gd name="T87" fmla="*/ 699 h 777"/>
                <a:gd name="T88" fmla="*/ 267 w 448"/>
                <a:gd name="T89" fmla="*/ 705 h 777"/>
                <a:gd name="T90" fmla="*/ 228 w 448"/>
                <a:gd name="T91" fmla="*/ 699 h 777"/>
                <a:gd name="T92" fmla="*/ 198 w 448"/>
                <a:gd name="T93" fmla="*/ 721 h 777"/>
                <a:gd name="T94" fmla="*/ 183 w 448"/>
                <a:gd name="T95" fmla="*/ 691 h 777"/>
                <a:gd name="T96" fmla="*/ 150 w 448"/>
                <a:gd name="T97" fmla="*/ 665 h 777"/>
                <a:gd name="T98" fmla="*/ 140 w 448"/>
                <a:gd name="T99" fmla="*/ 617 h 777"/>
                <a:gd name="T100" fmla="*/ 174 w 448"/>
                <a:gd name="T101" fmla="*/ 568 h 777"/>
                <a:gd name="T102" fmla="*/ 197 w 448"/>
                <a:gd name="T103" fmla="*/ 540 h 777"/>
                <a:gd name="T104" fmla="*/ 174 w 448"/>
                <a:gd name="T105" fmla="*/ 491 h 777"/>
                <a:gd name="T106" fmla="*/ 147 w 448"/>
                <a:gd name="T107" fmla="*/ 525 h 777"/>
                <a:gd name="T108" fmla="*/ 114 w 448"/>
                <a:gd name="T109" fmla="*/ 544 h 777"/>
                <a:gd name="T110" fmla="*/ 67 w 448"/>
                <a:gd name="T111" fmla="*/ 529 h 777"/>
                <a:gd name="T112" fmla="*/ 68 w 448"/>
                <a:gd name="T113" fmla="*/ 491 h 777"/>
                <a:gd name="T114" fmla="*/ 86 w 448"/>
                <a:gd name="T115" fmla="*/ 451 h 777"/>
                <a:gd name="T116" fmla="*/ 54 w 448"/>
                <a:gd name="T117" fmla="*/ 44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" h="777">
                  <a:moveTo>
                    <a:pt x="36" y="450"/>
                  </a:moveTo>
                  <a:cubicBezTo>
                    <a:pt x="31" y="435"/>
                    <a:pt x="31" y="435"/>
                    <a:pt x="31" y="435"/>
                  </a:cubicBezTo>
                  <a:cubicBezTo>
                    <a:pt x="33" y="424"/>
                    <a:pt x="33" y="424"/>
                    <a:pt x="33" y="424"/>
                  </a:cubicBezTo>
                  <a:cubicBezTo>
                    <a:pt x="26" y="417"/>
                    <a:pt x="26" y="417"/>
                    <a:pt x="26" y="417"/>
                  </a:cubicBezTo>
                  <a:cubicBezTo>
                    <a:pt x="33" y="411"/>
                    <a:pt x="33" y="411"/>
                    <a:pt x="33" y="411"/>
                  </a:cubicBezTo>
                  <a:cubicBezTo>
                    <a:pt x="37" y="397"/>
                    <a:pt x="37" y="397"/>
                    <a:pt x="37" y="397"/>
                  </a:cubicBezTo>
                  <a:cubicBezTo>
                    <a:pt x="22" y="389"/>
                    <a:pt x="22" y="389"/>
                    <a:pt x="22" y="389"/>
                  </a:cubicBezTo>
                  <a:cubicBezTo>
                    <a:pt x="10" y="388"/>
                    <a:pt x="10" y="388"/>
                    <a:pt x="10" y="388"/>
                  </a:cubicBezTo>
                  <a:cubicBezTo>
                    <a:pt x="10" y="380"/>
                    <a:pt x="10" y="380"/>
                    <a:pt x="10" y="380"/>
                  </a:cubicBezTo>
                  <a:cubicBezTo>
                    <a:pt x="18" y="379"/>
                    <a:pt x="18" y="379"/>
                    <a:pt x="18" y="379"/>
                  </a:cubicBezTo>
                  <a:cubicBezTo>
                    <a:pt x="15" y="370"/>
                    <a:pt x="15" y="370"/>
                    <a:pt x="15" y="370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9" y="351"/>
                    <a:pt x="9" y="351"/>
                    <a:pt x="9" y="351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11" y="325"/>
                    <a:pt x="11" y="325"/>
                    <a:pt x="11" y="325"/>
                  </a:cubicBezTo>
                  <a:cubicBezTo>
                    <a:pt x="8" y="321"/>
                    <a:pt x="8" y="321"/>
                    <a:pt x="8" y="321"/>
                  </a:cubicBezTo>
                  <a:cubicBezTo>
                    <a:pt x="6" y="314"/>
                    <a:pt x="6" y="314"/>
                    <a:pt x="6" y="314"/>
                  </a:cubicBezTo>
                  <a:cubicBezTo>
                    <a:pt x="10" y="306"/>
                    <a:pt x="10" y="306"/>
                    <a:pt x="10" y="306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11" y="291"/>
                    <a:pt x="11" y="291"/>
                    <a:pt x="11" y="291"/>
                  </a:cubicBezTo>
                  <a:cubicBezTo>
                    <a:pt x="6" y="285"/>
                    <a:pt x="6" y="285"/>
                    <a:pt x="6" y="285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19" y="269"/>
                    <a:pt x="19" y="269"/>
                    <a:pt x="19" y="269"/>
                  </a:cubicBezTo>
                  <a:cubicBezTo>
                    <a:pt x="27" y="266"/>
                    <a:pt x="27" y="266"/>
                    <a:pt x="27" y="266"/>
                  </a:cubicBezTo>
                  <a:cubicBezTo>
                    <a:pt x="36" y="268"/>
                    <a:pt x="36" y="268"/>
                    <a:pt x="36" y="268"/>
                  </a:cubicBezTo>
                  <a:cubicBezTo>
                    <a:pt x="44" y="261"/>
                    <a:pt x="44" y="261"/>
                    <a:pt x="44" y="261"/>
                  </a:cubicBezTo>
                  <a:cubicBezTo>
                    <a:pt x="54" y="258"/>
                    <a:pt x="54" y="258"/>
                    <a:pt x="54" y="258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56" y="233"/>
                    <a:pt x="56" y="233"/>
                    <a:pt x="56" y="233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87" y="217"/>
                    <a:pt x="87" y="217"/>
                    <a:pt x="87" y="217"/>
                  </a:cubicBezTo>
                  <a:cubicBezTo>
                    <a:pt x="88" y="198"/>
                    <a:pt x="88" y="198"/>
                    <a:pt x="88" y="198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76" y="82"/>
                    <a:pt x="276" y="82"/>
                    <a:pt x="276" y="82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5" y="98"/>
                    <a:pt x="275" y="98"/>
                    <a:pt x="275" y="98"/>
                  </a:cubicBezTo>
                  <a:cubicBezTo>
                    <a:pt x="265" y="103"/>
                    <a:pt x="265" y="103"/>
                    <a:pt x="265" y="103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39" y="113"/>
                    <a:pt x="239" y="113"/>
                    <a:pt x="239" y="113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20" y="133"/>
                    <a:pt x="220" y="133"/>
                    <a:pt x="220" y="133"/>
                  </a:cubicBezTo>
                  <a:cubicBezTo>
                    <a:pt x="210" y="142"/>
                    <a:pt x="210" y="142"/>
                    <a:pt x="210" y="142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202" y="196"/>
                    <a:pt x="202" y="196"/>
                    <a:pt x="202" y="196"/>
                  </a:cubicBezTo>
                  <a:cubicBezTo>
                    <a:pt x="193" y="203"/>
                    <a:pt x="193" y="203"/>
                    <a:pt x="193" y="203"/>
                  </a:cubicBezTo>
                  <a:cubicBezTo>
                    <a:pt x="188" y="220"/>
                    <a:pt x="188" y="220"/>
                    <a:pt x="188" y="220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198" y="242"/>
                    <a:pt x="198" y="242"/>
                    <a:pt x="198" y="242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189" y="266"/>
                    <a:pt x="189" y="266"/>
                    <a:pt x="189" y="266"/>
                  </a:cubicBezTo>
                  <a:cubicBezTo>
                    <a:pt x="187" y="286"/>
                    <a:pt x="187" y="286"/>
                    <a:pt x="187" y="286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180" y="318"/>
                    <a:pt x="180" y="318"/>
                    <a:pt x="180" y="318"/>
                  </a:cubicBezTo>
                  <a:cubicBezTo>
                    <a:pt x="185" y="325"/>
                    <a:pt x="185" y="325"/>
                    <a:pt x="185" y="325"/>
                  </a:cubicBezTo>
                  <a:cubicBezTo>
                    <a:pt x="184" y="338"/>
                    <a:pt x="184" y="338"/>
                    <a:pt x="184" y="338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75" y="370"/>
                    <a:pt x="175" y="370"/>
                    <a:pt x="175" y="370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64" y="398"/>
                    <a:pt x="164" y="398"/>
                    <a:pt x="164" y="398"/>
                  </a:cubicBezTo>
                  <a:cubicBezTo>
                    <a:pt x="162" y="412"/>
                    <a:pt x="162" y="412"/>
                    <a:pt x="162" y="412"/>
                  </a:cubicBezTo>
                  <a:cubicBezTo>
                    <a:pt x="157" y="424"/>
                    <a:pt x="157" y="424"/>
                    <a:pt x="157" y="424"/>
                  </a:cubicBezTo>
                  <a:cubicBezTo>
                    <a:pt x="160" y="435"/>
                    <a:pt x="160" y="435"/>
                    <a:pt x="160" y="435"/>
                  </a:cubicBezTo>
                  <a:cubicBezTo>
                    <a:pt x="169" y="436"/>
                    <a:pt x="169" y="436"/>
                    <a:pt x="169" y="436"/>
                  </a:cubicBezTo>
                  <a:cubicBezTo>
                    <a:pt x="176" y="430"/>
                    <a:pt x="176" y="430"/>
                    <a:pt x="176" y="430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93" y="425"/>
                    <a:pt x="193" y="425"/>
                    <a:pt x="193" y="425"/>
                  </a:cubicBezTo>
                  <a:cubicBezTo>
                    <a:pt x="201" y="418"/>
                    <a:pt x="201" y="418"/>
                    <a:pt x="201" y="418"/>
                  </a:cubicBezTo>
                  <a:cubicBezTo>
                    <a:pt x="206" y="424"/>
                    <a:pt x="206" y="424"/>
                    <a:pt x="206" y="424"/>
                  </a:cubicBezTo>
                  <a:cubicBezTo>
                    <a:pt x="212" y="428"/>
                    <a:pt x="212" y="428"/>
                    <a:pt x="212" y="428"/>
                  </a:cubicBezTo>
                  <a:cubicBezTo>
                    <a:pt x="212" y="435"/>
                    <a:pt x="212" y="435"/>
                    <a:pt x="212" y="43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22" y="452"/>
                    <a:pt x="222" y="452"/>
                    <a:pt x="222" y="452"/>
                  </a:cubicBezTo>
                  <a:cubicBezTo>
                    <a:pt x="228" y="447"/>
                    <a:pt x="228" y="447"/>
                    <a:pt x="228" y="447"/>
                  </a:cubicBezTo>
                  <a:cubicBezTo>
                    <a:pt x="229" y="439"/>
                    <a:pt x="229" y="439"/>
                    <a:pt x="229" y="439"/>
                  </a:cubicBezTo>
                  <a:cubicBezTo>
                    <a:pt x="222" y="434"/>
                    <a:pt x="222" y="434"/>
                    <a:pt x="222" y="434"/>
                  </a:cubicBezTo>
                  <a:cubicBezTo>
                    <a:pt x="223" y="426"/>
                    <a:pt x="223" y="426"/>
                    <a:pt x="223" y="426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29" y="426"/>
                    <a:pt x="229" y="426"/>
                    <a:pt x="229" y="426"/>
                  </a:cubicBezTo>
                  <a:cubicBezTo>
                    <a:pt x="235" y="431"/>
                    <a:pt x="235" y="431"/>
                    <a:pt x="235" y="431"/>
                  </a:cubicBezTo>
                  <a:cubicBezTo>
                    <a:pt x="238" y="431"/>
                    <a:pt x="238" y="431"/>
                    <a:pt x="238" y="431"/>
                  </a:cubicBezTo>
                  <a:cubicBezTo>
                    <a:pt x="241" y="434"/>
                    <a:pt x="241" y="434"/>
                    <a:pt x="241" y="434"/>
                  </a:cubicBezTo>
                  <a:cubicBezTo>
                    <a:pt x="240" y="444"/>
                    <a:pt x="240" y="444"/>
                    <a:pt x="240" y="444"/>
                  </a:cubicBezTo>
                  <a:cubicBezTo>
                    <a:pt x="239" y="451"/>
                    <a:pt x="239" y="451"/>
                    <a:pt x="239" y="451"/>
                  </a:cubicBezTo>
                  <a:cubicBezTo>
                    <a:pt x="251" y="448"/>
                    <a:pt x="251" y="448"/>
                    <a:pt x="251" y="448"/>
                  </a:cubicBezTo>
                  <a:cubicBezTo>
                    <a:pt x="251" y="443"/>
                    <a:pt x="251" y="443"/>
                    <a:pt x="251" y="443"/>
                  </a:cubicBezTo>
                  <a:cubicBezTo>
                    <a:pt x="258" y="435"/>
                    <a:pt x="258" y="435"/>
                    <a:pt x="258" y="435"/>
                  </a:cubicBezTo>
                  <a:cubicBezTo>
                    <a:pt x="262" y="432"/>
                    <a:pt x="262" y="432"/>
                    <a:pt x="262" y="432"/>
                  </a:cubicBezTo>
                  <a:cubicBezTo>
                    <a:pt x="268" y="437"/>
                    <a:pt x="268" y="437"/>
                    <a:pt x="268" y="437"/>
                  </a:cubicBezTo>
                  <a:cubicBezTo>
                    <a:pt x="270" y="428"/>
                    <a:pt x="270" y="428"/>
                    <a:pt x="270" y="428"/>
                  </a:cubicBezTo>
                  <a:cubicBezTo>
                    <a:pt x="265" y="423"/>
                    <a:pt x="265" y="423"/>
                    <a:pt x="265" y="423"/>
                  </a:cubicBezTo>
                  <a:cubicBezTo>
                    <a:pt x="262" y="413"/>
                    <a:pt x="262" y="413"/>
                    <a:pt x="262" y="413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7" y="397"/>
                    <a:pt x="267" y="397"/>
                    <a:pt x="267" y="397"/>
                  </a:cubicBezTo>
                  <a:cubicBezTo>
                    <a:pt x="274" y="391"/>
                    <a:pt x="274" y="391"/>
                    <a:pt x="274" y="391"/>
                  </a:cubicBezTo>
                  <a:cubicBezTo>
                    <a:pt x="286" y="390"/>
                    <a:pt x="286" y="390"/>
                    <a:pt x="286" y="390"/>
                  </a:cubicBezTo>
                  <a:cubicBezTo>
                    <a:pt x="300" y="392"/>
                    <a:pt x="300" y="392"/>
                    <a:pt x="300" y="392"/>
                  </a:cubicBezTo>
                  <a:cubicBezTo>
                    <a:pt x="312" y="394"/>
                    <a:pt x="312" y="394"/>
                    <a:pt x="312" y="394"/>
                  </a:cubicBezTo>
                  <a:cubicBezTo>
                    <a:pt x="316" y="400"/>
                    <a:pt x="316" y="400"/>
                    <a:pt x="316" y="400"/>
                  </a:cubicBezTo>
                  <a:cubicBezTo>
                    <a:pt x="316" y="400"/>
                    <a:pt x="329" y="399"/>
                    <a:pt x="332" y="399"/>
                  </a:cubicBezTo>
                  <a:cubicBezTo>
                    <a:pt x="335" y="400"/>
                    <a:pt x="343" y="397"/>
                    <a:pt x="343" y="397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3" y="409"/>
                    <a:pt x="343" y="409"/>
                    <a:pt x="343" y="409"/>
                  </a:cubicBezTo>
                  <a:cubicBezTo>
                    <a:pt x="339" y="413"/>
                    <a:pt x="339" y="413"/>
                    <a:pt x="339" y="413"/>
                  </a:cubicBezTo>
                  <a:cubicBezTo>
                    <a:pt x="335" y="418"/>
                    <a:pt x="335" y="418"/>
                    <a:pt x="335" y="418"/>
                  </a:cubicBezTo>
                  <a:cubicBezTo>
                    <a:pt x="344" y="419"/>
                    <a:pt x="344" y="419"/>
                    <a:pt x="344" y="419"/>
                  </a:cubicBezTo>
                  <a:cubicBezTo>
                    <a:pt x="354" y="421"/>
                    <a:pt x="354" y="421"/>
                    <a:pt x="354" y="421"/>
                  </a:cubicBezTo>
                  <a:cubicBezTo>
                    <a:pt x="355" y="428"/>
                    <a:pt x="355" y="428"/>
                    <a:pt x="355" y="428"/>
                  </a:cubicBezTo>
                  <a:cubicBezTo>
                    <a:pt x="363" y="437"/>
                    <a:pt x="363" y="437"/>
                    <a:pt x="363" y="437"/>
                  </a:cubicBezTo>
                  <a:cubicBezTo>
                    <a:pt x="373" y="437"/>
                    <a:pt x="373" y="437"/>
                    <a:pt x="373" y="437"/>
                  </a:cubicBezTo>
                  <a:cubicBezTo>
                    <a:pt x="378" y="442"/>
                    <a:pt x="378" y="442"/>
                    <a:pt x="378" y="442"/>
                  </a:cubicBezTo>
                  <a:cubicBezTo>
                    <a:pt x="382" y="453"/>
                    <a:pt x="382" y="453"/>
                    <a:pt x="382" y="453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6" y="497"/>
                    <a:pt x="386" y="497"/>
                    <a:pt x="386" y="497"/>
                  </a:cubicBezTo>
                  <a:cubicBezTo>
                    <a:pt x="395" y="514"/>
                    <a:pt x="395" y="514"/>
                    <a:pt x="395" y="514"/>
                  </a:cubicBezTo>
                  <a:cubicBezTo>
                    <a:pt x="408" y="530"/>
                    <a:pt x="408" y="530"/>
                    <a:pt x="408" y="530"/>
                  </a:cubicBezTo>
                  <a:cubicBezTo>
                    <a:pt x="413" y="536"/>
                    <a:pt x="413" y="536"/>
                    <a:pt x="413" y="536"/>
                  </a:cubicBezTo>
                  <a:cubicBezTo>
                    <a:pt x="414" y="545"/>
                    <a:pt x="414" y="545"/>
                    <a:pt x="414" y="545"/>
                  </a:cubicBezTo>
                  <a:cubicBezTo>
                    <a:pt x="424" y="557"/>
                    <a:pt x="424" y="557"/>
                    <a:pt x="424" y="557"/>
                  </a:cubicBezTo>
                  <a:cubicBezTo>
                    <a:pt x="430" y="571"/>
                    <a:pt x="430" y="571"/>
                    <a:pt x="430" y="571"/>
                  </a:cubicBezTo>
                  <a:cubicBezTo>
                    <a:pt x="432" y="579"/>
                    <a:pt x="432" y="579"/>
                    <a:pt x="432" y="579"/>
                  </a:cubicBezTo>
                  <a:cubicBezTo>
                    <a:pt x="441" y="596"/>
                    <a:pt x="441" y="596"/>
                    <a:pt x="441" y="596"/>
                  </a:cubicBezTo>
                  <a:cubicBezTo>
                    <a:pt x="448" y="605"/>
                    <a:pt x="448" y="605"/>
                    <a:pt x="448" y="605"/>
                  </a:cubicBezTo>
                  <a:cubicBezTo>
                    <a:pt x="446" y="628"/>
                    <a:pt x="446" y="628"/>
                    <a:pt x="446" y="628"/>
                  </a:cubicBezTo>
                  <a:cubicBezTo>
                    <a:pt x="440" y="647"/>
                    <a:pt x="440" y="647"/>
                    <a:pt x="440" y="647"/>
                  </a:cubicBezTo>
                  <a:cubicBezTo>
                    <a:pt x="444" y="668"/>
                    <a:pt x="444" y="668"/>
                    <a:pt x="444" y="668"/>
                  </a:cubicBezTo>
                  <a:cubicBezTo>
                    <a:pt x="435" y="674"/>
                    <a:pt x="435" y="674"/>
                    <a:pt x="435" y="674"/>
                  </a:cubicBezTo>
                  <a:cubicBezTo>
                    <a:pt x="426" y="666"/>
                    <a:pt x="426" y="666"/>
                    <a:pt x="426" y="666"/>
                  </a:cubicBezTo>
                  <a:cubicBezTo>
                    <a:pt x="429" y="661"/>
                    <a:pt x="429" y="661"/>
                    <a:pt x="429" y="661"/>
                  </a:cubicBezTo>
                  <a:cubicBezTo>
                    <a:pt x="427" y="654"/>
                    <a:pt x="427" y="654"/>
                    <a:pt x="427" y="654"/>
                  </a:cubicBezTo>
                  <a:cubicBezTo>
                    <a:pt x="419" y="654"/>
                    <a:pt x="419" y="654"/>
                    <a:pt x="419" y="654"/>
                  </a:cubicBezTo>
                  <a:cubicBezTo>
                    <a:pt x="414" y="647"/>
                    <a:pt x="414" y="647"/>
                    <a:pt x="414" y="647"/>
                  </a:cubicBezTo>
                  <a:cubicBezTo>
                    <a:pt x="407" y="640"/>
                    <a:pt x="407" y="640"/>
                    <a:pt x="407" y="640"/>
                  </a:cubicBezTo>
                  <a:cubicBezTo>
                    <a:pt x="400" y="640"/>
                    <a:pt x="400" y="640"/>
                    <a:pt x="400" y="640"/>
                  </a:cubicBezTo>
                  <a:cubicBezTo>
                    <a:pt x="394" y="655"/>
                    <a:pt x="394" y="655"/>
                    <a:pt x="394" y="655"/>
                  </a:cubicBezTo>
                  <a:cubicBezTo>
                    <a:pt x="383" y="663"/>
                    <a:pt x="383" y="663"/>
                    <a:pt x="383" y="663"/>
                  </a:cubicBezTo>
                  <a:cubicBezTo>
                    <a:pt x="384" y="671"/>
                    <a:pt x="384" y="671"/>
                    <a:pt x="384" y="671"/>
                  </a:cubicBezTo>
                  <a:cubicBezTo>
                    <a:pt x="393" y="673"/>
                    <a:pt x="393" y="673"/>
                    <a:pt x="393" y="673"/>
                  </a:cubicBezTo>
                  <a:cubicBezTo>
                    <a:pt x="395" y="681"/>
                    <a:pt x="395" y="681"/>
                    <a:pt x="395" y="681"/>
                  </a:cubicBezTo>
                  <a:cubicBezTo>
                    <a:pt x="404" y="681"/>
                    <a:pt x="404" y="681"/>
                    <a:pt x="404" y="681"/>
                  </a:cubicBezTo>
                  <a:cubicBezTo>
                    <a:pt x="409" y="674"/>
                    <a:pt x="409" y="674"/>
                    <a:pt x="409" y="674"/>
                  </a:cubicBezTo>
                  <a:cubicBezTo>
                    <a:pt x="413" y="676"/>
                    <a:pt x="413" y="676"/>
                    <a:pt x="413" y="676"/>
                  </a:cubicBezTo>
                  <a:cubicBezTo>
                    <a:pt x="416" y="687"/>
                    <a:pt x="416" y="687"/>
                    <a:pt x="416" y="687"/>
                  </a:cubicBezTo>
                  <a:cubicBezTo>
                    <a:pt x="413" y="698"/>
                    <a:pt x="413" y="698"/>
                    <a:pt x="413" y="698"/>
                  </a:cubicBezTo>
                  <a:cubicBezTo>
                    <a:pt x="409" y="705"/>
                    <a:pt x="409" y="705"/>
                    <a:pt x="409" y="705"/>
                  </a:cubicBezTo>
                  <a:cubicBezTo>
                    <a:pt x="396" y="708"/>
                    <a:pt x="396" y="708"/>
                    <a:pt x="396" y="708"/>
                  </a:cubicBezTo>
                  <a:cubicBezTo>
                    <a:pt x="393" y="717"/>
                    <a:pt x="393" y="717"/>
                    <a:pt x="393" y="717"/>
                  </a:cubicBezTo>
                  <a:cubicBezTo>
                    <a:pt x="399" y="720"/>
                    <a:pt x="399" y="720"/>
                    <a:pt x="399" y="720"/>
                  </a:cubicBezTo>
                  <a:cubicBezTo>
                    <a:pt x="398" y="735"/>
                    <a:pt x="398" y="735"/>
                    <a:pt x="398" y="735"/>
                  </a:cubicBezTo>
                  <a:cubicBezTo>
                    <a:pt x="388" y="745"/>
                    <a:pt x="388" y="745"/>
                    <a:pt x="388" y="745"/>
                  </a:cubicBezTo>
                  <a:cubicBezTo>
                    <a:pt x="376" y="746"/>
                    <a:pt x="376" y="746"/>
                    <a:pt x="376" y="746"/>
                  </a:cubicBezTo>
                  <a:cubicBezTo>
                    <a:pt x="375" y="749"/>
                    <a:pt x="375" y="749"/>
                    <a:pt x="375" y="749"/>
                  </a:cubicBezTo>
                  <a:cubicBezTo>
                    <a:pt x="364" y="746"/>
                    <a:pt x="364" y="746"/>
                    <a:pt x="364" y="746"/>
                  </a:cubicBezTo>
                  <a:cubicBezTo>
                    <a:pt x="361" y="750"/>
                    <a:pt x="361" y="750"/>
                    <a:pt x="361" y="750"/>
                  </a:cubicBezTo>
                  <a:cubicBezTo>
                    <a:pt x="354" y="749"/>
                    <a:pt x="354" y="749"/>
                    <a:pt x="354" y="749"/>
                  </a:cubicBezTo>
                  <a:cubicBezTo>
                    <a:pt x="352" y="747"/>
                    <a:pt x="352" y="747"/>
                    <a:pt x="352" y="747"/>
                  </a:cubicBezTo>
                  <a:cubicBezTo>
                    <a:pt x="344" y="743"/>
                    <a:pt x="344" y="743"/>
                    <a:pt x="344" y="743"/>
                  </a:cubicBezTo>
                  <a:cubicBezTo>
                    <a:pt x="333" y="756"/>
                    <a:pt x="333" y="756"/>
                    <a:pt x="333" y="756"/>
                  </a:cubicBezTo>
                  <a:cubicBezTo>
                    <a:pt x="331" y="766"/>
                    <a:pt x="331" y="766"/>
                    <a:pt x="331" y="766"/>
                  </a:cubicBezTo>
                  <a:cubicBezTo>
                    <a:pt x="336" y="772"/>
                    <a:pt x="336" y="772"/>
                    <a:pt x="336" y="772"/>
                  </a:cubicBezTo>
                  <a:cubicBezTo>
                    <a:pt x="336" y="777"/>
                    <a:pt x="336" y="777"/>
                    <a:pt x="336" y="777"/>
                  </a:cubicBezTo>
                  <a:cubicBezTo>
                    <a:pt x="325" y="777"/>
                    <a:pt x="325" y="777"/>
                    <a:pt x="325" y="777"/>
                  </a:cubicBezTo>
                  <a:cubicBezTo>
                    <a:pt x="323" y="765"/>
                    <a:pt x="323" y="765"/>
                    <a:pt x="323" y="765"/>
                  </a:cubicBezTo>
                  <a:cubicBezTo>
                    <a:pt x="314" y="752"/>
                    <a:pt x="314" y="752"/>
                    <a:pt x="314" y="752"/>
                  </a:cubicBezTo>
                  <a:cubicBezTo>
                    <a:pt x="323" y="745"/>
                    <a:pt x="323" y="745"/>
                    <a:pt x="323" y="745"/>
                  </a:cubicBezTo>
                  <a:cubicBezTo>
                    <a:pt x="324" y="733"/>
                    <a:pt x="324" y="733"/>
                    <a:pt x="324" y="733"/>
                  </a:cubicBezTo>
                  <a:cubicBezTo>
                    <a:pt x="318" y="725"/>
                    <a:pt x="318" y="725"/>
                    <a:pt x="318" y="725"/>
                  </a:cubicBezTo>
                  <a:cubicBezTo>
                    <a:pt x="311" y="717"/>
                    <a:pt x="311" y="717"/>
                    <a:pt x="311" y="717"/>
                  </a:cubicBezTo>
                  <a:cubicBezTo>
                    <a:pt x="310" y="709"/>
                    <a:pt x="310" y="709"/>
                    <a:pt x="310" y="709"/>
                  </a:cubicBezTo>
                  <a:cubicBezTo>
                    <a:pt x="311" y="703"/>
                    <a:pt x="311" y="703"/>
                    <a:pt x="311" y="703"/>
                  </a:cubicBezTo>
                  <a:cubicBezTo>
                    <a:pt x="308" y="699"/>
                    <a:pt x="308" y="699"/>
                    <a:pt x="308" y="699"/>
                  </a:cubicBezTo>
                  <a:cubicBezTo>
                    <a:pt x="310" y="690"/>
                    <a:pt x="310" y="690"/>
                    <a:pt x="310" y="690"/>
                  </a:cubicBezTo>
                  <a:cubicBezTo>
                    <a:pt x="300" y="693"/>
                    <a:pt x="300" y="693"/>
                    <a:pt x="300" y="693"/>
                  </a:cubicBezTo>
                  <a:cubicBezTo>
                    <a:pt x="289" y="693"/>
                    <a:pt x="289" y="693"/>
                    <a:pt x="289" y="693"/>
                  </a:cubicBezTo>
                  <a:cubicBezTo>
                    <a:pt x="282" y="703"/>
                    <a:pt x="282" y="703"/>
                    <a:pt x="282" y="703"/>
                  </a:cubicBezTo>
                  <a:cubicBezTo>
                    <a:pt x="267" y="705"/>
                    <a:pt x="267" y="705"/>
                    <a:pt x="267" y="705"/>
                  </a:cubicBezTo>
                  <a:cubicBezTo>
                    <a:pt x="259" y="714"/>
                    <a:pt x="259" y="714"/>
                    <a:pt x="259" y="714"/>
                  </a:cubicBezTo>
                  <a:cubicBezTo>
                    <a:pt x="250" y="700"/>
                    <a:pt x="250" y="700"/>
                    <a:pt x="250" y="700"/>
                  </a:cubicBezTo>
                  <a:cubicBezTo>
                    <a:pt x="241" y="694"/>
                    <a:pt x="241" y="694"/>
                    <a:pt x="241" y="694"/>
                  </a:cubicBezTo>
                  <a:cubicBezTo>
                    <a:pt x="233" y="697"/>
                    <a:pt x="233" y="697"/>
                    <a:pt x="233" y="697"/>
                  </a:cubicBezTo>
                  <a:cubicBezTo>
                    <a:pt x="228" y="699"/>
                    <a:pt x="228" y="699"/>
                    <a:pt x="228" y="699"/>
                  </a:cubicBezTo>
                  <a:cubicBezTo>
                    <a:pt x="219" y="696"/>
                    <a:pt x="219" y="696"/>
                    <a:pt x="219" y="696"/>
                  </a:cubicBezTo>
                  <a:cubicBezTo>
                    <a:pt x="210" y="696"/>
                    <a:pt x="210" y="696"/>
                    <a:pt x="210" y="696"/>
                  </a:cubicBezTo>
                  <a:cubicBezTo>
                    <a:pt x="210" y="708"/>
                    <a:pt x="210" y="708"/>
                    <a:pt x="210" y="708"/>
                  </a:cubicBezTo>
                  <a:cubicBezTo>
                    <a:pt x="210" y="708"/>
                    <a:pt x="205" y="714"/>
                    <a:pt x="204" y="712"/>
                  </a:cubicBezTo>
                  <a:cubicBezTo>
                    <a:pt x="203" y="711"/>
                    <a:pt x="198" y="721"/>
                    <a:pt x="198" y="721"/>
                  </a:cubicBezTo>
                  <a:cubicBezTo>
                    <a:pt x="192" y="719"/>
                    <a:pt x="192" y="719"/>
                    <a:pt x="192" y="719"/>
                  </a:cubicBezTo>
                  <a:cubicBezTo>
                    <a:pt x="193" y="706"/>
                    <a:pt x="193" y="706"/>
                    <a:pt x="193" y="706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3" y="699"/>
                    <a:pt x="183" y="699"/>
                    <a:pt x="183" y="699"/>
                  </a:cubicBezTo>
                  <a:cubicBezTo>
                    <a:pt x="183" y="691"/>
                    <a:pt x="183" y="691"/>
                    <a:pt x="183" y="691"/>
                  </a:cubicBezTo>
                  <a:cubicBezTo>
                    <a:pt x="173" y="683"/>
                    <a:pt x="173" y="683"/>
                    <a:pt x="173" y="683"/>
                  </a:cubicBezTo>
                  <a:cubicBezTo>
                    <a:pt x="172" y="674"/>
                    <a:pt x="172" y="674"/>
                    <a:pt x="172" y="674"/>
                  </a:cubicBezTo>
                  <a:cubicBezTo>
                    <a:pt x="160" y="671"/>
                    <a:pt x="160" y="671"/>
                    <a:pt x="160" y="671"/>
                  </a:cubicBezTo>
                  <a:cubicBezTo>
                    <a:pt x="155" y="675"/>
                    <a:pt x="155" y="675"/>
                    <a:pt x="155" y="675"/>
                  </a:cubicBezTo>
                  <a:cubicBezTo>
                    <a:pt x="150" y="665"/>
                    <a:pt x="150" y="665"/>
                    <a:pt x="150" y="665"/>
                  </a:cubicBezTo>
                  <a:cubicBezTo>
                    <a:pt x="144" y="665"/>
                    <a:pt x="144" y="665"/>
                    <a:pt x="144" y="665"/>
                  </a:cubicBezTo>
                  <a:cubicBezTo>
                    <a:pt x="139" y="658"/>
                    <a:pt x="139" y="658"/>
                    <a:pt x="139" y="658"/>
                  </a:cubicBezTo>
                  <a:cubicBezTo>
                    <a:pt x="139" y="636"/>
                    <a:pt x="139" y="636"/>
                    <a:pt x="139" y="636"/>
                  </a:cubicBezTo>
                  <a:cubicBezTo>
                    <a:pt x="145" y="627"/>
                    <a:pt x="145" y="627"/>
                    <a:pt x="145" y="627"/>
                  </a:cubicBezTo>
                  <a:cubicBezTo>
                    <a:pt x="140" y="617"/>
                    <a:pt x="140" y="617"/>
                    <a:pt x="140" y="617"/>
                  </a:cubicBezTo>
                  <a:cubicBezTo>
                    <a:pt x="148" y="609"/>
                    <a:pt x="148" y="609"/>
                    <a:pt x="148" y="609"/>
                  </a:cubicBezTo>
                  <a:cubicBezTo>
                    <a:pt x="150" y="601"/>
                    <a:pt x="150" y="601"/>
                    <a:pt x="150" y="601"/>
                  </a:cubicBezTo>
                  <a:cubicBezTo>
                    <a:pt x="160" y="594"/>
                    <a:pt x="160" y="594"/>
                    <a:pt x="160" y="594"/>
                  </a:cubicBezTo>
                  <a:cubicBezTo>
                    <a:pt x="163" y="578"/>
                    <a:pt x="163" y="578"/>
                    <a:pt x="163" y="578"/>
                  </a:cubicBezTo>
                  <a:cubicBezTo>
                    <a:pt x="163" y="578"/>
                    <a:pt x="174" y="569"/>
                    <a:pt x="174" y="568"/>
                  </a:cubicBezTo>
                  <a:cubicBezTo>
                    <a:pt x="174" y="567"/>
                    <a:pt x="174" y="561"/>
                    <a:pt x="174" y="561"/>
                  </a:cubicBezTo>
                  <a:cubicBezTo>
                    <a:pt x="164" y="548"/>
                    <a:pt x="164" y="548"/>
                    <a:pt x="164" y="548"/>
                  </a:cubicBezTo>
                  <a:cubicBezTo>
                    <a:pt x="169" y="543"/>
                    <a:pt x="169" y="543"/>
                    <a:pt x="169" y="543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97" y="540"/>
                    <a:pt x="197" y="540"/>
                    <a:pt x="197" y="540"/>
                  </a:cubicBezTo>
                  <a:cubicBezTo>
                    <a:pt x="203" y="526"/>
                    <a:pt x="203" y="526"/>
                    <a:pt x="203" y="526"/>
                  </a:cubicBezTo>
                  <a:cubicBezTo>
                    <a:pt x="193" y="518"/>
                    <a:pt x="193" y="518"/>
                    <a:pt x="193" y="518"/>
                  </a:cubicBezTo>
                  <a:cubicBezTo>
                    <a:pt x="192" y="502"/>
                    <a:pt x="192" y="502"/>
                    <a:pt x="192" y="502"/>
                  </a:cubicBezTo>
                  <a:cubicBezTo>
                    <a:pt x="184" y="491"/>
                    <a:pt x="184" y="491"/>
                    <a:pt x="184" y="491"/>
                  </a:cubicBezTo>
                  <a:cubicBezTo>
                    <a:pt x="174" y="491"/>
                    <a:pt x="174" y="491"/>
                    <a:pt x="174" y="491"/>
                  </a:cubicBezTo>
                  <a:cubicBezTo>
                    <a:pt x="167" y="501"/>
                    <a:pt x="167" y="501"/>
                    <a:pt x="167" y="501"/>
                  </a:cubicBezTo>
                  <a:cubicBezTo>
                    <a:pt x="160" y="506"/>
                    <a:pt x="160" y="506"/>
                    <a:pt x="160" y="506"/>
                  </a:cubicBezTo>
                  <a:cubicBezTo>
                    <a:pt x="150" y="507"/>
                    <a:pt x="150" y="507"/>
                    <a:pt x="150" y="507"/>
                  </a:cubicBezTo>
                  <a:cubicBezTo>
                    <a:pt x="146" y="515"/>
                    <a:pt x="146" y="515"/>
                    <a:pt x="146" y="51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3" y="529"/>
                    <a:pt x="143" y="529"/>
                    <a:pt x="143" y="529"/>
                  </a:cubicBezTo>
                  <a:cubicBezTo>
                    <a:pt x="132" y="531"/>
                    <a:pt x="132" y="531"/>
                    <a:pt x="132" y="531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1" y="545"/>
                    <a:pt x="121" y="545"/>
                    <a:pt x="121" y="545"/>
                  </a:cubicBezTo>
                  <a:cubicBezTo>
                    <a:pt x="121" y="545"/>
                    <a:pt x="115" y="543"/>
                    <a:pt x="114" y="544"/>
                  </a:cubicBezTo>
                  <a:cubicBezTo>
                    <a:pt x="113" y="545"/>
                    <a:pt x="107" y="549"/>
                    <a:pt x="107" y="549"/>
                  </a:cubicBezTo>
                  <a:cubicBezTo>
                    <a:pt x="94" y="527"/>
                    <a:pt x="94" y="527"/>
                    <a:pt x="94" y="527"/>
                  </a:cubicBezTo>
                  <a:cubicBezTo>
                    <a:pt x="85" y="529"/>
                    <a:pt x="85" y="529"/>
                    <a:pt x="85" y="529"/>
                  </a:cubicBezTo>
                  <a:cubicBezTo>
                    <a:pt x="80" y="533"/>
                    <a:pt x="80" y="533"/>
                    <a:pt x="80" y="533"/>
                  </a:cubicBezTo>
                  <a:cubicBezTo>
                    <a:pt x="67" y="529"/>
                    <a:pt x="67" y="529"/>
                    <a:pt x="67" y="529"/>
                  </a:cubicBezTo>
                  <a:cubicBezTo>
                    <a:pt x="61" y="520"/>
                    <a:pt x="61" y="520"/>
                    <a:pt x="61" y="520"/>
                  </a:cubicBezTo>
                  <a:cubicBezTo>
                    <a:pt x="65" y="511"/>
                    <a:pt x="65" y="511"/>
                    <a:pt x="65" y="511"/>
                  </a:cubicBezTo>
                  <a:cubicBezTo>
                    <a:pt x="72" y="508"/>
                    <a:pt x="72" y="508"/>
                    <a:pt x="72" y="508"/>
                  </a:cubicBezTo>
                  <a:cubicBezTo>
                    <a:pt x="73" y="501"/>
                    <a:pt x="73" y="501"/>
                    <a:pt x="73" y="501"/>
                  </a:cubicBezTo>
                  <a:cubicBezTo>
                    <a:pt x="68" y="491"/>
                    <a:pt x="68" y="491"/>
                    <a:pt x="68" y="491"/>
                  </a:cubicBezTo>
                  <a:cubicBezTo>
                    <a:pt x="72" y="483"/>
                    <a:pt x="72" y="483"/>
                    <a:pt x="72" y="483"/>
                  </a:cubicBezTo>
                  <a:cubicBezTo>
                    <a:pt x="76" y="484"/>
                    <a:pt x="76" y="484"/>
                    <a:pt x="76" y="484"/>
                  </a:cubicBezTo>
                  <a:cubicBezTo>
                    <a:pt x="78" y="468"/>
                    <a:pt x="78" y="468"/>
                    <a:pt x="78" y="468"/>
                  </a:cubicBezTo>
                  <a:cubicBezTo>
                    <a:pt x="86" y="459"/>
                    <a:pt x="86" y="459"/>
                    <a:pt x="86" y="459"/>
                  </a:cubicBezTo>
                  <a:cubicBezTo>
                    <a:pt x="86" y="451"/>
                    <a:pt x="86" y="451"/>
                    <a:pt x="86" y="451"/>
                  </a:cubicBezTo>
                  <a:cubicBezTo>
                    <a:pt x="91" y="442"/>
                    <a:pt x="91" y="442"/>
                    <a:pt x="91" y="442"/>
                  </a:cubicBezTo>
                  <a:cubicBezTo>
                    <a:pt x="82" y="436"/>
                    <a:pt x="82" y="436"/>
                    <a:pt x="82" y="436"/>
                  </a:cubicBezTo>
                  <a:cubicBezTo>
                    <a:pt x="72" y="436"/>
                    <a:pt x="72" y="436"/>
                    <a:pt x="72" y="436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54" y="444"/>
                    <a:pt x="54" y="444"/>
                    <a:pt x="54" y="444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0" y="453"/>
                    <a:pt x="40" y="453"/>
                    <a:pt x="40" y="453"/>
                  </a:cubicBezTo>
                  <a:lnTo>
                    <a:pt x="36" y="45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Freeform 113">
              <a:extLst>
                <a:ext uri="{FF2B5EF4-FFF2-40B4-BE49-F238E27FC236}">
                  <a16:creationId xmlns:a16="http://schemas.microsoft.com/office/drawing/2014/main" id="{63EE63FF-8C37-E84F-93C0-51A2EC1CD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627" y="4915003"/>
              <a:ext cx="1626101" cy="1286185"/>
            </a:xfrm>
            <a:custGeom>
              <a:avLst/>
              <a:gdLst>
                <a:gd name="T0" fmla="*/ 514 w 1062"/>
                <a:gd name="T1" fmla="*/ 810 h 840"/>
                <a:gd name="T2" fmla="*/ 392 w 1062"/>
                <a:gd name="T3" fmla="*/ 831 h 840"/>
                <a:gd name="T4" fmla="*/ 288 w 1062"/>
                <a:gd name="T5" fmla="*/ 833 h 840"/>
                <a:gd name="T6" fmla="*/ 232 w 1062"/>
                <a:gd name="T7" fmla="*/ 760 h 840"/>
                <a:gd name="T8" fmla="*/ 154 w 1062"/>
                <a:gd name="T9" fmla="*/ 716 h 840"/>
                <a:gd name="T10" fmla="*/ 52 w 1062"/>
                <a:gd name="T11" fmla="*/ 690 h 840"/>
                <a:gd name="T12" fmla="*/ 13 w 1062"/>
                <a:gd name="T13" fmla="*/ 658 h 840"/>
                <a:gd name="T14" fmla="*/ 15 w 1062"/>
                <a:gd name="T15" fmla="*/ 612 h 840"/>
                <a:gd name="T16" fmla="*/ 67 w 1062"/>
                <a:gd name="T17" fmla="*/ 551 h 840"/>
                <a:gd name="T18" fmla="*/ 102 w 1062"/>
                <a:gd name="T19" fmla="*/ 547 h 840"/>
                <a:gd name="T20" fmla="*/ 130 w 1062"/>
                <a:gd name="T21" fmla="*/ 588 h 840"/>
                <a:gd name="T22" fmla="*/ 184 w 1062"/>
                <a:gd name="T23" fmla="*/ 625 h 840"/>
                <a:gd name="T24" fmla="*/ 251 w 1062"/>
                <a:gd name="T25" fmla="*/ 658 h 840"/>
                <a:gd name="T26" fmla="*/ 284 w 1062"/>
                <a:gd name="T27" fmla="*/ 692 h 840"/>
                <a:gd name="T28" fmla="*/ 329 w 1062"/>
                <a:gd name="T29" fmla="*/ 718 h 840"/>
                <a:gd name="T30" fmla="*/ 381 w 1062"/>
                <a:gd name="T31" fmla="*/ 731 h 840"/>
                <a:gd name="T32" fmla="*/ 451 w 1062"/>
                <a:gd name="T33" fmla="*/ 638 h 840"/>
                <a:gd name="T34" fmla="*/ 572 w 1062"/>
                <a:gd name="T35" fmla="*/ 508 h 840"/>
                <a:gd name="T36" fmla="*/ 585 w 1062"/>
                <a:gd name="T37" fmla="*/ 361 h 840"/>
                <a:gd name="T38" fmla="*/ 583 w 1062"/>
                <a:gd name="T39" fmla="*/ 226 h 840"/>
                <a:gd name="T40" fmla="*/ 559 w 1062"/>
                <a:gd name="T41" fmla="*/ 189 h 840"/>
                <a:gd name="T42" fmla="*/ 616 w 1062"/>
                <a:gd name="T43" fmla="*/ 135 h 840"/>
                <a:gd name="T44" fmla="*/ 661 w 1062"/>
                <a:gd name="T45" fmla="*/ 118 h 840"/>
                <a:gd name="T46" fmla="*/ 711 w 1062"/>
                <a:gd name="T47" fmla="*/ 76 h 840"/>
                <a:gd name="T48" fmla="*/ 770 w 1062"/>
                <a:gd name="T49" fmla="*/ 81 h 840"/>
                <a:gd name="T50" fmla="*/ 832 w 1062"/>
                <a:gd name="T51" fmla="*/ 89 h 840"/>
                <a:gd name="T52" fmla="*/ 891 w 1062"/>
                <a:gd name="T53" fmla="*/ 83 h 840"/>
                <a:gd name="T54" fmla="*/ 934 w 1062"/>
                <a:gd name="T55" fmla="*/ 0 h 840"/>
                <a:gd name="T56" fmla="*/ 939 w 1062"/>
                <a:gd name="T57" fmla="*/ 42 h 840"/>
                <a:gd name="T58" fmla="*/ 960 w 1062"/>
                <a:gd name="T59" fmla="*/ 118 h 840"/>
                <a:gd name="T60" fmla="*/ 997 w 1062"/>
                <a:gd name="T61" fmla="*/ 191 h 840"/>
                <a:gd name="T62" fmla="*/ 1058 w 1062"/>
                <a:gd name="T63" fmla="*/ 222 h 840"/>
                <a:gd name="T64" fmla="*/ 1021 w 1062"/>
                <a:gd name="T65" fmla="*/ 280 h 840"/>
                <a:gd name="T66" fmla="*/ 960 w 1062"/>
                <a:gd name="T67" fmla="*/ 354 h 840"/>
                <a:gd name="T68" fmla="*/ 926 w 1062"/>
                <a:gd name="T69" fmla="*/ 428 h 840"/>
                <a:gd name="T70" fmla="*/ 956 w 1062"/>
                <a:gd name="T71" fmla="*/ 465 h 840"/>
                <a:gd name="T72" fmla="*/ 867 w 1062"/>
                <a:gd name="T73" fmla="*/ 543 h 840"/>
                <a:gd name="T74" fmla="*/ 819 w 1062"/>
                <a:gd name="T75" fmla="*/ 595 h 840"/>
                <a:gd name="T76" fmla="*/ 767 w 1062"/>
                <a:gd name="T77" fmla="*/ 653 h 840"/>
                <a:gd name="T78" fmla="*/ 691 w 1062"/>
                <a:gd name="T79" fmla="*/ 673 h 840"/>
                <a:gd name="T80" fmla="*/ 648 w 1062"/>
                <a:gd name="T81" fmla="*/ 671 h 840"/>
                <a:gd name="T82" fmla="*/ 639 w 1062"/>
                <a:gd name="T83" fmla="*/ 718 h 840"/>
                <a:gd name="T84" fmla="*/ 642 w 1062"/>
                <a:gd name="T85" fmla="*/ 764 h 840"/>
                <a:gd name="T86" fmla="*/ 613 w 1062"/>
                <a:gd name="T87" fmla="*/ 8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2" h="840">
                  <a:moveTo>
                    <a:pt x="570" y="831"/>
                  </a:moveTo>
                  <a:lnTo>
                    <a:pt x="529" y="820"/>
                  </a:lnTo>
                  <a:lnTo>
                    <a:pt x="514" y="810"/>
                  </a:lnTo>
                  <a:lnTo>
                    <a:pt x="457" y="810"/>
                  </a:lnTo>
                  <a:lnTo>
                    <a:pt x="425" y="807"/>
                  </a:lnTo>
                  <a:lnTo>
                    <a:pt x="392" y="831"/>
                  </a:lnTo>
                  <a:lnTo>
                    <a:pt x="362" y="836"/>
                  </a:lnTo>
                  <a:lnTo>
                    <a:pt x="332" y="840"/>
                  </a:lnTo>
                  <a:lnTo>
                    <a:pt x="288" y="833"/>
                  </a:lnTo>
                  <a:lnTo>
                    <a:pt x="262" y="816"/>
                  </a:lnTo>
                  <a:lnTo>
                    <a:pt x="245" y="797"/>
                  </a:lnTo>
                  <a:lnTo>
                    <a:pt x="232" y="760"/>
                  </a:lnTo>
                  <a:lnTo>
                    <a:pt x="212" y="734"/>
                  </a:lnTo>
                  <a:lnTo>
                    <a:pt x="182" y="718"/>
                  </a:lnTo>
                  <a:lnTo>
                    <a:pt x="154" y="716"/>
                  </a:lnTo>
                  <a:lnTo>
                    <a:pt x="119" y="721"/>
                  </a:lnTo>
                  <a:lnTo>
                    <a:pt x="98" y="697"/>
                  </a:lnTo>
                  <a:lnTo>
                    <a:pt x="52" y="690"/>
                  </a:lnTo>
                  <a:lnTo>
                    <a:pt x="26" y="669"/>
                  </a:lnTo>
                  <a:lnTo>
                    <a:pt x="11" y="679"/>
                  </a:lnTo>
                  <a:lnTo>
                    <a:pt x="13" y="658"/>
                  </a:lnTo>
                  <a:lnTo>
                    <a:pt x="2" y="645"/>
                  </a:lnTo>
                  <a:lnTo>
                    <a:pt x="0" y="623"/>
                  </a:lnTo>
                  <a:lnTo>
                    <a:pt x="15" y="612"/>
                  </a:lnTo>
                  <a:lnTo>
                    <a:pt x="17" y="593"/>
                  </a:lnTo>
                  <a:lnTo>
                    <a:pt x="33" y="580"/>
                  </a:lnTo>
                  <a:lnTo>
                    <a:pt x="67" y="551"/>
                  </a:lnTo>
                  <a:lnTo>
                    <a:pt x="76" y="545"/>
                  </a:lnTo>
                  <a:lnTo>
                    <a:pt x="87" y="534"/>
                  </a:lnTo>
                  <a:lnTo>
                    <a:pt x="102" y="547"/>
                  </a:lnTo>
                  <a:lnTo>
                    <a:pt x="98" y="562"/>
                  </a:lnTo>
                  <a:lnTo>
                    <a:pt x="119" y="575"/>
                  </a:lnTo>
                  <a:lnTo>
                    <a:pt x="130" y="588"/>
                  </a:lnTo>
                  <a:lnTo>
                    <a:pt x="158" y="601"/>
                  </a:lnTo>
                  <a:lnTo>
                    <a:pt x="171" y="617"/>
                  </a:lnTo>
                  <a:lnTo>
                    <a:pt x="184" y="625"/>
                  </a:lnTo>
                  <a:lnTo>
                    <a:pt x="199" y="645"/>
                  </a:lnTo>
                  <a:lnTo>
                    <a:pt x="238" y="640"/>
                  </a:lnTo>
                  <a:lnTo>
                    <a:pt x="251" y="658"/>
                  </a:lnTo>
                  <a:lnTo>
                    <a:pt x="267" y="675"/>
                  </a:lnTo>
                  <a:lnTo>
                    <a:pt x="286" y="677"/>
                  </a:lnTo>
                  <a:lnTo>
                    <a:pt x="284" y="692"/>
                  </a:lnTo>
                  <a:lnTo>
                    <a:pt x="295" y="716"/>
                  </a:lnTo>
                  <a:lnTo>
                    <a:pt x="314" y="718"/>
                  </a:lnTo>
                  <a:lnTo>
                    <a:pt x="329" y="718"/>
                  </a:lnTo>
                  <a:lnTo>
                    <a:pt x="334" y="742"/>
                  </a:lnTo>
                  <a:lnTo>
                    <a:pt x="362" y="729"/>
                  </a:lnTo>
                  <a:lnTo>
                    <a:pt x="381" y="731"/>
                  </a:lnTo>
                  <a:lnTo>
                    <a:pt x="384" y="697"/>
                  </a:lnTo>
                  <a:lnTo>
                    <a:pt x="414" y="673"/>
                  </a:lnTo>
                  <a:lnTo>
                    <a:pt x="451" y="638"/>
                  </a:lnTo>
                  <a:lnTo>
                    <a:pt x="470" y="599"/>
                  </a:lnTo>
                  <a:lnTo>
                    <a:pt x="518" y="560"/>
                  </a:lnTo>
                  <a:lnTo>
                    <a:pt x="572" y="508"/>
                  </a:lnTo>
                  <a:lnTo>
                    <a:pt x="587" y="426"/>
                  </a:lnTo>
                  <a:lnTo>
                    <a:pt x="611" y="371"/>
                  </a:lnTo>
                  <a:lnTo>
                    <a:pt x="585" y="361"/>
                  </a:lnTo>
                  <a:lnTo>
                    <a:pt x="579" y="295"/>
                  </a:lnTo>
                  <a:lnTo>
                    <a:pt x="574" y="241"/>
                  </a:lnTo>
                  <a:lnTo>
                    <a:pt x="583" y="226"/>
                  </a:lnTo>
                  <a:lnTo>
                    <a:pt x="598" y="215"/>
                  </a:lnTo>
                  <a:lnTo>
                    <a:pt x="579" y="198"/>
                  </a:lnTo>
                  <a:lnTo>
                    <a:pt x="559" y="189"/>
                  </a:lnTo>
                  <a:lnTo>
                    <a:pt x="557" y="157"/>
                  </a:lnTo>
                  <a:lnTo>
                    <a:pt x="596" y="133"/>
                  </a:lnTo>
                  <a:lnTo>
                    <a:pt x="616" y="135"/>
                  </a:lnTo>
                  <a:lnTo>
                    <a:pt x="618" y="111"/>
                  </a:lnTo>
                  <a:lnTo>
                    <a:pt x="637" y="105"/>
                  </a:lnTo>
                  <a:lnTo>
                    <a:pt x="661" y="118"/>
                  </a:lnTo>
                  <a:lnTo>
                    <a:pt x="689" y="111"/>
                  </a:lnTo>
                  <a:lnTo>
                    <a:pt x="691" y="87"/>
                  </a:lnTo>
                  <a:lnTo>
                    <a:pt x="711" y="76"/>
                  </a:lnTo>
                  <a:lnTo>
                    <a:pt x="720" y="87"/>
                  </a:lnTo>
                  <a:lnTo>
                    <a:pt x="750" y="92"/>
                  </a:lnTo>
                  <a:lnTo>
                    <a:pt x="770" y="81"/>
                  </a:lnTo>
                  <a:lnTo>
                    <a:pt x="778" y="92"/>
                  </a:lnTo>
                  <a:lnTo>
                    <a:pt x="815" y="105"/>
                  </a:lnTo>
                  <a:lnTo>
                    <a:pt x="832" y="89"/>
                  </a:lnTo>
                  <a:lnTo>
                    <a:pt x="848" y="100"/>
                  </a:lnTo>
                  <a:lnTo>
                    <a:pt x="874" y="81"/>
                  </a:lnTo>
                  <a:lnTo>
                    <a:pt x="891" y="83"/>
                  </a:lnTo>
                  <a:lnTo>
                    <a:pt x="895" y="35"/>
                  </a:lnTo>
                  <a:lnTo>
                    <a:pt x="919" y="26"/>
                  </a:lnTo>
                  <a:lnTo>
                    <a:pt x="934" y="0"/>
                  </a:lnTo>
                  <a:lnTo>
                    <a:pt x="956" y="9"/>
                  </a:lnTo>
                  <a:lnTo>
                    <a:pt x="967" y="20"/>
                  </a:lnTo>
                  <a:lnTo>
                    <a:pt x="939" y="42"/>
                  </a:lnTo>
                  <a:lnTo>
                    <a:pt x="934" y="74"/>
                  </a:lnTo>
                  <a:lnTo>
                    <a:pt x="956" y="87"/>
                  </a:lnTo>
                  <a:lnTo>
                    <a:pt x="960" y="118"/>
                  </a:lnTo>
                  <a:lnTo>
                    <a:pt x="973" y="135"/>
                  </a:lnTo>
                  <a:lnTo>
                    <a:pt x="980" y="167"/>
                  </a:lnTo>
                  <a:lnTo>
                    <a:pt x="997" y="191"/>
                  </a:lnTo>
                  <a:lnTo>
                    <a:pt x="1017" y="185"/>
                  </a:lnTo>
                  <a:lnTo>
                    <a:pt x="1040" y="202"/>
                  </a:lnTo>
                  <a:lnTo>
                    <a:pt x="1058" y="222"/>
                  </a:lnTo>
                  <a:lnTo>
                    <a:pt x="1062" y="241"/>
                  </a:lnTo>
                  <a:lnTo>
                    <a:pt x="1047" y="276"/>
                  </a:lnTo>
                  <a:lnTo>
                    <a:pt x="1021" y="280"/>
                  </a:lnTo>
                  <a:lnTo>
                    <a:pt x="995" y="302"/>
                  </a:lnTo>
                  <a:lnTo>
                    <a:pt x="975" y="326"/>
                  </a:lnTo>
                  <a:lnTo>
                    <a:pt x="960" y="354"/>
                  </a:lnTo>
                  <a:lnTo>
                    <a:pt x="939" y="371"/>
                  </a:lnTo>
                  <a:lnTo>
                    <a:pt x="921" y="397"/>
                  </a:lnTo>
                  <a:lnTo>
                    <a:pt x="926" y="428"/>
                  </a:lnTo>
                  <a:lnTo>
                    <a:pt x="945" y="436"/>
                  </a:lnTo>
                  <a:lnTo>
                    <a:pt x="943" y="449"/>
                  </a:lnTo>
                  <a:lnTo>
                    <a:pt x="956" y="465"/>
                  </a:lnTo>
                  <a:lnTo>
                    <a:pt x="945" y="495"/>
                  </a:lnTo>
                  <a:lnTo>
                    <a:pt x="895" y="534"/>
                  </a:lnTo>
                  <a:lnTo>
                    <a:pt x="867" y="543"/>
                  </a:lnTo>
                  <a:lnTo>
                    <a:pt x="850" y="556"/>
                  </a:lnTo>
                  <a:lnTo>
                    <a:pt x="828" y="562"/>
                  </a:lnTo>
                  <a:lnTo>
                    <a:pt x="819" y="595"/>
                  </a:lnTo>
                  <a:lnTo>
                    <a:pt x="802" y="610"/>
                  </a:lnTo>
                  <a:lnTo>
                    <a:pt x="783" y="614"/>
                  </a:lnTo>
                  <a:lnTo>
                    <a:pt x="767" y="653"/>
                  </a:lnTo>
                  <a:lnTo>
                    <a:pt x="750" y="651"/>
                  </a:lnTo>
                  <a:lnTo>
                    <a:pt x="726" y="645"/>
                  </a:lnTo>
                  <a:lnTo>
                    <a:pt x="691" y="673"/>
                  </a:lnTo>
                  <a:lnTo>
                    <a:pt x="674" y="679"/>
                  </a:lnTo>
                  <a:lnTo>
                    <a:pt x="663" y="673"/>
                  </a:lnTo>
                  <a:lnTo>
                    <a:pt x="648" y="671"/>
                  </a:lnTo>
                  <a:lnTo>
                    <a:pt x="635" y="684"/>
                  </a:lnTo>
                  <a:lnTo>
                    <a:pt x="633" y="705"/>
                  </a:lnTo>
                  <a:lnTo>
                    <a:pt x="639" y="718"/>
                  </a:lnTo>
                  <a:lnTo>
                    <a:pt x="624" y="723"/>
                  </a:lnTo>
                  <a:lnTo>
                    <a:pt x="620" y="764"/>
                  </a:lnTo>
                  <a:lnTo>
                    <a:pt x="642" y="764"/>
                  </a:lnTo>
                  <a:lnTo>
                    <a:pt x="655" y="779"/>
                  </a:lnTo>
                  <a:lnTo>
                    <a:pt x="611" y="814"/>
                  </a:lnTo>
                  <a:lnTo>
                    <a:pt x="613" y="836"/>
                  </a:lnTo>
                  <a:lnTo>
                    <a:pt x="570" y="83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114">
              <a:extLst>
                <a:ext uri="{FF2B5EF4-FFF2-40B4-BE49-F238E27FC236}">
                  <a16:creationId xmlns:a16="http://schemas.microsoft.com/office/drawing/2014/main" id="{807811BE-D7B7-314A-9548-03D871AB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172" y="4696046"/>
              <a:ext cx="1205030" cy="1584762"/>
            </a:xfrm>
            <a:custGeom>
              <a:avLst/>
              <a:gdLst>
                <a:gd name="T0" fmla="*/ 761 w 787"/>
                <a:gd name="T1" fmla="*/ 595 h 1035"/>
                <a:gd name="T2" fmla="*/ 729 w 787"/>
                <a:gd name="T3" fmla="*/ 521 h 1035"/>
                <a:gd name="T4" fmla="*/ 709 w 787"/>
                <a:gd name="T5" fmla="*/ 495 h 1035"/>
                <a:gd name="T6" fmla="*/ 787 w 787"/>
                <a:gd name="T7" fmla="*/ 423 h 1035"/>
                <a:gd name="T8" fmla="*/ 746 w 787"/>
                <a:gd name="T9" fmla="*/ 373 h 1035"/>
                <a:gd name="T10" fmla="*/ 755 w 787"/>
                <a:gd name="T11" fmla="*/ 321 h 1035"/>
                <a:gd name="T12" fmla="*/ 731 w 787"/>
                <a:gd name="T13" fmla="*/ 293 h 1035"/>
                <a:gd name="T14" fmla="*/ 718 w 787"/>
                <a:gd name="T15" fmla="*/ 245 h 1035"/>
                <a:gd name="T16" fmla="*/ 679 w 787"/>
                <a:gd name="T17" fmla="*/ 228 h 1035"/>
                <a:gd name="T18" fmla="*/ 657 w 787"/>
                <a:gd name="T19" fmla="*/ 189 h 1035"/>
                <a:gd name="T20" fmla="*/ 620 w 787"/>
                <a:gd name="T21" fmla="*/ 215 h 1035"/>
                <a:gd name="T22" fmla="*/ 605 w 787"/>
                <a:gd name="T23" fmla="*/ 174 h 1035"/>
                <a:gd name="T24" fmla="*/ 562 w 787"/>
                <a:gd name="T25" fmla="*/ 154 h 1035"/>
                <a:gd name="T26" fmla="*/ 534 w 787"/>
                <a:gd name="T27" fmla="*/ 117 h 1035"/>
                <a:gd name="T28" fmla="*/ 501 w 787"/>
                <a:gd name="T29" fmla="*/ 63 h 1035"/>
                <a:gd name="T30" fmla="*/ 464 w 787"/>
                <a:gd name="T31" fmla="*/ 9 h 1035"/>
                <a:gd name="T32" fmla="*/ 423 w 787"/>
                <a:gd name="T33" fmla="*/ 5 h 1035"/>
                <a:gd name="T34" fmla="*/ 388 w 787"/>
                <a:gd name="T35" fmla="*/ 28 h 1035"/>
                <a:gd name="T36" fmla="*/ 375 w 787"/>
                <a:gd name="T37" fmla="*/ 83 h 1035"/>
                <a:gd name="T38" fmla="*/ 425 w 787"/>
                <a:gd name="T39" fmla="*/ 130 h 1035"/>
                <a:gd name="T40" fmla="*/ 406 w 787"/>
                <a:gd name="T41" fmla="*/ 172 h 1035"/>
                <a:gd name="T42" fmla="*/ 347 w 787"/>
                <a:gd name="T43" fmla="*/ 189 h 1035"/>
                <a:gd name="T44" fmla="*/ 345 w 787"/>
                <a:gd name="T45" fmla="*/ 230 h 1035"/>
                <a:gd name="T46" fmla="*/ 369 w 787"/>
                <a:gd name="T47" fmla="*/ 310 h 1035"/>
                <a:gd name="T48" fmla="*/ 429 w 787"/>
                <a:gd name="T49" fmla="*/ 345 h 1035"/>
                <a:gd name="T50" fmla="*/ 436 w 787"/>
                <a:gd name="T51" fmla="*/ 419 h 1035"/>
                <a:gd name="T52" fmla="*/ 364 w 787"/>
                <a:gd name="T53" fmla="*/ 469 h 1035"/>
                <a:gd name="T54" fmla="*/ 310 w 787"/>
                <a:gd name="T55" fmla="*/ 540 h 1035"/>
                <a:gd name="T56" fmla="*/ 332 w 787"/>
                <a:gd name="T57" fmla="*/ 592 h 1035"/>
                <a:gd name="T58" fmla="*/ 304 w 787"/>
                <a:gd name="T59" fmla="*/ 660 h 1035"/>
                <a:gd name="T60" fmla="*/ 239 w 787"/>
                <a:gd name="T61" fmla="*/ 699 h 1035"/>
                <a:gd name="T62" fmla="*/ 191 w 787"/>
                <a:gd name="T63" fmla="*/ 753 h 1035"/>
                <a:gd name="T64" fmla="*/ 156 w 787"/>
                <a:gd name="T65" fmla="*/ 796 h 1035"/>
                <a:gd name="T66" fmla="*/ 80 w 787"/>
                <a:gd name="T67" fmla="*/ 816 h 1035"/>
                <a:gd name="T68" fmla="*/ 37 w 787"/>
                <a:gd name="T69" fmla="*/ 814 h 1035"/>
                <a:gd name="T70" fmla="*/ 28 w 787"/>
                <a:gd name="T71" fmla="*/ 861 h 1035"/>
                <a:gd name="T72" fmla="*/ 31 w 787"/>
                <a:gd name="T73" fmla="*/ 907 h 1035"/>
                <a:gd name="T74" fmla="*/ 2 w 787"/>
                <a:gd name="T75" fmla="*/ 979 h 1035"/>
                <a:gd name="T76" fmla="*/ 57 w 787"/>
                <a:gd name="T77" fmla="*/ 1031 h 1035"/>
                <a:gd name="T78" fmla="*/ 176 w 787"/>
                <a:gd name="T79" fmla="*/ 1028 h 1035"/>
                <a:gd name="T80" fmla="*/ 263 w 787"/>
                <a:gd name="T81" fmla="*/ 994 h 1035"/>
                <a:gd name="T82" fmla="*/ 354 w 787"/>
                <a:gd name="T83" fmla="*/ 944 h 1035"/>
                <a:gd name="T84" fmla="*/ 447 w 787"/>
                <a:gd name="T85" fmla="*/ 864 h 1035"/>
                <a:gd name="T86" fmla="*/ 527 w 787"/>
                <a:gd name="T87" fmla="*/ 874 h 1035"/>
                <a:gd name="T88" fmla="*/ 627 w 787"/>
                <a:gd name="T89" fmla="*/ 881 h 1035"/>
                <a:gd name="T90" fmla="*/ 711 w 787"/>
                <a:gd name="T91" fmla="*/ 814 h 1035"/>
                <a:gd name="T92" fmla="*/ 733 w 787"/>
                <a:gd name="T93" fmla="*/ 764 h 1035"/>
                <a:gd name="T94" fmla="*/ 737 w 787"/>
                <a:gd name="T95" fmla="*/ 664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7" h="1035">
                  <a:moveTo>
                    <a:pt x="737" y="664"/>
                  </a:moveTo>
                  <a:lnTo>
                    <a:pt x="750" y="614"/>
                  </a:lnTo>
                  <a:lnTo>
                    <a:pt x="761" y="595"/>
                  </a:lnTo>
                  <a:lnTo>
                    <a:pt x="757" y="556"/>
                  </a:lnTo>
                  <a:lnTo>
                    <a:pt x="742" y="538"/>
                  </a:lnTo>
                  <a:lnTo>
                    <a:pt x="729" y="521"/>
                  </a:lnTo>
                  <a:lnTo>
                    <a:pt x="709" y="534"/>
                  </a:lnTo>
                  <a:lnTo>
                    <a:pt x="698" y="517"/>
                  </a:lnTo>
                  <a:lnTo>
                    <a:pt x="709" y="495"/>
                  </a:lnTo>
                  <a:lnTo>
                    <a:pt x="726" y="456"/>
                  </a:lnTo>
                  <a:lnTo>
                    <a:pt x="748" y="441"/>
                  </a:lnTo>
                  <a:lnTo>
                    <a:pt x="787" y="423"/>
                  </a:lnTo>
                  <a:lnTo>
                    <a:pt x="772" y="391"/>
                  </a:lnTo>
                  <a:lnTo>
                    <a:pt x="768" y="376"/>
                  </a:lnTo>
                  <a:lnTo>
                    <a:pt x="746" y="373"/>
                  </a:lnTo>
                  <a:lnTo>
                    <a:pt x="744" y="347"/>
                  </a:lnTo>
                  <a:lnTo>
                    <a:pt x="735" y="330"/>
                  </a:lnTo>
                  <a:lnTo>
                    <a:pt x="755" y="321"/>
                  </a:lnTo>
                  <a:lnTo>
                    <a:pt x="755" y="313"/>
                  </a:lnTo>
                  <a:lnTo>
                    <a:pt x="746" y="313"/>
                  </a:lnTo>
                  <a:lnTo>
                    <a:pt x="731" y="293"/>
                  </a:lnTo>
                  <a:lnTo>
                    <a:pt x="718" y="289"/>
                  </a:lnTo>
                  <a:lnTo>
                    <a:pt x="724" y="261"/>
                  </a:lnTo>
                  <a:lnTo>
                    <a:pt x="718" y="245"/>
                  </a:lnTo>
                  <a:lnTo>
                    <a:pt x="713" y="222"/>
                  </a:lnTo>
                  <a:lnTo>
                    <a:pt x="694" y="211"/>
                  </a:lnTo>
                  <a:lnTo>
                    <a:pt x="679" y="228"/>
                  </a:lnTo>
                  <a:lnTo>
                    <a:pt x="666" y="222"/>
                  </a:lnTo>
                  <a:lnTo>
                    <a:pt x="666" y="200"/>
                  </a:lnTo>
                  <a:lnTo>
                    <a:pt x="657" y="189"/>
                  </a:lnTo>
                  <a:lnTo>
                    <a:pt x="644" y="185"/>
                  </a:lnTo>
                  <a:lnTo>
                    <a:pt x="629" y="198"/>
                  </a:lnTo>
                  <a:lnTo>
                    <a:pt x="620" y="215"/>
                  </a:lnTo>
                  <a:lnTo>
                    <a:pt x="596" y="206"/>
                  </a:lnTo>
                  <a:lnTo>
                    <a:pt x="590" y="189"/>
                  </a:lnTo>
                  <a:lnTo>
                    <a:pt x="605" y="174"/>
                  </a:lnTo>
                  <a:lnTo>
                    <a:pt x="599" y="159"/>
                  </a:lnTo>
                  <a:lnTo>
                    <a:pt x="583" y="163"/>
                  </a:lnTo>
                  <a:lnTo>
                    <a:pt x="562" y="154"/>
                  </a:lnTo>
                  <a:lnTo>
                    <a:pt x="551" y="139"/>
                  </a:lnTo>
                  <a:lnTo>
                    <a:pt x="551" y="124"/>
                  </a:lnTo>
                  <a:lnTo>
                    <a:pt x="534" y="117"/>
                  </a:lnTo>
                  <a:lnTo>
                    <a:pt x="536" y="98"/>
                  </a:lnTo>
                  <a:lnTo>
                    <a:pt x="518" y="89"/>
                  </a:lnTo>
                  <a:lnTo>
                    <a:pt x="501" y="63"/>
                  </a:lnTo>
                  <a:lnTo>
                    <a:pt x="477" y="50"/>
                  </a:lnTo>
                  <a:lnTo>
                    <a:pt x="475" y="22"/>
                  </a:lnTo>
                  <a:lnTo>
                    <a:pt x="464" y="9"/>
                  </a:lnTo>
                  <a:lnTo>
                    <a:pt x="447" y="18"/>
                  </a:lnTo>
                  <a:lnTo>
                    <a:pt x="434" y="18"/>
                  </a:lnTo>
                  <a:lnTo>
                    <a:pt x="423" y="5"/>
                  </a:lnTo>
                  <a:lnTo>
                    <a:pt x="403" y="0"/>
                  </a:lnTo>
                  <a:lnTo>
                    <a:pt x="382" y="20"/>
                  </a:lnTo>
                  <a:lnTo>
                    <a:pt x="388" y="28"/>
                  </a:lnTo>
                  <a:lnTo>
                    <a:pt x="377" y="48"/>
                  </a:lnTo>
                  <a:lnTo>
                    <a:pt x="388" y="61"/>
                  </a:lnTo>
                  <a:lnTo>
                    <a:pt x="375" y="83"/>
                  </a:lnTo>
                  <a:lnTo>
                    <a:pt x="406" y="122"/>
                  </a:lnTo>
                  <a:lnTo>
                    <a:pt x="425" y="115"/>
                  </a:lnTo>
                  <a:lnTo>
                    <a:pt x="425" y="130"/>
                  </a:lnTo>
                  <a:lnTo>
                    <a:pt x="432" y="139"/>
                  </a:lnTo>
                  <a:lnTo>
                    <a:pt x="425" y="163"/>
                  </a:lnTo>
                  <a:lnTo>
                    <a:pt x="406" y="172"/>
                  </a:lnTo>
                  <a:lnTo>
                    <a:pt x="393" y="191"/>
                  </a:lnTo>
                  <a:lnTo>
                    <a:pt x="367" y="180"/>
                  </a:lnTo>
                  <a:lnTo>
                    <a:pt x="347" y="189"/>
                  </a:lnTo>
                  <a:lnTo>
                    <a:pt x="328" y="185"/>
                  </a:lnTo>
                  <a:lnTo>
                    <a:pt x="323" y="217"/>
                  </a:lnTo>
                  <a:lnTo>
                    <a:pt x="345" y="230"/>
                  </a:lnTo>
                  <a:lnTo>
                    <a:pt x="349" y="261"/>
                  </a:lnTo>
                  <a:lnTo>
                    <a:pt x="362" y="278"/>
                  </a:lnTo>
                  <a:lnTo>
                    <a:pt x="369" y="310"/>
                  </a:lnTo>
                  <a:lnTo>
                    <a:pt x="386" y="334"/>
                  </a:lnTo>
                  <a:lnTo>
                    <a:pt x="406" y="328"/>
                  </a:lnTo>
                  <a:lnTo>
                    <a:pt x="429" y="345"/>
                  </a:lnTo>
                  <a:lnTo>
                    <a:pt x="447" y="365"/>
                  </a:lnTo>
                  <a:lnTo>
                    <a:pt x="451" y="384"/>
                  </a:lnTo>
                  <a:lnTo>
                    <a:pt x="436" y="419"/>
                  </a:lnTo>
                  <a:lnTo>
                    <a:pt x="410" y="423"/>
                  </a:lnTo>
                  <a:lnTo>
                    <a:pt x="384" y="445"/>
                  </a:lnTo>
                  <a:lnTo>
                    <a:pt x="364" y="469"/>
                  </a:lnTo>
                  <a:lnTo>
                    <a:pt x="349" y="497"/>
                  </a:lnTo>
                  <a:lnTo>
                    <a:pt x="328" y="514"/>
                  </a:lnTo>
                  <a:lnTo>
                    <a:pt x="310" y="540"/>
                  </a:lnTo>
                  <a:lnTo>
                    <a:pt x="315" y="571"/>
                  </a:lnTo>
                  <a:lnTo>
                    <a:pt x="334" y="579"/>
                  </a:lnTo>
                  <a:lnTo>
                    <a:pt x="332" y="592"/>
                  </a:lnTo>
                  <a:lnTo>
                    <a:pt x="345" y="608"/>
                  </a:lnTo>
                  <a:lnTo>
                    <a:pt x="334" y="638"/>
                  </a:lnTo>
                  <a:lnTo>
                    <a:pt x="304" y="660"/>
                  </a:lnTo>
                  <a:lnTo>
                    <a:pt x="284" y="677"/>
                  </a:lnTo>
                  <a:lnTo>
                    <a:pt x="256" y="686"/>
                  </a:lnTo>
                  <a:lnTo>
                    <a:pt x="239" y="699"/>
                  </a:lnTo>
                  <a:lnTo>
                    <a:pt x="217" y="705"/>
                  </a:lnTo>
                  <a:lnTo>
                    <a:pt x="208" y="738"/>
                  </a:lnTo>
                  <a:lnTo>
                    <a:pt x="191" y="753"/>
                  </a:lnTo>
                  <a:lnTo>
                    <a:pt x="172" y="757"/>
                  </a:lnTo>
                  <a:lnTo>
                    <a:pt x="163" y="779"/>
                  </a:lnTo>
                  <a:lnTo>
                    <a:pt x="156" y="796"/>
                  </a:lnTo>
                  <a:lnTo>
                    <a:pt x="139" y="794"/>
                  </a:lnTo>
                  <a:lnTo>
                    <a:pt x="115" y="788"/>
                  </a:lnTo>
                  <a:lnTo>
                    <a:pt x="80" y="816"/>
                  </a:lnTo>
                  <a:lnTo>
                    <a:pt x="63" y="822"/>
                  </a:lnTo>
                  <a:lnTo>
                    <a:pt x="52" y="816"/>
                  </a:lnTo>
                  <a:lnTo>
                    <a:pt x="37" y="814"/>
                  </a:lnTo>
                  <a:lnTo>
                    <a:pt x="24" y="827"/>
                  </a:lnTo>
                  <a:lnTo>
                    <a:pt x="22" y="848"/>
                  </a:lnTo>
                  <a:lnTo>
                    <a:pt x="28" y="861"/>
                  </a:lnTo>
                  <a:lnTo>
                    <a:pt x="13" y="866"/>
                  </a:lnTo>
                  <a:lnTo>
                    <a:pt x="9" y="907"/>
                  </a:lnTo>
                  <a:lnTo>
                    <a:pt x="31" y="907"/>
                  </a:lnTo>
                  <a:lnTo>
                    <a:pt x="44" y="922"/>
                  </a:lnTo>
                  <a:lnTo>
                    <a:pt x="0" y="957"/>
                  </a:lnTo>
                  <a:lnTo>
                    <a:pt x="2" y="979"/>
                  </a:lnTo>
                  <a:lnTo>
                    <a:pt x="18" y="998"/>
                  </a:lnTo>
                  <a:lnTo>
                    <a:pt x="26" y="1015"/>
                  </a:lnTo>
                  <a:lnTo>
                    <a:pt x="57" y="1031"/>
                  </a:lnTo>
                  <a:lnTo>
                    <a:pt x="91" y="1031"/>
                  </a:lnTo>
                  <a:lnTo>
                    <a:pt x="141" y="1035"/>
                  </a:lnTo>
                  <a:lnTo>
                    <a:pt x="176" y="1028"/>
                  </a:lnTo>
                  <a:lnTo>
                    <a:pt x="215" y="1033"/>
                  </a:lnTo>
                  <a:lnTo>
                    <a:pt x="230" y="1020"/>
                  </a:lnTo>
                  <a:lnTo>
                    <a:pt x="263" y="994"/>
                  </a:lnTo>
                  <a:lnTo>
                    <a:pt x="302" y="979"/>
                  </a:lnTo>
                  <a:lnTo>
                    <a:pt x="332" y="963"/>
                  </a:lnTo>
                  <a:lnTo>
                    <a:pt x="354" y="944"/>
                  </a:lnTo>
                  <a:lnTo>
                    <a:pt x="369" y="911"/>
                  </a:lnTo>
                  <a:lnTo>
                    <a:pt x="414" y="872"/>
                  </a:lnTo>
                  <a:lnTo>
                    <a:pt x="447" y="864"/>
                  </a:lnTo>
                  <a:lnTo>
                    <a:pt x="468" y="874"/>
                  </a:lnTo>
                  <a:lnTo>
                    <a:pt x="490" y="890"/>
                  </a:lnTo>
                  <a:lnTo>
                    <a:pt x="527" y="874"/>
                  </a:lnTo>
                  <a:lnTo>
                    <a:pt x="551" y="864"/>
                  </a:lnTo>
                  <a:lnTo>
                    <a:pt x="583" y="872"/>
                  </a:lnTo>
                  <a:lnTo>
                    <a:pt x="627" y="881"/>
                  </a:lnTo>
                  <a:lnTo>
                    <a:pt x="666" y="870"/>
                  </a:lnTo>
                  <a:lnTo>
                    <a:pt x="692" y="851"/>
                  </a:lnTo>
                  <a:lnTo>
                    <a:pt x="711" y="814"/>
                  </a:lnTo>
                  <a:lnTo>
                    <a:pt x="737" y="809"/>
                  </a:lnTo>
                  <a:lnTo>
                    <a:pt x="742" y="777"/>
                  </a:lnTo>
                  <a:lnTo>
                    <a:pt x="733" y="764"/>
                  </a:lnTo>
                  <a:lnTo>
                    <a:pt x="718" y="729"/>
                  </a:lnTo>
                  <a:lnTo>
                    <a:pt x="735" y="697"/>
                  </a:lnTo>
                  <a:lnTo>
                    <a:pt x="737" y="66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115">
              <a:extLst>
                <a:ext uri="{FF2B5EF4-FFF2-40B4-BE49-F238E27FC236}">
                  <a16:creationId xmlns:a16="http://schemas.microsoft.com/office/drawing/2014/main" id="{2ADB89B0-2291-BB40-BABE-DB082AC8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35" y="3979459"/>
              <a:ext cx="1941522" cy="2071675"/>
            </a:xfrm>
            <a:custGeom>
              <a:avLst/>
              <a:gdLst>
                <a:gd name="T0" fmla="*/ 1219 w 1268"/>
                <a:gd name="T1" fmla="*/ 379 h 1353"/>
                <a:gd name="T2" fmla="*/ 1173 w 1268"/>
                <a:gd name="T3" fmla="*/ 362 h 1353"/>
                <a:gd name="T4" fmla="*/ 1121 w 1268"/>
                <a:gd name="T5" fmla="*/ 342 h 1353"/>
                <a:gd name="T6" fmla="*/ 1050 w 1268"/>
                <a:gd name="T7" fmla="*/ 301 h 1353"/>
                <a:gd name="T8" fmla="*/ 982 w 1268"/>
                <a:gd name="T9" fmla="*/ 347 h 1353"/>
                <a:gd name="T10" fmla="*/ 946 w 1268"/>
                <a:gd name="T11" fmla="*/ 457 h 1353"/>
                <a:gd name="T12" fmla="*/ 900 w 1268"/>
                <a:gd name="T13" fmla="*/ 460 h 1353"/>
                <a:gd name="T14" fmla="*/ 824 w 1268"/>
                <a:gd name="T15" fmla="*/ 477 h 1353"/>
                <a:gd name="T16" fmla="*/ 757 w 1268"/>
                <a:gd name="T17" fmla="*/ 512 h 1353"/>
                <a:gd name="T18" fmla="*/ 746 w 1268"/>
                <a:gd name="T19" fmla="*/ 353 h 1353"/>
                <a:gd name="T20" fmla="*/ 722 w 1268"/>
                <a:gd name="T21" fmla="*/ 277 h 1353"/>
                <a:gd name="T22" fmla="*/ 707 w 1268"/>
                <a:gd name="T23" fmla="*/ 214 h 1353"/>
                <a:gd name="T24" fmla="*/ 692 w 1268"/>
                <a:gd name="T25" fmla="*/ 169 h 1353"/>
                <a:gd name="T26" fmla="*/ 679 w 1268"/>
                <a:gd name="T27" fmla="*/ 126 h 1353"/>
                <a:gd name="T28" fmla="*/ 625 w 1268"/>
                <a:gd name="T29" fmla="*/ 60 h 1353"/>
                <a:gd name="T30" fmla="*/ 627 w 1268"/>
                <a:gd name="T31" fmla="*/ 19 h 1353"/>
                <a:gd name="T32" fmla="*/ 579 w 1268"/>
                <a:gd name="T33" fmla="*/ 17 h 1353"/>
                <a:gd name="T34" fmla="*/ 531 w 1268"/>
                <a:gd name="T35" fmla="*/ 78 h 1353"/>
                <a:gd name="T36" fmla="*/ 544 w 1268"/>
                <a:gd name="T37" fmla="*/ 160 h 1353"/>
                <a:gd name="T38" fmla="*/ 551 w 1268"/>
                <a:gd name="T39" fmla="*/ 221 h 1353"/>
                <a:gd name="T40" fmla="*/ 508 w 1268"/>
                <a:gd name="T41" fmla="*/ 277 h 1353"/>
                <a:gd name="T42" fmla="*/ 471 w 1268"/>
                <a:gd name="T43" fmla="*/ 342 h 1353"/>
                <a:gd name="T44" fmla="*/ 497 w 1268"/>
                <a:gd name="T45" fmla="*/ 421 h 1353"/>
                <a:gd name="T46" fmla="*/ 527 w 1268"/>
                <a:gd name="T47" fmla="*/ 462 h 1353"/>
                <a:gd name="T48" fmla="*/ 497 w 1268"/>
                <a:gd name="T49" fmla="*/ 496 h 1353"/>
                <a:gd name="T50" fmla="*/ 516 w 1268"/>
                <a:gd name="T51" fmla="*/ 546 h 1353"/>
                <a:gd name="T52" fmla="*/ 477 w 1268"/>
                <a:gd name="T53" fmla="*/ 590 h 1353"/>
                <a:gd name="T54" fmla="*/ 419 w 1268"/>
                <a:gd name="T55" fmla="*/ 546 h 1353"/>
                <a:gd name="T56" fmla="*/ 371 w 1268"/>
                <a:gd name="T57" fmla="*/ 562 h 1353"/>
                <a:gd name="T58" fmla="*/ 313 w 1268"/>
                <a:gd name="T59" fmla="*/ 655 h 1353"/>
                <a:gd name="T60" fmla="*/ 291 w 1268"/>
                <a:gd name="T61" fmla="*/ 729 h 1353"/>
                <a:gd name="T62" fmla="*/ 224 w 1268"/>
                <a:gd name="T63" fmla="*/ 668 h 1353"/>
                <a:gd name="T64" fmla="*/ 133 w 1268"/>
                <a:gd name="T65" fmla="*/ 698 h 1353"/>
                <a:gd name="T66" fmla="*/ 124 w 1268"/>
                <a:gd name="T67" fmla="*/ 798 h 1353"/>
                <a:gd name="T68" fmla="*/ 102 w 1268"/>
                <a:gd name="T69" fmla="*/ 870 h 1353"/>
                <a:gd name="T70" fmla="*/ 78 w 1268"/>
                <a:gd name="T71" fmla="*/ 926 h 1353"/>
                <a:gd name="T72" fmla="*/ 68 w 1268"/>
                <a:gd name="T73" fmla="*/ 995 h 1353"/>
                <a:gd name="T74" fmla="*/ 22 w 1268"/>
                <a:gd name="T75" fmla="*/ 1041 h 1353"/>
                <a:gd name="T76" fmla="*/ 50 w 1268"/>
                <a:gd name="T77" fmla="*/ 1106 h 1353"/>
                <a:gd name="T78" fmla="*/ 128 w 1268"/>
                <a:gd name="T79" fmla="*/ 1141 h 1353"/>
                <a:gd name="T80" fmla="*/ 202 w 1268"/>
                <a:gd name="T81" fmla="*/ 1167 h 1353"/>
                <a:gd name="T82" fmla="*/ 287 w 1268"/>
                <a:gd name="T83" fmla="*/ 1173 h 1353"/>
                <a:gd name="T84" fmla="*/ 360 w 1268"/>
                <a:gd name="T85" fmla="*/ 1228 h 1353"/>
                <a:gd name="T86" fmla="*/ 456 w 1268"/>
                <a:gd name="T87" fmla="*/ 1286 h 1353"/>
                <a:gd name="T88" fmla="*/ 518 w 1268"/>
                <a:gd name="T89" fmla="*/ 1329 h 1353"/>
                <a:gd name="T90" fmla="*/ 573 w 1268"/>
                <a:gd name="T91" fmla="*/ 1308 h 1353"/>
                <a:gd name="T92" fmla="*/ 707 w 1268"/>
                <a:gd name="T93" fmla="*/ 1171 h 1353"/>
                <a:gd name="T94" fmla="*/ 774 w 1268"/>
                <a:gd name="T95" fmla="*/ 972 h 1353"/>
                <a:gd name="T96" fmla="*/ 768 w 1268"/>
                <a:gd name="T97" fmla="*/ 809 h 1353"/>
                <a:gd name="T98" fmla="*/ 805 w 1268"/>
                <a:gd name="T99" fmla="*/ 746 h 1353"/>
                <a:gd name="T100" fmla="*/ 878 w 1268"/>
                <a:gd name="T101" fmla="*/ 722 h 1353"/>
                <a:gd name="T102" fmla="*/ 939 w 1268"/>
                <a:gd name="T103" fmla="*/ 703 h 1353"/>
                <a:gd name="T104" fmla="*/ 1021 w 1268"/>
                <a:gd name="T105" fmla="*/ 700 h 1353"/>
                <a:gd name="T106" fmla="*/ 1084 w 1268"/>
                <a:gd name="T107" fmla="*/ 646 h 1353"/>
                <a:gd name="T108" fmla="*/ 1156 w 1268"/>
                <a:gd name="T109" fmla="*/ 631 h 1353"/>
                <a:gd name="T110" fmla="*/ 1193 w 1268"/>
                <a:gd name="T111" fmla="*/ 659 h 1353"/>
                <a:gd name="T112" fmla="*/ 1225 w 1268"/>
                <a:gd name="T113" fmla="*/ 598 h 1353"/>
                <a:gd name="T114" fmla="*/ 1188 w 1268"/>
                <a:gd name="T115" fmla="*/ 529 h 1353"/>
                <a:gd name="T116" fmla="*/ 1203 w 1268"/>
                <a:gd name="T117" fmla="*/ 468 h 1353"/>
                <a:gd name="T118" fmla="*/ 1264 w 1268"/>
                <a:gd name="T119" fmla="*/ 47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8" h="1353">
                  <a:moveTo>
                    <a:pt x="1238" y="427"/>
                  </a:moveTo>
                  <a:lnTo>
                    <a:pt x="1232" y="399"/>
                  </a:lnTo>
                  <a:lnTo>
                    <a:pt x="1219" y="397"/>
                  </a:lnTo>
                  <a:lnTo>
                    <a:pt x="1219" y="379"/>
                  </a:lnTo>
                  <a:lnTo>
                    <a:pt x="1206" y="360"/>
                  </a:lnTo>
                  <a:lnTo>
                    <a:pt x="1195" y="347"/>
                  </a:lnTo>
                  <a:lnTo>
                    <a:pt x="1175" y="345"/>
                  </a:lnTo>
                  <a:lnTo>
                    <a:pt x="1173" y="362"/>
                  </a:lnTo>
                  <a:lnTo>
                    <a:pt x="1154" y="377"/>
                  </a:lnTo>
                  <a:lnTo>
                    <a:pt x="1130" y="371"/>
                  </a:lnTo>
                  <a:lnTo>
                    <a:pt x="1132" y="353"/>
                  </a:lnTo>
                  <a:lnTo>
                    <a:pt x="1121" y="342"/>
                  </a:lnTo>
                  <a:lnTo>
                    <a:pt x="1123" y="321"/>
                  </a:lnTo>
                  <a:lnTo>
                    <a:pt x="1102" y="316"/>
                  </a:lnTo>
                  <a:lnTo>
                    <a:pt x="1076" y="301"/>
                  </a:lnTo>
                  <a:lnTo>
                    <a:pt x="1050" y="301"/>
                  </a:lnTo>
                  <a:lnTo>
                    <a:pt x="1026" y="295"/>
                  </a:lnTo>
                  <a:lnTo>
                    <a:pt x="1011" y="310"/>
                  </a:lnTo>
                  <a:lnTo>
                    <a:pt x="1000" y="332"/>
                  </a:lnTo>
                  <a:lnTo>
                    <a:pt x="982" y="347"/>
                  </a:lnTo>
                  <a:lnTo>
                    <a:pt x="987" y="371"/>
                  </a:lnTo>
                  <a:lnTo>
                    <a:pt x="974" y="397"/>
                  </a:lnTo>
                  <a:lnTo>
                    <a:pt x="950" y="416"/>
                  </a:lnTo>
                  <a:lnTo>
                    <a:pt x="946" y="457"/>
                  </a:lnTo>
                  <a:lnTo>
                    <a:pt x="911" y="475"/>
                  </a:lnTo>
                  <a:lnTo>
                    <a:pt x="909" y="501"/>
                  </a:lnTo>
                  <a:lnTo>
                    <a:pt x="898" y="481"/>
                  </a:lnTo>
                  <a:lnTo>
                    <a:pt x="900" y="460"/>
                  </a:lnTo>
                  <a:lnTo>
                    <a:pt x="887" y="442"/>
                  </a:lnTo>
                  <a:lnTo>
                    <a:pt x="870" y="447"/>
                  </a:lnTo>
                  <a:lnTo>
                    <a:pt x="865" y="466"/>
                  </a:lnTo>
                  <a:lnTo>
                    <a:pt x="824" y="477"/>
                  </a:lnTo>
                  <a:lnTo>
                    <a:pt x="805" y="475"/>
                  </a:lnTo>
                  <a:lnTo>
                    <a:pt x="796" y="496"/>
                  </a:lnTo>
                  <a:lnTo>
                    <a:pt x="783" y="512"/>
                  </a:lnTo>
                  <a:lnTo>
                    <a:pt x="757" y="512"/>
                  </a:lnTo>
                  <a:lnTo>
                    <a:pt x="731" y="481"/>
                  </a:lnTo>
                  <a:lnTo>
                    <a:pt x="735" y="421"/>
                  </a:lnTo>
                  <a:lnTo>
                    <a:pt x="742" y="386"/>
                  </a:lnTo>
                  <a:lnTo>
                    <a:pt x="746" y="353"/>
                  </a:lnTo>
                  <a:lnTo>
                    <a:pt x="753" y="323"/>
                  </a:lnTo>
                  <a:lnTo>
                    <a:pt x="757" y="295"/>
                  </a:lnTo>
                  <a:lnTo>
                    <a:pt x="737" y="284"/>
                  </a:lnTo>
                  <a:lnTo>
                    <a:pt x="722" y="277"/>
                  </a:lnTo>
                  <a:lnTo>
                    <a:pt x="722" y="262"/>
                  </a:lnTo>
                  <a:lnTo>
                    <a:pt x="716" y="245"/>
                  </a:lnTo>
                  <a:lnTo>
                    <a:pt x="705" y="230"/>
                  </a:lnTo>
                  <a:lnTo>
                    <a:pt x="707" y="214"/>
                  </a:lnTo>
                  <a:lnTo>
                    <a:pt x="716" y="206"/>
                  </a:lnTo>
                  <a:lnTo>
                    <a:pt x="722" y="184"/>
                  </a:lnTo>
                  <a:lnTo>
                    <a:pt x="709" y="171"/>
                  </a:lnTo>
                  <a:lnTo>
                    <a:pt x="692" y="169"/>
                  </a:lnTo>
                  <a:lnTo>
                    <a:pt x="675" y="158"/>
                  </a:lnTo>
                  <a:lnTo>
                    <a:pt x="677" y="141"/>
                  </a:lnTo>
                  <a:lnTo>
                    <a:pt x="685" y="134"/>
                  </a:lnTo>
                  <a:lnTo>
                    <a:pt x="679" y="126"/>
                  </a:lnTo>
                  <a:lnTo>
                    <a:pt x="675" y="99"/>
                  </a:lnTo>
                  <a:lnTo>
                    <a:pt x="662" y="71"/>
                  </a:lnTo>
                  <a:lnTo>
                    <a:pt x="646" y="56"/>
                  </a:lnTo>
                  <a:lnTo>
                    <a:pt x="625" y="60"/>
                  </a:lnTo>
                  <a:lnTo>
                    <a:pt x="605" y="58"/>
                  </a:lnTo>
                  <a:lnTo>
                    <a:pt x="610" y="37"/>
                  </a:lnTo>
                  <a:lnTo>
                    <a:pt x="625" y="34"/>
                  </a:lnTo>
                  <a:lnTo>
                    <a:pt x="627" y="19"/>
                  </a:lnTo>
                  <a:lnTo>
                    <a:pt x="612" y="0"/>
                  </a:lnTo>
                  <a:lnTo>
                    <a:pt x="603" y="13"/>
                  </a:lnTo>
                  <a:lnTo>
                    <a:pt x="592" y="21"/>
                  </a:lnTo>
                  <a:lnTo>
                    <a:pt x="579" y="17"/>
                  </a:lnTo>
                  <a:lnTo>
                    <a:pt x="562" y="30"/>
                  </a:lnTo>
                  <a:lnTo>
                    <a:pt x="544" y="34"/>
                  </a:lnTo>
                  <a:lnTo>
                    <a:pt x="534" y="56"/>
                  </a:lnTo>
                  <a:lnTo>
                    <a:pt x="531" y="78"/>
                  </a:lnTo>
                  <a:lnTo>
                    <a:pt x="538" y="102"/>
                  </a:lnTo>
                  <a:lnTo>
                    <a:pt x="527" y="119"/>
                  </a:lnTo>
                  <a:lnTo>
                    <a:pt x="527" y="136"/>
                  </a:lnTo>
                  <a:lnTo>
                    <a:pt x="544" y="160"/>
                  </a:lnTo>
                  <a:lnTo>
                    <a:pt x="555" y="173"/>
                  </a:lnTo>
                  <a:lnTo>
                    <a:pt x="549" y="191"/>
                  </a:lnTo>
                  <a:lnTo>
                    <a:pt x="538" y="204"/>
                  </a:lnTo>
                  <a:lnTo>
                    <a:pt x="551" y="221"/>
                  </a:lnTo>
                  <a:lnTo>
                    <a:pt x="536" y="234"/>
                  </a:lnTo>
                  <a:lnTo>
                    <a:pt x="525" y="240"/>
                  </a:lnTo>
                  <a:lnTo>
                    <a:pt x="521" y="271"/>
                  </a:lnTo>
                  <a:lnTo>
                    <a:pt x="508" y="277"/>
                  </a:lnTo>
                  <a:lnTo>
                    <a:pt x="501" y="299"/>
                  </a:lnTo>
                  <a:lnTo>
                    <a:pt x="479" y="303"/>
                  </a:lnTo>
                  <a:lnTo>
                    <a:pt x="482" y="334"/>
                  </a:lnTo>
                  <a:lnTo>
                    <a:pt x="471" y="342"/>
                  </a:lnTo>
                  <a:lnTo>
                    <a:pt x="466" y="366"/>
                  </a:lnTo>
                  <a:lnTo>
                    <a:pt x="469" y="392"/>
                  </a:lnTo>
                  <a:lnTo>
                    <a:pt x="479" y="399"/>
                  </a:lnTo>
                  <a:lnTo>
                    <a:pt x="497" y="421"/>
                  </a:lnTo>
                  <a:lnTo>
                    <a:pt x="505" y="412"/>
                  </a:lnTo>
                  <a:lnTo>
                    <a:pt x="525" y="423"/>
                  </a:lnTo>
                  <a:lnTo>
                    <a:pt x="523" y="442"/>
                  </a:lnTo>
                  <a:lnTo>
                    <a:pt x="527" y="462"/>
                  </a:lnTo>
                  <a:lnTo>
                    <a:pt x="514" y="457"/>
                  </a:lnTo>
                  <a:lnTo>
                    <a:pt x="503" y="473"/>
                  </a:lnTo>
                  <a:lnTo>
                    <a:pt x="495" y="486"/>
                  </a:lnTo>
                  <a:lnTo>
                    <a:pt x="497" y="496"/>
                  </a:lnTo>
                  <a:lnTo>
                    <a:pt x="516" y="499"/>
                  </a:lnTo>
                  <a:lnTo>
                    <a:pt x="523" y="520"/>
                  </a:lnTo>
                  <a:lnTo>
                    <a:pt x="527" y="538"/>
                  </a:lnTo>
                  <a:lnTo>
                    <a:pt x="516" y="546"/>
                  </a:lnTo>
                  <a:lnTo>
                    <a:pt x="503" y="564"/>
                  </a:lnTo>
                  <a:lnTo>
                    <a:pt x="501" y="579"/>
                  </a:lnTo>
                  <a:lnTo>
                    <a:pt x="495" y="592"/>
                  </a:lnTo>
                  <a:lnTo>
                    <a:pt x="477" y="590"/>
                  </a:lnTo>
                  <a:lnTo>
                    <a:pt x="464" y="572"/>
                  </a:lnTo>
                  <a:lnTo>
                    <a:pt x="443" y="570"/>
                  </a:lnTo>
                  <a:lnTo>
                    <a:pt x="438" y="557"/>
                  </a:lnTo>
                  <a:lnTo>
                    <a:pt x="419" y="546"/>
                  </a:lnTo>
                  <a:lnTo>
                    <a:pt x="417" y="533"/>
                  </a:lnTo>
                  <a:lnTo>
                    <a:pt x="401" y="529"/>
                  </a:lnTo>
                  <a:lnTo>
                    <a:pt x="380" y="540"/>
                  </a:lnTo>
                  <a:lnTo>
                    <a:pt x="371" y="562"/>
                  </a:lnTo>
                  <a:lnTo>
                    <a:pt x="380" y="588"/>
                  </a:lnTo>
                  <a:lnTo>
                    <a:pt x="362" y="609"/>
                  </a:lnTo>
                  <a:lnTo>
                    <a:pt x="334" y="633"/>
                  </a:lnTo>
                  <a:lnTo>
                    <a:pt x="313" y="655"/>
                  </a:lnTo>
                  <a:lnTo>
                    <a:pt x="304" y="681"/>
                  </a:lnTo>
                  <a:lnTo>
                    <a:pt x="293" y="700"/>
                  </a:lnTo>
                  <a:lnTo>
                    <a:pt x="308" y="720"/>
                  </a:lnTo>
                  <a:lnTo>
                    <a:pt x="291" y="729"/>
                  </a:lnTo>
                  <a:lnTo>
                    <a:pt x="269" y="711"/>
                  </a:lnTo>
                  <a:lnTo>
                    <a:pt x="261" y="683"/>
                  </a:lnTo>
                  <a:lnTo>
                    <a:pt x="243" y="661"/>
                  </a:lnTo>
                  <a:lnTo>
                    <a:pt x="224" y="668"/>
                  </a:lnTo>
                  <a:lnTo>
                    <a:pt x="213" y="694"/>
                  </a:lnTo>
                  <a:lnTo>
                    <a:pt x="182" y="700"/>
                  </a:lnTo>
                  <a:lnTo>
                    <a:pt x="159" y="694"/>
                  </a:lnTo>
                  <a:lnTo>
                    <a:pt x="133" y="698"/>
                  </a:lnTo>
                  <a:lnTo>
                    <a:pt x="128" y="733"/>
                  </a:lnTo>
                  <a:lnTo>
                    <a:pt x="113" y="746"/>
                  </a:lnTo>
                  <a:lnTo>
                    <a:pt x="111" y="778"/>
                  </a:lnTo>
                  <a:lnTo>
                    <a:pt x="124" y="798"/>
                  </a:lnTo>
                  <a:lnTo>
                    <a:pt x="133" y="826"/>
                  </a:lnTo>
                  <a:lnTo>
                    <a:pt x="133" y="841"/>
                  </a:lnTo>
                  <a:lnTo>
                    <a:pt x="113" y="848"/>
                  </a:lnTo>
                  <a:lnTo>
                    <a:pt x="102" y="870"/>
                  </a:lnTo>
                  <a:lnTo>
                    <a:pt x="85" y="867"/>
                  </a:lnTo>
                  <a:lnTo>
                    <a:pt x="78" y="889"/>
                  </a:lnTo>
                  <a:lnTo>
                    <a:pt x="68" y="906"/>
                  </a:lnTo>
                  <a:lnTo>
                    <a:pt x="78" y="926"/>
                  </a:lnTo>
                  <a:lnTo>
                    <a:pt x="76" y="946"/>
                  </a:lnTo>
                  <a:lnTo>
                    <a:pt x="68" y="952"/>
                  </a:lnTo>
                  <a:lnTo>
                    <a:pt x="63" y="980"/>
                  </a:lnTo>
                  <a:lnTo>
                    <a:pt x="68" y="995"/>
                  </a:lnTo>
                  <a:lnTo>
                    <a:pt x="57" y="1008"/>
                  </a:lnTo>
                  <a:lnTo>
                    <a:pt x="57" y="1028"/>
                  </a:lnTo>
                  <a:lnTo>
                    <a:pt x="22" y="1026"/>
                  </a:lnTo>
                  <a:lnTo>
                    <a:pt x="22" y="1041"/>
                  </a:lnTo>
                  <a:lnTo>
                    <a:pt x="7" y="1037"/>
                  </a:lnTo>
                  <a:lnTo>
                    <a:pt x="0" y="1052"/>
                  </a:lnTo>
                  <a:lnTo>
                    <a:pt x="20" y="1067"/>
                  </a:lnTo>
                  <a:lnTo>
                    <a:pt x="50" y="1106"/>
                  </a:lnTo>
                  <a:lnTo>
                    <a:pt x="65" y="1117"/>
                  </a:lnTo>
                  <a:lnTo>
                    <a:pt x="87" y="1119"/>
                  </a:lnTo>
                  <a:lnTo>
                    <a:pt x="102" y="1134"/>
                  </a:lnTo>
                  <a:lnTo>
                    <a:pt x="128" y="1141"/>
                  </a:lnTo>
                  <a:lnTo>
                    <a:pt x="150" y="1165"/>
                  </a:lnTo>
                  <a:lnTo>
                    <a:pt x="163" y="1173"/>
                  </a:lnTo>
                  <a:lnTo>
                    <a:pt x="189" y="1175"/>
                  </a:lnTo>
                  <a:lnTo>
                    <a:pt x="202" y="1167"/>
                  </a:lnTo>
                  <a:lnTo>
                    <a:pt x="222" y="1191"/>
                  </a:lnTo>
                  <a:lnTo>
                    <a:pt x="276" y="1145"/>
                  </a:lnTo>
                  <a:lnTo>
                    <a:pt x="293" y="1160"/>
                  </a:lnTo>
                  <a:lnTo>
                    <a:pt x="287" y="1173"/>
                  </a:lnTo>
                  <a:lnTo>
                    <a:pt x="308" y="1186"/>
                  </a:lnTo>
                  <a:lnTo>
                    <a:pt x="319" y="1199"/>
                  </a:lnTo>
                  <a:lnTo>
                    <a:pt x="347" y="1212"/>
                  </a:lnTo>
                  <a:lnTo>
                    <a:pt x="360" y="1228"/>
                  </a:lnTo>
                  <a:lnTo>
                    <a:pt x="373" y="1236"/>
                  </a:lnTo>
                  <a:lnTo>
                    <a:pt x="388" y="1256"/>
                  </a:lnTo>
                  <a:lnTo>
                    <a:pt x="427" y="1251"/>
                  </a:lnTo>
                  <a:lnTo>
                    <a:pt x="456" y="1286"/>
                  </a:lnTo>
                  <a:lnTo>
                    <a:pt x="475" y="1288"/>
                  </a:lnTo>
                  <a:lnTo>
                    <a:pt x="473" y="1303"/>
                  </a:lnTo>
                  <a:lnTo>
                    <a:pt x="484" y="1327"/>
                  </a:lnTo>
                  <a:lnTo>
                    <a:pt x="518" y="1329"/>
                  </a:lnTo>
                  <a:lnTo>
                    <a:pt x="523" y="1353"/>
                  </a:lnTo>
                  <a:lnTo>
                    <a:pt x="551" y="1340"/>
                  </a:lnTo>
                  <a:lnTo>
                    <a:pt x="570" y="1342"/>
                  </a:lnTo>
                  <a:lnTo>
                    <a:pt x="573" y="1308"/>
                  </a:lnTo>
                  <a:lnTo>
                    <a:pt x="603" y="1284"/>
                  </a:lnTo>
                  <a:lnTo>
                    <a:pt x="640" y="1249"/>
                  </a:lnTo>
                  <a:lnTo>
                    <a:pt x="659" y="1210"/>
                  </a:lnTo>
                  <a:lnTo>
                    <a:pt x="707" y="1171"/>
                  </a:lnTo>
                  <a:lnTo>
                    <a:pt x="761" y="1119"/>
                  </a:lnTo>
                  <a:lnTo>
                    <a:pt x="776" y="1037"/>
                  </a:lnTo>
                  <a:lnTo>
                    <a:pt x="800" y="982"/>
                  </a:lnTo>
                  <a:lnTo>
                    <a:pt x="774" y="972"/>
                  </a:lnTo>
                  <a:lnTo>
                    <a:pt x="763" y="852"/>
                  </a:lnTo>
                  <a:lnTo>
                    <a:pt x="772" y="837"/>
                  </a:lnTo>
                  <a:lnTo>
                    <a:pt x="787" y="826"/>
                  </a:lnTo>
                  <a:lnTo>
                    <a:pt x="768" y="809"/>
                  </a:lnTo>
                  <a:lnTo>
                    <a:pt x="748" y="800"/>
                  </a:lnTo>
                  <a:lnTo>
                    <a:pt x="746" y="768"/>
                  </a:lnTo>
                  <a:lnTo>
                    <a:pt x="785" y="744"/>
                  </a:lnTo>
                  <a:lnTo>
                    <a:pt x="805" y="746"/>
                  </a:lnTo>
                  <a:lnTo>
                    <a:pt x="807" y="722"/>
                  </a:lnTo>
                  <a:lnTo>
                    <a:pt x="826" y="716"/>
                  </a:lnTo>
                  <a:lnTo>
                    <a:pt x="850" y="729"/>
                  </a:lnTo>
                  <a:lnTo>
                    <a:pt x="878" y="722"/>
                  </a:lnTo>
                  <a:lnTo>
                    <a:pt x="880" y="698"/>
                  </a:lnTo>
                  <a:lnTo>
                    <a:pt x="900" y="687"/>
                  </a:lnTo>
                  <a:lnTo>
                    <a:pt x="909" y="698"/>
                  </a:lnTo>
                  <a:lnTo>
                    <a:pt x="939" y="703"/>
                  </a:lnTo>
                  <a:lnTo>
                    <a:pt x="959" y="692"/>
                  </a:lnTo>
                  <a:lnTo>
                    <a:pt x="967" y="703"/>
                  </a:lnTo>
                  <a:lnTo>
                    <a:pt x="1004" y="716"/>
                  </a:lnTo>
                  <a:lnTo>
                    <a:pt x="1021" y="700"/>
                  </a:lnTo>
                  <a:lnTo>
                    <a:pt x="1037" y="711"/>
                  </a:lnTo>
                  <a:lnTo>
                    <a:pt x="1063" y="692"/>
                  </a:lnTo>
                  <a:lnTo>
                    <a:pt x="1080" y="694"/>
                  </a:lnTo>
                  <a:lnTo>
                    <a:pt x="1084" y="646"/>
                  </a:lnTo>
                  <a:lnTo>
                    <a:pt x="1108" y="637"/>
                  </a:lnTo>
                  <a:lnTo>
                    <a:pt x="1123" y="611"/>
                  </a:lnTo>
                  <a:lnTo>
                    <a:pt x="1145" y="620"/>
                  </a:lnTo>
                  <a:lnTo>
                    <a:pt x="1156" y="631"/>
                  </a:lnTo>
                  <a:lnTo>
                    <a:pt x="1128" y="653"/>
                  </a:lnTo>
                  <a:lnTo>
                    <a:pt x="1147" y="657"/>
                  </a:lnTo>
                  <a:lnTo>
                    <a:pt x="1167" y="648"/>
                  </a:lnTo>
                  <a:lnTo>
                    <a:pt x="1193" y="659"/>
                  </a:lnTo>
                  <a:lnTo>
                    <a:pt x="1206" y="640"/>
                  </a:lnTo>
                  <a:lnTo>
                    <a:pt x="1225" y="631"/>
                  </a:lnTo>
                  <a:lnTo>
                    <a:pt x="1232" y="607"/>
                  </a:lnTo>
                  <a:lnTo>
                    <a:pt x="1225" y="598"/>
                  </a:lnTo>
                  <a:lnTo>
                    <a:pt x="1225" y="583"/>
                  </a:lnTo>
                  <a:lnTo>
                    <a:pt x="1206" y="590"/>
                  </a:lnTo>
                  <a:lnTo>
                    <a:pt x="1175" y="551"/>
                  </a:lnTo>
                  <a:lnTo>
                    <a:pt x="1188" y="529"/>
                  </a:lnTo>
                  <a:lnTo>
                    <a:pt x="1177" y="516"/>
                  </a:lnTo>
                  <a:lnTo>
                    <a:pt x="1188" y="496"/>
                  </a:lnTo>
                  <a:lnTo>
                    <a:pt x="1182" y="488"/>
                  </a:lnTo>
                  <a:lnTo>
                    <a:pt x="1203" y="468"/>
                  </a:lnTo>
                  <a:lnTo>
                    <a:pt x="1223" y="473"/>
                  </a:lnTo>
                  <a:lnTo>
                    <a:pt x="1234" y="486"/>
                  </a:lnTo>
                  <a:lnTo>
                    <a:pt x="1247" y="486"/>
                  </a:lnTo>
                  <a:lnTo>
                    <a:pt x="1264" y="477"/>
                  </a:lnTo>
                  <a:lnTo>
                    <a:pt x="1268" y="464"/>
                  </a:lnTo>
                  <a:lnTo>
                    <a:pt x="1238" y="42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Freeform 116">
              <a:extLst>
                <a:ext uri="{FF2B5EF4-FFF2-40B4-BE49-F238E27FC236}">
                  <a16:creationId xmlns:a16="http://schemas.microsoft.com/office/drawing/2014/main" id="{FB97F1FC-2640-D64C-A5D7-0540B2153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235" y="3979459"/>
              <a:ext cx="1941522" cy="2071675"/>
            </a:xfrm>
            <a:custGeom>
              <a:avLst/>
              <a:gdLst>
                <a:gd name="T0" fmla="*/ 1219 w 1268"/>
                <a:gd name="T1" fmla="*/ 379 h 1353"/>
                <a:gd name="T2" fmla="*/ 1173 w 1268"/>
                <a:gd name="T3" fmla="*/ 362 h 1353"/>
                <a:gd name="T4" fmla="*/ 1121 w 1268"/>
                <a:gd name="T5" fmla="*/ 342 h 1353"/>
                <a:gd name="T6" fmla="*/ 1050 w 1268"/>
                <a:gd name="T7" fmla="*/ 301 h 1353"/>
                <a:gd name="T8" fmla="*/ 982 w 1268"/>
                <a:gd name="T9" fmla="*/ 347 h 1353"/>
                <a:gd name="T10" fmla="*/ 946 w 1268"/>
                <a:gd name="T11" fmla="*/ 457 h 1353"/>
                <a:gd name="T12" fmla="*/ 900 w 1268"/>
                <a:gd name="T13" fmla="*/ 460 h 1353"/>
                <a:gd name="T14" fmla="*/ 824 w 1268"/>
                <a:gd name="T15" fmla="*/ 477 h 1353"/>
                <a:gd name="T16" fmla="*/ 757 w 1268"/>
                <a:gd name="T17" fmla="*/ 512 h 1353"/>
                <a:gd name="T18" fmla="*/ 746 w 1268"/>
                <a:gd name="T19" fmla="*/ 353 h 1353"/>
                <a:gd name="T20" fmla="*/ 722 w 1268"/>
                <a:gd name="T21" fmla="*/ 277 h 1353"/>
                <a:gd name="T22" fmla="*/ 707 w 1268"/>
                <a:gd name="T23" fmla="*/ 214 h 1353"/>
                <a:gd name="T24" fmla="*/ 692 w 1268"/>
                <a:gd name="T25" fmla="*/ 169 h 1353"/>
                <a:gd name="T26" fmla="*/ 679 w 1268"/>
                <a:gd name="T27" fmla="*/ 126 h 1353"/>
                <a:gd name="T28" fmla="*/ 625 w 1268"/>
                <a:gd name="T29" fmla="*/ 60 h 1353"/>
                <a:gd name="T30" fmla="*/ 627 w 1268"/>
                <a:gd name="T31" fmla="*/ 19 h 1353"/>
                <a:gd name="T32" fmla="*/ 579 w 1268"/>
                <a:gd name="T33" fmla="*/ 17 h 1353"/>
                <a:gd name="T34" fmla="*/ 531 w 1268"/>
                <a:gd name="T35" fmla="*/ 78 h 1353"/>
                <a:gd name="T36" fmla="*/ 544 w 1268"/>
                <a:gd name="T37" fmla="*/ 160 h 1353"/>
                <a:gd name="T38" fmla="*/ 551 w 1268"/>
                <a:gd name="T39" fmla="*/ 221 h 1353"/>
                <a:gd name="T40" fmla="*/ 508 w 1268"/>
                <a:gd name="T41" fmla="*/ 277 h 1353"/>
                <a:gd name="T42" fmla="*/ 471 w 1268"/>
                <a:gd name="T43" fmla="*/ 342 h 1353"/>
                <a:gd name="T44" fmla="*/ 497 w 1268"/>
                <a:gd name="T45" fmla="*/ 421 h 1353"/>
                <a:gd name="T46" fmla="*/ 527 w 1268"/>
                <a:gd name="T47" fmla="*/ 462 h 1353"/>
                <a:gd name="T48" fmla="*/ 497 w 1268"/>
                <a:gd name="T49" fmla="*/ 496 h 1353"/>
                <a:gd name="T50" fmla="*/ 516 w 1268"/>
                <a:gd name="T51" fmla="*/ 546 h 1353"/>
                <a:gd name="T52" fmla="*/ 477 w 1268"/>
                <a:gd name="T53" fmla="*/ 590 h 1353"/>
                <a:gd name="T54" fmla="*/ 419 w 1268"/>
                <a:gd name="T55" fmla="*/ 546 h 1353"/>
                <a:gd name="T56" fmla="*/ 371 w 1268"/>
                <a:gd name="T57" fmla="*/ 562 h 1353"/>
                <a:gd name="T58" fmla="*/ 313 w 1268"/>
                <a:gd name="T59" fmla="*/ 655 h 1353"/>
                <a:gd name="T60" fmla="*/ 291 w 1268"/>
                <a:gd name="T61" fmla="*/ 729 h 1353"/>
                <a:gd name="T62" fmla="*/ 224 w 1268"/>
                <a:gd name="T63" fmla="*/ 668 h 1353"/>
                <a:gd name="T64" fmla="*/ 133 w 1268"/>
                <a:gd name="T65" fmla="*/ 698 h 1353"/>
                <a:gd name="T66" fmla="*/ 124 w 1268"/>
                <a:gd name="T67" fmla="*/ 798 h 1353"/>
                <a:gd name="T68" fmla="*/ 102 w 1268"/>
                <a:gd name="T69" fmla="*/ 870 h 1353"/>
                <a:gd name="T70" fmla="*/ 78 w 1268"/>
                <a:gd name="T71" fmla="*/ 926 h 1353"/>
                <a:gd name="T72" fmla="*/ 68 w 1268"/>
                <a:gd name="T73" fmla="*/ 995 h 1353"/>
                <a:gd name="T74" fmla="*/ 22 w 1268"/>
                <a:gd name="T75" fmla="*/ 1041 h 1353"/>
                <a:gd name="T76" fmla="*/ 50 w 1268"/>
                <a:gd name="T77" fmla="*/ 1106 h 1353"/>
                <a:gd name="T78" fmla="*/ 128 w 1268"/>
                <a:gd name="T79" fmla="*/ 1141 h 1353"/>
                <a:gd name="T80" fmla="*/ 202 w 1268"/>
                <a:gd name="T81" fmla="*/ 1167 h 1353"/>
                <a:gd name="T82" fmla="*/ 287 w 1268"/>
                <a:gd name="T83" fmla="*/ 1173 h 1353"/>
                <a:gd name="T84" fmla="*/ 360 w 1268"/>
                <a:gd name="T85" fmla="*/ 1228 h 1353"/>
                <a:gd name="T86" fmla="*/ 456 w 1268"/>
                <a:gd name="T87" fmla="*/ 1286 h 1353"/>
                <a:gd name="T88" fmla="*/ 518 w 1268"/>
                <a:gd name="T89" fmla="*/ 1329 h 1353"/>
                <a:gd name="T90" fmla="*/ 573 w 1268"/>
                <a:gd name="T91" fmla="*/ 1308 h 1353"/>
                <a:gd name="T92" fmla="*/ 707 w 1268"/>
                <a:gd name="T93" fmla="*/ 1171 h 1353"/>
                <a:gd name="T94" fmla="*/ 774 w 1268"/>
                <a:gd name="T95" fmla="*/ 972 h 1353"/>
                <a:gd name="T96" fmla="*/ 768 w 1268"/>
                <a:gd name="T97" fmla="*/ 809 h 1353"/>
                <a:gd name="T98" fmla="*/ 805 w 1268"/>
                <a:gd name="T99" fmla="*/ 746 h 1353"/>
                <a:gd name="T100" fmla="*/ 878 w 1268"/>
                <a:gd name="T101" fmla="*/ 722 h 1353"/>
                <a:gd name="T102" fmla="*/ 939 w 1268"/>
                <a:gd name="T103" fmla="*/ 703 h 1353"/>
                <a:gd name="T104" fmla="*/ 1021 w 1268"/>
                <a:gd name="T105" fmla="*/ 700 h 1353"/>
                <a:gd name="T106" fmla="*/ 1084 w 1268"/>
                <a:gd name="T107" fmla="*/ 646 h 1353"/>
                <a:gd name="T108" fmla="*/ 1156 w 1268"/>
                <a:gd name="T109" fmla="*/ 631 h 1353"/>
                <a:gd name="T110" fmla="*/ 1193 w 1268"/>
                <a:gd name="T111" fmla="*/ 659 h 1353"/>
                <a:gd name="T112" fmla="*/ 1225 w 1268"/>
                <a:gd name="T113" fmla="*/ 598 h 1353"/>
                <a:gd name="T114" fmla="*/ 1188 w 1268"/>
                <a:gd name="T115" fmla="*/ 529 h 1353"/>
                <a:gd name="T116" fmla="*/ 1203 w 1268"/>
                <a:gd name="T117" fmla="*/ 468 h 1353"/>
                <a:gd name="T118" fmla="*/ 1264 w 1268"/>
                <a:gd name="T119" fmla="*/ 47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8" h="1353">
                  <a:moveTo>
                    <a:pt x="1238" y="427"/>
                  </a:moveTo>
                  <a:lnTo>
                    <a:pt x="1232" y="399"/>
                  </a:lnTo>
                  <a:lnTo>
                    <a:pt x="1219" y="397"/>
                  </a:lnTo>
                  <a:lnTo>
                    <a:pt x="1219" y="379"/>
                  </a:lnTo>
                  <a:lnTo>
                    <a:pt x="1206" y="360"/>
                  </a:lnTo>
                  <a:lnTo>
                    <a:pt x="1195" y="347"/>
                  </a:lnTo>
                  <a:lnTo>
                    <a:pt x="1175" y="345"/>
                  </a:lnTo>
                  <a:lnTo>
                    <a:pt x="1173" y="362"/>
                  </a:lnTo>
                  <a:lnTo>
                    <a:pt x="1154" y="377"/>
                  </a:lnTo>
                  <a:lnTo>
                    <a:pt x="1130" y="371"/>
                  </a:lnTo>
                  <a:lnTo>
                    <a:pt x="1132" y="353"/>
                  </a:lnTo>
                  <a:lnTo>
                    <a:pt x="1121" y="342"/>
                  </a:lnTo>
                  <a:lnTo>
                    <a:pt x="1123" y="321"/>
                  </a:lnTo>
                  <a:lnTo>
                    <a:pt x="1102" y="316"/>
                  </a:lnTo>
                  <a:lnTo>
                    <a:pt x="1076" y="301"/>
                  </a:lnTo>
                  <a:lnTo>
                    <a:pt x="1050" y="301"/>
                  </a:lnTo>
                  <a:lnTo>
                    <a:pt x="1026" y="295"/>
                  </a:lnTo>
                  <a:lnTo>
                    <a:pt x="1011" y="310"/>
                  </a:lnTo>
                  <a:lnTo>
                    <a:pt x="1000" y="332"/>
                  </a:lnTo>
                  <a:lnTo>
                    <a:pt x="982" y="347"/>
                  </a:lnTo>
                  <a:lnTo>
                    <a:pt x="987" y="371"/>
                  </a:lnTo>
                  <a:lnTo>
                    <a:pt x="974" y="397"/>
                  </a:lnTo>
                  <a:lnTo>
                    <a:pt x="950" y="416"/>
                  </a:lnTo>
                  <a:lnTo>
                    <a:pt x="946" y="457"/>
                  </a:lnTo>
                  <a:lnTo>
                    <a:pt x="911" y="475"/>
                  </a:lnTo>
                  <a:lnTo>
                    <a:pt x="909" y="501"/>
                  </a:lnTo>
                  <a:lnTo>
                    <a:pt x="898" y="481"/>
                  </a:lnTo>
                  <a:lnTo>
                    <a:pt x="900" y="460"/>
                  </a:lnTo>
                  <a:lnTo>
                    <a:pt x="887" y="442"/>
                  </a:lnTo>
                  <a:lnTo>
                    <a:pt x="870" y="447"/>
                  </a:lnTo>
                  <a:lnTo>
                    <a:pt x="865" y="466"/>
                  </a:lnTo>
                  <a:lnTo>
                    <a:pt x="824" y="477"/>
                  </a:lnTo>
                  <a:lnTo>
                    <a:pt x="805" y="475"/>
                  </a:lnTo>
                  <a:lnTo>
                    <a:pt x="796" y="496"/>
                  </a:lnTo>
                  <a:lnTo>
                    <a:pt x="783" y="512"/>
                  </a:lnTo>
                  <a:lnTo>
                    <a:pt x="757" y="512"/>
                  </a:lnTo>
                  <a:lnTo>
                    <a:pt x="731" y="481"/>
                  </a:lnTo>
                  <a:lnTo>
                    <a:pt x="735" y="421"/>
                  </a:lnTo>
                  <a:lnTo>
                    <a:pt x="742" y="386"/>
                  </a:lnTo>
                  <a:lnTo>
                    <a:pt x="746" y="353"/>
                  </a:lnTo>
                  <a:lnTo>
                    <a:pt x="753" y="323"/>
                  </a:lnTo>
                  <a:lnTo>
                    <a:pt x="757" y="295"/>
                  </a:lnTo>
                  <a:lnTo>
                    <a:pt x="737" y="284"/>
                  </a:lnTo>
                  <a:lnTo>
                    <a:pt x="722" y="277"/>
                  </a:lnTo>
                  <a:lnTo>
                    <a:pt x="722" y="262"/>
                  </a:lnTo>
                  <a:lnTo>
                    <a:pt x="716" y="245"/>
                  </a:lnTo>
                  <a:lnTo>
                    <a:pt x="705" y="230"/>
                  </a:lnTo>
                  <a:lnTo>
                    <a:pt x="707" y="214"/>
                  </a:lnTo>
                  <a:lnTo>
                    <a:pt x="716" y="206"/>
                  </a:lnTo>
                  <a:lnTo>
                    <a:pt x="722" y="184"/>
                  </a:lnTo>
                  <a:lnTo>
                    <a:pt x="709" y="171"/>
                  </a:lnTo>
                  <a:lnTo>
                    <a:pt x="692" y="169"/>
                  </a:lnTo>
                  <a:lnTo>
                    <a:pt x="675" y="158"/>
                  </a:lnTo>
                  <a:lnTo>
                    <a:pt x="677" y="141"/>
                  </a:lnTo>
                  <a:lnTo>
                    <a:pt x="685" y="134"/>
                  </a:lnTo>
                  <a:lnTo>
                    <a:pt x="679" y="126"/>
                  </a:lnTo>
                  <a:lnTo>
                    <a:pt x="675" y="99"/>
                  </a:lnTo>
                  <a:lnTo>
                    <a:pt x="662" y="71"/>
                  </a:lnTo>
                  <a:lnTo>
                    <a:pt x="646" y="56"/>
                  </a:lnTo>
                  <a:lnTo>
                    <a:pt x="625" y="60"/>
                  </a:lnTo>
                  <a:lnTo>
                    <a:pt x="605" y="58"/>
                  </a:lnTo>
                  <a:lnTo>
                    <a:pt x="610" y="37"/>
                  </a:lnTo>
                  <a:lnTo>
                    <a:pt x="625" y="34"/>
                  </a:lnTo>
                  <a:lnTo>
                    <a:pt x="627" y="19"/>
                  </a:lnTo>
                  <a:lnTo>
                    <a:pt x="612" y="0"/>
                  </a:lnTo>
                  <a:lnTo>
                    <a:pt x="603" y="13"/>
                  </a:lnTo>
                  <a:lnTo>
                    <a:pt x="592" y="21"/>
                  </a:lnTo>
                  <a:lnTo>
                    <a:pt x="579" y="17"/>
                  </a:lnTo>
                  <a:lnTo>
                    <a:pt x="562" y="30"/>
                  </a:lnTo>
                  <a:lnTo>
                    <a:pt x="544" y="34"/>
                  </a:lnTo>
                  <a:lnTo>
                    <a:pt x="534" y="56"/>
                  </a:lnTo>
                  <a:lnTo>
                    <a:pt x="531" y="78"/>
                  </a:lnTo>
                  <a:lnTo>
                    <a:pt x="538" y="102"/>
                  </a:lnTo>
                  <a:lnTo>
                    <a:pt x="527" y="119"/>
                  </a:lnTo>
                  <a:lnTo>
                    <a:pt x="527" y="136"/>
                  </a:lnTo>
                  <a:lnTo>
                    <a:pt x="544" y="160"/>
                  </a:lnTo>
                  <a:lnTo>
                    <a:pt x="555" y="173"/>
                  </a:lnTo>
                  <a:lnTo>
                    <a:pt x="549" y="191"/>
                  </a:lnTo>
                  <a:lnTo>
                    <a:pt x="538" y="204"/>
                  </a:lnTo>
                  <a:lnTo>
                    <a:pt x="551" y="221"/>
                  </a:lnTo>
                  <a:lnTo>
                    <a:pt x="536" y="234"/>
                  </a:lnTo>
                  <a:lnTo>
                    <a:pt x="525" y="240"/>
                  </a:lnTo>
                  <a:lnTo>
                    <a:pt x="521" y="271"/>
                  </a:lnTo>
                  <a:lnTo>
                    <a:pt x="508" y="277"/>
                  </a:lnTo>
                  <a:lnTo>
                    <a:pt x="501" y="299"/>
                  </a:lnTo>
                  <a:lnTo>
                    <a:pt x="479" y="303"/>
                  </a:lnTo>
                  <a:lnTo>
                    <a:pt x="482" y="334"/>
                  </a:lnTo>
                  <a:lnTo>
                    <a:pt x="471" y="342"/>
                  </a:lnTo>
                  <a:lnTo>
                    <a:pt x="466" y="366"/>
                  </a:lnTo>
                  <a:lnTo>
                    <a:pt x="469" y="392"/>
                  </a:lnTo>
                  <a:lnTo>
                    <a:pt x="479" y="399"/>
                  </a:lnTo>
                  <a:lnTo>
                    <a:pt x="497" y="421"/>
                  </a:lnTo>
                  <a:lnTo>
                    <a:pt x="505" y="412"/>
                  </a:lnTo>
                  <a:lnTo>
                    <a:pt x="525" y="423"/>
                  </a:lnTo>
                  <a:lnTo>
                    <a:pt x="523" y="442"/>
                  </a:lnTo>
                  <a:lnTo>
                    <a:pt x="527" y="462"/>
                  </a:lnTo>
                  <a:lnTo>
                    <a:pt x="514" y="457"/>
                  </a:lnTo>
                  <a:lnTo>
                    <a:pt x="503" y="473"/>
                  </a:lnTo>
                  <a:lnTo>
                    <a:pt x="495" y="486"/>
                  </a:lnTo>
                  <a:lnTo>
                    <a:pt x="497" y="496"/>
                  </a:lnTo>
                  <a:lnTo>
                    <a:pt x="516" y="499"/>
                  </a:lnTo>
                  <a:lnTo>
                    <a:pt x="523" y="520"/>
                  </a:lnTo>
                  <a:lnTo>
                    <a:pt x="527" y="538"/>
                  </a:lnTo>
                  <a:lnTo>
                    <a:pt x="516" y="546"/>
                  </a:lnTo>
                  <a:lnTo>
                    <a:pt x="503" y="564"/>
                  </a:lnTo>
                  <a:lnTo>
                    <a:pt x="501" y="579"/>
                  </a:lnTo>
                  <a:lnTo>
                    <a:pt x="495" y="592"/>
                  </a:lnTo>
                  <a:lnTo>
                    <a:pt x="477" y="590"/>
                  </a:lnTo>
                  <a:lnTo>
                    <a:pt x="464" y="572"/>
                  </a:lnTo>
                  <a:lnTo>
                    <a:pt x="443" y="570"/>
                  </a:lnTo>
                  <a:lnTo>
                    <a:pt x="438" y="557"/>
                  </a:lnTo>
                  <a:lnTo>
                    <a:pt x="419" y="546"/>
                  </a:lnTo>
                  <a:lnTo>
                    <a:pt x="417" y="533"/>
                  </a:lnTo>
                  <a:lnTo>
                    <a:pt x="401" y="529"/>
                  </a:lnTo>
                  <a:lnTo>
                    <a:pt x="380" y="540"/>
                  </a:lnTo>
                  <a:lnTo>
                    <a:pt x="371" y="562"/>
                  </a:lnTo>
                  <a:lnTo>
                    <a:pt x="380" y="588"/>
                  </a:lnTo>
                  <a:lnTo>
                    <a:pt x="362" y="609"/>
                  </a:lnTo>
                  <a:lnTo>
                    <a:pt x="334" y="633"/>
                  </a:lnTo>
                  <a:lnTo>
                    <a:pt x="313" y="655"/>
                  </a:lnTo>
                  <a:lnTo>
                    <a:pt x="304" y="681"/>
                  </a:lnTo>
                  <a:lnTo>
                    <a:pt x="293" y="700"/>
                  </a:lnTo>
                  <a:lnTo>
                    <a:pt x="308" y="720"/>
                  </a:lnTo>
                  <a:lnTo>
                    <a:pt x="291" y="729"/>
                  </a:lnTo>
                  <a:lnTo>
                    <a:pt x="269" y="711"/>
                  </a:lnTo>
                  <a:lnTo>
                    <a:pt x="261" y="683"/>
                  </a:lnTo>
                  <a:lnTo>
                    <a:pt x="243" y="661"/>
                  </a:lnTo>
                  <a:lnTo>
                    <a:pt x="224" y="668"/>
                  </a:lnTo>
                  <a:lnTo>
                    <a:pt x="213" y="694"/>
                  </a:lnTo>
                  <a:lnTo>
                    <a:pt x="182" y="700"/>
                  </a:lnTo>
                  <a:lnTo>
                    <a:pt x="159" y="694"/>
                  </a:lnTo>
                  <a:lnTo>
                    <a:pt x="133" y="698"/>
                  </a:lnTo>
                  <a:lnTo>
                    <a:pt x="128" y="733"/>
                  </a:lnTo>
                  <a:lnTo>
                    <a:pt x="113" y="746"/>
                  </a:lnTo>
                  <a:lnTo>
                    <a:pt x="111" y="778"/>
                  </a:lnTo>
                  <a:lnTo>
                    <a:pt x="124" y="798"/>
                  </a:lnTo>
                  <a:lnTo>
                    <a:pt x="133" y="826"/>
                  </a:lnTo>
                  <a:lnTo>
                    <a:pt x="133" y="841"/>
                  </a:lnTo>
                  <a:lnTo>
                    <a:pt x="113" y="848"/>
                  </a:lnTo>
                  <a:lnTo>
                    <a:pt x="102" y="870"/>
                  </a:lnTo>
                  <a:lnTo>
                    <a:pt x="85" y="867"/>
                  </a:lnTo>
                  <a:lnTo>
                    <a:pt x="78" y="889"/>
                  </a:lnTo>
                  <a:lnTo>
                    <a:pt x="68" y="906"/>
                  </a:lnTo>
                  <a:lnTo>
                    <a:pt x="78" y="926"/>
                  </a:lnTo>
                  <a:lnTo>
                    <a:pt x="76" y="946"/>
                  </a:lnTo>
                  <a:lnTo>
                    <a:pt x="68" y="952"/>
                  </a:lnTo>
                  <a:lnTo>
                    <a:pt x="63" y="980"/>
                  </a:lnTo>
                  <a:lnTo>
                    <a:pt x="68" y="995"/>
                  </a:lnTo>
                  <a:lnTo>
                    <a:pt x="57" y="1008"/>
                  </a:lnTo>
                  <a:lnTo>
                    <a:pt x="57" y="1028"/>
                  </a:lnTo>
                  <a:lnTo>
                    <a:pt x="22" y="1026"/>
                  </a:lnTo>
                  <a:lnTo>
                    <a:pt x="22" y="1041"/>
                  </a:lnTo>
                  <a:lnTo>
                    <a:pt x="7" y="1037"/>
                  </a:lnTo>
                  <a:lnTo>
                    <a:pt x="0" y="1052"/>
                  </a:lnTo>
                  <a:lnTo>
                    <a:pt x="20" y="1067"/>
                  </a:lnTo>
                  <a:lnTo>
                    <a:pt x="50" y="1106"/>
                  </a:lnTo>
                  <a:lnTo>
                    <a:pt x="65" y="1117"/>
                  </a:lnTo>
                  <a:lnTo>
                    <a:pt x="87" y="1119"/>
                  </a:lnTo>
                  <a:lnTo>
                    <a:pt x="102" y="1134"/>
                  </a:lnTo>
                  <a:lnTo>
                    <a:pt x="128" y="1141"/>
                  </a:lnTo>
                  <a:lnTo>
                    <a:pt x="150" y="1165"/>
                  </a:lnTo>
                  <a:lnTo>
                    <a:pt x="163" y="1173"/>
                  </a:lnTo>
                  <a:lnTo>
                    <a:pt x="189" y="1175"/>
                  </a:lnTo>
                  <a:lnTo>
                    <a:pt x="202" y="1167"/>
                  </a:lnTo>
                  <a:lnTo>
                    <a:pt x="222" y="1191"/>
                  </a:lnTo>
                  <a:lnTo>
                    <a:pt x="276" y="1145"/>
                  </a:lnTo>
                  <a:lnTo>
                    <a:pt x="293" y="1160"/>
                  </a:lnTo>
                  <a:lnTo>
                    <a:pt x="287" y="1173"/>
                  </a:lnTo>
                  <a:lnTo>
                    <a:pt x="308" y="1186"/>
                  </a:lnTo>
                  <a:lnTo>
                    <a:pt x="319" y="1199"/>
                  </a:lnTo>
                  <a:lnTo>
                    <a:pt x="347" y="1212"/>
                  </a:lnTo>
                  <a:lnTo>
                    <a:pt x="360" y="1228"/>
                  </a:lnTo>
                  <a:lnTo>
                    <a:pt x="373" y="1236"/>
                  </a:lnTo>
                  <a:lnTo>
                    <a:pt x="388" y="1256"/>
                  </a:lnTo>
                  <a:lnTo>
                    <a:pt x="427" y="1251"/>
                  </a:lnTo>
                  <a:lnTo>
                    <a:pt x="456" y="1286"/>
                  </a:lnTo>
                  <a:lnTo>
                    <a:pt x="475" y="1288"/>
                  </a:lnTo>
                  <a:lnTo>
                    <a:pt x="473" y="1303"/>
                  </a:lnTo>
                  <a:lnTo>
                    <a:pt x="484" y="1327"/>
                  </a:lnTo>
                  <a:lnTo>
                    <a:pt x="518" y="1329"/>
                  </a:lnTo>
                  <a:lnTo>
                    <a:pt x="523" y="1353"/>
                  </a:lnTo>
                  <a:lnTo>
                    <a:pt x="551" y="1340"/>
                  </a:lnTo>
                  <a:lnTo>
                    <a:pt x="570" y="1342"/>
                  </a:lnTo>
                  <a:lnTo>
                    <a:pt x="573" y="1308"/>
                  </a:lnTo>
                  <a:lnTo>
                    <a:pt x="603" y="1284"/>
                  </a:lnTo>
                  <a:lnTo>
                    <a:pt x="640" y="1249"/>
                  </a:lnTo>
                  <a:lnTo>
                    <a:pt x="659" y="1210"/>
                  </a:lnTo>
                  <a:lnTo>
                    <a:pt x="707" y="1171"/>
                  </a:lnTo>
                  <a:lnTo>
                    <a:pt x="761" y="1119"/>
                  </a:lnTo>
                  <a:lnTo>
                    <a:pt x="776" y="1037"/>
                  </a:lnTo>
                  <a:lnTo>
                    <a:pt x="800" y="982"/>
                  </a:lnTo>
                  <a:lnTo>
                    <a:pt x="774" y="972"/>
                  </a:lnTo>
                  <a:lnTo>
                    <a:pt x="763" y="852"/>
                  </a:lnTo>
                  <a:lnTo>
                    <a:pt x="772" y="837"/>
                  </a:lnTo>
                  <a:lnTo>
                    <a:pt x="787" y="826"/>
                  </a:lnTo>
                  <a:lnTo>
                    <a:pt x="768" y="809"/>
                  </a:lnTo>
                  <a:lnTo>
                    <a:pt x="748" y="800"/>
                  </a:lnTo>
                  <a:lnTo>
                    <a:pt x="746" y="768"/>
                  </a:lnTo>
                  <a:lnTo>
                    <a:pt x="785" y="744"/>
                  </a:lnTo>
                  <a:lnTo>
                    <a:pt x="805" y="746"/>
                  </a:lnTo>
                  <a:lnTo>
                    <a:pt x="807" y="722"/>
                  </a:lnTo>
                  <a:lnTo>
                    <a:pt x="826" y="716"/>
                  </a:lnTo>
                  <a:lnTo>
                    <a:pt x="850" y="729"/>
                  </a:lnTo>
                  <a:lnTo>
                    <a:pt x="878" y="722"/>
                  </a:lnTo>
                  <a:lnTo>
                    <a:pt x="880" y="698"/>
                  </a:lnTo>
                  <a:lnTo>
                    <a:pt x="900" y="687"/>
                  </a:lnTo>
                  <a:lnTo>
                    <a:pt x="909" y="698"/>
                  </a:lnTo>
                  <a:lnTo>
                    <a:pt x="939" y="703"/>
                  </a:lnTo>
                  <a:lnTo>
                    <a:pt x="959" y="692"/>
                  </a:lnTo>
                  <a:lnTo>
                    <a:pt x="967" y="703"/>
                  </a:lnTo>
                  <a:lnTo>
                    <a:pt x="1004" y="716"/>
                  </a:lnTo>
                  <a:lnTo>
                    <a:pt x="1021" y="700"/>
                  </a:lnTo>
                  <a:lnTo>
                    <a:pt x="1037" y="711"/>
                  </a:lnTo>
                  <a:lnTo>
                    <a:pt x="1063" y="692"/>
                  </a:lnTo>
                  <a:lnTo>
                    <a:pt x="1080" y="694"/>
                  </a:lnTo>
                  <a:lnTo>
                    <a:pt x="1084" y="646"/>
                  </a:lnTo>
                  <a:lnTo>
                    <a:pt x="1108" y="637"/>
                  </a:lnTo>
                  <a:lnTo>
                    <a:pt x="1123" y="611"/>
                  </a:lnTo>
                  <a:lnTo>
                    <a:pt x="1145" y="620"/>
                  </a:lnTo>
                  <a:lnTo>
                    <a:pt x="1156" y="631"/>
                  </a:lnTo>
                  <a:lnTo>
                    <a:pt x="1128" y="653"/>
                  </a:lnTo>
                  <a:lnTo>
                    <a:pt x="1147" y="657"/>
                  </a:lnTo>
                  <a:lnTo>
                    <a:pt x="1167" y="648"/>
                  </a:lnTo>
                  <a:lnTo>
                    <a:pt x="1193" y="659"/>
                  </a:lnTo>
                  <a:lnTo>
                    <a:pt x="1206" y="640"/>
                  </a:lnTo>
                  <a:lnTo>
                    <a:pt x="1225" y="631"/>
                  </a:lnTo>
                  <a:lnTo>
                    <a:pt x="1232" y="607"/>
                  </a:lnTo>
                  <a:lnTo>
                    <a:pt x="1225" y="598"/>
                  </a:lnTo>
                  <a:lnTo>
                    <a:pt x="1225" y="583"/>
                  </a:lnTo>
                  <a:lnTo>
                    <a:pt x="1206" y="590"/>
                  </a:lnTo>
                  <a:lnTo>
                    <a:pt x="1175" y="551"/>
                  </a:lnTo>
                  <a:lnTo>
                    <a:pt x="1188" y="529"/>
                  </a:lnTo>
                  <a:lnTo>
                    <a:pt x="1177" y="516"/>
                  </a:lnTo>
                  <a:lnTo>
                    <a:pt x="1188" y="496"/>
                  </a:lnTo>
                  <a:lnTo>
                    <a:pt x="1182" y="488"/>
                  </a:lnTo>
                  <a:lnTo>
                    <a:pt x="1203" y="468"/>
                  </a:lnTo>
                  <a:lnTo>
                    <a:pt x="1223" y="473"/>
                  </a:lnTo>
                  <a:lnTo>
                    <a:pt x="1234" y="486"/>
                  </a:lnTo>
                  <a:lnTo>
                    <a:pt x="1247" y="486"/>
                  </a:lnTo>
                  <a:lnTo>
                    <a:pt x="1264" y="477"/>
                  </a:lnTo>
                  <a:lnTo>
                    <a:pt x="1268" y="464"/>
                  </a:lnTo>
                  <a:lnTo>
                    <a:pt x="1238" y="42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118">
              <a:extLst>
                <a:ext uri="{FF2B5EF4-FFF2-40B4-BE49-F238E27FC236}">
                  <a16:creationId xmlns:a16="http://schemas.microsoft.com/office/drawing/2014/main" id="{D1767E50-515D-864F-B98F-0378F634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189" y="1773041"/>
              <a:ext cx="1831278" cy="4198470"/>
            </a:xfrm>
            <a:custGeom>
              <a:avLst/>
              <a:gdLst>
                <a:gd name="T0" fmla="*/ 485 w 552"/>
                <a:gd name="T1" fmla="*/ 496 h 1264"/>
                <a:gd name="T2" fmla="*/ 480 w 552"/>
                <a:gd name="T3" fmla="*/ 553 h 1264"/>
                <a:gd name="T4" fmla="*/ 486 w 552"/>
                <a:gd name="T5" fmla="*/ 623 h 1264"/>
                <a:gd name="T6" fmla="*/ 506 w 552"/>
                <a:gd name="T7" fmla="*/ 654 h 1264"/>
                <a:gd name="T8" fmla="*/ 533 w 552"/>
                <a:gd name="T9" fmla="*/ 674 h 1264"/>
                <a:gd name="T10" fmla="*/ 503 w 552"/>
                <a:gd name="T11" fmla="*/ 727 h 1264"/>
                <a:gd name="T12" fmla="*/ 500 w 552"/>
                <a:gd name="T13" fmla="*/ 789 h 1264"/>
                <a:gd name="T14" fmla="*/ 481 w 552"/>
                <a:gd name="T15" fmla="*/ 848 h 1264"/>
                <a:gd name="T16" fmla="*/ 488 w 552"/>
                <a:gd name="T17" fmla="*/ 888 h 1264"/>
                <a:gd name="T18" fmla="*/ 488 w 552"/>
                <a:gd name="T19" fmla="*/ 937 h 1264"/>
                <a:gd name="T20" fmla="*/ 435 w 552"/>
                <a:gd name="T21" fmla="*/ 913 h 1264"/>
                <a:gd name="T22" fmla="*/ 402 w 552"/>
                <a:gd name="T23" fmla="*/ 996 h 1264"/>
                <a:gd name="T24" fmla="*/ 333 w 552"/>
                <a:gd name="T25" fmla="*/ 984 h 1264"/>
                <a:gd name="T26" fmla="*/ 312 w 552"/>
                <a:gd name="T27" fmla="*/ 1055 h 1264"/>
                <a:gd name="T28" fmla="*/ 289 w 552"/>
                <a:gd name="T29" fmla="*/ 1116 h 1264"/>
                <a:gd name="T30" fmla="*/ 269 w 552"/>
                <a:gd name="T31" fmla="*/ 1156 h 1264"/>
                <a:gd name="T32" fmla="*/ 238 w 552"/>
                <a:gd name="T33" fmla="*/ 1190 h 1264"/>
                <a:gd name="T34" fmla="*/ 173 w 552"/>
                <a:gd name="T35" fmla="*/ 1261 h 1264"/>
                <a:gd name="T36" fmla="*/ 120 w 552"/>
                <a:gd name="T37" fmla="*/ 1222 h 1264"/>
                <a:gd name="T38" fmla="*/ 143 w 552"/>
                <a:gd name="T39" fmla="*/ 1148 h 1264"/>
                <a:gd name="T40" fmla="*/ 91 w 552"/>
                <a:gd name="T41" fmla="*/ 1102 h 1264"/>
                <a:gd name="T42" fmla="*/ 80 w 552"/>
                <a:gd name="T43" fmla="*/ 1032 h 1264"/>
                <a:gd name="T44" fmla="*/ 82 w 552"/>
                <a:gd name="T45" fmla="*/ 959 h 1264"/>
                <a:gd name="T46" fmla="*/ 68 w 552"/>
                <a:gd name="T47" fmla="*/ 875 h 1264"/>
                <a:gd name="T48" fmla="*/ 6 w 552"/>
                <a:gd name="T49" fmla="*/ 811 h 1264"/>
                <a:gd name="T50" fmla="*/ 43 w 552"/>
                <a:gd name="T51" fmla="*/ 730 h 1264"/>
                <a:gd name="T52" fmla="*/ 70 w 552"/>
                <a:gd name="T53" fmla="*/ 650 h 1264"/>
                <a:gd name="T54" fmla="*/ 52 w 552"/>
                <a:gd name="T55" fmla="*/ 591 h 1264"/>
                <a:gd name="T56" fmla="*/ 35 w 552"/>
                <a:gd name="T57" fmla="*/ 535 h 1264"/>
                <a:gd name="T58" fmla="*/ 25 w 552"/>
                <a:gd name="T59" fmla="*/ 474 h 1264"/>
                <a:gd name="T60" fmla="*/ 52 w 552"/>
                <a:gd name="T61" fmla="*/ 430 h 1264"/>
                <a:gd name="T62" fmla="*/ 22 w 552"/>
                <a:gd name="T63" fmla="*/ 399 h 1264"/>
                <a:gd name="T64" fmla="*/ 20 w 552"/>
                <a:gd name="T65" fmla="*/ 346 h 1264"/>
                <a:gd name="T66" fmla="*/ 21 w 552"/>
                <a:gd name="T67" fmla="*/ 290 h 1264"/>
                <a:gd name="T68" fmla="*/ 26 w 552"/>
                <a:gd name="T69" fmla="*/ 252 h 1264"/>
                <a:gd name="T70" fmla="*/ 54 w 552"/>
                <a:gd name="T71" fmla="*/ 270 h 1264"/>
                <a:gd name="T72" fmla="*/ 64 w 552"/>
                <a:gd name="T73" fmla="*/ 243 h 1264"/>
                <a:gd name="T74" fmla="*/ 116 w 552"/>
                <a:gd name="T75" fmla="*/ 196 h 1264"/>
                <a:gd name="T76" fmla="*/ 153 w 552"/>
                <a:gd name="T77" fmla="*/ 170 h 1264"/>
                <a:gd name="T78" fmla="*/ 180 w 552"/>
                <a:gd name="T79" fmla="*/ 138 h 1264"/>
                <a:gd name="T80" fmla="*/ 244 w 552"/>
                <a:gd name="T81" fmla="*/ 104 h 1264"/>
                <a:gd name="T82" fmla="*/ 300 w 552"/>
                <a:gd name="T83" fmla="*/ 80 h 1264"/>
                <a:gd name="T84" fmla="*/ 337 w 552"/>
                <a:gd name="T85" fmla="*/ 81 h 1264"/>
                <a:gd name="T86" fmla="*/ 355 w 552"/>
                <a:gd name="T87" fmla="*/ 42 h 1264"/>
                <a:gd name="T88" fmla="*/ 400 w 552"/>
                <a:gd name="T89" fmla="*/ 26 h 1264"/>
                <a:gd name="T90" fmla="*/ 436 w 552"/>
                <a:gd name="T91" fmla="*/ 63 h 1264"/>
                <a:gd name="T92" fmla="*/ 491 w 552"/>
                <a:gd name="T93" fmla="*/ 49 h 1264"/>
                <a:gd name="T94" fmla="*/ 508 w 552"/>
                <a:gd name="T95" fmla="*/ 90 h 1264"/>
                <a:gd name="T96" fmla="*/ 484 w 552"/>
                <a:gd name="T97" fmla="*/ 160 h 1264"/>
                <a:gd name="T98" fmla="*/ 432 w 552"/>
                <a:gd name="T99" fmla="*/ 240 h 1264"/>
                <a:gd name="T100" fmla="*/ 488 w 552"/>
                <a:gd name="T101" fmla="*/ 211 h 1264"/>
                <a:gd name="T102" fmla="*/ 501 w 552"/>
                <a:gd name="T103" fmla="*/ 194 h 1264"/>
                <a:gd name="T104" fmla="*/ 509 w 552"/>
                <a:gd name="T105" fmla="*/ 245 h 1264"/>
                <a:gd name="T106" fmla="*/ 552 w 552"/>
                <a:gd name="T107" fmla="*/ 317 h 1264"/>
                <a:gd name="T108" fmla="*/ 509 w 552"/>
                <a:gd name="T109" fmla="*/ 370 h 1264"/>
                <a:gd name="T110" fmla="*/ 464 w 552"/>
                <a:gd name="T111" fmla="*/ 41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1264">
                  <a:moveTo>
                    <a:pt x="464" y="414"/>
                  </a:moveTo>
                  <a:cubicBezTo>
                    <a:pt x="466" y="421"/>
                    <a:pt x="466" y="421"/>
                    <a:pt x="466" y="421"/>
                  </a:cubicBezTo>
                  <a:cubicBezTo>
                    <a:pt x="469" y="431"/>
                    <a:pt x="469" y="431"/>
                    <a:pt x="469" y="431"/>
                  </a:cubicBezTo>
                  <a:cubicBezTo>
                    <a:pt x="478" y="439"/>
                    <a:pt x="478" y="439"/>
                    <a:pt x="478" y="439"/>
                  </a:cubicBezTo>
                  <a:cubicBezTo>
                    <a:pt x="477" y="457"/>
                    <a:pt x="477" y="457"/>
                    <a:pt x="477" y="457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4" y="482"/>
                    <a:pt x="484" y="482"/>
                    <a:pt x="484" y="482"/>
                  </a:cubicBezTo>
                  <a:cubicBezTo>
                    <a:pt x="485" y="496"/>
                    <a:pt x="485" y="496"/>
                    <a:pt x="485" y="496"/>
                  </a:cubicBezTo>
                  <a:cubicBezTo>
                    <a:pt x="486" y="518"/>
                    <a:pt x="486" y="518"/>
                    <a:pt x="486" y="518"/>
                  </a:cubicBezTo>
                  <a:cubicBezTo>
                    <a:pt x="477" y="519"/>
                    <a:pt x="477" y="519"/>
                    <a:pt x="477" y="519"/>
                  </a:cubicBezTo>
                  <a:cubicBezTo>
                    <a:pt x="471" y="528"/>
                    <a:pt x="471" y="528"/>
                    <a:pt x="471" y="528"/>
                  </a:cubicBezTo>
                  <a:cubicBezTo>
                    <a:pt x="465" y="532"/>
                    <a:pt x="465" y="532"/>
                    <a:pt x="465" y="532"/>
                  </a:cubicBezTo>
                  <a:cubicBezTo>
                    <a:pt x="467" y="542"/>
                    <a:pt x="467" y="542"/>
                    <a:pt x="467" y="542"/>
                  </a:cubicBezTo>
                  <a:cubicBezTo>
                    <a:pt x="471" y="539"/>
                    <a:pt x="471" y="539"/>
                    <a:pt x="471" y="539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480" y="553"/>
                    <a:pt x="480" y="553"/>
                    <a:pt x="480" y="553"/>
                  </a:cubicBezTo>
                  <a:cubicBezTo>
                    <a:pt x="483" y="557"/>
                    <a:pt x="483" y="557"/>
                    <a:pt x="483" y="557"/>
                  </a:cubicBezTo>
                  <a:cubicBezTo>
                    <a:pt x="479" y="560"/>
                    <a:pt x="479" y="560"/>
                    <a:pt x="479" y="56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87" y="576"/>
                    <a:pt x="487" y="576"/>
                    <a:pt x="487" y="576"/>
                  </a:cubicBezTo>
                  <a:cubicBezTo>
                    <a:pt x="488" y="591"/>
                    <a:pt x="488" y="591"/>
                    <a:pt x="488" y="591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3" y="614"/>
                    <a:pt x="493" y="614"/>
                    <a:pt x="493" y="614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8" y="632"/>
                    <a:pt x="488" y="632"/>
                    <a:pt x="488" y="632"/>
                  </a:cubicBezTo>
                  <a:cubicBezTo>
                    <a:pt x="487" y="639"/>
                    <a:pt x="487" y="639"/>
                    <a:pt x="487" y="639"/>
                  </a:cubicBezTo>
                  <a:cubicBezTo>
                    <a:pt x="483" y="642"/>
                    <a:pt x="483" y="642"/>
                    <a:pt x="483" y="642"/>
                  </a:cubicBezTo>
                  <a:cubicBezTo>
                    <a:pt x="482" y="653"/>
                    <a:pt x="482" y="653"/>
                    <a:pt x="482" y="653"/>
                  </a:cubicBezTo>
                  <a:cubicBezTo>
                    <a:pt x="487" y="656"/>
                    <a:pt x="487" y="656"/>
                    <a:pt x="487" y="656"/>
                  </a:cubicBezTo>
                  <a:cubicBezTo>
                    <a:pt x="496" y="657"/>
                    <a:pt x="496" y="657"/>
                    <a:pt x="496" y="657"/>
                  </a:cubicBezTo>
                  <a:cubicBezTo>
                    <a:pt x="501" y="653"/>
                    <a:pt x="501" y="653"/>
                    <a:pt x="501" y="653"/>
                  </a:cubicBezTo>
                  <a:cubicBezTo>
                    <a:pt x="506" y="654"/>
                    <a:pt x="506" y="654"/>
                    <a:pt x="506" y="654"/>
                  </a:cubicBezTo>
                  <a:cubicBezTo>
                    <a:pt x="510" y="660"/>
                    <a:pt x="510" y="660"/>
                    <a:pt x="510" y="660"/>
                  </a:cubicBezTo>
                  <a:cubicBezTo>
                    <a:pt x="521" y="657"/>
                    <a:pt x="521" y="657"/>
                    <a:pt x="521" y="657"/>
                  </a:cubicBezTo>
                  <a:cubicBezTo>
                    <a:pt x="528" y="662"/>
                    <a:pt x="528" y="662"/>
                    <a:pt x="528" y="662"/>
                  </a:cubicBezTo>
                  <a:cubicBezTo>
                    <a:pt x="534" y="656"/>
                    <a:pt x="534" y="656"/>
                    <a:pt x="534" y="656"/>
                  </a:cubicBezTo>
                  <a:cubicBezTo>
                    <a:pt x="542" y="658"/>
                    <a:pt x="542" y="658"/>
                    <a:pt x="542" y="658"/>
                  </a:cubicBezTo>
                  <a:cubicBezTo>
                    <a:pt x="542" y="664"/>
                    <a:pt x="542" y="664"/>
                    <a:pt x="542" y="664"/>
                  </a:cubicBezTo>
                  <a:cubicBezTo>
                    <a:pt x="538" y="670"/>
                    <a:pt x="538" y="670"/>
                    <a:pt x="538" y="670"/>
                  </a:cubicBezTo>
                  <a:cubicBezTo>
                    <a:pt x="533" y="674"/>
                    <a:pt x="533" y="674"/>
                    <a:pt x="533" y="674"/>
                  </a:cubicBezTo>
                  <a:cubicBezTo>
                    <a:pt x="527" y="672"/>
                    <a:pt x="527" y="672"/>
                    <a:pt x="527" y="672"/>
                  </a:cubicBezTo>
                  <a:cubicBezTo>
                    <a:pt x="519" y="678"/>
                    <a:pt x="519" y="678"/>
                    <a:pt x="519" y="678"/>
                  </a:cubicBezTo>
                  <a:cubicBezTo>
                    <a:pt x="511" y="680"/>
                    <a:pt x="511" y="680"/>
                    <a:pt x="511" y="680"/>
                  </a:cubicBezTo>
                  <a:cubicBezTo>
                    <a:pt x="506" y="690"/>
                    <a:pt x="506" y="690"/>
                    <a:pt x="506" y="690"/>
                  </a:cubicBezTo>
                  <a:cubicBezTo>
                    <a:pt x="505" y="700"/>
                    <a:pt x="505" y="700"/>
                    <a:pt x="505" y="700"/>
                  </a:cubicBezTo>
                  <a:cubicBezTo>
                    <a:pt x="508" y="711"/>
                    <a:pt x="508" y="711"/>
                    <a:pt x="508" y="711"/>
                  </a:cubicBezTo>
                  <a:cubicBezTo>
                    <a:pt x="503" y="719"/>
                    <a:pt x="503" y="719"/>
                    <a:pt x="503" y="719"/>
                  </a:cubicBezTo>
                  <a:cubicBezTo>
                    <a:pt x="503" y="727"/>
                    <a:pt x="503" y="727"/>
                    <a:pt x="503" y="727"/>
                  </a:cubicBezTo>
                  <a:cubicBezTo>
                    <a:pt x="511" y="738"/>
                    <a:pt x="511" y="738"/>
                    <a:pt x="511" y="738"/>
                  </a:cubicBezTo>
                  <a:cubicBezTo>
                    <a:pt x="516" y="744"/>
                    <a:pt x="516" y="744"/>
                    <a:pt x="516" y="744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14" y="766"/>
                    <a:pt x="514" y="766"/>
                    <a:pt x="514" y="766"/>
                  </a:cubicBezTo>
                  <a:cubicBezTo>
                    <a:pt x="507" y="772"/>
                    <a:pt x="507" y="772"/>
                    <a:pt x="507" y="772"/>
                  </a:cubicBezTo>
                  <a:cubicBezTo>
                    <a:pt x="502" y="775"/>
                    <a:pt x="502" y="775"/>
                    <a:pt x="502" y="775"/>
                  </a:cubicBezTo>
                  <a:cubicBezTo>
                    <a:pt x="500" y="789"/>
                    <a:pt x="500" y="789"/>
                    <a:pt x="500" y="789"/>
                  </a:cubicBezTo>
                  <a:cubicBezTo>
                    <a:pt x="494" y="792"/>
                    <a:pt x="494" y="792"/>
                    <a:pt x="494" y="792"/>
                  </a:cubicBezTo>
                  <a:cubicBezTo>
                    <a:pt x="491" y="802"/>
                    <a:pt x="491" y="802"/>
                    <a:pt x="491" y="802"/>
                  </a:cubicBezTo>
                  <a:cubicBezTo>
                    <a:pt x="481" y="805"/>
                    <a:pt x="481" y="805"/>
                    <a:pt x="481" y="805"/>
                  </a:cubicBezTo>
                  <a:cubicBezTo>
                    <a:pt x="482" y="818"/>
                    <a:pt x="482" y="818"/>
                    <a:pt x="482" y="818"/>
                  </a:cubicBezTo>
                  <a:cubicBezTo>
                    <a:pt x="477" y="822"/>
                    <a:pt x="477" y="822"/>
                    <a:pt x="477" y="822"/>
                  </a:cubicBezTo>
                  <a:cubicBezTo>
                    <a:pt x="475" y="833"/>
                    <a:pt x="475" y="833"/>
                    <a:pt x="475" y="833"/>
                  </a:cubicBezTo>
                  <a:cubicBezTo>
                    <a:pt x="476" y="845"/>
                    <a:pt x="476" y="845"/>
                    <a:pt x="476" y="845"/>
                  </a:cubicBezTo>
                  <a:cubicBezTo>
                    <a:pt x="481" y="848"/>
                    <a:pt x="481" y="848"/>
                    <a:pt x="481" y="848"/>
                  </a:cubicBezTo>
                  <a:cubicBezTo>
                    <a:pt x="489" y="858"/>
                    <a:pt x="489" y="858"/>
                    <a:pt x="489" y="858"/>
                  </a:cubicBezTo>
                  <a:cubicBezTo>
                    <a:pt x="493" y="854"/>
                    <a:pt x="493" y="854"/>
                    <a:pt x="493" y="854"/>
                  </a:cubicBezTo>
                  <a:cubicBezTo>
                    <a:pt x="502" y="859"/>
                    <a:pt x="502" y="859"/>
                    <a:pt x="502" y="859"/>
                  </a:cubicBezTo>
                  <a:cubicBezTo>
                    <a:pt x="501" y="868"/>
                    <a:pt x="501" y="868"/>
                    <a:pt x="501" y="868"/>
                  </a:cubicBezTo>
                  <a:cubicBezTo>
                    <a:pt x="503" y="877"/>
                    <a:pt x="503" y="877"/>
                    <a:pt x="503" y="877"/>
                  </a:cubicBezTo>
                  <a:cubicBezTo>
                    <a:pt x="497" y="875"/>
                    <a:pt x="497" y="875"/>
                    <a:pt x="497" y="875"/>
                  </a:cubicBezTo>
                  <a:cubicBezTo>
                    <a:pt x="492" y="882"/>
                    <a:pt x="492" y="882"/>
                    <a:pt x="492" y="882"/>
                  </a:cubicBezTo>
                  <a:cubicBezTo>
                    <a:pt x="488" y="888"/>
                    <a:pt x="488" y="888"/>
                    <a:pt x="488" y="888"/>
                  </a:cubicBezTo>
                  <a:cubicBezTo>
                    <a:pt x="489" y="893"/>
                    <a:pt x="489" y="893"/>
                    <a:pt x="489" y="893"/>
                  </a:cubicBezTo>
                  <a:cubicBezTo>
                    <a:pt x="498" y="894"/>
                    <a:pt x="498" y="894"/>
                    <a:pt x="498" y="894"/>
                  </a:cubicBezTo>
                  <a:cubicBezTo>
                    <a:pt x="501" y="904"/>
                    <a:pt x="501" y="904"/>
                    <a:pt x="501" y="904"/>
                  </a:cubicBezTo>
                  <a:cubicBezTo>
                    <a:pt x="503" y="912"/>
                    <a:pt x="503" y="912"/>
                    <a:pt x="503" y="912"/>
                  </a:cubicBezTo>
                  <a:cubicBezTo>
                    <a:pt x="498" y="916"/>
                    <a:pt x="498" y="916"/>
                    <a:pt x="498" y="916"/>
                  </a:cubicBezTo>
                  <a:cubicBezTo>
                    <a:pt x="492" y="924"/>
                    <a:pt x="492" y="924"/>
                    <a:pt x="492" y="924"/>
                  </a:cubicBezTo>
                  <a:cubicBezTo>
                    <a:pt x="491" y="931"/>
                    <a:pt x="491" y="931"/>
                    <a:pt x="491" y="931"/>
                  </a:cubicBezTo>
                  <a:cubicBezTo>
                    <a:pt x="488" y="937"/>
                    <a:pt x="488" y="937"/>
                    <a:pt x="488" y="937"/>
                  </a:cubicBezTo>
                  <a:cubicBezTo>
                    <a:pt x="480" y="936"/>
                    <a:pt x="480" y="936"/>
                    <a:pt x="480" y="936"/>
                  </a:cubicBezTo>
                  <a:cubicBezTo>
                    <a:pt x="474" y="928"/>
                    <a:pt x="474" y="928"/>
                    <a:pt x="474" y="928"/>
                  </a:cubicBezTo>
                  <a:cubicBezTo>
                    <a:pt x="464" y="927"/>
                    <a:pt x="464" y="927"/>
                    <a:pt x="464" y="927"/>
                  </a:cubicBezTo>
                  <a:cubicBezTo>
                    <a:pt x="462" y="921"/>
                    <a:pt x="462" y="921"/>
                    <a:pt x="462" y="921"/>
                  </a:cubicBezTo>
                  <a:cubicBezTo>
                    <a:pt x="453" y="916"/>
                    <a:pt x="453" y="916"/>
                    <a:pt x="453" y="916"/>
                  </a:cubicBezTo>
                  <a:cubicBezTo>
                    <a:pt x="452" y="910"/>
                    <a:pt x="452" y="910"/>
                    <a:pt x="452" y="910"/>
                  </a:cubicBezTo>
                  <a:cubicBezTo>
                    <a:pt x="445" y="908"/>
                    <a:pt x="445" y="908"/>
                    <a:pt x="445" y="908"/>
                  </a:cubicBezTo>
                  <a:cubicBezTo>
                    <a:pt x="435" y="913"/>
                    <a:pt x="435" y="913"/>
                    <a:pt x="435" y="913"/>
                  </a:cubicBezTo>
                  <a:cubicBezTo>
                    <a:pt x="431" y="923"/>
                    <a:pt x="431" y="923"/>
                    <a:pt x="431" y="923"/>
                  </a:cubicBezTo>
                  <a:cubicBezTo>
                    <a:pt x="435" y="935"/>
                    <a:pt x="435" y="935"/>
                    <a:pt x="435" y="935"/>
                  </a:cubicBezTo>
                  <a:cubicBezTo>
                    <a:pt x="427" y="945"/>
                    <a:pt x="427" y="945"/>
                    <a:pt x="427" y="945"/>
                  </a:cubicBezTo>
                  <a:cubicBezTo>
                    <a:pt x="414" y="956"/>
                    <a:pt x="414" y="956"/>
                    <a:pt x="414" y="956"/>
                  </a:cubicBezTo>
                  <a:cubicBezTo>
                    <a:pt x="404" y="966"/>
                    <a:pt x="404" y="966"/>
                    <a:pt x="404" y="966"/>
                  </a:cubicBezTo>
                  <a:cubicBezTo>
                    <a:pt x="400" y="978"/>
                    <a:pt x="400" y="978"/>
                    <a:pt x="400" y="978"/>
                  </a:cubicBezTo>
                  <a:cubicBezTo>
                    <a:pt x="395" y="987"/>
                    <a:pt x="395" y="987"/>
                    <a:pt x="395" y="987"/>
                  </a:cubicBezTo>
                  <a:cubicBezTo>
                    <a:pt x="402" y="996"/>
                    <a:pt x="402" y="996"/>
                    <a:pt x="402" y="996"/>
                  </a:cubicBezTo>
                  <a:cubicBezTo>
                    <a:pt x="394" y="1000"/>
                    <a:pt x="394" y="1000"/>
                    <a:pt x="394" y="1000"/>
                  </a:cubicBezTo>
                  <a:cubicBezTo>
                    <a:pt x="384" y="992"/>
                    <a:pt x="384" y="992"/>
                    <a:pt x="384" y="992"/>
                  </a:cubicBezTo>
                  <a:cubicBezTo>
                    <a:pt x="380" y="979"/>
                    <a:pt x="380" y="979"/>
                    <a:pt x="380" y="979"/>
                  </a:cubicBezTo>
                  <a:cubicBezTo>
                    <a:pt x="372" y="969"/>
                    <a:pt x="372" y="969"/>
                    <a:pt x="372" y="969"/>
                  </a:cubicBezTo>
                  <a:cubicBezTo>
                    <a:pt x="363" y="972"/>
                    <a:pt x="363" y="972"/>
                    <a:pt x="363" y="972"/>
                  </a:cubicBezTo>
                  <a:cubicBezTo>
                    <a:pt x="358" y="984"/>
                    <a:pt x="358" y="984"/>
                    <a:pt x="358" y="984"/>
                  </a:cubicBezTo>
                  <a:cubicBezTo>
                    <a:pt x="344" y="987"/>
                    <a:pt x="344" y="987"/>
                    <a:pt x="344" y="987"/>
                  </a:cubicBezTo>
                  <a:cubicBezTo>
                    <a:pt x="333" y="984"/>
                    <a:pt x="333" y="984"/>
                    <a:pt x="333" y="984"/>
                  </a:cubicBezTo>
                  <a:cubicBezTo>
                    <a:pt x="321" y="986"/>
                    <a:pt x="321" y="986"/>
                    <a:pt x="321" y="986"/>
                  </a:cubicBezTo>
                  <a:cubicBezTo>
                    <a:pt x="319" y="1002"/>
                    <a:pt x="319" y="1002"/>
                    <a:pt x="319" y="1002"/>
                  </a:cubicBezTo>
                  <a:cubicBezTo>
                    <a:pt x="312" y="1008"/>
                    <a:pt x="312" y="1008"/>
                    <a:pt x="312" y="1008"/>
                  </a:cubicBezTo>
                  <a:cubicBezTo>
                    <a:pt x="311" y="1023"/>
                    <a:pt x="311" y="1023"/>
                    <a:pt x="311" y="1023"/>
                  </a:cubicBezTo>
                  <a:cubicBezTo>
                    <a:pt x="317" y="1032"/>
                    <a:pt x="317" y="1032"/>
                    <a:pt x="317" y="1032"/>
                  </a:cubicBezTo>
                  <a:cubicBezTo>
                    <a:pt x="321" y="1045"/>
                    <a:pt x="321" y="1045"/>
                    <a:pt x="321" y="1045"/>
                  </a:cubicBezTo>
                  <a:cubicBezTo>
                    <a:pt x="321" y="1052"/>
                    <a:pt x="321" y="1052"/>
                    <a:pt x="321" y="1052"/>
                  </a:cubicBezTo>
                  <a:cubicBezTo>
                    <a:pt x="312" y="1055"/>
                    <a:pt x="312" y="1055"/>
                    <a:pt x="312" y="1055"/>
                  </a:cubicBezTo>
                  <a:cubicBezTo>
                    <a:pt x="307" y="1065"/>
                    <a:pt x="307" y="1065"/>
                    <a:pt x="307" y="1065"/>
                  </a:cubicBezTo>
                  <a:cubicBezTo>
                    <a:pt x="299" y="1064"/>
                    <a:pt x="299" y="1064"/>
                    <a:pt x="299" y="1064"/>
                  </a:cubicBezTo>
                  <a:cubicBezTo>
                    <a:pt x="296" y="1074"/>
                    <a:pt x="296" y="1074"/>
                    <a:pt x="296" y="1074"/>
                  </a:cubicBezTo>
                  <a:cubicBezTo>
                    <a:pt x="291" y="1082"/>
                    <a:pt x="291" y="1082"/>
                    <a:pt x="291" y="1082"/>
                  </a:cubicBezTo>
                  <a:cubicBezTo>
                    <a:pt x="296" y="1091"/>
                    <a:pt x="296" y="1091"/>
                    <a:pt x="296" y="1091"/>
                  </a:cubicBezTo>
                  <a:cubicBezTo>
                    <a:pt x="295" y="1100"/>
                    <a:pt x="295" y="1100"/>
                    <a:pt x="295" y="1100"/>
                  </a:cubicBezTo>
                  <a:cubicBezTo>
                    <a:pt x="291" y="1103"/>
                    <a:pt x="291" y="1103"/>
                    <a:pt x="291" y="1103"/>
                  </a:cubicBezTo>
                  <a:cubicBezTo>
                    <a:pt x="289" y="1116"/>
                    <a:pt x="289" y="1116"/>
                    <a:pt x="289" y="1116"/>
                  </a:cubicBezTo>
                  <a:cubicBezTo>
                    <a:pt x="291" y="1123"/>
                    <a:pt x="291" y="1123"/>
                    <a:pt x="291" y="1123"/>
                  </a:cubicBezTo>
                  <a:cubicBezTo>
                    <a:pt x="286" y="1129"/>
                    <a:pt x="286" y="1129"/>
                    <a:pt x="286" y="1129"/>
                  </a:cubicBezTo>
                  <a:cubicBezTo>
                    <a:pt x="286" y="1138"/>
                    <a:pt x="286" y="1138"/>
                    <a:pt x="286" y="1138"/>
                  </a:cubicBezTo>
                  <a:cubicBezTo>
                    <a:pt x="270" y="1137"/>
                    <a:pt x="270" y="1137"/>
                    <a:pt x="270" y="1137"/>
                  </a:cubicBezTo>
                  <a:cubicBezTo>
                    <a:pt x="270" y="1144"/>
                    <a:pt x="270" y="1144"/>
                    <a:pt x="270" y="1144"/>
                  </a:cubicBezTo>
                  <a:cubicBezTo>
                    <a:pt x="263" y="1142"/>
                    <a:pt x="263" y="1142"/>
                    <a:pt x="263" y="1142"/>
                  </a:cubicBezTo>
                  <a:cubicBezTo>
                    <a:pt x="260" y="1149"/>
                    <a:pt x="260" y="1149"/>
                    <a:pt x="260" y="1149"/>
                  </a:cubicBezTo>
                  <a:cubicBezTo>
                    <a:pt x="269" y="1156"/>
                    <a:pt x="269" y="1156"/>
                    <a:pt x="269" y="1156"/>
                  </a:cubicBezTo>
                  <a:cubicBezTo>
                    <a:pt x="283" y="1174"/>
                    <a:pt x="283" y="1174"/>
                    <a:pt x="283" y="1174"/>
                  </a:cubicBezTo>
                  <a:cubicBezTo>
                    <a:pt x="290" y="1179"/>
                    <a:pt x="290" y="1179"/>
                    <a:pt x="290" y="1179"/>
                  </a:cubicBezTo>
                  <a:cubicBezTo>
                    <a:pt x="286" y="1185"/>
                    <a:pt x="286" y="1185"/>
                    <a:pt x="286" y="1185"/>
                  </a:cubicBezTo>
                  <a:cubicBezTo>
                    <a:pt x="281" y="1183"/>
                    <a:pt x="281" y="1183"/>
                    <a:pt x="281" y="1183"/>
                  </a:cubicBezTo>
                  <a:cubicBezTo>
                    <a:pt x="276" y="1187"/>
                    <a:pt x="276" y="1187"/>
                    <a:pt x="276" y="1187"/>
                  </a:cubicBezTo>
                  <a:cubicBezTo>
                    <a:pt x="264" y="1185"/>
                    <a:pt x="264" y="1185"/>
                    <a:pt x="264" y="1185"/>
                  </a:cubicBezTo>
                  <a:cubicBezTo>
                    <a:pt x="252" y="1194"/>
                    <a:pt x="252" y="1194"/>
                    <a:pt x="252" y="1194"/>
                  </a:cubicBezTo>
                  <a:cubicBezTo>
                    <a:pt x="238" y="1190"/>
                    <a:pt x="238" y="1190"/>
                    <a:pt x="238" y="1190"/>
                  </a:cubicBezTo>
                  <a:cubicBezTo>
                    <a:pt x="232" y="1195"/>
                    <a:pt x="232" y="1195"/>
                    <a:pt x="232" y="1195"/>
                  </a:cubicBezTo>
                  <a:cubicBezTo>
                    <a:pt x="227" y="1214"/>
                    <a:pt x="227" y="1214"/>
                    <a:pt x="227" y="1214"/>
                  </a:cubicBezTo>
                  <a:cubicBezTo>
                    <a:pt x="214" y="1216"/>
                    <a:pt x="214" y="1216"/>
                    <a:pt x="214" y="1216"/>
                  </a:cubicBezTo>
                  <a:cubicBezTo>
                    <a:pt x="213" y="1225"/>
                    <a:pt x="213" y="1225"/>
                    <a:pt x="213" y="1225"/>
                  </a:cubicBezTo>
                  <a:cubicBezTo>
                    <a:pt x="204" y="1232"/>
                    <a:pt x="204" y="1232"/>
                    <a:pt x="204" y="1232"/>
                  </a:cubicBezTo>
                  <a:cubicBezTo>
                    <a:pt x="202" y="1246"/>
                    <a:pt x="202" y="1246"/>
                    <a:pt x="202" y="1246"/>
                  </a:cubicBezTo>
                  <a:cubicBezTo>
                    <a:pt x="190" y="1248"/>
                    <a:pt x="190" y="1248"/>
                    <a:pt x="190" y="1248"/>
                  </a:cubicBezTo>
                  <a:cubicBezTo>
                    <a:pt x="173" y="1261"/>
                    <a:pt x="173" y="1261"/>
                    <a:pt x="173" y="1261"/>
                  </a:cubicBezTo>
                  <a:cubicBezTo>
                    <a:pt x="161" y="1264"/>
                    <a:pt x="161" y="1264"/>
                    <a:pt x="161" y="1264"/>
                  </a:cubicBezTo>
                  <a:cubicBezTo>
                    <a:pt x="152" y="1263"/>
                    <a:pt x="152" y="1263"/>
                    <a:pt x="152" y="1263"/>
                  </a:cubicBezTo>
                  <a:cubicBezTo>
                    <a:pt x="142" y="1256"/>
                    <a:pt x="142" y="1256"/>
                    <a:pt x="142" y="1256"/>
                  </a:cubicBezTo>
                  <a:cubicBezTo>
                    <a:pt x="130" y="1255"/>
                    <a:pt x="130" y="1255"/>
                    <a:pt x="130" y="1255"/>
                  </a:cubicBezTo>
                  <a:cubicBezTo>
                    <a:pt x="117" y="1249"/>
                    <a:pt x="117" y="1249"/>
                    <a:pt x="117" y="1249"/>
                  </a:cubicBezTo>
                  <a:cubicBezTo>
                    <a:pt x="109" y="1239"/>
                    <a:pt x="109" y="1239"/>
                    <a:pt x="109" y="1239"/>
                  </a:cubicBezTo>
                  <a:cubicBezTo>
                    <a:pt x="114" y="1234"/>
                    <a:pt x="114" y="1234"/>
                    <a:pt x="114" y="1234"/>
                  </a:cubicBezTo>
                  <a:cubicBezTo>
                    <a:pt x="120" y="1222"/>
                    <a:pt x="120" y="1222"/>
                    <a:pt x="120" y="1222"/>
                  </a:cubicBezTo>
                  <a:cubicBezTo>
                    <a:pt x="130" y="1219"/>
                    <a:pt x="130" y="1219"/>
                    <a:pt x="130" y="1219"/>
                  </a:cubicBezTo>
                  <a:cubicBezTo>
                    <a:pt x="140" y="1211"/>
                    <a:pt x="140" y="1211"/>
                    <a:pt x="140" y="1211"/>
                  </a:cubicBezTo>
                  <a:cubicBezTo>
                    <a:pt x="140" y="1199"/>
                    <a:pt x="140" y="1199"/>
                    <a:pt x="140" y="1199"/>
                  </a:cubicBezTo>
                  <a:cubicBezTo>
                    <a:pt x="150" y="1191"/>
                    <a:pt x="150" y="1191"/>
                    <a:pt x="150" y="1191"/>
                  </a:cubicBezTo>
                  <a:cubicBezTo>
                    <a:pt x="154" y="1180"/>
                    <a:pt x="154" y="1180"/>
                    <a:pt x="154" y="1180"/>
                  </a:cubicBezTo>
                  <a:cubicBezTo>
                    <a:pt x="152" y="1171"/>
                    <a:pt x="152" y="1171"/>
                    <a:pt x="152" y="1171"/>
                  </a:cubicBezTo>
                  <a:cubicBezTo>
                    <a:pt x="153" y="1161"/>
                    <a:pt x="153" y="1161"/>
                    <a:pt x="153" y="1161"/>
                  </a:cubicBezTo>
                  <a:cubicBezTo>
                    <a:pt x="143" y="1148"/>
                    <a:pt x="143" y="1148"/>
                    <a:pt x="143" y="1148"/>
                  </a:cubicBezTo>
                  <a:cubicBezTo>
                    <a:pt x="141" y="1135"/>
                    <a:pt x="141" y="1135"/>
                    <a:pt x="141" y="113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36" y="1108"/>
                    <a:pt x="136" y="1108"/>
                    <a:pt x="136" y="1108"/>
                  </a:cubicBezTo>
                  <a:cubicBezTo>
                    <a:pt x="134" y="1101"/>
                    <a:pt x="134" y="1101"/>
                    <a:pt x="134" y="1101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07" y="1100"/>
                    <a:pt x="107" y="1100"/>
                    <a:pt x="107" y="1100"/>
                  </a:cubicBezTo>
                  <a:cubicBezTo>
                    <a:pt x="102" y="1105"/>
                    <a:pt x="102" y="1105"/>
                    <a:pt x="102" y="1105"/>
                  </a:cubicBezTo>
                  <a:cubicBezTo>
                    <a:pt x="91" y="1102"/>
                    <a:pt x="91" y="1102"/>
                    <a:pt x="91" y="1102"/>
                  </a:cubicBezTo>
                  <a:cubicBezTo>
                    <a:pt x="82" y="1089"/>
                    <a:pt x="82" y="1089"/>
                    <a:pt x="82" y="1089"/>
                  </a:cubicBezTo>
                  <a:cubicBezTo>
                    <a:pt x="77" y="1078"/>
                    <a:pt x="77" y="1078"/>
                    <a:pt x="77" y="1078"/>
                  </a:cubicBezTo>
                  <a:cubicBezTo>
                    <a:pt x="88" y="1069"/>
                    <a:pt x="88" y="1069"/>
                    <a:pt x="88" y="1069"/>
                  </a:cubicBezTo>
                  <a:cubicBezTo>
                    <a:pt x="95" y="1067"/>
                    <a:pt x="95" y="1067"/>
                    <a:pt x="95" y="1067"/>
                  </a:cubicBezTo>
                  <a:cubicBezTo>
                    <a:pt x="96" y="1051"/>
                    <a:pt x="96" y="1051"/>
                    <a:pt x="96" y="1051"/>
                  </a:cubicBezTo>
                  <a:cubicBezTo>
                    <a:pt x="91" y="1040"/>
                    <a:pt x="91" y="1040"/>
                    <a:pt x="91" y="1040"/>
                  </a:cubicBezTo>
                  <a:cubicBezTo>
                    <a:pt x="84" y="1036"/>
                    <a:pt x="84" y="1036"/>
                    <a:pt x="84" y="1036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79" y="1023"/>
                    <a:pt x="79" y="1023"/>
                    <a:pt x="79" y="1023"/>
                  </a:cubicBezTo>
                  <a:cubicBezTo>
                    <a:pt x="83" y="1012"/>
                    <a:pt x="83" y="1012"/>
                    <a:pt x="83" y="1012"/>
                  </a:cubicBezTo>
                  <a:cubicBezTo>
                    <a:pt x="85" y="996"/>
                    <a:pt x="85" y="996"/>
                    <a:pt x="85" y="996"/>
                  </a:cubicBezTo>
                  <a:cubicBezTo>
                    <a:pt x="93" y="984"/>
                    <a:pt x="93" y="984"/>
                    <a:pt x="93" y="984"/>
                  </a:cubicBezTo>
                  <a:cubicBezTo>
                    <a:pt x="106" y="979"/>
                    <a:pt x="106" y="979"/>
                    <a:pt x="106" y="979"/>
                  </a:cubicBezTo>
                  <a:cubicBezTo>
                    <a:pt x="106" y="966"/>
                    <a:pt x="106" y="966"/>
                    <a:pt x="106" y="966"/>
                  </a:cubicBezTo>
                  <a:cubicBezTo>
                    <a:pt x="91" y="960"/>
                    <a:pt x="91" y="960"/>
                    <a:pt x="91" y="960"/>
                  </a:cubicBezTo>
                  <a:cubicBezTo>
                    <a:pt x="82" y="959"/>
                    <a:pt x="82" y="959"/>
                    <a:pt x="82" y="959"/>
                  </a:cubicBezTo>
                  <a:cubicBezTo>
                    <a:pt x="80" y="950"/>
                    <a:pt x="80" y="950"/>
                    <a:pt x="80" y="950"/>
                  </a:cubicBezTo>
                  <a:cubicBezTo>
                    <a:pt x="74" y="936"/>
                    <a:pt x="74" y="936"/>
                    <a:pt x="74" y="936"/>
                  </a:cubicBezTo>
                  <a:cubicBezTo>
                    <a:pt x="80" y="922"/>
                    <a:pt x="80" y="922"/>
                    <a:pt x="80" y="922"/>
                  </a:cubicBezTo>
                  <a:cubicBezTo>
                    <a:pt x="100" y="906"/>
                    <a:pt x="100" y="906"/>
                    <a:pt x="100" y="906"/>
                  </a:cubicBezTo>
                  <a:cubicBezTo>
                    <a:pt x="95" y="900"/>
                    <a:pt x="95" y="900"/>
                    <a:pt x="95" y="900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77" y="886"/>
                    <a:pt x="77" y="886"/>
                    <a:pt x="77" y="886"/>
                  </a:cubicBezTo>
                  <a:cubicBezTo>
                    <a:pt x="68" y="875"/>
                    <a:pt x="68" y="875"/>
                    <a:pt x="68" y="875"/>
                  </a:cubicBezTo>
                  <a:cubicBezTo>
                    <a:pt x="63" y="864"/>
                    <a:pt x="63" y="864"/>
                    <a:pt x="63" y="864"/>
                  </a:cubicBezTo>
                  <a:cubicBezTo>
                    <a:pt x="50" y="859"/>
                    <a:pt x="50" y="859"/>
                    <a:pt x="50" y="859"/>
                  </a:cubicBezTo>
                  <a:cubicBezTo>
                    <a:pt x="32" y="857"/>
                    <a:pt x="32" y="857"/>
                    <a:pt x="32" y="857"/>
                  </a:cubicBezTo>
                  <a:cubicBezTo>
                    <a:pt x="17" y="860"/>
                    <a:pt x="17" y="860"/>
                    <a:pt x="17" y="860"/>
                  </a:cubicBezTo>
                  <a:cubicBezTo>
                    <a:pt x="6" y="855"/>
                    <a:pt x="6" y="855"/>
                    <a:pt x="6" y="855"/>
                  </a:cubicBezTo>
                  <a:cubicBezTo>
                    <a:pt x="4" y="843"/>
                    <a:pt x="4" y="843"/>
                    <a:pt x="4" y="843"/>
                  </a:cubicBezTo>
                  <a:cubicBezTo>
                    <a:pt x="14" y="835"/>
                    <a:pt x="14" y="835"/>
                    <a:pt x="14" y="835"/>
                  </a:cubicBezTo>
                  <a:cubicBezTo>
                    <a:pt x="6" y="811"/>
                    <a:pt x="6" y="811"/>
                    <a:pt x="6" y="811"/>
                  </a:cubicBezTo>
                  <a:cubicBezTo>
                    <a:pt x="20" y="800"/>
                    <a:pt x="20" y="800"/>
                    <a:pt x="20" y="800"/>
                  </a:cubicBezTo>
                  <a:cubicBezTo>
                    <a:pt x="40" y="794"/>
                    <a:pt x="40" y="794"/>
                    <a:pt x="40" y="794"/>
                  </a:cubicBezTo>
                  <a:cubicBezTo>
                    <a:pt x="50" y="781"/>
                    <a:pt x="50" y="781"/>
                    <a:pt x="50" y="781"/>
                  </a:cubicBezTo>
                  <a:cubicBezTo>
                    <a:pt x="35" y="773"/>
                    <a:pt x="35" y="773"/>
                    <a:pt x="35" y="773"/>
                  </a:cubicBezTo>
                  <a:cubicBezTo>
                    <a:pt x="22" y="762"/>
                    <a:pt x="22" y="762"/>
                    <a:pt x="22" y="762"/>
                  </a:cubicBezTo>
                  <a:cubicBezTo>
                    <a:pt x="24" y="746"/>
                    <a:pt x="24" y="746"/>
                    <a:pt x="24" y="746"/>
                  </a:cubicBezTo>
                  <a:cubicBezTo>
                    <a:pt x="38" y="734"/>
                    <a:pt x="38" y="734"/>
                    <a:pt x="38" y="734"/>
                  </a:cubicBezTo>
                  <a:cubicBezTo>
                    <a:pt x="43" y="730"/>
                    <a:pt x="43" y="730"/>
                    <a:pt x="43" y="730"/>
                  </a:cubicBezTo>
                  <a:cubicBezTo>
                    <a:pt x="45" y="718"/>
                    <a:pt x="45" y="718"/>
                    <a:pt x="45" y="718"/>
                  </a:cubicBezTo>
                  <a:cubicBezTo>
                    <a:pt x="54" y="711"/>
                    <a:pt x="54" y="711"/>
                    <a:pt x="54" y="711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49" y="685"/>
                    <a:pt x="49" y="685"/>
                    <a:pt x="49" y="685"/>
                  </a:cubicBezTo>
                  <a:cubicBezTo>
                    <a:pt x="55" y="675"/>
                    <a:pt x="55" y="675"/>
                    <a:pt x="55" y="675"/>
                  </a:cubicBezTo>
                  <a:cubicBezTo>
                    <a:pt x="64" y="666"/>
                    <a:pt x="64" y="666"/>
                    <a:pt x="64" y="666"/>
                  </a:cubicBezTo>
                  <a:cubicBezTo>
                    <a:pt x="72" y="659"/>
                    <a:pt x="72" y="659"/>
                    <a:pt x="72" y="659"/>
                  </a:cubicBezTo>
                  <a:cubicBezTo>
                    <a:pt x="70" y="650"/>
                    <a:pt x="70" y="650"/>
                    <a:pt x="70" y="650"/>
                  </a:cubicBezTo>
                  <a:cubicBezTo>
                    <a:pt x="73" y="639"/>
                    <a:pt x="73" y="639"/>
                    <a:pt x="73" y="639"/>
                  </a:cubicBezTo>
                  <a:cubicBezTo>
                    <a:pt x="72" y="626"/>
                    <a:pt x="72" y="626"/>
                    <a:pt x="72" y="626"/>
                  </a:cubicBezTo>
                  <a:cubicBezTo>
                    <a:pt x="65" y="631"/>
                    <a:pt x="65" y="631"/>
                    <a:pt x="65" y="631"/>
                  </a:cubicBezTo>
                  <a:cubicBezTo>
                    <a:pt x="60" y="624"/>
                    <a:pt x="60" y="624"/>
                    <a:pt x="60" y="624"/>
                  </a:cubicBezTo>
                  <a:cubicBezTo>
                    <a:pt x="47" y="620"/>
                    <a:pt x="47" y="620"/>
                    <a:pt x="47" y="620"/>
                  </a:cubicBezTo>
                  <a:cubicBezTo>
                    <a:pt x="46" y="608"/>
                    <a:pt x="46" y="608"/>
                    <a:pt x="46" y="608"/>
                  </a:cubicBezTo>
                  <a:cubicBezTo>
                    <a:pt x="52" y="603"/>
                    <a:pt x="52" y="603"/>
                    <a:pt x="52" y="603"/>
                  </a:cubicBezTo>
                  <a:cubicBezTo>
                    <a:pt x="52" y="591"/>
                    <a:pt x="52" y="591"/>
                    <a:pt x="52" y="591"/>
                  </a:cubicBezTo>
                  <a:cubicBezTo>
                    <a:pt x="48" y="580"/>
                    <a:pt x="48" y="580"/>
                    <a:pt x="48" y="580"/>
                  </a:cubicBezTo>
                  <a:cubicBezTo>
                    <a:pt x="43" y="573"/>
                    <a:pt x="43" y="573"/>
                    <a:pt x="43" y="573"/>
                  </a:cubicBezTo>
                  <a:cubicBezTo>
                    <a:pt x="36" y="572"/>
                    <a:pt x="36" y="572"/>
                    <a:pt x="36" y="572"/>
                  </a:cubicBezTo>
                  <a:cubicBezTo>
                    <a:pt x="31" y="561"/>
                    <a:pt x="31" y="561"/>
                    <a:pt x="31" y="561"/>
                  </a:cubicBezTo>
                  <a:cubicBezTo>
                    <a:pt x="37" y="558"/>
                    <a:pt x="37" y="558"/>
                    <a:pt x="37" y="558"/>
                  </a:cubicBezTo>
                  <a:cubicBezTo>
                    <a:pt x="38" y="548"/>
                    <a:pt x="38" y="548"/>
                    <a:pt x="38" y="548"/>
                  </a:cubicBezTo>
                  <a:cubicBezTo>
                    <a:pt x="34" y="541"/>
                    <a:pt x="34" y="541"/>
                    <a:pt x="34" y="541"/>
                  </a:cubicBezTo>
                  <a:cubicBezTo>
                    <a:pt x="35" y="535"/>
                    <a:pt x="35" y="535"/>
                    <a:pt x="35" y="535"/>
                  </a:cubicBezTo>
                  <a:cubicBezTo>
                    <a:pt x="43" y="529"/>
                    <a:pt x="43" y="529"/>
                    <a:pt x="43" y="529"/>
                  </a:cubicBezTo>
                  <a:cubicBezTo>
                    <a:pt x="40" y="519"/>
                    <a:pt x="40" y="519"/>
                    <a:pt x="40" y="519"/>
                  </a:cubicBezTo>
                  <a:cubicBezTo>
                    <a:pt x="28" y="511"/>
                    <a:pt x="28" y="511"/>
                    <a:pt x="28" y="511"/>
                  </a:cubicBezTo>
                  <a:cubicBezTo>
                    <a:pt x="29" y="503"/>
                    <a:pt x="29" y="503"/>
                    <a:pt x="29" y="503"/>
                  </a:cubicBezTo>
                  <a:cubicBezTo>
                    <a:pt x="25" y="498"/>
                    <a:pt x="25" y="498"/>
                    <a:pt x="25" y="498"/>
                  </a:cubicBezTo>
                  <a:cubicBezTo>
                    <a:pt x="30" y="490"/>
                    <a:pt x="30" y="490"/>
                    <a:pt x="30" y="49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25" y="474"/>
                    <a:pt x="25" y="474"/>
                    <a:pt x="25" y="474"/>
                  </a:cubicBezTo>
                  <a:cubicBezTo>
                    <a:pt x="26" y="465"/>
                    <a:pt x="26" y="465"/>
                    <a:pt x="26" y="465"/>
                  </a:cubicBezTo>
                  <a:cubicBezTo>
                    <a:pt x="33" y="468"/>
                    <a:pt x="33" y="468"/>
                    <a:pt x="33" y="468"/>
                  </a:cubicBezTo>
                  <a:cubicBezTo>
                    <a:pt x="36" y="461"/>
                    <a:pt x="36" y="461"/>
                    <a:pt x="36" y="461"/>
                  </a:cubicBezTo>
                  <a:cubicBezTo>
                    <a:pt x="43" y="456"/>
                    <a:pt x="43" y="456"/>
                    <a:pt x="43" y="456"/>
                  </a:cubicBezTo>
                  <a:cubicBezTo>
                    <a:pt x="47" y="446"/>
                    <a:pt x="47" y="446"/>
                    <a:pt x="47" y="446"/>
                  </a:cubicBezTo>
                  <a:cubicBezTo>
                    <a:pt x="44" y="438"/>
                    <a:pt x="44" y="438"/>
                    <a:pt x="44" y="438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52" y="430"/>
                    <a:pt x="52" y="430"/>
                    <a:pt x="52" y="430"/>
                  </a:cubicBezTo>
                  <a:cubicBezTo>
                    <a:pt x="48" y="417"/>
                    <a:pt x="48" y="417"/>
                    <a:pt x="48" y="417"/>
                  </a:cubicBezTo>
                  <a:cubicBezTo>
                    <a:pt x="49" y="409"/>
                    <a:pt x="49" y="409"/>
                    <a:pt x="49" y="409"/>
                  </a:cubicBezTo>
                  <a:cubicBezTo>
                    <a:pt x="41" y="406"/>
                    <a:pt x="41" y="406"/>
                    <a:pt x="41" y="406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2" y="396"/>
                    <a:pt x="36" y="400"/>
                    <a:pt x="35" y="401"/>
                  </a:cubicBezTo>
                  <a:cubicBezTo>
                    <a:pt x="34" y="402"/>
                    <a:pt x="32" y="398"/>
                    <a:pt x="32" y="398"/>
                  </a:cubicBezTo>
                  <a:cubicBezTo>
                    <a:pt x="25" y="403"/>
                    <a:pt x="25" y="403"/>
                    <a:pt x="25" y="403"/>
                  </a:cubicBezTo>
                  <a:cubicBezTo>
                    <a:pt x="22" y="399"/>
                    <a:pt x="22" y="399"/>
                    <a:pt x="22" y="399"/>
                  </a:cubicBezTo>
                  <a:cubicBezTo>
                    <a:pt x="21" y="392"/>
                    <a:pt x="21" y="392"/>
                    <a:pt x="21" y="392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11" y="353"/>
                    <a:pt x="11" y="353"/>
                    <a:pt x="11" y="353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36" y="341"/>
                    <a:pt x="36" y="341"/>
                    <a:pt x="36" y="341"/>
                  </a:cubicBezTo>
                  <a:cubicBezTo>
                    <a:pt x="38" y="322"/>
                    <a:pt x="38" y="322"/>
                    <a:pt x="38" y="322"/>
                  </a:cubicBezTo>
                  <a:cubicBezTo>
                    <a:pt x="40" y="309"/>
                    <a:pt x="40" y="309"/>
                    <a:pt x="40" y="309"/>
                  </a:cubicBezTo>
                  <a:cubicBezTo>
                    <a:pt x="29" y="302"/>
                    <a:pt x="29" y="302"/>
                    <a:pt x="29" y="302"/>
                  </a:cubicBezTo>
                  <a:cubicBezTo>
                    <a:pt x="26" y="294"/>
                    <a:pt x="26" y="294"/>
                    <a:pt x="26" y="294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40" y="282"/>
                    <a:pt x="40" y="282"/>
                    <a:pt x="40" y="282"/>
                  </a:cubicBezTo>
                  <a:cubicBezTo>
                    <a:pt x="39" y="277"/>
                    <a:pt x="39" y="277"/>
                    <a:pt x="39" y="277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9" y="242"/>
                    <a:pt x="39" y="242"/>
                    <a:pt x="39" y="242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80" y="261"/>
                    <a:pt x="80" y="261"/>
                    <a:pt x="80" y="261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58" y="176"/>
                    <a:pt x="158" y="176"/>
                    <a:pt x="158" y="176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3" y="170"/>
                    <a:pt x="155" y="168"/>
                    <a:pt x="160" y="164"/>
                  </a:cubicBezTo>
                  <a:cubicBezTo>
                    <a:pt x="164" y="160"/>
                    <a:pt x="163" y="168"/>
                    <a:pt x="163" y="168"/>
                  </a:cubicBezTo>
                  <a:cubicBezTo>
                    <a:pt x="170" y="168"/>
                    <a:pt x="170" y="168"/>
                    <a:pt x="170" y="168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29"/>
                    <a:pt x="173" y="129"/>
                    <a:pt x="173" y="129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44" y="104"/>
                    <a:pt x="244" y="104"/>
                    <a:pt x="244" y="104"/>
                  </a:cubicBezTo>
                  <a:cubicBezTo>
                    <a:pt x="260" y="102"/>
                    <a:pt x="260" y="102"/>
                    <a:pt x="260" y="102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60" y="89"/>
                    <a:pt x="260" y="89"/>
                    <a:pt x="260" y="89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0" y="85"/>
                    <a:pt x="320" y="85"/>
                    <a:pt x="320" y="85"/>
                  </a:cubicBezTo>
                  <a:cubicBezTo>
                    <a:pt x="331" y="84"/>
                    <a:pt x="331" y="84"/>
                    <a:pt x="331" y="84"/>
                  </a:cubicBezTo>
                  <a:cubicBezTo>
                    <a:pt x="342" y="88"/>
                    <a:pt x="342" y="88"/>
                    <a:pt x="342" y="88"/>
                  </a:cubicBezTo>
                  <a:cubicBezTo>
                    <a:pt x="337" y="81"/>
                    <a:pt x="337" y="81"/>
                    <a:pt x="337" y="81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54" y="68"/>
                    <a:pt x="354" y="68"/>
                    <a:pt x="354" y="68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9" y="14"/>
                    <a:pt x="369" y="14"/>
                    <a:pt x="369" y="14"/>
                  </a:cubicBezTo>
                  <a:cubicBezTo>
                    <a:pt x="379" y="8"/>
                    <a:pt x="379" y="8"/>
                    <a:pt x="379" y="8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9" y="19"/>
                    <a:pt x="409" y="19"/>
                    <a:pt x="409" y="19"/>
                  </a:cubicBezTo>
                  <a:cubicBezTo>
                    <a:pt x="400" y="26"/>
                    <a:pt x="400" y="26"/>
                    <a:pt x="400" y="26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30" y="44"/>
                    <a:pt x="430" y="44"/>
                    <a:pt x="430" y="44"/>
                  </a:cubicBezTo>
                  <a:cubicBezTo>
                    <a:pt x="422" y="51"/>
                    <a:pt x="422" y="51"/>
                    <a:pt x="422" y="51"/>
                  </a:cubicBezTo>
                  <a:cubicBezTo>
                    <a:pt x="422" y="51"/>
                    <a:pt x="421" y="58"/>
                    <a:pt x="424" y="58"/>
                  </a:cubicBezTo>
                  <a:cubicBezTo>
                    <a:pt x="428" y="58"/>
                    <a:pt x="436" y="63"/>
                    <a:pt x="436" y="63"/>
                  </a:cubicBezTo>
                  <a:cubicBezTo>
                    <a:pt x="440" y="54"/>
                    <a:pt x="440" y="54"/>
                    <a:pt x="440" y="54"/>
                  </a:cubicBezTo>
                  <a:cubicBezTo>
                    <a:pt x="435" y="49"/>
                    <a:pt x="435" y="49"/>
                    <a:pt x="435" y="49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59" y="45"/>
                    <a:pt x="459" y="45"/>
                    <a:pt x="459" y="45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6" y="45"/>
                    <a:pt x="476" y="45"/>
                    <a:pt x="476" y="45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501" y="66"/>
                    <a:pt x="501" y="66"/>
                    <a:pt x="501" y="66"/>
                  </a:cubicBezTo>
                  <a:cubicBezTo>
                    <a:pt x="505" y="62"/>
                    <a:pt x="505" y="62"/>
                    <a:pt x="505" y="62"/>
                  </a:cubicBezTo>
                  <a:cubicBezTo>
                    <a:pt x="511" y="69"/>
                    <a:pt x="511" y="69"/>
                    <a:pt x="511" y="69"/>
                  </a:cubicBezTo>
                  <a:cubicBezTo>
                    <a:pt x="517" y="77"/>
                    <a:pt x="517" y="77"/>
                    <a:pt x="517" y="77"/>
                  </a:cubicBezTo>
                  <a:cubicBezTo>
                    <a:pt x="515" y="88"/>
                    <a:pt x="515" y="88"/>
                    <a:pt x="515" y="88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24" y="109"/>
                    <a:pt x="524" y="109"/>
                    <a:pt x="524" y="109"/>
                  </a:cubicBezTo>
                  <a:cubicBezTo>
                    <a:pt x="517" y="115"/>
                    <a:pt x="517" y="115"/>
                    <a:pt x="517" y="115"/>
                  </a:cubicBezTo>
                  <a:cubicBezTo>
                    <a:pt x="516" y="126"/>
                    <a:pt x="516" y="126"/>
                    <a:pt x="516" y="126"/>
                  </a:cubicBezTo>
                  <a:cubicBezTo>
                    <a:pt x="509" y="133"/>
                    <a:pt x="509" y="133"/>
                    <a:pt x="509" y="133"/>
                  </a:cubicBezTo>
                  <a:cubicBezTo>
                    <a:pt x="503" y="143"/>
                    <a:pt x="503" y="143"/>
                    <a:pt x="503" y="143"/>
                  </a:cubicBezTo>
                  <a:cubicBezTo>
                    <a:pt x="496" y="149"/>
                    <a:pt x="496" y="149"/>
                    <a:pt x="496" y="149"/>
                  </a:cubicBezTo>
                  <a:cubicBezTo>
                    <a:pt x="484" y="160"/>
                    <a:pt x="484" y="160"/>
                    <a:pt x="484" y="160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78" y="181"/>
                    <a:pt x="478" y="181"/>
                    <a:pt x="478" y="181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64" y="205"/>
                    <a:pt x="464" y="205"/>
                    <a:pt x="464" y="205"/>
                  </a:cubicBezTo>
                  <a:cubicBezTo>
                    <a:pt x="451" y="207"/>
                    <a:pt x="451" y="207"/>
                    <a:pt x="451" y="207"/>
                  </a:cubicBezTo>
                  <a:cubicBezTo>
                    <a:pt x="445" y="218"/>
                    <a:pt x="445" y="218"/>
                    <a:pt x="445" y="218"/>
                  </a:cubicBezTo>
                  <a:cubicBezTo>
                    <a:pt x="435" y="226"/>
                    <a:pt x="435" y="226"/>
                    <a:pt x="435" y="226"/>
                  </a:cubicBezTo>
                  <a:cubicBezTo>
                    <a:pt x="432" y="240"/>
                    <a:pt x="432" y="240"/>
                    <a:pt x="432" y="240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38" y="247"/>
                    <a:pt x="438" y="247"/>
                    <a:pt x="438" y="247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48" y="231"/>
                    <a:pt x="448" y="231"/>
                    <a:pt x="448" y="231"/>
                  </a:cubicBezTo>
                  <a:cubicBezTo>
                    <a:pt x="448" y="231"/>
                    <a:pt x="457" y="229"/>
                    <a:pt x="462" y="229"/>
                  </a:cubicBezTo>
                  <a:cubicBezTo>
                    <a:pt x="466" y="230"/>
                    <a:pt x="469" y="220"/>
                    <a:pt x="469" y="220"/>
                  </a:cubicBezTo>
                  <a:cubicBezTo>
                    <a:pt x="479" y="214"/>
                    <a:pt x="479" y="214"/>
                    <a:pt x="479" y="214"/>
                  </a:cubicBezTo>
                  <a:cubicBezTo>
                    <a:pt x="488" y="211"/>
                    <a:pt x="488" y="211"/>
                    <a:pt x="488" y="211"/>
                  </a:cubicBezTo>
                  <a:cubicBezTo>
                    <a:pt x="495" y="202"/>
                    <a:pt x="495" y="202"/>
                    <a:pt x="495" y="202"/>
                  </a:cubicBezTo>
                  <a:cubicBezTo>
                    <a:pt x="491" y="197"/>
                    <a:pt x="491" y="197"/>
                    <a:pt x="491" y="197"/>
                  </a:cubicBezTo>
                  <a:cubicBezTo>
                    <a:pt x="484" y="196"/>
                    <a:pt x="484" y="196"/>
                    <a:pt x="484" y="196"/>
                  </a:cubicBezTo>
                  <a:cubicBezTo>
                    <a:pt x="485" y="192"/>
                    <a:pt x="485" y="192"/>
                    <a:pt x="485" y="192"/>
                  </a:cubicBezTo>
                  <a:cubicBezTo>
                    <a:pt x="486" y="183"/>
                    <a:pt x="486" y="183"/>
                    <a:pt x="486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501" y="184"/>
                    <a:pt x="501" y="184"/>
                    <a:pt x="501" y="184"/>
                  </a:cubicBezTo>
                  <a:cubicBezTo>
                    <a:pt x="501" y="194"/>
                    <a:pt x="501" y="194"/>
                    <a:pt x="501" y="194"/>
                  </a:cubicBezTo>
                  <a:cubicBezTo>
                    <a:pt x="505" y="197"/>
                    <a:pt x="505" y="197"/>
                    <a:pt x="505" y="197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499" y="206"/>
                    <a:pt x="499" y="206"/>
                    <a:pt x="499" y="206"/>
                  </a:cubicBezTo>
                  <a:cubicBezTo>
                    <a:pt x="501" y="213"/>
                    <a:pt x="501" y="213"/>
                    <a:pt x="501" y="213"/>
                  </a:cubicBezTo>
                  <a:cubicBezTo>
                    <a:pt x="505" y="221"/>
                    <a:pt x="505" y="221"/>
                    <a:pt x="505" y="221"/>
                  </a:cubicBezTo>
                  <a:cubicBezTo>
                    <a:pt x="509" y="226"/>
                    <a:pt x="509" y="226"/>
                    <a:pt x="509" y="226"/>
                  </a:cubicBezTo>
                  <a:cubicBezTo>
                    <a:pt x="506" y="236"/>
                    <a:pt x="506" y="236"/>
                    <a:pt x="506" y="236"/>
                  </a:cubicBezTo>
                  <a:cubicBezTo>
                    <a:pt x="509" y="245"/>
                    <a:pt x="509" y="245"/>
                    <a:pt x="509" y="245"/>
                  </a:cubicBezTo>
                  <a:cubicBezTo>
                    <a:pt x="520" y="250"/>
                    <a:pt x="520" y="250"/>
                    <a:pt x="520" y="250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7" y="289"/>
                    <a:pt x="537" y="289"/>
                    <a:pt x="537" y="289"/>
                  </a:cubicBezTo>
                  <a:cubicBezTo>
                    <a:pt x="544" y="305"/>
                    <a:pt x="544" y="305"/>
                    <a:pt x="544" y="305"/>
                  </a:cubicBezTo>
                  <a:cubicBezTo>
                    <a:pt x="552" y="306"/>
                    <a:pt x="552" y="306"/>
                    <a:pt x="552" y="306"/>
                  </a:cubicBezTo>
                  <a:cubicBezTo>
                    <a:pt x="552" y="317"/>
                    <a:pt x="552" y="317"/>
                    <a:pt x="552" y="317"/>
                  </a:cubicBezTo>
                  <a:cubicBezTo>
                    <a:pt x="547" y="317"/>
                    <a:pt x="547" y="317"/>
                    <a:pt x="547" y="317"/>
                  </a:cubicBezTo>
                  <a:cubicBezTo>
                    <a:pt x="544" y="324"/>
                    <a:pt x="544" y="324"/>
                    <a:pt x="544" y="324"/>
                  </a:cubicBezTo>
                  <a:cubicBezTo>
                    <a:pt x="533" y="333"/>
                    <a:pt x="533" y="333"/>
                    <a:pt x="533" y="333"/>
                  </a:cubicBezTo>
                  <a:cubicBezTo>
                    <a:pt x="523" y="338"/>
                    <a:pt x="523" y="338"/>
                    <a:pt x="523" y="338"/>
                  </a:cubicBezTo>
                  <a:cubicBezTo>
                    <a:pt x="522" y="350"/>
                    <a:pt x="522" y="350"/>
                    <a:pt x="522" y="350"/>
                  </a:cubicBezTo>
                  <a:cubicBezTo>
                    <a:pt x="521" y="358"/>
                    <a:pt x="521" y="358"/>
                    <a:pt x="521" y="358"/>
                  </a:cubicBezTo>
                  <a:cubicBezTo>
                    <a:pt x="513" y="360"/>
                    <a:pt x="513" y="360"/>
                    <a:pt x="513" y="360"/>
                  </a:cubicBezTo>
                  <a:cubicBezTo>
                    <a:pt x="509" y="370"/>
                    <a:pt x="509" y="370"/>
                    <a:pt x="509" y="370"/>
                  </a:cubicBezTo>
                  <a:cubicBezTo>
                    <a:pt x="514" y="377"/>
                    <a:pt x="514" y="377"/>
                    <a:pt x="514" y="377"/>
                  </a:cubicBezTo>
                  <a:cubicBezTo>
                    <a:pt x="513" y="386"/>
                    <a:pt x="513" y="386"/>
                    <a:pt x="513" y="386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499" y="389"/>
                    <a:pt x="499" y="389"/>
                    <a:pt x="499" y="389"/>
                  </a:cubicBezTo>
                  <a:cubicBezTo>
                    <a:pt x="490" y="390"/>
                    <a:pt x="490" y="390"/>
                    <a:pt x="490" y="390"/>
                  </a:cubicBezTo>
                  <a:cubicBezTo>
                    <a:pt x="476" y="406"/>
                    <a:pt x="476" y="406"/>
                    <a:pt x="476" y="406"/>
                  </a:cubicBezTo>
                  <a:cubicBezTo>
                    <a:pt x="464" y="409"/>
                    <a:pt x="464" y="409"/>
                    <a:pt x="464" y="409"/>
                  </a:cubicBezTo>
                  <a:cubicBezTo>
                    <a:pt x="464" y="414"/>
                    <a:pt x="464" y="414"/>
                    <a:pt x="464" y="41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1" name="Freeform 119">
              <a:extLst>
                <a:ext uri="{FF2B5EF4-FFF2-40B4-BE49-F238E27FC236}">
                  <a16:creationId xmlns:a16="http://schemas.microsoft.com/office/drawing/2014/main" id="{73783938-A981-D74A-B78C-9E8C4A61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189" y="1773041"/>
              <a:ext cx="1831278" cy="4198470"/>
            </a:xfrm>
            <a:custGeom>
              <a:avLst/>
              <a:gdLst>
                <a:gd name="T0" fmla="*/ 485 w 552"/>
                <a:gd name="T1" fmla="*/ 496 h 1264"/>
                <a:gd name="T2" fmla="*/ 480 w 552"/>
                <a:gd name="T3" fmla="*/ 553 h 1264"/>
                <a:gd name="T4" fmla="*/ 486 w 552"/>
                <a:gd name="T5" fmla="*/ 623 h 1264"/>
                <a:gd name="T6" fmla="*/ 506 w 552"/>
                <a:gd name="T7" fmla="*/ 654 h 1264"/>
                <a:gd name="T8" fmla="*/ 533 w 552"/>
                <a:gd name="T9" fmla="*/ 674 h 1264"/>
                <a:gd name="T10" fmla="*/ 503 w 552"/>
                <a:gd name="T11" fmla="*/ 727 h 1264"/>
                <a:gd name="T12" fmla="*/ 500 w 552"/>
                <a:gd name="T13" fmla="*/ 789 h 1264"/>
                <a:gd name="T14" fmla="*/ 481 w 552"/>
                <a:gd name="T15" fmla="*/ 848 h 1264"/>
                <a:gd name="T16" fmla="*/ 488 w 552"/>
                <a:gd name="T17" fmla="*/ 888 h 1264"/>
                <a:gd name="T18" fmla="*/ 488 w 552"/>
                <a:gd name="T19" fmla="*/ 937 h 1264"/>
                <a:gd name="T20" fmla="*/ 435 w 552"/>
                <a:gd name="T21" fmla="*/ 913 h 1264"/>
                <a:gd name="T22" fmla="*/ 402 w 552"/>
                <a:gd name="T23" fmla="*/ 996 h 1264"/>
                <a:gd name="T24" fmla="*/ 333 w 552"/>
                <a:gd name="T25" fmla="*/ 984 h 1264"/>
                <a:gd name="T26" fmla="*/ 312 w 552"/>
                <a:gd name="T27" fmla="*/ 1055 h 1264"/>
                <a:gd name="T28" fmla="*/ 289 w 552"/>
                <a:gd name="T29" fmla="*/ 1116 h 1264"/>
                <a:gd name="T30" fmla="*/ 269 w 552"/>
                <a:gd name="T31" fmla="*/ 1156 h 1264"/>
                <a:gd name="T32" fmla="*/ 238 w 552"/>
                <a:gd name="T33" fmla="*/ 1190 h 1264"/>
                <a:gd name="T34" fmla="*/ 173 w 552"/>
                <a:gd name="T35" fmla="*/ 1261 h 1264"/>
                <a:gd name="T36" fmla="*/ 120 w 552"/>
                <a:gd name="T37" fmla="*/ 1222 h 1264"/>
                <a:gd name="T38" fmla="*/ 143 w 552"/>
                <a:gd name="T39" fmla="*/ 1148 h 1264"/>
                <a:gd name="T40" fmla="*/ 91 w 552"/>
                <a:gd name="T41" fmla="*/ 1102 h 1264"/>
                <a:gd name="T42" fmla="*/ 80 w 552"/>
                <a:gd name="T43" fmla="*/ 1032 h 1264"/>
                <a:gd name="T44" fmla="*/ 82 w 552"/>
                <a:gd name="T45" fmla="*/ 959 h 1264"/>
                <a:gd name="T46" fmla="*/ 68 w 552"/>
                <a:gd name="T47" fmla="*/ 875 h 1264"/>
                <a:gd name="T48" fmla="*/ 6 w 552"/>
                <a:gd name="T49" fmla="*/ 811 h 1264"/>
                <a:gd name="T50" fmla="*/ 43 w 552"/>
                <a:gd name="T51" fmla="*/ 730 h 1264"/>
                <a:gd name="T52" fmla="*/ 70 w 552"/>
                <a:gd name="T53" fmla="*/ 650 h 1264"/>
                <a:gd name="T54" fmla="*/ 52 w 552"/>
                <a:gd name="T55" fmla="*/ 591 h 1264"/>
                <a:gd name="T56" fmla="*/ 35 w 552"/>
                <a:gd name="T57" fmla="*/ 535 h 1264"/>
                <a:gd name="T58" fmla="*/ 25 w 552"/>
                <a:gd name="T59" fmla="*/ 474 h 1264"/>
                <a:gd name="T60" fmla="*/ 52 w 552"/>
                <a:gd name="T61" fmla="*/ 430 h 1264"/>
                <a:gd name="T62" fmla="*/ 22 w 552"/>
                <a:gd name="T63" fmla="*/ 399 h 1264"/>
                <a:gd name="T64" fmla="*/ 20 w 552"/>
                <a:gd name="T65" fmla="*/ 346 h 1264"/>
                <a:gd name="T66" fmla="*/ 21 w 552"/>
                <a:gd name="T67" fmla="*/ 290 h 1264"/>
                <a:gd name="T68" fmla="*/ 26 w 552"/>
                <a:gd name="T69" fmla="*/ 252 h 1264"/>
                <a:gd name="T70" fmla="*/ 54 w 552"/>
                <a:gd name="T71" fmla="*/ 270 h 1264"/>
                <a:gd name="T72" fmla="*/ 64 w 552"/>
                <a:gd name="T73" fmla="*/ 243 h 1264"/>
                <a:gd name="T74" fmla="*/ 116 w 552"/>
                <a:gd name="T75" fmla="*/ 196 h 1264"/>
                <a:gd name="T76" fmla="*/ 153 w 552"/>
                <a:gd name="T77" fmla="*/ 170 h 1264"/>
                <a:gd name="T78" fmla="*/ 180 w 552"/>
                <a:gd name="T79" fmla="*/ 138 h 1264"/>
                <a:gd name="T80" fmla="*/ 244 w 552"/>
                <a:gd name="T81" fmla="*/ 104 h 1264"/>
                <a:gd name="T82" fmla="*/ 300 w 552"/>
                <a:gd name="T83" fmla="*/ 80 h 1264"/>
                <a:gd name="T84" fmla="*/ 337 w 552"/>
                <a:gd name="T85" fmla="*/ 81 h 1264"/>
                <a:gd name="T86" fmla="*/ 355 w 552"/>
                <a:gd name="T87" fmla="*/ 42 h 1264"/>
                <a:gd name="T88" fmla="*/ 400 w 552"/>
                <a:gd name="T89" fmla="*/ 26 h 1264"/>
                <a:gd name="T90" fmla="*/ 436 w 552"/>
                <a:gd name="T91" fmla="*/ 63 h 1264"/>
                <a:gd name="T92" fmla="*/ 491 w 552"/>
                <a:gd name="T93" fmla="*/ 49 h 1264"/>
                <a:gd name="T94" fmla="*/ 508 w 552"/>
                <a:gd name="T95" fmla="*/ 90 h 1264"/>
                <a:gd name="T96" fmla="*/ 484 w 552"/>
                <a:gd name="T97" fmla="*/ 160 h 1264"/>
                <a:gd name="T98" fmla="*/ 432 w 552"/>
                <a:gd name="T99" fmla="*/ 240 h 1264"/>
                <a:gd name="T100" fmla="*/ 488 w 552"/>
                <a:gd name="T101" fmla="*/ 211 h 1264"/>
                <a:gd name="T102" fmla="*/ 501 w 552"/>
                <a:gd name="T103" fmla="*/ 194 h 1264"/>
                <a:gd name="T104" fmla="*/ 509 w 552"/>
                <a:gd name="T105" fmla="*/ 245 h 1264"/>
                <a:gd name="T106" fmla="*/ 552 w 552"/>
                <a:gd name="T107" fmla="*/ 317 h 1264"/>
                <a:gd name="T108" fmla="*/ 509 w 552"/>
                <a:gd name="T109" fmla="*/ 370 h 1264"/>
                <a:gd name="T110" fmla="*/ 464 w 552"/>
                <a:gd name="T111" fmla="*/ 41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2" h="1264">
                  <a:moveTo>
                    <a:pt x="464" y="414"/>
                  </a:moveTo>
                  <a:cubicBezTo>
                    <a:pt x="466" y="421"/>
                    <a:pt x="466" y="421"/>
                    <a:pt x="466" y="421"/>
                  </a:cubicBezTo>
                  <a:cubicBezTo>
                    <a:pt x="469" y="431"/>
                    <a:pt x="469" y="431"/>
                    <a:pt x="469" y="431"/>
                  </a:cubicBezTo>
                  <a:cubicBezTo>
                    <a:pt x="478" y="439"/>
                    <a:pt x="478" y="439"/>
                    <a:pt x="478" y="439"/>
                  </a:cubicBezTo>
                  <a:cubicBezTo>
                    <a:pt x="477" y="457"/>
                    <a:pt x="477" y="457"/>
                    <a:pt x="477" y="457"/>
                  </a:cubicBezTo>
                  <a:cubicBezTo>
                    <a:pt x="485" y="475"/>
                    <a:pt x="485" y="475"/>
                    <a:pt x="485" y="475"/>
                  </a:cubicBezTo>
                  <a:cubicBezTo>
                    <a:pt x="484" y="482"/>
                    <a:pt x="484" y="482"/>
                    <a:pt x="484" y="482"/>
                  </a:cubicBezTo>
                  <a:cubicBezTo>
                    <a:pt x="485" y="496"/>
                    <a:pt x="485" y="496"/>
                    <a:pt x="485" y="496"/>
                  </a:cubicBezTo>
                  <a:cubicBezTo>
                    <a:pt x="486" y="518"/>
                    <a:pt x="486" y="518"/>
                    <a:pt x="486" y="518"/>
                  </a:cubicBezTo>
                  <a:cubicBezTo>
                    <a:pt x="477" y="519"/>
                    <a:pt x="477" y="519"/>
                    <a:pt x="477" y="519"/>
                  </a:cubicBezTo>
                  <a:cubicBezTo>
                    <a:pt x="471" y="528"/>
                    <a:pt x="471" y="528"/>
                    <a:pt x="471" y="528"/>
                  </a:cubicBezTo>
                  <a:cubicBezTo>
                    <a:pt x="465" y="532"/>
                    <a:pt x="465" y="532"/>
                    <a:pt x="465" y="532"/>
                  </a:cubicBezTo>
                  <a:cubicBezTo>
                    <a:pt x="467" y="542"/>
                    <a:pt x="467" y="542"/>
                    <a:pt x="467" y="542"/>
                  </a:cubicBezTo>
                  <a:cubicBezTo>
                    <a:pt x="471" y="539"/>
                    <a:pt x="471" y="539"/>
                    <a:pt x="471" y="539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480" y="553"/>
                    <a:pt x="480" y="553"/>
                    <a:pt x="480" y="553"/>
                  </a:cubicBezTo>
                  <a:cubicBezTo>
                    <a:pt x="483" y="557"/>
                    <a:pt x="483" y="557"/>
                    <a:pt x="483" y="557"/>
                  </a:cubicBezTo>
                  <a:cubicBezTo>
                    <a:pt x="479" y="560"/>
                    <a:pt x="479" y="560"/>
                    <a:pt x="479" y="560"/>
                  </a:cubicBezTo>
                  <a:cubicBezTo>
                    <a:pt x="478" y="570"/>
                    <a:pt x="478" y="570"/>
                    <a:pt x="478" y="570"/>
                  </a:cubicBezTo>
                  <a:cubicBezTo>
                    <a:pt x="487" y="576"/>
                    <a:pt x="487" y="576"/>
                    <a:pt x="487" y="576"/>
                  </a:cubicBezTo>
                  <a:cubicBezTo>
                    <a:pt x="488" y="591"/>
                    <a:pt x="488" y="591"/>
                    <a:pt x="488" y="591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493" y="614"/>
                    <a:pt x="493" y="614"/>
                    <a:pt x="493" y="614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8" y="632"/>
                    <a:pt x="488" y="632"/>
                    <a:pt x="488" y="632"/>
                  </a:cubicBezTo>
                  <a:cubicBezTo>
                    <a:pt x="487" y="639"/>
                    <a:pt x="487" y="639"/>
                    <a:pt x="487" y="639"/>
                  </a:cubicBezTo>
                  <a:cubicBezTo>
                    <a:pt x="483" y="642"/>
                    <a:pt x="483" y="642"/>
                    <a:pt x="483" y="642"/>
                  </a:cubicBezTo>
                  <a:cubicBezTo>
                    <a:pt x="482" y="653"/>
                    <a:pt x="482" y="653"/>
                    <a:pt x="482" y="653"/>
                  </a:cubicBezTo>
                  <a:cubicBezTo>
                    <a:pt x="487" y="656"/>
                    <a:pt x="487" y="656"/>
                    <a:pt x="487" y="656"/>
                  </a:cubicBezTo>
                  <a:cubicBezTo>
                    <a:pt x="496" y="657"/>
                    <a:pt x="496" y="657"/>
                    <a:pt x="496" y="657"/>
                  </a:cubicBezTo>
                  <a:cubicBezTo>
                    <a:pt x="501" y="653"/>
                    <a:pt x="501" y="653"/>
                    <a:pt x="501" y="653"/>
                  </a:cubicBezTo>
                  <a:cubicBezTo>
                    <a:pt x="506" y="654"/>
                    <a:pt x="506" y="654"/>
                    <a:pt x="506" y="654"/>
                  </a:cubicBezTo>
                  <a:cubicBezTo>
                    <a:pt x="510" y="660"/>
                    <a:pt x="510" y="660"/>
                    <a:pt x="510" y="660"/>
                  </a:cubicBezTo>
                  <a:cubicBezTo>
                    <a:pt x="521" y="657"/>
                    <a:pt x="521" y="657"/>
                    <a:pt x="521" y="657"/>
                  </a:cubicBezTo>
                  <a:cubicBezTo>
                    <a:pt x="528" y="662"/>
                    <a:pt x="528" y="662"/>
                    <a:pt x="528" y="662"/>
                  </a:cubicBezTo>
                  <a:cubicBezTo>
                    <a:pt x="534" y="656"/>
                    <a:pt x="534" y="656"/>
                    <a:pt x="534" y="656"/>
                  </a:cubicBezTo>
                  <a:cubicBezTo>
                    <a:pt x="542" y="658"/>
                    <a:pt x="542" y="658"/>
                    <a:pt x="542" y="658"/>
                  </a:cubicBezTo>
                  <a:cubicBezTo>
                    <a:pt x="542" y="664"/>
                    <a:pt x="542" y="664"/>
                    <a:pt x="542" y="664"/>
                  </a:cubicBezTo>
                  <a:cubicBezTo>
                    <a:pt x="538" y="670"/>
                    <a:pt x="538" y="670"/>
                    <a:pt x="538" y="670"/>
                  </a:cubicBezTo>
                  <a:cubicBezTo>
                    <a:pt x="533" y="674"/>
                    <a:pt x="533" y="674"/>
                    <a:pt x="533" y="674"/>
                  </a:cubicBezTo>
                  <a:cubicBezTo>
                    <a:pt x="527" y="672"/>
                    <a:pt x="527" y="672"/>
                    <a:pt x="527" y="672"/>
                  </a:cubicBezTo>
                  <a:cubicBezTo>
                    <a:pt x="519" y="678"/>
                    <a:pt x="519" y="678"/>
                    <a:pt x="519" y="678"/>
                  </a:cubicBezTo>
                  <a:cubicBezTo>
                    <a:pt x="511" y="680"/>
                    <a:pt x="511" y="680"/>
                    <a:pt x="511" y="680"/>
                  </a:cubicBezTo>
                  <a:cubicBezTo>
                    <a:pt x="506" y="690"/>
                    <a:pt x="506" y="690"/>
                    <a:pt x="506" y="690"/>
                  </a:cubicBezTo>
                  <a:cubicBezTo>
                    <a:pt x="505" y="700"/>
                    <a:pt x="505" y="700"/>
                    <a:pt x="505" y="700"/>
                  </a:cubicBezTo>
                  <a:cubicBezTo>
                    <a:pt x="508" y="711"/>
                    <a:pt x="508" y="711"/>
                    <a:pt x="508" y="711"/>
                  </a:cubicBezTo>
                  <a:cubicBezTo>
                    <a:pt x="503" y="719"/>
                    <a:pt x="503" y="719"/>
                    <a:pt x="503" y="719"/>
                  </a:cubicBezTo>
                  <a:cubicBezTo>
                    <a:pt x="503" y="727"/>
                    <a:pt x="503" y="727"/>
                    <a:pt x="503" y="727"/>
                  </a:cubicBezTo>
                  <a:cubicBezTo>
                    <a:pt x="511" y="738"/>
                    <a:pt x="511" y="738"/>
                    <a:pt x="511" y="738"/>
                  </a:cubicBezTo>
                  <a:cubicBezTo>
                    <a:pt x="516" y="744"/>
                    <a:pt x="516" y="744"/>
                    <a:pt x="516" y="744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14" y="766"/>
                    <a:pt x="514" y="766"/>
                    <a:pt x="514" y="766"/>
                  </a:cubicBezTo>
                  <a:cubicBezTo>
                    <a:pt x="507" y="772"/>
                    <a:pt x="507" y="772"/>
                    <a:pt x="507" y="772"/>
                  </a:cubicBezTo>
                  <a:cubicBezTo>
                    <a:pt x="502" y="775"/>
                    <a:pt x="502" y="775"/>
                    <a:pt x="502" y="775"/>
                  </a:cubicBezTo>
                  <a:cubicBezTo>
                    <a:pt x="500" y="789"/>
                    <a:pt x="500" y="789"/>
                    <a:pt x="500" y="789"/>
                  </a:cubicBezTo>
                  <a:cubicBezTo>
                    <a:pt x="494" y="792"/>
                    <a:pt x="494" y="792"/>
                    <a:pt x="494" y="792"/>
                  </a:cubicBezTo>
                  <a:cubicBezTo>
                    <a:pt x="491" y="802"/>
                    <a:pt x="491" y="802"/>
                    <a:pt x="491" y="802"/>
                  </a:cubicBezTo>
                  <a:cubicBezTo>
                    <a:pt x="481" y="805"/>
                    <a:pt x="481" y="805"/>
                    <a:pt x="481" y="805"/>
                  </a:cubicBezTo>
                  <a:cubicBezTo>
                    <a:pt x="482" y="818"/>
                    <a:pt x="482" y="818"/>
                    <a:pt x="482" y="818"/>
                  </a:cubicBezTo>
                  <a:cubicBezTo>
                    <a:pt x="477" y="822"/>
                    <a:pt x="477" y="822"/>
                    <a:pt x="477" y="822"/>
                  </a:cubicBezTo>
                  <a:cubicBezTo>
                    <a:pt x="475" y="833"/>
                    <a:pt x="475" y="833"/>
                    <a:pt x="475" y="833"/>
                  </a:cubicBezTo>
                  <a:cubicBezTo>
                    <a:pt x="476" y="845"/>
                    <a:pt x="476" y="845"/>
                    <a:pt x="476" y="845"/>
                  </a:cubicBezTo>
                  <a:cubicBezTo>
                    <a:pt x="481" y="848"/>
                    <a:pt x="481" y="848"/>
                    <a:pt x="481" y="848"/>
                  </a:cubicBezTo>
                  <a:cubicBezTo>
                    <a:pt x="489" y="858"/>
                    <a:pt x="489" y="858"/>
                    <a:pt x="489" y="858"/>
                  </a:cubicBezTo>
                  <a:cubicBezTo>
                    <a:pt x="493" y="854"/>
                    <a:pt x="493" y="854"/>
                    <a:pt x="493" y="854"/>
                  </a:cubicBezTo>
                  <a:cubicBezTo>
                    <a:pt x="502" y="859"/>
                    <a:pt x="502" y="859"/>
                    <a:pt x="502" y="859"/>
                  </a:cubicBezTo>
                  <a:cubicBezTo>
                    <a:pt x="501" y="868"/>
                    <a:pt x="501" y="868"/>
                    <a:pt x="501" y="868"/>
                  </a:cubicBezTo>
                  <a:cubicBezTo>
                    <a:pt x="503" y="877"/>
                    <a:pt x="503" y="877"/>
                    <a:pt x="503" y="877"/>
                  </a:cubicBezTo>
                  <a:cubicBezTo>
                    <a:pt x="497" y="875"/>
                    <a:pt x="497" y="875"/>
                    <a:pt x="497" y="875"/>
                  </a:cubicBezTo>
                  <a:cubicBezTo>
                    <a:pt x="492" y="882"/>
                    <a:pt x="492" y="882"/>
                    <a:pt x="492" y="882"/>
                  </a:cubicBezTo>
                  <a:cubicBezTo>
                    <a:pt x="488" y="888"/>
                    <a:pt x="488" y="888"/>
                    <a:pt x="488" y="888"/>
                  </a:cubicBezTo>
                  <a:cubicBezTo>
                    <a:pt x="489" y="893"/>
                    <a:pt x="489" y="893"/>
                    <a:pt x="489" y="893"/>
                  </a:cubicBezTo>
                  <a:cubicBezTo>
                    <a:pt x="498" y="894"/>
                    <a:pt x="498" y="894"/>
                    <a:pt x="498" y="894"/>
                  </a:cubicBezTo>
                  <a:cubicBezTo>
                    <a:pt x="501" y="904"/>
                    <a:pt x="501" y="904"/>
                    <a:pt x="501" y="904"/>
                  </a:cubicBezTo>
                  <a:cubicBezTo>
                    <a:pt x="503" y="912"/>
                    <a:pt x="503" y="912"/>
                    <a:pt x="503" y="912"/>
                  </a:cubicBezTo>
                  <a:cubicBezTo>
                    <a:pt x="498" y="916"/>
                    <a:pt x="498" y="916"/>
                    <a:pt x="498" y="916"/>
                  </a:cubicBezTo>
                  <a:cubicBezTo>
                    <a:pt x="492" y="924"/>
                    <a:pt x="492" y="924"/>
                    <a:pt x="492" y="924"/>
                  </a:cubicBezTo>
                  <a:cubicBezTo>
                    <a:pt x="491" y="931"/>
                    <a:pt x="491" y="931"/>
                    <a:pt x="491" y="931"/>
                  </a:cubicBezTo>
                  <a:cubicBezTo>
                    <a:pt x="488" y="937"/>
                    <a:pt x="488" y="937"/>
                    <a:pt x="488" y="937"/>
                  </a:cubicBezTo>
                  <a:cubicBezTo>
                    <a:pt x="480" y="936"/>
                    <a:pt x="480" y="936"/>
                    <a:pt x="480" y="936"/>
                  </a:cubicBezTo>
                  <a:cubicBezTo>
                    <a:pt x="474" y="928"/>
                    <a:pt x="474" y="928"/>
                    <a:pt x="474" y="928"/>
                  </a:cubicBezTo>
                  <a:cubicBezTo>
                    <a:pt x="464" y="927"/>
                    <a:pt x="464" y="927"/>
                    <a:pt x="464" y="927"/>
                  </a:cubicBezTo>
                  <a:cubicBezTo>
                    <a:pt x="462" y="921"/>
                    <a:pt x="462" y="921"/>
                    <a:pt x="462" y="921"/>
                  </a:cubicBezTo>
                  <a:cubicBezTo>
                    <a:pt x="453" y="916"/>
                    <a:pt x="453" y="916"/>
                    <a:pt x="453" y="916"/>
                  </a:cubicBezTo>
                  <a:cubicBezTo>
                    <a:pt x="452" y="910"/>
                    <a:pt x="452" y="910"/>
                    <a:pt x="452" y="910"/>
                  </a:cubicBezTo>
                  <a:cubicBezTo>
                    <a:pt x="445" y="908"/>
                    <a:pt x="445" y="908"/>
                    <a:pt x="445" y="908"/>
                  </a:cubicBezTo>
                  <a:cubicBezTo>
                    <a:pt x="435" y="913"/>
                    <a:pt x="435" y="913"/>
                    <a:pt x="435" y="913"/>
                  </a:cubicBezTo>
                  <a:cubicBezTo>
                    <a:pt x="431" y="923"/>
                    <a:pt x="431" y="923"/>
                    <a:pt x="431" y="923"/>
                  </a:cubicBezTo>
                  <a:cubicBezTo>
                    <a:pt x="435" y="935"/>
                    <a:pt x="435" y="935"/>
                    <a:pt x="435" y="935"/>
                  </a:cubicBezTo>
                  <a:cubicBezTo>
                    <a:pt x="427" y="945"/>
                    <a:pt x="427" y="945"/>
                    <a:pt x="427" y="945"/>
                  </a:cubicBezTo>
                  <a:cubicBezTo>
                    <a:pt x="414" y="956"/>
                    <a:pt x="414" y="956"/>
                    <a:pt x="414" y="956"/>
                  </a:cubicBezTo>
                  <a:cubicBezTo>
                    <a:pt x="404" y="966"/>
                    <a:pt x="404" y="966"/>
                    <a:pt x="404" y="966"/>
                  </a:cubicBezTo>
                  <a:cubicBezTo>
                    <a:pt x="400" y="978"/>
                    <a:pt x="400" y="978"/>
                    <a:pt x="400" y="978"/>
                  </a:cubicBezTo>
                  <a:cubicBezTo>
                    <a:pt x="395" y="987"/>
                    <a:pt x="395" y="987"/>
                    <a:pt x="395" y="987"/>
                  </a:cubicBezTo>
                  <a:cubicBezTo>
                    <a:pt x="402" y="996"/>
                    <a:pt x="402" y="996"/>
                    <a:pt x="402" y="996"/>
                  </a:cubicBezTo>
                  <a:cubicBezTo>
                    <a:pt x="394" y="1000"/>
                    <a:pt x="394" y="1000"/>
                    <a:pt x="394" y="1000"/>
                  </a:cubicBezTo>
                  <a:cubicBezTo>
                    <a:pt x="384" y="992"/>
                    <a:pt x="384" y="992"/>
                    <a:pt x="384" y="992"/>
                  </a:cubicBezTo>
                  <a:cubicBezTo>
                    <a:pt x="380" y="979"/>
                    <a:pt x="380" y="979"/>
                    <a:pt x="380" y="979"/>
                  </a:cubicBezTo>
                  <a:cubicBezTo>
                    <a:pt x="372" y="969"/>
                    <a:pt x="372" y="969"/>
                    <a:pt x="372" y="969"/>
                  </a:cubicBezTo>
                  <a:cubicBezTo>
                    <a:pt x="363" y="972"/>
                    <a:pt x="363" y="972"/>
                    <a:pt x="363" y="972"/>
                  </a:cubicBezTo>
                  <a:cubicBezTo>
                    <a:pt x="358" y="984"/>
                    <a:pt x="358" y="984"/>
                    <a:pt x="358" y="984"/>
                  </a:cubicBezTo>
                  <a:cubicBezTo>
                    <a:pt x="344" y="987"/>
                    <a:pt x="344" y="987"/>
                    <a:pt x="344" y="987"/>
                  </a:cubicBezTo>
                  <a:cubicBezTo>
                    <a:pt x="333" y="984"/>
                    <a:pt x="333" y="984"/>
                    <a:pt x="333" y="984"/>
                  </a:cubicBezTo>
                  <a:cubicBezTo>
                    <a:pt x="321" y="986"/>
                    <a:pt x="321" y="986"/>
                    <a:pt x="321" y="986"/>
                  </a:cubicBezTo>
                  <a:cubicBezTo>
                    <a:pt x="319" y="1002"/>
                    <a:pt x="319" y="1002"/>
                    <a:pt x="319" y="1002"/>
                  </a:cubicBezTo>
                  <a:cubicBezTo>
                    <a:pt x="312" y="1008"/>
                    <a:pt x="312" y="1008"/>
                    <a:pt x="312" y="1008"/>
                  </a:cubicBezTo>
                  <a:cubicBezTo>
                    <a:pt x="311" y="1023"/>
                    <a:pt x="311" y="1023"/>
                    <a:pt x="311" y="1023"/>
                  </a:cubicBezTo>
                  <a:cubicBezTo>
                    <a:pt x="317" y="1032"/>
                    <a:pt x="317" y="1032"/>
                    <a:pt x="317" y="1032"/>
                  </a:cubicBezTo>
                  <a:cubicBezTo>
                    <a:pt x="321" y="1045"/>
                    <a:pt x="321" y="1045"/>
                    <a:pt x="321" y="1045"/>
                  </a:cubicBezTo>
                  <a:cubicBezTo>
                    <a:pt x="321" y="1052"/>
                    <a:pt x="321" y="1052"/>
                    <a:pt x="321" y="1052"/>
                  </a:cubicBezTo>
                  <a:cubicBezTo>
                    <a:pt x="312" y="1055"/>
                    <a:pt x="312" y="1055"/>
                    <a:pt x="312" y="1055"/>
                  </a:cubicBezTo>
                  <a:cubicBezTo>
                    <a:pt x="307" y="1065"/>
                    <a:pt x="307" y="1065"/>
                    <a:pt x="307" y="1065"/>
                  </a:cubicBezTo>
                  <a:cubicBezTo>
                    <a:pt x="299" y="1064"/>
                    <a:pt x="299" y="1064"/>
                    <a:pt x="299" y="1064"/>
                  </a:cubicBezTo>
                  <a:cubicBezTo>
                    <a:pt x="296" y="1074"/>
                    <a:pt x="296" y="1074"/>
                    <a:pt x="296" y="1074"/>
                  </a:cubicBezTo>
                  <a:cubicBezTo>
                    <a:pt x="291" y="1082"/>
                    <a:pt x="291" y="1082"/>
                    <a:pt x="291" y="1082"/>
                  </a:cubicBezTo>
                  <a:cubicBezTo>
                    <a:pt x="296" y="1091"/>
                    <a:pt x="296" y="1091"/>
                    <a:pt x="296" y="1091"/>
                  </a:cubicBezTo>
                  <a:cubicBezTo>
                    <a:pt x="295" y="1100"/>
                    <a:pt x="295" y="1100"/>
                    <a:pt x="295" y="1100"/>
                  </a:cubicBezTo>
                  <a:cubicBezTo>
                    <a:pt x="291" y="1103"/>
                    <a:pt x="291" y="1103"/>
                    <a:pt x="291" y="1103"/>
                  </a:cubicBezTo>
                  <a:cubicBezTo>
                    <a:pt x="289" y="1116"/>
                    <a:pt x="289" y="1116"/>
                    <a:pt x="289" y="1116"/>
                  </a:cubicBezTo>
                  <a:cubicBezTo>
                    <a:pt x="291" y="1123"/>
                    <a:pt x="291" y="1123"/>
                    <a:pt x="291" y="1123"/>
                  </a:cubicBezTo>
                  <a:cubicBezTo>
                    <a:pt x="286" y="1129"/>
                    <a:pt x="286" y="1129"/>
                    <a:pt x="286" y="1129"/>
                  </a:cubicBezTo>
                  <a:cubicBezTo>
                    <a:pt x="286" y="1138"/>
                    <a:pt x="286" y="1138"/>
                    <a:pt x="286" y="1138"/>
                  </a:cubicBezTo>
                  <a:cubicBezTo>
                    <a:pt x="270" y="1137"/>
                    <a:pt x="270" y="1137"/>
                    <a:pt x="270" y="1137"/>
                  </a:cubicBezTo>
                  <a:cubicBezTo>
                    <a:pt x="270" y="1144"/>
                    <a:pt x="270" y="1144"/>
                    <a:pt x="270" y="1144"/>
                  </a:cubicBezTo>
                  <a:cubicBezTo>
                    <a:pt x="263" y="1142"/>
                    <a:pt x="263" y="1142"/>
                    <a:pt x="263" y="1142"/>
                  </a:cubicBezTo>
                  <a:cubicBezTo>
                    <a:pt x="260" y="1149"/>
                    <a:pt x="260" y="1149"/>
                    <a:pt x="260" y="1149"/>
                  </a:cubicBezTo>
                  <a:cubicBezTo>
                    <a:pt x="269" y="1156"/>
                    <a:pt x="269" y="1156"/>
                    <a:pt x="269" y="1156"/>
                  </a:cubicBezTo>
                  <a:cubicBezTo>
                    <a:pt x="283" y="1174"/>
                    <a:pt x="283" y="1174"/>
                    <a:pt x="283" y="1174"/>
                  </a:cubicBezTo>
                  <a:cubicBezTo>
                    <a:pt x="290" y="1179"/>
                    <a:pt x="290" y="1179"/>
                    <a:pt x="290" y="1179"/>
                  </a:cubicBezTo>
                  <a:cubicBezTo>
                    <a:pt x="286" y="1185"/>
                    <a:pt x="286" y="1185"/>
                    <a:pt x="286" y="1185"/>
                  </a:cubicBezTo>
                  <a:cubicBezTo>
                    <a:pt x="281" y="1183"/>
                    <a:pt x="281" y="1183"/>
                    <a:pt x="281" y="1183"/>
                  </a:cubicBezTo>
                  <a:cubicBezTo>
                    <a:pt x="276" y="1187"/>
                    <a:pt x="276" y="1187"/>
                    <a:pt x="276" y="1187"/>
                  </a:cubicBezTo>
                  <a:cubicBezTo>
                    <a:pt x="264" y="1185"/>
                    <a:pt x="264" y="1185"/>
                    <a:pt x="264" y="1185"/>
                  </a:cubicBezTo>
                  <a:cubicBezTo>
                    <a:pt x="252" y="1194"/>
                    <a:pt x="252" y="1194"/>
                    <a:pt x="252" y="1194"/>
                  </a:cubicBezTo>
                  <a:cubicBezTo>
                    <a:pt x="238" y="1190"/>
                    <a:pt x="238" y="1190"/>
                    <a:pt x="238" y="1190"/>
                  </a:cubicBezTo>
                  <a:cubicBezTo>
                    <a:pt x="232" y="1195"/>
                    <a:pt x="232" y="1195"/>
                    <a:pt x="232" y="1195"/>
                  </a:cubicBezTo>
                  <a:cubicBezTo>
                    <a:pt x="227" y="1214"/>
                    <a:pt x="227" y="1214"/>
                    <a:pt x="227" y="1214"/>
                  </a:cubicBezTo>
                  <a:cubicBezTo>
                    <a:pt x="214" y="1216"/>
                    <a:pt x="214" y="1216"/>
                    <a:pt x="214" y="1216"/>
                  </a:cubicBezTo>
                  <a:cubicBezTo>
                    <a:pt x="213" y="1225"/>
                    <a:pt x="213" y="1225"/>
                    <a:pt x="213" y="1225"/>
                  </a:cubicBezTo>
                  <a:cubicBezTo>
                    <a:pt x="204" y="1232"/>
                    <a:pt x="204" y="1232"/>
                    <a:pt x="204" y="1232"/>
                  </a:cubicBezTo>
                  <a:cubicBezTo>
                    <a:pt x="202" y="1246"/>
                    <a:pt x="202" y="1246"/>
                    <a:pt x="202" y="1246"/>
                  </a:cubicBezTo>
                  <a:cubicBezTo>
                    <a:pt x="190" y="1248"/>
                    <a:pt x="190" y="1248"/>
                    <a:pt x="190" y="1248"/>
                  </a:cubicBezTo>
                  <a:cubicBezTo>
                    <a:pt x="173" y="1261"/>
                    <a:pt x="173" y="1261"/>
                    <a:pt x="173" y="1261"/>
                  </a:cubicBezTo>
                  <a:cubicBezTo>
                    <a:pt x="161" y="1264"/>
                    <a:pt x="161" y="1264"/>
                    <a:pt x="161" y="1264"/>
                  </a:cubicBezTo>
                  <a:cubicBezTo>
                    <a:pt x="152" y="1263"/>
                    <a:pt x="152" y="1263"/>
                    <a:pt x="152" y="1263"/>
                  </a:cubicBezTo>
                  <a:cubicBezTo>
                    <a:pt x="142" y="1256"/>
                    <a:pt x="142" y="1256"/>
                    <a:pt x="142" y="1256"/>
                  </a:cubicBezTo>
                  <a:cubicBezTo>
                    <a:pt x="130" y="1255"/>
                    <a:pt x="130" y="1255"/>
                    <a:pt x="130" y="1255"/>
                  </a:cubicBezTo>
                  <a:cubicBezTo>
                    <a:pt x="117" y="1249"/>
                    <a:pt x="117" y="1249"/>
                    <a:pt x="117" y="1249"/>
                  </a:cubicBezTo>
                  <a:cubicBezTo>
                    <a:pt x="109" y="1239"/>
                    <a:pt x="109" y="1239"/>
                    <a:pt x="109" y="1239"/>
                  </a:cubicBezTo>
                  <a:cubicBezTo>
                    <a:pt x="114" y="1234"/>
                    <a:pt x="114" y="1234"/>
                    <a:pt x="114" y="1234"/>
                  </a:cubicBezTo>
                  <a:cubicBezTo>
                    <a:pt x="120" y="1222"/>
                    <a:pt x="120" y="1222"/>
                    <a:pt x="120" y="1222"/>
                  </a:cubicBezTo>
                  <a:cubicBezTo>
                    <a:pt x="130" y="1219"/>
                    <a:pt x="130" y="1219"/>
                    <a:pt x="130" y="1219"/>
                  </a:cubicBezTo>
                  <a:cubicBezTo>
                    <a:pt x="140" y="1211"/>
                    <a:pt x="140" y="1211"/>
                    <a:pt x="140" y="1211"/>
                  </a:cubicBezTo>
                  <a:cubicBezTo>
                    <a:pt x="140" y="1199"/>
                    <a:pt x="140" y="1199"/>
                    <a:pt x="140" y="1199"/>
                  </a:cubicBezTo>
                  <a:cubicBezTo>
                    <a:pt x="150" y="1191"/>
                    <a:pt x="150" y="1191"/>
                    <a:pt x="150" y="1191"/>
                  </a:cubicBezTo>
                  <a:cubicBezTo>
                    <a:pt x="154" y="1180"/>
                    <a:pt x="154" y="1180"/>
                    <a:pt x="154" y="1180"/>
                  </a:cubicBezTo>
                  <a:cubicBezTo>
                    <a:pt x="152" y="1171"/>
                    <a:pt x="152" y="1171"/>
                    <a:pt x="152" y="1171"/>
                  </a:cubicBezTo>
                  <a:cubicBezTo>
                    <a:pt x="153" y="1161"/>
                    <a:pt x="153" y="1161"/>
                    <a:pt x="153" y="1161"/>
                  </a:cubicBezTo>
                  <a:cubicBezTo>
                    <a:pt x="143" y="1148"/>
                    <a:pt x="143" y="1148"/>
                    <a:pt x="143" y="1148"/>
                  </a:cubicBezTo>
                  <a:cubicBezTo>
                    <a:pt x="141" y="1135"/>
                    <a:pt x="141" y="1135"/>
                    <a:pt x="141" y="113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36" y="1108"/>
                    <a:pt x="136" y="1108"/>
                    <a:pt x="136" y="1108"/>
                  </a:cubicBezTo>
                  <a:cubicBezTo>
                    <a:pt x="134" y="1101"/>
                    <a:pt x="134" y="1101"/>
                    <a:pt x="134" y="1101"/>
                  </a:cubicBezTo>
                  <a:cubicBezTo>
                    <a:pt x="123" y="1104"/>
                    <a:pt x="123" y="1104"/>
                    <a:pt x="123" y="1104"/>
                  </a:cubicBezTo>
                  <a:cubicBezTo>
                    <a:pt x="107" y="1100"/>
                    <a:pt x="107" y="1100"/>
                    <a:pt x="107" y="1100"/>
                  </a:cubicBezTo>
                  <a:cubicBezTo>
                    <a:pt x="102" y="1105"/>
                    <a:pt x="102" y="1105"/>
                    <a:pt x="102" y="1105"/>
                  </a:cubicBezTo>
                  <a:cubicBezTo>
                    <a:pt x="91" y="1102"/>
                    <a:pt x="91" y="1102"/>
                    <a:pt x="91" y="1102"/>
                  </a:cubicBezTo>
                  <a:cubicBezTo>
                    <a:pt x="82" y="1089"/>
                    <a:pt x="82" y="1089"/>
                    <a:pt x="82" y="1089"/>
                  </a:cubicBezTo>
                  <a:cubicBezTo>
                    <a:pt x="77" y="1078"/>
                    <a:pt x="77" y="1078"/>
                    <a:pt x="77" y="1078"/>
                  </a:cubicBezTo>
                  <a:cubicBezTo>
                    <a:pt x="88" y="1069"/>
                    <a:pt x="88" y="1069"/>
                    <a:pt x="88" y="1069"/>
                  </a:cubicBezTo>
                  <a:cubicBezTo>
                    <a:pt x="95" y="1067"/>
                    <a:pt x="95" y="1067"/>
                    <a:pt x="95" y="1067"/>
                  </a:cubicBezTo>
                  <a:cubicBezTo>
                    <a:pt x="96" y="1051"/>
                    <a:pt x="96" y="1051"/>
                    <a:pt x="96" y="1051"/>
                  </a:cubicBezTo>
                  <a:cubicBezTo>
                    <a:pt x="91" y="1040"/>
                    <a:pt x="91" y="1040"/>
                    <a:pt x="91" y="1040"/>
                  </a:cubicBezTo>
                  <a:cubicBezTo>
                    <a:pt x="84" y="1036"/>
                    <a:pt x="84" y="1036"/>
                    <a:pt x="84" y="1036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79" y="1023"/>
                    <a:pt x="79" y="1023"/>
                    <a:pt x="79" y="1023"/>
                  </a:cubicBezTo>
                  <a:cubicBezTo>
                    <a:pt x="83" y="1012"/>
                    <a:pt x="83" y="1012"/>
                    <a:pt x="83" y="1012"/>
                  </a:cubicBezTo>
                  <a:cubicBezTo>
                    <a:pt x="85" y="996"/>
                    <a:pt x="85" y="996"/>
                    <a:pt x="85" y="996"/>
                  </a:cubicBezTo>
                  <a:cubicBezTo>
                    <a:pt x="93" y="984"/>
                    <a:pt x="93" y="984"/>
                    <a:pt x="93" y="984"/>
                  </a:cubicBezTo>
                  <a:cubicBezTo>
                    <a:pt x="106" y="979"/>
                    <a:pt x="106" y="979"/>
                    <a:pt x="106" y="979"/>
                  </a:cubicBezTo>
                  <a:cubicBezTo>
                    <a:pt x="106" y="966"/>
                    <a:pt x="106" y="966"/>
                    <a:pt x="106" y="966"/>
                  </a:cubicBezTo>
                  <a:cubicBezTo>
                    <a:pt x="91" y="960"/>
                    <a:pt x="91" y="960"/>
                    <a:pt x="91" y="960"/>
                  </a:cubicBezTo>
                  <a:cubicBezTo>
                    <a:pt x="82" y="959"/>
                    <a:pt x="82" y="959"/>
                    <a:pt x="82" y="959"/>
                  </a:cubicBezTo>
                  <a:cubicBezTo>
                    <a:pt x="80" y="950"/>
                    <a:pt x="80" y="950"/>
                    <a:pt x="80" y="950"/>
                  </a:cubicBezTo>
                  <a:cubicBezTo>
                    <a:pt x="74" y="936"/>
                    <a:pt x="74" y="936"/>
                    <a:pt x="74" y="936"/>
                  </a:cubicBezTo>
                  <a:cubicBezTo>
                    <a:pt x="80" y="922"/>
                    <a:pt x="80" y="922"/>
                    <a:pt x="80" y="922"/>
                  </a:cubicBezTo>
                  <a:cubicBezTo>
                    <a:pt x="100" y="906"/>
                    <a:pt x="100" y="906"/>
                    <a:pt x="100" y="906"/>
                  </a:cubicBezTo>
                  <a:cubicBezTo>
                    <a:pt x="95" y="900"/>
                    <a:pt x="95" y="900"/>
                    <a:pt x="95" y="900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77" y="886"/>
                    <a:pt x="77" y="886"/>
                    <a:pt x="77" y="886"/>
                  </a:cubicBezTo>
                  <a:cubicBezTo>
                    <a:pt x="68" y="875"/>
                    <a:pt x="68" y="875"/>
                    <a:pt x="68" y="875"/>
                  </a:cubicBezTo>
                  <a:cubicBezTo>
                    <a:pt x="63" y="864"/>
                    <a:pt x="63" y="864"/>
                    <a:pt x="63" y="864"/>
                  </a:cubicBezTo>
                  <a:cubicBezTo>
                    <a:pt x="50" y="859"/>
                    <a:pt x="50" y="859"/>
                    <a:pt x="50" y="859"/>
                  </a:cubicBezTo>
                  <a:cubicBezTo>
                    <a:pt x="32" y="857"/>
                    <a:pt x="32" y="857"/>
                    <a:pt x="32" y="857"/>
                  </a:cubicBezTo>
                  <a:cubicBezTo>
                    <a:pt x="17" y="860"/>
                    <a:pt x="17" y="860"/>
                    <a:pt x="17" y="860"/>
                  </a:cubicBezTo>
                  <a:cubicBezTo>
                    <a:pt x="6" y="855"/>
                    <a:pt x="6" y="855"/>
                    <a:pt x="6" y="855"/>
                  </a:cubicBezTo>
                  <a:cubicBezTo>
                    <a:pt x="4" y="843"/>
                    <a:pt x="4" y="843"/>
                    <a:pt x="4" y="843"/>
                  </a:cubicBezTo>
                  <a:cubicBezTo>
                    <a:pt x="14" y="835"/>
                    <a:pt x="14" y="835"/>
                    <a:pt x="14" y="835"/>
                  </a:cubicBezTo>
                  <a:cubicBezTo>
                    <a:pt x="6" y="811"/>
                    <a:pt x="6" y="811"/>
                    <a:pt x="6" y="811"/>
                  </a:cubicBezTo>
                  <a:cubicBezTo>
                    <a:pt x="20" y="800"/>
                    <a:pt x="20" y="800"/>
                    <a:pt x="20" y="800"/>
                  </a:cubicBezTo>
                  <a:cubicBezTo>
                    <a:pt x="40" y="794"/>
                    <a:pt x="40" y="794"/>
                    <a:pt x="40" y="794"/>
                  </a:cubicBezTo>
                  <a:cubicBezTo>
                    <a:pt x="50" y="781"/>
                    <a:pt x="50" y="781"/>
                    <a:pt x="50" y="781"/>
                  </a:cubicBezTo>
                  <a:cubicBezTo>
                    <a:pt x="35" y="773"/>
                    <a:pt x="35" y="773"/>
                    <a:pt x="35" y="773"/>
                  </a:cubicBezTo>
                  <a:cubicBezTo>
                    <a:pt x="22" y="762"/>
                    <a:pt x="22" y="762"/>
                    <a:pt x="22" y="762"/>
                  </a:cubicBezTo>
                  <a:cubicBezTo>
                    <a:pt x="24" y="746"/>
                    <a:pt x="24" y="746"/>
                    <a:pt x="24" y="746"/>
                  </a:cubicBezTo>
                  <a:cubicBezTo>
                    <a:pt x="38" y="734"/>
                    <a:pt x="38" y="734"/>
                    <a:pt x="38" y="734"/>
                  </a:cubicBezTo>
                  <a:cubicBezTo>
                    <a:pt x="43" y="730"/>
                    <a:pt x="43" y="730"/>
                    <a:pt x="43" y="730"/>
                  </a:cubicBezTo>
                  <a:cubicBezTo>
                    <a:pt x="45" y="718"/>
                    <a:pt x="45" y="718"/>
                    <a:pt x="45" y="718"/>
                  </a:cubicBezTo>
                  <a:cubicBezTo>
                    <a:pt x="54" y="711"/>
                    <a:pt x="54" y="711"/>
                    <a:pt x="54" y="711"/>
                  </a:cubicBezTo>
                  <a:cubicBezTo>
                    <a:pt x="56" y="697"/>
                    <a:pt x="56" y="697"/>
                    <a:pt x="56" y="697"/>
                  </a:cubicBezTo>
                  <a:cubicBezTo>
                    <a:pt x="49" y="685"/>
                    <a:pt x="49" y="685"/>
                    <a:pt x="49" y="685"/>
                  </a:cubicBezTo>
                  <a:cubicBezTo>
                    <a:pt x="55" y="675"/>
                    <a:pt x="55" y="675"/>
                    <a:pt x="55" y="675"/>
                  </a:cubicBezTo>
                  <a:cubicBezTo>
                    <a:pt x="64" y="666"/>
                    <a:pt x="64" y="666"/>
                    <a:pt x="64" y="666"/>
                  </a:cubicBezTo>
                  <a:cubicBezTo>
                    <a:pt x="72" y="659"/>
                    <a:pt x="72" y="659"/>
                    <a:pt x="72" y="659"/>
                  </a:cubicBezTo>
                  <a:cubicBezTo>
                    <a:pt x="70" y="650"/>
                    <a:pt x="70" y="650"/>
                    <a:pt x="70" y="650"/>
                  </a:cubicBezTo>
                  <a:cubicBezTo>
                    <a:pt x="73" y="639"/>
                    <a:pt x="73" y="639"/>
                    <a:pt x="73" y="639"/>
                  </a:cubicBezTo>
                  <a:cubicBezTo>
                    <a:pt x="72" y="626"/>
                    <a:pt x="72" y="626"/>
                    <a:pt x="72" y="626"/>
                  </a:cubicBezTo>
                  <a:cubicBezTo>
                    <a:pt x="65" y="631"/>
                    <a:pt x="65" y="631"/>
                    <a:pt x="65" y="631"/>
                  </a:cubicBezTo>
                  <a:cubicBezTo>
                    <a:pt x="60" y="624"/>
                    <a:pt x="60" y="624"/>
                    <a:pt x="60" y="624"/>
                  </a:cubicBezTo>
                  <a:cubicBezTo>
                    <a:pt x="47" y="620"/>
                    <a:pt x="47" y="620"/>
                    <a:pt x="47" y="620"/>
                  </a:cubicBezTo>
                  <a:cubicBezTo>
                    <a:pt x="46" y="608"/>
                    <a:pt x="46" y="608"/>
                    <a:pt x="46" y="608"/>
                  </a:cubicBezTo>
                  <a:cubicBezTo>
                    <a:pt x="52" y="603"/>
                    <a:pt x="52" y="603"/>
                    <a:pt x="52" y="603"/>
                  </a:cubicBezTo>
                  <a:cubicBezTo>
                    <a:pt x="52" y="591"/>
                    <a:pt x="52" y="591"/>
                    <a:pt x="52" y="591"/>
                  </a:cubicBezTo>
                  <a:cubicBezTo>
                    <a:pt x="48" y="580"/>
                    <a:pt x="48" y="580"/>
                    <a:pt x="48" y="580"/>
                  </a:cubicBezTo>
                  <a:cubicBezTo>
                    <a:pt x="43" y="573"/>
                    <a:pt x="43" y="573"/>
                    <a:pt x="43" y="573"/>
                  </a:cubicBezTo>
                  <a:cubicBezTo>
                    <a:pt x="36" y="572"/>
                    <a:pt x="36" y="572"/>
                    <a:pt x="36" y="572"/>
                  </a:cubicBezTo>
                  <a:cubicBezTo>
                    <a:pt x="31" y="561"/>
                    <a:pt x="31" y="561"/>
                    <a:pt x="31" y="561"/>
                  </a:cubicBezTo>
                  <a:cubicBezTo>
                    <a:pt x="37" y="558"/>
                    <a:pt x="37" y="558"/>
                    <a:pt x="37" y="558"/>
                  </a:cubicBezTo>
                  <a:cubicBezTo>
                    <a:pt x="38" y="548"/>
                    <a:pt x="38" y="548"/>
                    <a:pt x="38" y="548"/>
                  </a:cubicBezTo>
                  <a:cubicBezTo>
                    <a:pt x="34" y="541"/>
                    <a:pt x="34" y="541"/>
                    <a:pt x="34" y="541"/>
                  </a:cubicBezTo>
                  <a:cubicBezTo>
                    <a:pt x="35" y="535"/>
                    <a:pt x="35" y="535"/>
                    <a:pt x="35" y="535"/>
                  </a:cubicBezTo>
                  <a:cubicBezTo>
                    <a:pt x="43" y="529"/>
                    <a:pt x="43" y="529"/>
                    <a:pt x="43" y="529"/>
                  </a:cubicBezTo>
                  <a:cubicBezTo>
                    <a:pt x="40" y="519"/>
                    <a:pt x="40" y="519"/>
                    <a:pt x="40" y="519"/>
                  </a:cubicBezTo>
                  <a:cubicBezTo>
                    <a:pt x="28" y="511"/>
                    <a:pt x="28" y="511"/>
                    <a:pt x="28" y="511"/>
                  </a:cubicBezTo>
                  <a:cubicBezTo>
                    <a:pt x="29" y="503"/>
                    <a:pt x="29" y="503"/>
                    <a:pt x="29" y="503"/>
                  </a:cubicBezTo>
                  <a:cubicBezTo>
                    <a:pt x="25" y="498"/>
                    <a:pt x="25" y="498"/>
                    <a:pt x="25" y="498"/>
                  </a:cubicBezTo>
                  <a:cubicBezTo>
                    <a:pt x="30" y="490"/>
                    <a:pt x="30" y="490"/>
                    <a:pt x="30" y="49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25" y="474"/>
                    <a:pt x="25" y="474"/>
                    <a:pt x="25" y="474"/>
                  </a:cubicBezTo>
                  <a:cubicBezTo>
                    <a:pt x="26" y="465"/>
                    <a:pt x="26" y="465"/>
                    <a:pt x="26" y="465"/>
                  </a:cubicBezTo>
                  <a:cubicBezTo>
                    <a:pt x="33" y="468"/>
                    <a:pt x="33" y="468"/>
                    <a:pt x="33" y="468"/>
                  </a:cubicBezTo>
                  <a:cubicBezTo>
                    <a:pt x="36" y="461"/>
                    <a:pt x="36" y="461"/>
                    <a:pt x="36" y="461"/>
                  </a:cubicBezTo>
                  <a:cubicBezTo>
                    <a:pt x="43" y="456"/>
                    <a:pt x="43" y="456"/>
                    <a:pt x="43" y="456"/>
                  </a:cubicBezTo>
                  <a:cubicBezTo>
                    <a:pt x="47" y="446"/>
                    <a:pt x="47" y="446"/>
                    <a:pt x="47" y="446"/>
                  </a:cubicBezTo>
                  <a:cubicBezTo>
                    <a:pt x="44" y="438"/>
                    <a:pt x="44" y="438"/>
                    <a:pt x="44" y="438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52" y="430"/>
                    <a:pt x="52" y="430"/>
                    <a:pt x="52" y="430"/>
                  </a:cubicBezTo>
                  <a:cubicBezTo>
                    <a:pt x="48" y="417"/>
                    <a:pt x="48" y="417"/>
                    <a:pt x="48" y="417"/>
                  </a:cubicBezTo>
                  <a:cubicBezTo>
                    <a:pt x="49" y="409"/>
                    <a:pt x="49" y="409"/>
                    <a:pt x="49" y="409"/>
                  </a:cubicBezTo>
                  <a:cubicBezTo>
                    <a:pt x="41" y="406"/>
                    <a:pt x="41" y="406"/>
                    <a:pt x="41" y="406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2" y="396"/>
                    <a:pt x="36" y="400"/>
                    <a:pt x="35" y="401"/>
                  </a:cubicBezTo>
                  <a:cubicBezTo>
                    <a:pt x="34" y="402"/>
                    <a:pt x="32" y="398"/>
                    <a:pt x="32" y="398"/>
                  </a:cubicBezTo>
                  <a:cubicBezTo>
                    <a:pt x="25" y="403"/>
                    <a:pt x="25" y="403"/>
                    <a:pt x="25" y="403"/>
                  </a:cubicBezTo>
                  <a:cubicBezTo>
                    <a:pt x="22" y="399"/>
                    <a:pt x="22" y="399"/>
                    <a:pt x="22" y="399"/>
                  </a:cubicBezTo>
                  <a:cubicBezTo>
                    <a:pt x="21" y="392"/>
                    <a:pt x="21" y="392"/>
                    <a:pt x="21" y="392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5" y="381"/>
                    <a:pt x="5" y="381"/>
                    <a:pt x="5" y="381"/>
                  </a:cubicBezTo>
                  <a:cubicBezTo>
                    <a:pt x="4" y="375"/>
                    <a:pt x="4" y="375"/>
                    <a:pt x="4" y="375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11" y="353"/>
                    <a:pt x="11" y="353"/>
                    <a:pt x="11" y="353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36" y="341"/>
                    <a:pt x="36" y="341"/>
                    <a:pt x="36" y="341"/>
                  </a:cubicBezTo>
                  <a:cubicBezTo>
                    <a:pt x="38" y="322"/>
                    <a:pt x="38" y="322"/>
                    <a:pt x="38" y="322"/>
                  </a:cubicBezTo>
                  <a:cubicBezTo>
                    <a:pt x="40" y="309"/>
                    <a:pt x="40" y="309"/>
                    <a:pt x="40" y="309"/>
                  </a:cubicBezTo>
                  <a:cubicBezTo>
                    <a:pt x="29" y="302"/>
                    <a:pt x="29" y="302"/>
                    <a:pt x="29" y="302"/>
                  </a:cubicBezTo>
                  <a:cubicBezTo>
                    <a:pt x="26" y="294"/>
                    <a:pt x="26" y="294"/>
                    <a:pt x="26" y="294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40" y="282"/>
                    <a:pt x="40" y="282"/>
                    <a:pt x="40" y="282"/>
                  </a:cubicBezTo>
                  <a:cubicBezTo>
                    <a:pt x="39" y="277"/>
                    <a:pt x="39" y="277"/>
                    <a:pt x="39" y="277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9" y="242"/>
                    <a:pt x="39" y="242"/>
                    <a:pt x="39" y="242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80" y="261"/>
                    <a:pt x="80" y="261"/>
                    <a:pt x="80" y="261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0" y="238"/>
                    <a:pt x="60" y="238"/>
                    <a:pt x="60" y="238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116" y="193"/>
                    <a:pt x="116" y="193"/>
                    <a:pt x="116" y="193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9" y="187"/>
                    <a:pt x="169" y="187"/>
                    <a:pt x="169" y="187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58" y="176"/>
                    <a:pt x="158" y="176"/>
                    <a:pt x="158" y="176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3" y="170"/>
                    <a:pt x="155" y="168"/>
                    <a:pt x="160" y="164"/>
                  </a:cubicBezTo>
                  <a:cubicBezTo>
                    <a:pt x="164" y="160"/>
                    <a:pt x="163" y="168"/>
                    <a:pt x="163" y="168"/>
                  </a:cubicBezTo>
                  <a:cubicBezTo>
                    <a:pt x="170" y="168"/>
                    <a:pt x="170" y="168"/>
                    <a:pt x="170" y="168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29"/>
                    <a:pt x="173" y="129"/>
                    <a:pt x="173" y="129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44" y="104"/>
                    <a:pt x="244" y="104"/>
                    <a:pt x="244" y="104"/>
                  </a:cubicBezTo>
                  <a:cubicBezTo>
                    <a:pt x="260" y="102"/>
                    <a:pt x="260" y="102"/>
                    <a:pt x="260" y="102"/>
                  </a:cubicBezTo>
                  <a:cubicBezTo>
                    <a:pt x="263" y="98"/>
                    <a:pt x="263" y="98"/>
                    <a:pt x="263" y="9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60" y="89"/>
                    <a:pt x="260" y="89"/>
                    <a:pt x="260" y="89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86" y="87"/>
                    <a:pt x="286" y="87"/>
                    <a:pt x="286" y="87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0" y="85"/>
                    <a:pt x="320" y="85"/>
                    <a:pt x="320" y="85"/>
                  </a:cubicBezTo>
                  <a:cubicBezTo>
                    <a:pt x="331" y="84"/>
                    <a:pt x="331" y="84"/>
                    <a:pt x="331" y="84"/>
                  </a:cubicBezTo>
                  <a:cubicBezTo>
                    <a:pt x="342" y="88"/>
                    <a:pt x="342" y="88"/>
                    <a:pt x="342" y="88"/>
                  </a:cubicBezTo>
                  <a:cubicBezTo>
                    <a:pt x="337" y="81"/>
                    <a:pt x="337" y="81"/>
                    <a:pt x="337" y="81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54" y="68"/>
                    <a:pt x="354" y="68"/>
                    <a:pt x="354" y="68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57" y="59"/>
                    <a:pt x="357" y="59"/>
                    <a:pt x="357" y="59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5" y="42"/>
                    <a:pt x="355" y="42"/>
                    <a:pt x="355" y="42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9" y="14"/>
                    <a:pt x="369" y="14"/>
                    <a:pt x="369" y="14"/>
                  </a:cubicBezTo>
                  <a:cubicBezTo>
                    <a:pt x="379" y="8"/>
                    <a:pt x="379" y="8"/>
                    <a:pt x="379" y="8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408" y="7"/>
                    <a:pt x="408" y="7"/>
                    <a:pt x="408" y="7"/>
                  </a:cubicBezTo>
                  <a:cubicBezTo>
                    <a:pt x="409" y="19"/>
                    <a:pt x="409" y="19"/>
                    <a:pt x="409" y="19"/>
                  </a:cubicBezTo>
                  <a:cubicBezTo>
                    <a:pt x="400" y="26"/>
                    <a:pt x="400" y="26"/>
                    <a:pt x="400" y="26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30" y="44"/>
                    <a:pt x="430" y="44"/>
                    <a:pt x="430" y="44"/>
                  </a:cubicBezTo>
                  <a:cubicBezTo>
                    <a:pt x="422" y="51"/>
                    <a:pt x="422" y="51"/>
                    <a:pt x="422" y="51"/>
                  </a:cubicBezTo>
                  <a:cubicBezTo>
                    <a:pt x="422" y="51"/>
                    <a:pt x="421" y="58"/>
                    <a:pt x="424" y="58"/>
                  </a:cubicBezTo>
                  <a:cubicBezTo>
                    <a:pt x="428" y="58"/>
                    <a:pt x="436" y="63"/>
                    <a:pt x="436" y="63"/>
                  </a:cubicBezTo>
                  <a:cubicBezTo>
                    <a:pt x="440" y="54"/>
                    <a:pt x="440" y="54"/>
                    <a:pt x="440" y="54"/>
                  </a:cubicBezTo>
                  <a:cubicBezTo>
                    <a:pt x="435" y="49"/>
                    <a:pt x="435" y="49"/>
                    <a:pt x="435" y="49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59" y="45"/>
                    <a:pt x="459" y="45"/>
                    <a:pt x="459" y="45"/>
                  </a:cubicBezTo>
                  <a:cubicBezTo>
                    <a:pt x="471" y="38"/>
                    <a:pt x="471" y="38"/>
                    <a:pt x="471" y="38"/>
                  </a:cubicBezTo>
                  <a:cubicBezTo>
                    <a:pt x="476" y="45"/>
                    <a:pt x="476" y="45"/>
                    <a:pt x="476" y="45"/>
                  </a:cubicBezTo>
                  <a:cubicBezTo>
                    <a:pt x="485" y="42"/>
                    <a:pt x="485" y="42"/>
                    <a:pt x="485" y="42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501" y="66"/>
                    <a:pt x="501" y="66"/>
                    <a:pt x="501" y="66"/>
                  </a:cubicBezTo>
                  <a:cubicBezTo>
                    <a:pt x="505" y="62"/>
                    <a:pt x="505" y="62"/>
                    <a:pt x="505" y="62"/>
                  </a:cubicBezTo>
                  <a:cubicBezTo>
                    <a:pt x="511" y="69"/>
                    <a:pt x="511" y="69"/>
                    <a:pt x="511" y="69"/>
                  </a:cubicBezTo>
                  <a:cubicBezTo>
                    <a:pt x="517" y="77"/>
                    <a:pt x="517" y="77"/>
                    <a:pt x="517" y="77"/>
                  </a:cubicBezTo>
                  <a:cubicBezTo>
                    <a:pt x="515" y="88"/>
                    <a:pt x="515" y="88"/>
                    <a:pt x="515" y="88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8" y="90"/>
                    <a:pt x="508" y="90"/>
                    <a:pt x="508" y="90"/>
                  </a:cubicBezTo>
                  <a:cubicBezTo>
                    <a:pt x="518" y="97"/>
                    <a:pt x="518" y="97"/>
                    <a:pt x="518" y="97"/>
                  </a:cubicBezTo>
                  <a:cubicBezTo>
                    <a:pt x="524" y="109"/>
                    <a:pt x="524" y="109"/>
                    <a:pt x="524" y="109"/>
                  </a:cubicBezTo>
                  <a:cubicBezTo>
                    <a:pt x="517" y="115"/>
                    <a:pt x="517" y="115"/>
                    <a:pt x="517" y="115"/>
                  </a:cubicBezTo>
                  <a:cubicBezTo>
                    <a:pt x="516" y="126"/>
                    <a:pt x="516" y="126"/>
                    <a:pt x="516" y="126"/>
                  </a:cubicBezTo>
                  <a:cubicBezTo>
                    <a:pt x="509" y="133"/>
                    <a:pt x="509" y="133"/>
                    <a:pt x="509" y="133"/>
                  </a:cubicBezTo>
                  <a:cubicBezTo>
                    <a:pt x="503" y="143"/>
                    <a:pt x="503" y="143"/>
                    <a:pt x="503" y="143"/>
                  </a:cubicBezTo>
                  <a:cubicBezTo>
                    <a:pt x="496" y="149"/>
                    <a:pt x="496" y="149"/>
                    <a:pt x="496" y="149"/>
                  </a:cubicBezTo>
                  <a:cubicBezTo>
                    <a:pt x="484" y="160"/>
                    <a:pt x="484" y="160"/>
                    <a:pt x="484" y="160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78" y="181"/>
                    <a:pt x="478" y="181"/>
                    <a:pt x="478" y="181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64" y="205"/>
                    <a:pt x="464" y="205"/>
                    <a:pt x="464" y="205"/>
                  </a:cubicBezTo>
                  <a:cubicBezTo>
                    <a:pt x="451" y="207"/>
                    <a:pt x="451" y="207"/>
                    <a:pt x="451" y="207"/>
                  </a:cubicBezTo>
                  <a:cubicBezTo>
                    <a:pt x="445" y="218"/>
                    <a:pt x="445" y="218"/>
                    <a:pt x="445" y="218"/>
                  </a:cubicBezTo>
                  <a:cubicBezTo>
                    <a:pt x="435" y="226"/>
                    <a:pt x="435" y="226"/>
                    <a:pt x="435" y="226"/>
                  </a:cubicBezTo>
                  <a:cubicBezTo>
                    <a:pt x="432" y="240"/>
                    <a:pt x="432" y="240"/>
                    <a:pt x="432" y="240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38" y="247"/>
                    <a:pt x="438" y="247"/>
                    <a:pt x="438" y="247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48" y="231"/>
                    <a:pt x="448" y="231"/>
                    <a:pt x="448" y="231"/>
                  </a:cubicBezTo>
                  <a:cubicBezTo>
                    <a:pt x="448" y="231"/>
                    <a:pt x="457" y="229"/>
                    <a:pt x="462" y="229"/>
                  </a:cubicBezTo>
                  <a:cubicBezTo>
                    <a:pt x="466" y="230"/>
                    <a:pt x="469" y="220"/>
                    <a:pt x="469" y="220"/>
                  </a:cubicBezTo>
                  <a:cubicBezTo>
                    <a:pt x="479" y="214"/>
                    <a:pt x="479" y="214"/>
                    <a:pt x="479" y="214"/>
                  </a:cubicBezTo>
                  <a:cubicBezTo>
                    <a:pt x="488" y="211"/>
                    <a:pt x="488" y="211"/>
                    <a:pt x="488" y="211"/>
                  </a:cubicBezTo>
                  <a:cubicBezTo>
                    <a:pt x="495" y="202"/>
                    <a:pt x="495" y="202"/>
                    <a:pt x="495" y="202"/>
                  </a:cubicBezTo>
                  <a:cubicBezTo>
                    <a:pt x="491" y="197"/>
                    <a:pt x="491" y="197"/>
                    <a:pt x="491" y="197"/>
                  </a:cubicBezTo>
                  <a:cubicBezTo>
                    <a:pt x="484" y="196"/>
                    <a:pt x="484" y="196"/>
                    <a:pt x="484" y="196"/>
                  </a:cubicBezTo>
                  <a:cubicBezTo>
                    <a:pt x="485" y="192"/>
                    <a:pt x="485" y="192"/>
                    <a:pt x="485" y="192"/>
                  </a:cubicBezTo>
                  <a:cubicBezTo>
                    <a:pt x="486" y="183"/>
                    <a:pt x="486" y="183"/>
                    <a:pt x="486" y="183"/>
                  </a:cubicBezTo>
                  <a:cubicBezTo>
                    <a:pt x="494" y="183"/>
                    <a:pt x="494" y="183"/>
                    <a:pt x="494" y="183"/>
                  </a:cubicBezTo>
                  <a:cubicBezTo>
                    <a:pt x="501" y="184"/>
                    <a:pt x="501" y="184"/>
                    <a:pt x="501" y="184"/>
                  </a:cubicBezTo>
                  <a:cubicBezTo>
                    <a:pt x="501" y="194"/>
                    <a:pt x="501" y="194"/>
                    <a:pt x="501" y="194"/>
                  </a:cubicBezTo>
                  <a:cubicBezTo>
                    <a:pt x="505" y="197"/>
                    <a:pt x="505" y="197"/>
                    <a:pt x="505" y="197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499" y="206"/>
                    <a:pt x="499" y="206"/>
                    <a:pt x="499" y="206"/>
                  </a:cubicBezTo>
                  <a:cubicBezTo>
                    <a:pt x="501" y="213"/>
                    <a:pt x="501" y="213"/>
                    <a:pt x="501" y="213"/>
                  </a:cubicBezTo>
                  <a:cubicBezTo>
                    <a:pt x="505" y="221"/>
                    <a:pt x="505" y="221"/>
                    <a:pt x="505" y="221"/>
                  </a:cubicBezTo>
                  <a:cubicBezTo>
                    <a:pt x="509" y="226"/>
                    <a:pt x="509" y="226"/>
                    <a:pt x="509" y="226"/>
                  </a:cubicBezTo>
                  <a:cubicBezTo>
                    <a:pt x="506" y="236"/>
                    <a:pt x="506" y="236"/>
                    <a:pt x="506" y="236"/>
                  </a:cubicBezTo>
                  <a:cubicBezTo>
                    <a:pt x="509" y="245"/>
                    <a:pt x="509" y="245"/>
                    <a:pt x="509" y="245"/>
                  </a:cubicBezTo>
                  <a:cubicBezTo>
                    <a:pt x="520" y="250"/>
                    <a:pt x="520" y="250"/>
                    <a:pt x="520" y="250"/>
                  </a:cubicBezTo>
                  <a:cubicBezTo>
                    <a:pt x="519" y="256"/>
                    <a:pt x="519" y="256"/>
                    <a:pt x="519" y="256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39" y="276"/>
                    <a:pt x="539" y="276"/>
                    <a:pt x="539" y="276"/>
                  </a:cubicBezTo>
                  <a:cubicBezTo>
                    <a:pt x="537" y="289"/>
                    <a:pt x="537" y="289"/>
                    <a:pt x="537" y="289"/>
                  </a:cubicBezTo>
                  <a:cubicBezTo>
                    <a:pt x="544" y="305"/>
                    <a:pt x="544" y="305"/>
                    <a:pt x="544" y="305"/>
                  </a:cubicBezTo>
                  <a:cubicBezTo>
                    <a:pt x="552" y="306"/>
                    <a:pt x="552" y="306"/>
                    <a:pt x="552" y="306"/>
                  </a:cubicBezTo>
                  <a:cubicBezTo>
                    <a:pt x="552" y="317"/>
                    <a:pt x="552" y="317"/>
                    <a:pt x="552" y="317"/>
                  </a:cubicBezTo>
                  <a:cubicBezTo>
                    <a:pt x="547" y="317"/>
                    <a:pt x="547" y="317"/>
                    <a:pt x="547" y="317"/>
                  </a:cubicBezTo>
                  <a:cubicBezTo>
                    <a:pt x="544" y="324"/>
                    <a:pt x="544" y="324"/>
                    <a:pt x="544" y="324"/>
                  </a:cubicBezTo>
                  <a:cubicBezTo>
                    <a:pt x="533" y="333"/>
                    <a:pt x="533" y="333"/>
                    <a:pt x="533" y="333"/>
                  </a:cubicBezTo>
                  <a:cubicBezTo>
                    <a:pt x="523" y="338"/>
                    <a:pt x="523" y="338"/>
                    <a:pt x="523" y="338"/>
                  </a:cubicBezTo>
                  <a:cubicBezTo>
                    <a:pt x="522" y="350"/>
                    <a:pt x="522" y="350"/>
                    <a:pt x="522" y="350"/>
                  </a:cubicBezTo>
                  <a:cubicBezTo>
                    <a:pt x="521" y="358"/>
                    <a:pt x="521" y="358"/>
                    <a:pt x="521" y="358"/>
                  </a:cubicBezTo>
                  <a:cubicBezTo>
                    <a:pt x="513" y="360"/>
                    <a:pt x="513" y="360"/>
                    <a:pt x="513" y="360"/>
                  </a:cubicBezTo>
                  <a:cubicBezTo>
                    <a:pt x="509" y="370"/>
                    <a:pt x="509" y="370"/>
                    <a:pt x="509" y="370"/>
                  </a:cubicBezTo>
                  <a:cubicBezTo>
                    <a:pt x="514" y="377"/>
                    <a:pt x="514" y="377"/>
                    <a:pt x="514" y="377"/>
                  </a:cubicBezTo>
                  <a:cubicBezTo>
                    <a:pt x="513" y="386"/>
                    <a:pt x="513" y="386"/>
                    <a:pt x="513" y="386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499" y="389"/>
                    <a:pt x="499" y="389"/>
                    <a:pt x="499" y="389"/>
                  </a:cubicBezTo>
                  <a:cubicBezTo>
                    <a:pt x="490" y="390"/>
                    <a:pt x="490" y="390"/>
                    <a:pt x="490" y="390"/>
                  </a:cubicBezTo>
                  <a:cubicBezTo>
                    <a:pt x="476" y="406"/>
                    <a:pt x="476" y="406"/>
                    <a:pt x="476" y="406"/>
                  </a:cubicBezTo>
                  <a:cubicBezTo>
                    <a:pt x="464" y="409"/>
                    <a:pt x="464" y="409"/>
                    <a:pt x="464" y="409"/>
                  </a:cubicBezTo>
                  <a:cubicBezTo>
                    <a:pt x="464" y="414"/>
                    <a:pt x="464" y="414"/>
                    <a:pt x="464" y="414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120">
              <a:extLst>
                <a:ext uri="{FF2B5EF4-FFF2-40B4-BE49-F238E27FC236}">
                  <a16:creationId xmlns:a16="http://schemas.microsoft.com/office/drawing/2014/main" id="{85A45704-B7A6-B448-9690-A312A041F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655" y="1394842"/>
              <a:ext cx="212833" cy="136274"/>
            </a:xfrm>
            <a:custGeom>
              <a:avLst/>
              <a:gdLst>
                <a:gd name="T0" fmla="*/ 2 w 139"/>
                <a:gd name="T1" fmla="*/ 52 h 89"/>
                <a:gd name="T2" fmla="*/ 0 w 139"/>
                <a:gd name="T3" fmla="*/ 43 h 89"/>
                <a:gd name="T4" fmla="*/ 15 w 139"/>
                <a:gd name="T5" fmla="*/ 52 h 89"/>
                <a:gd name="T6" fmla="*/ 24 w 139"/>
                <a:gd name="T7" fmla="*/ 46 h 89"/>
                <a:gd name="T8" fmla="*/ 37 w 139"/>
                <a:gd name="T9" fmla="*/ 35 h 89"/>
                <a:gd name="T10" fmla="*/ 54 w 139"/>
                <a:gd name="T11" fmla="*/ 20 h 89"/>
                <a:gd name="T12" fmla="*/ 63 w 139"/>
                <a:gd name="T13" fmla="*/ 35 h 89"/>
                <a:gd name="T14" fmla="*/ 69 w 139"/>
                <a:gd name="T15" fmla="*/ 35 h 89"/>
                <a:gd name="T16" fmla="*/ 84 w 139"/>
                <a:gd name="T17" fmla="*/ 22 h 89"/>
                <a:gd name="T18" fmla="*/ 97 w 139"/>
                <a:gd name="T19" fmla="*/ 9 h 89"/>
                <a:gd name="T20" fmla="*/ 123 w 139"/>
                <a:gd name="T21" fmla="*/ 0 h 89"/>
                <a:gd name="T22" fmla="*/ 139 w 139"/>
                <a:gd name="T23" fmla="*/ 15 h 89"/>
                <a:gd name="T24" fmla="*/ 126 w 139"/>
                <a:gd name="T25" fmla="*/ 41 h 89"/>
                <a:gd name="T26" fmla="*/ 123 w 139"/>
                <a:gd name="T27" fmla="*/ 56 h 89"/>
                <a:gd name="T28" fmla="*/ 113 w 139"/>
                <a:gd name="T29" fmla="*/ 67 h 89"/>
                <a:gd name="T30" fmla="*/ 93 w 139"/>
                <a:gd name="T31" fmla="*/ 72 h 89"/>
                <a:gd name="T32" fmla="*/ 74 w 139"/>
                <a:gd name="T33" fmla="*/ 78 h 89"/>
                <a:gd name="T34" fmla="*/ 54 w 139"/>
                <a:gd name="T35" fmla="*/ 76 h 89"/>
                <a:gd name="T36" fmla="*/ 37 w 139"/>
                <a:gd name="T37" fmla="*/ 89 h 89"/>
                <a:gd name="T38" fmla="*/ 15 w 139"/>
                <a:gd name="T39" fmla="*/ 78 h 89"/>
                <a:gd name="T40" fmla="*/ 6 w 139"/>
                <a:gd name="T41" fmla="*/ 61 h 89"/>
                <a:gd name="T42" fmla="*/ 2 w 139"/>
                <a:gd name="T43" fmla="*/ 5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9">
                  <a:moveTo>
                    <a:pt x="2" y="52"/>
                  </a:moveTo>
                  <a:lnTo>
                    <a:pt x="0" y="43"/>
                  </a:lnTo>
                  <a:lnTo>
                    <a:pt x="15" y="52"/>
                  </a:lnTo>
                  <a:lnTo>
                    <a:pt x="24" y="46"/>
                  </a:lnTo>
                  <a:lnTo>
                    <a:pt x="37" y="35"/>
                  </a:lnTo>
                  <a:lnTo>
                    <a:pt x="54" y="20"/>
                  </a:lnTo>
                  <a:lnTo>
                    <a:pt x="63" y="35"/>
                  </a:lnTo>
                  <a:lnTo>
                    <a:pt x="69" y="35"/>
                  </a:lnTo>
                  <a:lnTo>
                    <a:pt x="84" y="22"/>
                  </a:lnTo>
                  <a:lnTo>
                    <a:pt x="97" y="9"/>
                  </a:lnTo>
                  <a:lnTo>
                    <a:pt x="123" y="0"/>
                  </a:lnTo>
                  <a:lnTo>
                    <a:pt x="139" y="15"/>
                  </a:lnTo>
                  <a:lnTo>
                    <a:pt x="126" y="41"/>
                  </a:lnTo>
                  <a:lnTo>
                    <a:pt x="123" y="56"/>
                  </a:lnTo>
                  <a:lnTo>
                    <a:pt x="113" y="67"/>
                  </a:lnTo>
                  <a:lnTo>
                    <a:pt x="93" y="72"/>
                  </a:lnTo>
                  <a:lnTo>
                    <a:pt x="74" y="78"/>
                  </a:lnTo>
                  <a:lnTo>
                    <a:pt x="54" y="76"/>
                  </a:lnTo>
                  <a:lnTo>
                    <a:pt x="37" y="89"/>
                  </a:lnTo>
                  <a:lnTo>
                    <a:pt x="15" y="78"/>
                  </a:lnTo>
                  <a:lnTo>
                    <a:pt x="6" y="61"/>
                  </a:lnTo>
                  <a:lnTo>
                    <a:pt x="2" y="5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121">
              <a:extLst>
                <a:ext uri="{FF2B5EF4-FFF2-40B4-BE49-F238E27FC236}">
                  <a16:creationId xmlns:a16="http://schemas.microsoft.com/office/drawing/2014/main" id="{45EF102E-5875-6142-8558-0E48E0491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487" y="1497430"/>
              <a:ext cx="329202" cy="286329"/>
            </a:xfrm>
            <a:custGeom>
              <a:avLst/>
              <a:gdLst>
                <a:gd name="T0" fmla="*/ 189 w 215"/>
                <a:gd name="T1" fmla="*/ 2 h 187"/>
                <a:gd name="T2" fmla="*/ 154 w 215"/>
                <a:gd name="T3" fmla="*/ 0 h 187"/>
                <a:gd name="T4" fmla="*/ 141 w 215"/>
                <a:gd name="T5" fmla="*/ 9 h 187"/>
                <a:gd name="T6" fmla="*/ 124 w 215"/>
                <a:gd name="T7" fmla="*/ 20 h 187"/>
                <a:gd name="T8" fmla="*/ 111 w 215"/>
                <a:gd name="T9" fmla="*/ 5 h 187"/>
                <a:gd name="T10" fmla="*/ 80 w 215"/>
                <a:gd name="T11" fmla="*/ 11 h 187"/>
                <a:gd name="T12" fmla="*/ 80 w 215"/>
                <a:gd name="T13" fmla="*/ 31 h 187"/>
                <a:gd name="T14" fmla="*/ 87 w 215"/>
                <a:gd name="T15" fmla="*/ 41 h 187"/>
                <a:gd name="T16" fmla="*/ 98 w 215"/>
                <a:gd name="T17" fmla="*/ 55 h 187"/>
                <a:gd name="T18" fmla="*/ 104 w 215"/>
                <a:gd name="T19" fmla="*/ 63 h 187"/>
                <a:gd name="T20" fmla="*/ 91 w 215"/>
                <a:gd name="T21" fmla="*/ 72 h 187"/>
                <a:gd name="T22" fmla="*/ 76 w 215"/>
                <a:gd name="T23" fmla="*/ 55 h 187"/>
                <a:gd name="T24" fmla="*/ 67 w 215"/>
                <a:gd name="T25" fmla="*/ 63 h 187"/>
                <a:gd name="T26" fmla="*/ 56 w 215"/>
                <a:gd name="T27" fmla="*/ 50 h 187"/>
                <a:gd name="T28" fmla="*/ 30 w 215"/>
                <a:gd name="T29" fmla="*/ 52 h 187"/>
                <a:gd name="T30" fmla="*/ 17 w 215"/>
                <a:gd name="T31" fmla="*/ 44 h 187"/>
                <a:gd name="T32" fmla="*/ 11 w 215"/>
                <a:gd name="T33" fmla="*/ 59 h 187"/>
                <a:gd name="T34" fmla="*/ 20 w 215"/>
                <a:gd name="T35" fmla="*/ 68 h 187"/>
                <a:gd name="T36" fmla="*/ 2 w 215"/>
                <a:gd name="T37" fmla="*/ 74 h 187"/>
                <a:gd name="T38" fmla="*/ 0 w 215"/>
                <a:gd name="T39" fmla="*/ 96 h 187"/>
                <a:gd name="T40" fmla="*/ 11 w 215"/>
                <a:gd name="T41" fmla="*/ 109 h 187"/>
                <a:gd name="T42" fmla="*/ 7 w 215"/>
                <a:gd name="T43" fmla="*/ 124 h 187"/>
                <a:gd name="T44" fmla="*/ 17 w 215"/>
                <a:gd name="T45" fmla="*/ 124 h 187"/>
                <a:gd name="T46" fmla="*/ 33 w 215"/>
                <a:gd name="T47" fmla="*/ 141 h 187"/>
                <a:gd name="T48" fmla="*/ 26 w 215"/>
                <a:gd name="T49" fmla="*/ 159 h 187"/>
                <a:gd name="T50" fmla="*/ 43 w 215"/>
                <a:gd name="T51" fmla="*/ 169 h 187"/>
                <a:gd name="T52" fmla="*/ 69 w 215"/>
                <a:gd name="T53" fmla="*/ 174 h 187"/>
                <a:gd name="T54" fmla="*/ 78 w 215"/>
                <a:gd name="T55" fmla="*/ 187 h 187"/>
                <a:gd name="T56" fmla="*/ 98 w 215"/>
                <a:gd name="T57" fmla="*/ 187 h 187"/>
                <a:gd name="T58" fmla="*/ 121 w 215"/>
                <a:gd name="T59" fmla="*/ 185 h 187"/>
                <a:gd name="T60" fmla="*/ 124 w 215"/>
                <a:gd name="T61" fmla="*/ 167 h 187"/>
                <a:gd name="T62" fmla="*/ 111 w 215"/>
                <a:gd name="T63" fmla="*/ 152 h 187"/>
                <a:gd name="T64" fmla="*/ 119 w 215"/>
                <a:gd name="T65" fmla="*/ 146 h 187"/>
                <a:gd name="T66" fmla="*/ 130 w 215"/>
                <a:gd name="T67" fmla="*/ 159 h 187"/>
                <a:gd name="T68" fmla="*/ 154 w 215"/>
                <a:gd name="T69" fmla="*/ 124 h 187"/>
                <a:gd name="T70" fmla="*/ 174 w 215"/>
                <a:gd name="T71" fmla="*/ 107 h 187"/>
                <a:gd name="T72" fmla="*/ 180 w 215"/>
                <a:gd name="T73" fmla="*/ 117 h 187"/>
                <a:gd name="T74" fmla="*/ 200 w 215"/>
                <a:gd name="T75" fmla="*/ 100 h 187"/>
                <a:gd name="T76" fmla="*/ 208 w 215"/>
                <a:gd name="T77" fmla="*/ 85 h 187"/>
                <a:gd name="T78" fmla="*/ 189 w 215"/>
                <a:gd name="T79" fmla="*/ 76 h 187"/>
                <a:gd name="T80" fmla="*/ 174 w 215"/>
                <a:gd name="T81" fmla="*/ 89 h 187"/>
                <a:gd name="T82" fmla="*/ 161 w 215"/>
                <a:gd name="T83" fmla="*/ 74 h 187"/>
                <a:gd name="T84" fmla="*/ 141 w 215"/>
                <a:gd name="T85" fmla="*/ 61 h 187"/>
                <a:gd name="T86" fmla="*/ 124 w 215"/>
                <a:gd name="T87" fmla="*/ 46 h 187"/>
                <a:gd name="T88" fmla="*/ 132 w 215"/>
                <a:gd name="T89" fmla="*/ 33 h 187"/>
                <a:gd name="T90" fmla="*/ 143 w 215"/>
                <a:gd name="T91" fmla="*/ 22 h 187"/>
                <a:gd name="T92" fmla="*/ 147 w 215"/>
                <a:gd name="T93" fmla="*/ 50 h 187"/>
                <a:gd name="T94" fmla="*/ 158 w 215"/>
                <a:gd name="T95" fmla="*/ 65 h 187"/>
                <a:gd name="T96" fmla="*/ 180 w 215"/>
                <a:gd name="T97" fmla="*/ 70 h 187"/>
                <a:gd name="T98" fmla="*/ 193 w 215"/>
                <a:gd name="T99" fmla="*/ 68 h 187"/>
                <a:gd name="T100" fmla="*/ 204 w 215"/>
                <a:gd name="T101" fmla="*/ 68 h 187"/>
                <a:gd name="T102" fmla="*/ 215 w 215"/>
                <a:gd name="T103" fmla="*/ 59 h 187"/>
                <a:gd name="T104" fmla="*/ 213 w 215"/>
                <a:gd name="T105" fmla="*/ 35 h 187"/>
                <a:gd name="T106" fmla="*/ 195 w 215"/>
                <a:gd name="T107" fmla="*/ 33 h 187"/>
                <a:gd name="T108" fmla="*/ 202 w 215"/>
                <a:gd name="T109" fmla="*/ 13 h 187"/>
                <a:gd name="T110" fmla="*/ 204 w 215"/>
                <a:gd name="T111" fmla="*/ 0 h 187"/>
                <a:gd name="T112" fmla="*/ 189 w 215"/>
                <a:gd name="T113" fmla="*/ 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5" h="187">
                  <a:moveTo>
                    <a:pt x="189" y="2"/>
                  </a:moveTo>
                  <a:lnTo>
                    <a:pt x="154" y="0"/>
                  </a:lnTo>
                  <a:lnTo>
                    <a:pt x="141" y="9"/>
                  </a:lnTo>
                  <a:lnTo>
                    <a:pt x="124" y="20"/>
                  </a:lnTo>
                  <a:lnTo>
                    <a:pt x="111" y="5"/>
                  </a:lnTo>
                  <a:lnTo>
                    <a:pt x="80" y="11"/>
                  </a:lnTo>
                  <a:lnTo>
                    <a:pt x="80" y="31"/>
                  </a:lnTo>
                  <a:lnTo>
                    <a:pt x="87" y="41"/>
                  </a:lnTo>
                  <a:lnTo>
                    <a:pt x="98" y="55"/>
                  </a:lnTo>
                  <a:lnTo>
                    <a:pt x="104" y="63"/>
                  </a:lnTo>
                  <a:lnTo>
                    <a:pt x="91" y="72"/>
                  </a:lnTo>
                  <a:lnTo>
                    <a:pt x="76" y="55"/>
                  </a:lnTo>
                  <a:lnTo>
                    <a:pt x="67" y="63"/>
                  </a:lnTo>
                  <a:lnTo>
                    <a:pt x="56" y="50"/>
                  </a:lnTo>
                  <a:lnTo>
                    <a:pt x="30" y="52"/>
                  </a:lnTo>
                  <a:lnTo>
                    <a:pt x="17" y="44"/>
                  </a:lnTo>
                  <a:lnTo>
                    <a:pt x="11" y="59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96"/>
                  </a:lnTo>
                  <a:lnTo>
                    <a:pt x="11" y="109"/>
                  </a:lnTo>
                  <a:lnTo>
                    <a:pt x="7" y="124"/>
                  </a:lnTo>
                  <a:lnTo>
                    <a:pt x="17" y="124"/>
                  </a:lnTo>
                  <a:lnTo>
                    <a:pt x="33" y="141"/>
                  </a:lnTo>
                  <a:lnTo>
                    <a:pt x="26" y="159"/>
                  </a:lnTo>
                  <a:lnTo>
                    <a:pt x="43" y="169"/>
                  </a:lnTo>
                  <a:lnTo>
                    <a:pt x="69" y="174"/>
                  </a:lnTo>
                  <a:lnTo>
                    <a:pt x="78" y="187"/>
                  </a:lnTo>
                  <a:lnTo>
                    <a:pt x="98" y="187"/>
                  </a:lnTo>
                  <a:lnTo>
                    <a:pt x="121" y="185"/>
                  </a:lnTo>
                  <a:lnTo>
                    <a:pt x="124" y="167"/>
                  </a:lnTo>
                  <a:lnTo>
                    <a:pt x="111" y="152"/>
                  </a:lnTo>
                  <a:lnTo>
                    <a:pt x="119" y="146"/>
                  </a:lnTo>
                  <a:lnTo>
                    <a:pt x="130" y="159"/>
                  </a:lnTo>
                  <a:lnTo>
                    <a:pt x="154" y="124"/>
                  </a:lnTo>
                  <a:lnTo>
                    <a:pt x="174" y="107"/>
                  </a:lnTo>
                  <a:lnTo>
                    <a:pt x="180" y="117"/>
                  </a:lnTo>
                  <a:lnTo>
                    <a:pt x="200" y="100"/>
                  </a:lnTo>
                  <a:lnTo>
                    <a:pt x="208" y="85"/>
                  </a:lnTo>
                  <a:lnTo>
                    <a:pt x="189" y="76"/>
                  </a:lnTo>
                  <a:lnTo>
                    <a:pt x="174" y="89"/>
                  </a:lnTo>
                  <a:lnTo>
                    <a:pt x="161" y="74"/>
                  </a:lnTo>
                  <a:lnTo>
                    <a:pt x="141" y="61"/>
                  </a:lnTo>
                  <a:lnTo>
                    <a:pt x="124" y="46"/>
                  </a:lnTo>
                  <a:lnTo>
                    <a:pt x="132" y="33"/>
                  </a:lnTo>
                  <a:lnTo>
                    <a:pt x="143" y="22"/>
                  </a:lnTo>
                  <a:lnTo>
                    <a:pt x="147" y="50"/>
                  </a:lnTo>
                  <a:lnTo>
                    <a:pt x="158" y="65"/>
                  </a:lnTo>
                  <a:lnTo>
                    <a:pt x="180" y="70"/>
                  </a:lnTo>
                  <a:lnTo>
                    <a:pt x="193" y="68"/>
                  </a:lnTo>
                  <a:lnTo>
                    <a:pt x="204" y="68"/>
                  </a:lnTo>
                  <a:lnTo>
                    <a:pt x="215" y="59"/>
                  </a:lnTo>
                  <a:lnTo>
                    <a:pt x="213" y="35"/>
                  </a:lnTo>
                  <a:lnTo>
                    <a:pt x="195" y="33"/>
                  </a:lnTo>
                  <a:lnTo>
                    <a:pt x="202" y="13"/>
                  </a:lnTo>
                  <a:lnTo>
                    <a:pt x="204" y="0"/>
                  </a:lnTo>
                  <a:lnTo>
                    <a:pt x="189" y="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122">
              <a:extLst>
                <a:ext uri="{FF2B5EF4-FFF2-40B4-BE49-F238E27FC236}">
                  <a16:creationId xmlns:a16="http://schemas.microsoft.com/office/drawing/2014/main" id="{0A055D15-4483-474D-B637-F39DBFE1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7972" y="1792946"/>
              <a:ext cx="45934" cy="67372"/>
            </a:xfrm>
            <a:custGeom>
              <a:avLst/>
              <a:gdLst>
                <a:gd name="T0" fmla="*/ 11 w 30"/>
                <a:gd name="T1" fmla="*/ 0 h 44"/>
                <a:gd name="T2" fmla="*/ 0 w 30"/>
                <a:gd name="T3" fmla="*/ 9 h 44"/>
                <a:gd name="T4" fmla="*/ 6 w 30"/>
                <a:gd name="T5" fmla="*/ 31 h 44"/>
                <a:gd name="T6" fmla="*/ 17 w 30"/>
                <a:gd name="T7" fmla="*/ 44 h 44"/>
                <a:gd name="T8" fmla="*/ 28 w 30"/>
                <a:gd name="T9" fmla="*/ 26 h 44"/>
                <a:gd name="T10" fmla="*/ 30 w 30"/>
                <a:gd name="T11" fmla="*/ 9 h 44"/>
                <a:gd name="T12" fmla="*/ 24 w 30"/>
                <a:gd name="T13" fmla="*/ 3 h 44"/>
                <a:gd name="T14" fmla="*/ 11 w 30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4">
                  <a:moveTo>
                    <a:pt x="11" y="0"/>
                  </a:moveTo>
                  <a:lnTo>
                    <a:pt x="0" y="9"/>
                  </a:lnTo>
                  <a:lnTo>
                    <a:pt x="6" y="31"/>
                  </a:lnTo>
                  <a:lnTo>
                    <a:pt x="17" y="44"/>
                  </a:lnTo>
                  <a:lnTo>
                    <a:pt x="28" y="26"/>
                  </a:lnTo>
                  <a:lnTo>
                    <a:pt x="30" y="9"/>
                  </a:lnTo>
                  <a:lnTo>
                    <a:pt x="2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Freeform 123">
              <a:extLst>
                <a:ext uri="{FF2B5EF4-FFF2-40B4-BE49-F238E27FC236}">
                  <a16:creationId xmlns:a16="http://schemas.microsoft.com/office/drawing/2014/main" id="{605807FE-35D6-1142-AB8C-6EEFD45B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7689" y="1797539"/>
              <a:ext cx="156179" cy="131680"/>
            </a:xfrm>
            <a:custGeom>
              <a:avLst/>
              <a:gdLst>
                <a:gd name="T0" fmla="*/ 13 w 102"/>
                <a:gd name="T1" fmla="*/ 21 h 86"/>
                <a:gd name="T2" fmla="*/ 0 w 102"/>
                <a:gd name="T3" fmla="*/ 34 h 86"/>
                <a:gd name="T4" fmla="*/ 6 w 102"/>
                <a:gd name="T5" fmla="*/ 52 h 86"/>
                <a:gd name="T6" fmla="*/ 15 w 102"/>
                <a:gd name="T7" fmla="*/ 65 h 86"/>
                <a:gd name="T8" fmla="*/ 6 w 102"/>
                <a:gd name="T9" fmla="*/ 80 h 86"/>
                <a:gd name="T10" fmla="*/ 13 w 102"/>
                <a:gd name="T11" fmla="*/ 86 h 86"/>
                <a:gd name="T12" fmla="*/ 24 w 102"/>
                <a:gd name="T13" fmla="*/ 69 h 86"/>
                <a:gd name="T14" fmla="*/ 50 w 102"/>
                <a:gd name="T15" fmla="*/ 65 h 86"/>
                <a:gd name="T16" fmla="*/ 71 w 102"/>
                <a:gd name="T17" fmla="*/ 58 h 86"/>
                <a:gd name="T18" fmla="*/ 102 w 102"/>
                <a:gd name="T19" fmla="*/ 45 h 86"/>
                <a:gd name="T20" fmla="*/ 91 w 102"/>
                <a:gd name="T21" fmla="*/ 15 h 86"/>
                <a:gd name="T22" fmla="*/ 69 w 102"/>
                <a:gd name="T23" fmla="*/ 13 h 86"/>
                <a:gd name="T24" fmla="*/ 43 w 102"/>
                <a:gd name="T25" fmla="*/ 0 h 86"/>
                <a:gd name="T26" fmla="*/ 28 w 102"/>
                <a:gd name="T27" fmla="*/ 10 h 86"/>
                <a:gd name="T28" fmla="*/ 13 w 102"/>
                <a:gd name="T29" fmla="*/ 2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86">
                  <a:moveTo>
                    <a:pt x="13" y="21"/>
                  </a:moveTo>
                  <a:lnTo>
                    <a:pt x="0" y="34"/>
                  </a:lnTo>
                  <a:lnTo>
                    <a:pt x="6" y="52"/>
                  </a:lnTo>
                  <a:lnTo>
                    <a:pt x="15" y="65"/>
                  </a:lnTo>
                  <a:lnTo>
                    <a:pt x="6" y="80"/>
                  </a:lnTo>
                  <a:lnTo>
                    <a:pt x="13" y="86"/>
                  </a:lnTo>
                  <a:lnTo>
                    <a:pt x="24" y="69"/>
                  </a:lnTo>
                  <a:lnTo>
                    <a:pt x="50" y="65"/>
                  </a:lnTo>
                  <a:lnTo>
                    <a:pt x="71" y="58"/>
                  </a:lnTo>
                  <a:lnTo>
                    <a:pt x="102" y="45"/>
                  </a:lnTo>
                  <a:lnTo>
                    <a:pt x="91" y="15"/>
                  </a:lnTo>
                  <a:lnTo>
                    <a:pt x="69" y="13"/>
                  </a:lnTo>
                  <a:lnTo>
                    <a:pt x="43" y="0"/>
                  </a:lnTo>
                  <a:lnTo>
                    <a:pt x="28" y="10"/>
                  </a:lnTo>
                  <a:lnTo>
                    <a:pt x="13" y="2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Freeform 124">
              <a:extLst>
                <a:ext uri="{FF2B5EF4-FFF2-40B4-BE49-F238E27FC236}">
                  <a16:creationId xmlns:a16="http://schemas.microsoft.com/office/drawing/2014/main" id="{447F704F-24F4-5B49-8ECD-FCA213D8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9488" y="1701076"/>
              <a:ext cx="42873" cy="59717"/>
            </a:xfrm>
            <a:custGeom>
              <a:avLst/>
              <a:gdLst>
                <a:gd name="T0" fmla="*/ 23 w 28"/>
                <a:gd name="T1" fmla="*/ 13 h 39"/>
                <a:gd name="T2" fmla="*/ 15 w 28"/>
                <a:gd name="T3" fmla="*/ 2 h 39"/>
                <a:gd name="T4" fmla="*/ 0 w 28"/>
                <a:gd name="T5" fmla="*/ 0 h 39"/>
                <a:gd name="T6" fmla="*/ 8 w 28"/>
                <a:gd name="T7" fmla="*/ 13 h 39"/>
                <a:gd name="T8" fmla="*/ 13 w 28"/>
                <a:gd name="T9" fmla="*/ 39 h 39"/>
                <a:gd name="T10" fmla="*/ 28 w 28"/>
                <a:gd name="T11" fmla="*/ 39 h 39"/>
                <a:gd name="T12" fmla="*/ 28 w 28"/>
                <a:gd name="T13" fmla="*/ 26 h 39"/>
                <a:gd name="T14" fmla="*/ 23 w 28"/>
                <a:gd name="T15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9">
                  <a:moveTo>
                    <a:pt x="23" y="13"/>
                  </a:moveTo>
                  <a:lnTo>
                    <a:pt x="15" y="2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3" y="39"/>
                  </a:lnTo>
                  <a:lnTo>
                    <a:pt x="28" y="39"/>
                  </a:lnTo>
                  <a:lnTo>
                    <a:pt x="28" y="26"/>
                  </a:lnTo>
                  <a:lnTo>
                    <a:pt x="23" y="1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Freeform 125">
              <a:extLst>
                <a:ext uri="{FF2B5EF4-FFF2-40B4-BE49-F238E27FC236}">
                  <a16:creationId xmlns:a16="http://schemas.microsoft.com/office/drawing/2014/main" id="{470714B0-27BD-5342-8642-BCEEA2EEF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881" y="2272203"/>
              <a:ext cx="85744" cy="68902"/>
            </a:xfrm>
            <a:custGeom>
              <a:avLst/>
              <a:gdLst>
                <a:gd name="T0" fmla="*/ 23 w 56"/>
                <a:gd name="T1" fmla="*/ 0 h 45"/>
                <a:gd name="T2" fmla="*/ 2 w 56"/>
                <a:gd name="T3" fmla="*/ 17 h 45"/>
                <a:gd name="T4" fmla="*/ 0 w 56"/>
                <a:gd name="T5" fmla="*/ 30 h 45"/>
                <a:gd name="T6" fmla="*/ 17 w 56"/>
                <a:gd name="T7" fmla="*/ 32 h 45"/>
                <a:gd name="T8" fmla="*/ 21 w 56"/>
                <a:gd name="T9" fmla="*/ 45 h 45"/>
                <a:gd name="T10" fmla="*/ 34 w 56"/>
                <a:gd name="T11" fmla="*/ 41 h 45"/>
                <a:gd name="T12" fmla="*/ 54 w 56"/>
                <a:gd name="T13" fmla="*/ 28 h 45"/>
                <a:gd name="T14" fmla="*/ 56 w 56"/>
                <a:gd name="T15" fmla="*/ 2 h 45"/>
                <a:gd name="T16" fmla="*/ 36 w 56"/>
                <a:gd name="T17" fmla="*/ 0 h 45"/>
                <a:gd name="T18" fmla="*/ 23 w 56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5">
                  <a:moveTo>
                    <a:pt x="23" y="0"/>
                  </a:moveTo>
                  <a:lnTo>
                    <a:pt x="2" y="17"/>
                  </a:lnTo>
                  <a:lnTo>
                    <a:pt x="0" y="30"/>
                  </a:lnTo>
                  <a:lnTo>
                    <a:pt x="17" y="32"/>
                  </a:lnTo>
                  <a:lnTo>
                    <a:pt x="21" y="45"/>
                  </a:lnTo>
                  <a:lnTo>
                    <a:pt x="34" y="41"/>
                  </a:lnTo>
                  <a:lnTo>
                    <a:pt x="54" y="28"/>
                  </a:lnTo>
                  <a:lnTo>
                    <a:pt x="56" y="2"/>
                  </a:lnTo>
                  <a:lnTo>
                    <a:pt x="36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Freeform 128">
              <a:extLst>
                <a:ext uri="{FF2B5EF4-FFF2-40B4-BE49-F238E27FC236}">
                  <a16:creationId xmlns:a16="http://schemas.microsoft.com/office/drawing/2014/main" id="{F3A10D6B-DAE6-4E46-8879-4E1F4967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717" y="1551620"/>
              <a:ext cx="2982717" cy="3334889"/>
            </a:xfrm>
            <a:custGeom>
              <a:avLst/>
              <a:gdLst>
                <a:gd name="T0" fmla="*/ 761 w 899"/>
                <a:gd name="T1" fmla="*/ 16 h 1004"/>
                <a:gd name="T2" fmla="*/ 667 w 899"/>
                <a:gd name="T3" fmla="*/ 76 h 1004"/>
                <a:gd name="T4" fmla="*/ 589 w 899"/>
                <a:gd name="T5" fmla="*/ 92 h 1004"/>
                <a:gd name="T6" fmla="*/ 548 w 899"/>
                <a:gd name="T7" fmla="*/ 117 h 1004"/>
                <a:gd name="T8" fmla="*/ 530 w 899"/>
                <a:gd name="T9" fmla="*/ 100 h 1004"/>
                <a:gd name="T10" fmla="*/ 461 w 899"/>
                <a:gd name="T11" fmla="*/ 136 h 1004"/>
                <a:gd name="T12" fmla="*/ 472 w 899"/>
                <a:gd name="T13" fmla="*/ 178 h 1004"/>
                <a:gd name="T14" fmla="*/ 463 w 899"/>
                <a:gd name="T15" fmla="*/ 221 h 1004"/>
                <a:gd name="T16" fmla="*/ 385 w 899"/>
                <a:gd name="T17" fmla="*/ 237 h 1004"/>
                <a:gd name="T18" fmla="*/ 368 w 899"/>
                <a:gd name="T19" fmla="*/ 289 h 1004"/>
                <a:gd name="T20" fmla="*/ 313 w 899"/>
                <a:gd name="T21" fmla="*/ 262 h 1004"/>
                <a:gd name="T22" fmla="*/ 299 w 899"/>
                <a:gd name="T23" fmla="*/ 218 h 1004"/>
                <a:gd name="T24" fmla="*/ 256 w 899"/>
                <a:gd name="T25" fmla="*/ 209 h 1004"/>
                <a:gd name="T26" fmla="*/ 216 w 899"/>
                <a:gd name="T27" fmla="*/ 200 h 1004"/>
                <a:gd name="T28" fmla="*/ 174 w 899"/>
                <a:gd name="T29" fmla="*/ 248 h 1004"/>
                <a:gd name="T30" fmla="*/ 108 w 899"/>
                <a:gd name="T31" fmla="*/ 241 h 1004"/>
                <a:gd name="T32" fmla="*/ 67 w 899"/>
                <a:gd name="T33" fmla="*/ 240 h 1004"/>
                <a:gd name="T34" fmla="*/ 35 w 899"/>
                <a:gd name="T35" fmla="*/ 269 h 1004"/>
                <a:gd name="T36" fmla="*/ 69 w 899"/>
                <a:gd name="T37" fmla="*/ 331 h 1004"/>
                <a:gd name="T38" fmla="*/ 69 w 899"/>
                <a:gd name="T39" fmla="*/ 396 h 1004"/>
                <a:gd name="T40" fmla="*/ 35 w 899"/>
                <a:gd name="T41" fmla="*/ 452 h 1004"/>
                <a:gd name="T42" fmla="*/ 13 w 899"/>
                <a:gd name="T43" fmla="*/ 520 h 1004"/>
                <a:gd name="T44" fmla="*/ 3 w 899"/>
                <a:gd name="T45" fmla="*/ 605 h 1004"/>
                <a:gd name="T46" fmla="*/ 24 w 899"/>
                <a:gd name="T47" fmla="*/ 654 h 1004"/>
                <a:gd name="T48" fmla="*/ 23 w 899"/>
                <a:gd name="T49" fmla="*/ 719 h 1004"/>
                <a:gd name="T50" fmla="*/ 78 w 899"/>
                <a:gd name="T51" fmla="*/ 721 h 1004"/>
                <a:gd name="T52" fmla="*/ 101 w 899"/>
                <a:gd name="T53" fmla="*/ 760 h 1004"/>
                <a:gd name="T54" fmla="*/ 129 w 899"/>
                <a:gd name="T55" fmla="*/ 812 h 1004"/>
                <a:gd name="T56" fmla="*/ 145 w 899"/>
                <a:gd name="T57" fmla="*/ 863 h 1004"/>
                <a:gd name="T58" fmla="*/ 163 w 899"/>
                <a:gd name="T59" fmla="*/ 956 h 1004"/>
                <a:gd name="T60" fmla="*/ 215 w 899"/>
                <a:gd name="T61" fmla="*/ 958 h 1004"/>
                <a:gd name="T62" fmla="*/ 262 w 899"/>
                <a:gd name="T63" fmla="*/ 870 h 1004"/>
                <a:gd name="T64" fmla="*/ 317 w 899"/>
                <a:gd name="T65" fmla="*/ 898 h 1004"/>
                <a:gd name="T66" fmla="*/ 364 w 899"/>
                <a:gd name="T67" fmla="*/ 911 h 1004"/>
                <a:gd name="T68" fmla="*/ 404 w 899"/>
                <a:gd name="T69" fmla="*/ 984 h 1004"/>
                <a:gd name="T70" fmla="*/ 463 w 899"/>
                <a:gd name="T71" fmla="*/ 988 h 1004"/>
                <a:gd name="T72" fmla="*/ 518 w 899"/>
                <a:gd name="T73" fmla="*/ 987 h 1004"/>
                <a:gd name="T74" fmla="*/ 585 w 899"/>
                <a:gd name="T75" fmla="*/ 993 h 1004"/>
                <a:gd name="T76" fmla="*/ 658 w 899"/>
                <a:gd name="T77" fmla="*/ 976 h 1004"/>
                <a:gd name="T78" fmla="*/ 704 w 899"/>
                <a:gd name="T79" fmla="*/ 899 h 1004"/>
                <a:gd name="T80" fmla="*/ 680 w 899"/>
                <a:gd name="T81" fmla="*/ 839 h 1004"/>
                <a:gd name="T82" fmla="*/ 682 w 899"/>
                <a:gd name="T83" fmla="*/ 779 h 1004"/>
                <a:gd name="T84" fmla="*/ 728 w 899"/>
                <a:gd name="T85" fmla="*/ 737 h 1004"/>
                <a:gd name="T86" fmla="*/ 762 w 899"/>
                <a:gd name="T87" fmla="*/ 665 h 1004"/>
                <a:gd name="T88" fmla="*/ 750 w 899"/>
                <a:gd name="T89" fmla="*/ 585 h 1004"/>
                <a:gd name="T90" fmla="*/ 771 w 899"/>
                <a:gd name="T91" fmla="*/ 545 h 1004"/>
                <a:gd name="T92" fmla="*/ 828 w 899"/>
                <a:gd name="T93" fmla="*/ 523 h 1004"/>
                <a:gd name="T94" fmla="*/ 803 w 899"/>
                <a:gd name="T95" fmla="*/ 448 h 1004"/>
                <a:gd name="T96" fmla="*/ 812 w 899"/>
                <a:gd name="T97" fmla="*/ 392 h 1004"/>
                <a:gd name="T98" fmla="*/ 826 w 899"/>
                <a:gd name="T99" fmla="*/ 352 h 1004"/>
                <a:gd name="T100" fmla="*/ 866 w 899"/>
                <a:gd name="T101" fmla="*/ 321 h 1004"/>
                <a:gd name="T102" fmla="*/ 861 w 899"/>
                <a:gd name="T103" fmla="*/ 260 h 1004"/>
                <a:gd name="T104" fmla="*/ 857 w 899"/>
                <a:gd name="T105" fmla="*/ 213 h 1004"/>
                <a:gd name="T106" fmla="*/ 899 w 899"/>
                <a:gd name="T107" fmla="*/ 166 h 1004"/>
                <a:gd name="T108" fmla="*/ 836 w 899"/>
                <a:gd name="T109" fmla="*/ 127 h 1004"/>
                <a:gd name="T110" fmla="*/ 851 w 899"/>
                <a:gd name="T111" fmla="*/ 49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9" h="1004">
                  <a:moveTo>
                    <a:pt x="818" y="0"/>
                  </a:moveTo>
                  <a:cubicBezTo>
                    <a:pt x="806" y="9"/>
                    <a:pt x="806" y="9"/>
                    <a:pt x="806" y="9"/>
                  </a:cubicBezTo>
                  <a:cubicBezTo>
                    <a:pt x="805" y="17"/>
                    <a:pt x="805" y="17"/>
                    <a:pt x="805" y="17"/>
                  </a:cubicBezTo>
                  <a:cubicBezTo>
                    <a:pt x="810" y="22"/>
                    <a:pt x="810" y="22"/>
                    <a:pt x="810" y="22"/>
                  </a:cubicBezTo>
                  <a:cubicBezTo>
                    <a:pt x="799" y="21"/>
                    <a:pt x="799" y="21"/>
                    <a:pt x="799" y="21"/>
                  </a:cubicBezTo>
                  <a:cubicBezTo>
                    <a:pt x="789" y="28"/>
                    <a:pt x="789" y="28"/>
                    <a:pt x="789" y="28"/>
                  </a:cubicBezTo>
                  <a:cubicBezTo>
                    <a:pt x="774" y="33"/>
                    <a:pt x="774" y="33"/>
                    <a:pt x="774" y="33"/>
                  </a:cubicBezTo>
                  <a:cubicBezTo>
                    <a:pt x="761" y="16"/>
                    <a:pt x="761" y="16"/>
                    <a:pt x="761" y="16"/>
                  </a:cubicBezTo>
                  <a:cubicBezTo>
                    <a:pt x="754" y="8"/>
                    <a:pt x="754" y="8"/>
                    <a:pt x="754" y="8"/>
                  </a:cubicBezTo>
                  <a:cubicBezTo>
                    <a:pt x="739" y="7"/>
                    <a:pt x="739" y="7"/>
                    <a:pt x="739" y="7"/>
                  </a:cubicBezTo>
                  <a:cubicBezTo>
                    <a:pt x="721" y="8"/>
                    <a:pt x="721" y="8"/>
                    <a:pt x="721" y="8"/>
                  </a:cubicBezTo>
                  <a:cubicBezTo>
                    <a:pt x="709" y="19"/>
                    <a:pt x="709" y="19"/>
                    <a:pt x="709" y="19"/>
                  </a:cubicBezTo>
                  <a:cubicBezTo>
                    <a:pt x="696" y="29"/>
                    <a:pt x="696" y="29"/>
                    <a:pt x="696" y="29"/>
                  </a:cubicBezTo>
                  <a:cubicBezTo>
                    <a:pt x="681" y="48"/>
                    <a:pt x="681" y="48"/>
                    <a:pt x="681" y="48"/>
                  </a:cubicBezTo>
                  <a:cubicBezTo>
                    <a:pt x="679" y="64"/>
                    <a:pt x="679" y="64"/>
                    <a:pt x="679" y="64"/>
                  </a:cubicBezTo>
                  <a:cubicBezTo>
                    <a:pt x="667" y="76"/>
                    <a:pt x="667" y="76"/>
                    <a:pt x="667" y="76"/>
                  </a:cubicBezTo>
                  <a:cubicBezTo>
                    <a:pt x="655" y="86"/>
                    <a:pt x="655" y="86"/>
                    <a:pt x="655" y="86"/>
                  </a:cubicBezTo>
                  <a:cubicBezTo>
                    <a:pt x="644" y="85"/>
                    <a:pt x="644" y="85"/>
                    <a:pt x="644" y="85"/>
                  </a:cubicBezTo>
                  <a:cubicBezTo>
                    <a:pt x="634" y="78"/>
                    <a:pt x="634" y="78"/>
                    <a:pt x="634" y="78"/>
                  </a:cubicBezTo>
                  <a:cubicBezTo>
                    <a:pt x="618" y="85"/>
                    <a:pt x="618" y="85"/>
                    <a:pt x="618" y="85"/>
                  </a:cubicBezTo>
                  <a:cubicBezTo>
                    <a:pt x="618" y="85"/>
                    <a:pt x="620" y="99"/>
                    <a:pt x="618" y="98"/>
                  </a:cubicBezTo>
                  <a:cubicBezTo>
                    <a:pt x="617" y="96"/>
                    <a:pt x="609" y="86"/>
                    <a:pt x="609" y="86"/>
                  </a:cubicBezTo>
                  <a:cubicBezTo>
                    <a:pt x="601" y="93"/>
                    <a:pt x="601" y="93"/>
                    <a:pt x="601" y="93"/>
                  </a:cubicBezTo>
                  <a:cubicBezTo>
                    <a:pt x="589" y="92"/>
                    <a:pt x="589" y="92"/>
                    <a:pt x="589" y="92"/>
                  </a:cubicBezTo>
                  <a:cubicBezTo>
                    <a:pt x="589" y="92"/>
                    <a:pt x="582" y="89"/>
                    <a:pt x="585" y="86"/>
                  </a:cubicBezTo>
                  <a:cubicBezTo>
                    <a:pt x="589" y="83"/>
                    <a:pt x="595" y="77"/>
                    <a:pt x="595" y="77"/>
                  </a:cubicBezTo>
                  <a:cubicBezTo>
                    <a:pt x="586" y="69"/>
                    <a:pt x="586" y="69"/>
                    <a:pt x="586" y="69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47" y="99"/>
                    <a:pt x="547" y="99"/>
                    <a:pt x="547" y="99"/>
                  </a:cubicBezTo>
                  <a:cubicBezTo>
                    <a:pt x="548" y="117"/>
                    <a:pt x="548" y="117"/>
                    <a:pt x="548" y="117"/>
                  </a:cubicBezTo>
                  <a:cubicBezTo>
                    <a:pt x="547" y="127"/>
                    <a:pt x="547" y="127"/>
                    <a:pt x="547" y="127"/>
                  </a:cubicBezTo>
                  <a:cubicBezTo>
                    <a:pt x="537" y="135"/>
                    <a:pt x="537" y="135"/>
                    <a:pt x="537" y="135"/>
                  </a:cubicBezTo>
                  <a:cubicBezTo>
                    <a:pt x="542" y="114"/>
                    <a:pt x="542" y="114"/>
                    <a:pt x="542" y="114"/>
                  </a:cubicBezTo>
                  <a:cubicBezTo>
                    <a:pt x="532" y="109"/>
                    <a:pt x="532" y="109"/>
                    <a:pt x="532" y="109"/>
                  </a:cubicBezTo>
                  <a:cubicBezTo>
                    <a:pt x="523" y="117"/>
                    <a:pt x="523" y="117"/>
                    <a:pt x="523" y="117"/>
                  </a:cubicBezTo>
                  <a:cubicBezTo>
                    <a:pt x="513" y="120"/>
                    <a:pt x="513" y="120"/>
                    <a:pt x="513" y="120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19" y="106"/>
                    <a:pt x="530" y="103"/>
                    <a:pt x="530" y="100"/>
                  </a:cubicBezTo>
                  <a:cubicBezTo>
                    <a:pt x="530" y="96"/>
                    <a:pt x="528" y="94"/>
                    <a:pt x="528" y="94"/>
                  </a:cubicBezTo>
                  <a:cubicBezTo>
                    <a:pt x="512" y="99"/>
                    <a:pt x="512" y="99"/>
                    <a:pt x="512" y="99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85" y="117"/>
                    <a:pt x="485" y="117"/>
                    <a:pt x="485" y="117"/>
                  </a:cubicBezTo>
                  <a:cubicBezTo>
                    <a:pt x="469" y="123"/>
                    <a:pt x="469" y="123"/>
                    <a:pt x="469" y="123"/>
                  </a:cubicBezTo>
                  <a:cubicBezTo>
                    <a:pt x="459" y="122"/>
                    <a:pt x="459" y="122"/>
                    <a:pt x="459" y="122"/>
                  </a:cubicBezTo>
                  <a:cubicBezTo>
                    <a:pt x="451" y="128"/>
                    <a:pt x="451" y="128"/>
                    <a:pt x="451" y="128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62" y="144"/>
                    <a:pt x="462" y="144"/>
                    <a:pt x="462" y="144"/>
                  </a:cubicBezTo>
                  <a:cubicBezTo>
                    <a:pt x="449" y="154"/>
                    <a:pt x="449" y="154"/>
                    <a:pt x="449" y="154"/>
                  </a:cubicBezTo>
                  <a:cubicBezTo>
                    <a:pt x="448" y="165"/>
                    <a:pt x="448" y="165"/>
                    <a:pt x="448" y="165"/>
                  </a:cubicBezTo>
                  <a:cubicBezTo>
                    <a:pt x="454" y="170"/>
                    <a:pt x="454" y="170"/>
                    <a:pt x="454" y="170"/>
                  </a:cubicBezTo>
                  <a:cubicBezTo>
                    <a:pt x="461" y="157"/>
                    <a:pt x="461" y="157"/>
                    <a:pt x="461" y="157"/>
                  </a:cubicBezTo>
                  <a:cubicBezTo>
                    <a:pt x="464" y="160"/>
                    <a:pt x="464" y="160"/>
                    <a:pt x="464" y="160"/>
                  </a:cubicBezTo>
                  <a:cubicBezTo>
                    <a:pt x="463" y="172"/>
                    <a:pt x="463" y="172"/>
                    <a:pt x="463" y="172"/>
                  </a:cubicBezTo>
                  <a:cubicBezTo>
                    <a:pt x="472" y="178"/>
                    <a:pt x="472" y="178"/>
                    <a:pt x="472" y="178"/>
                  </a:cubicBezTo>
                  <a:cubicBezTo>
                    <a:pt x="479" y="187"/>
                    <a:pt x="479" y="187"/>
                    <a:pt x="479" y="187"/>
                  </a:cubicBezTo>
                  <a:cubicBezTo>
                    <a:pt x="483" y="190"/>
                    <a:pt x="483" y="190"/>
                    <a:pt x="483" y="190"/>
                  </a:cubicBezTo>
                  <a:cubicBezTo>
                    <a:pt x="474" y="197"/>
                    <a:pt x="474" y="197"/>
                    <a:pt x="474" y="197"/>
                  </a:cubicBezTo>
                  <a:cubicBezTo>
                    <a:pt x="463" y="196"/>
                    <a:pt x="463" y="196"/>
                    <a:pt x="463" y="196"/>
                  </a:cubicBezTo>
                  <a:cubicBezTo>
                    <a:pt x="457" y="202"/>
                    <a:pt x="457" y="202"/>
                    <a:pt x="457" y="202"/>
                  </a:cubicBezTo>
                  <a:cubicBezTo>
                    <a:pt x="451" y="206"/>
                    <a:pt x="451" y="206"/>
                    <a:pt x="451" y="206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3" y="221"/>
                    <a:pt x="463" y="221"/>
                    <a:pt x="463" y="221"/>
                  </a:cubicBezTo>
                  <a:cubicBezTo>
                    <a:pt x="451" y="216"/>
                    <a:pt x="451" y="216"/>
                    <a:pt x="451" y="216"/>
                  </a:cubicBezTo>
                  <a:cubicBezTo>
                    <a:pt x="441" y="216"/>
                    <a:pt x="441" y="216"/>
                    <a:pt x="441" y="216"/>
                  </a:cubicBezTo>
                  <a:cubicBezTo>
                    <a:pt x="426" y="218"/>
                    <a:pt x="426" y="218"/>
                    <a:pt x="426" y="218"/>
                  </a:cubicBezTo>
                  <a:cubicBezTo>
                    <a:pt x="417" y="231"/>
                    <a:pt x="417" y="231"/>
                    <a:pt x="417" y="231"/>
                  </a:cubicBezTo>
                  <a:cubicBezTo>
                    <a:pt x="418" y="245"/>
                    <a:pt x="418" y="245"/>
                    <a:pt x="418" y="245"/>
                  </a:cubicBezTo>
                  <a:cubicBezTo>
                    <a:pt x="405" y="244"/>
                    <a:pt x="405" y="244"/>
                    <a:pt x="405" y="244"/>
                  </a:cubicBezTo>
                  <a:cubicBezTo>
                    <a:pt x="392" y="246"/>
                    <a:pt x="392" y="246"/>
                    <a:pt x="392" y="246"/>
                  </a:cubicBezTo>
                  <a:cubicBezTo>
                    <a:pt x="385" y="237"/>
                    <a:pt x="385" y="237"/>
                    <a:pt x="385" y="237"/>
                  </a:cubicBezTo>
                  <a:cubicBezTo>
                    <a:pt x="372" y="234"/>
                    <a:pt x="372" y="234"/>
                    <a:pt x="372" y="234"/>
                  </a:cubicBezTo>
                  <a:cubicBezTo>
                    <a:pt x="371" y="244"/>
                    <a:pt x="371" y="244"/>
                    <a:pt x="371" y="244"/>
                  </a:cubicBezTo>
                  <a:cubicBezTo>
                    <a:pt x="377" y="252"/>
                    <a:pt x="377" y="252"/>
                    <a:pt x="377" y="252"/>
                  </a:cubicBezTo>
                  <a:cubicBezTo>
                    <a:pt x="376" y="260"/>
                    <a:pt x="376" y="260"/>
                    <a:pt x="376" y="260"/>
                  </a:cubicBezTo>
                  <a:cubicBezTo>
                    <a:pt x="379" y="268"/>
                    <a:pt x="379" y="268"/>
                    <a:pt x="379" y="268"/>
                  </a:cubicBezTo>
                  <a:cubicBezTo>
                    <a:pt x="382" y="287"/>
                    <a:pt x="382" y="287"/>
                    <a:pt x="382" y="287"/>
                  </a:cubicBezTo>
                  <a:cubicBezTo>
                    <a:pt x="380" y="297"/>
                    <a:pt x="380" y="297"/>
                    <a:pt x="380" y="297"/>
                  </a:cubicBezTo>
                  <a:cubicBezTo>
                    <a:pt x="368" y="289"/>
                    <a:pt x="368" y="289"/>
                    <a:pt x="368" y="289"/>
                  </a:cubicBezTo>
                  <a:cubicBezTo>
                    <a:pt x="363" y="294"/>
                    <a:pt x="363" y="294"/>
                    <a:pt x="363" y="294"/>
                  </a:cubicBezTo>
                  <a:cubicBezTo>
                    <a:pt x="352" y="290"/>
                    <a:pt x="352" y="290"/>
                    <a:pt x="352" y="290"/>
                  </a:cubicBezTo>
                  <a:cubicBezTo>
                    <a:pt x="344" y="284"/>
                    <a:pt x="344" y="284"/>
                    <a:pt x="344" y="284"/>
                  </a:cubicBezTo>
                  <a:cubicBezTo>
                    <a:pt x="334" y="272"/>
                    <a:pt x="334" y="272"/>
                    <a:pt x="334" y="272"/>
                  </a:cubicBezTo>
                  <a:cubicBezTo>
                    <a:pt x="323" y="271"/>
                    <a:pt x="323" y="271"/>
                    <a:pt x="323" y="271"/>
                  </a:cubicBezTo>
                  <a:cubicBezTo>
                    <a:pt x="324" y="262"/>
                    <a:pt x="324" y="262"/>
                    <a:pt x="324" y="262"/>
                  </a:cubicBezTo>
                  <a:cubicBezTo>
                    <a:pt x="324" y="262"/>
                    <a:pt x="320" y="254"/>
                    <a:pt x="320" y="257"/>
                  </a:cubicBezTo>
                  <a:cubicBezTo>
                    <a:pt x="319" y="260"/>
                    <a:pt x="313" y="262"/>
                    <a:pt x="313" y="262"/>
                  </a:cubicBezTo>
                  <a:cubicBezTo>
                    <a:pt x="306" y="253"/>
                    <a:pt x="306" y="253"/>
                    <a:pt x="306" y="253"/>
                  </a:cubicBezTo>
                  <a:cubicBezTo>
                    <a:pt x="311" y="249"/>
                    <a:pt x="311" y="249"/>
                    <a:pt x="311" y="249"/>
                  </a:cubicBezTo>
                  <a:cubicBezTo>
                    <a:pt x="319" y="248"/>
                    <a:pt x="319" y="248"/>
                    <a:pt x="319" y="248"/>
                  </a:cubicBezTo>
                  <a:cubicBezTo>
                    <a:pt x="320" y="236"/>
                    <a:pt x="320" y="236"/>
                    <a:pt x="320" y="236"/>
                  </a:cubicBezTo>
                  <a:cubicBezTo>
                    <a:pt x="315" y="230"/>
                    <a:pt x="315" y="230"/>
                    <a:pt x="315" y="230"/>
                  </a:cubicBezTo>
                  <a:cubicBezTo>
                    <a:pt x="304" y="235"/>
                    <a:pt x="304" y="235"/>
                    <a:pt x="304" y="235"/>
                  </a:cubicBezTo>
                  <a:cubicBezTo>
                    <a:pt x="305" y="225"/>
                    <a:pt x="305" y="225"/>
                    <a:pt x="305" y="225"/>
                  </a:cubicBezTo>
                  <a:cubicBezTo>
                    <a:pt x="299" y="218"/>
                    <a:pt x="299" y="218"/>
                    <a:pt x="299" y="218"/>
                  </a:cubicBezTo>
                  <a:cubicBezTo>
                    <a:pt x="293" y="217"/>
                    <a:pt x="293" y="217"/>
                    <a:pt x="293" y="217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86" y="199"/>
                    <a:pt x="286" y="199"/>
                    <a:pt x="286" y="199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71" y="192"/>
                    <a:pt x="271" y="192"/>
                    <a:pt x="271" y="192"/>
                  </a:cubicBezTo>
                  <a:cubicBezTo>
                    <a:pt x="271" y="192"/>
                    <a:pt x="269" y="197"/>
                    <a:pt x="265" y="196"/>
                  </a:cubicBezTo>
                  <a:cubicBezTo>
                    <a:pt x="261" y="196"/>
                    <a:pt x="261" y="206"/>
                    <a:pt x="261" y="206"/>
                  </a:cubicBezTo>
                  <a:cubicBezTo>
                    <a:pt x="256" y="209"/>
                    <a:pt x="256" y="209"/>
                    <a:pt x="256" y="209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48" y="204"/>
                    <a:pt x="248" y="204"/>
                    <a:pt x="248" y="204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24" y="201"/>
                    <a:pt x="224" y="201"/>
                    <a:pt x="224" y="201"/>
                  </a:cubicBezTo>
                  <a:cubicBezTo>
                    <a:pt x="218" y="194"/>
                    <a:pt x="218" y="194"/>
                    <a:pt x="218" y="194"/>
                  </a:cubicBezTo>
                  <a:cubicBezTo>
                    <a:pt x="216" y="200"/>
                    <a:pt x="216" y="200"/>
                    <a:pt x="216" y="200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20" y="237"/>
                    <a:pt x="220" y="237"/>
                    <a:pt x="220" y="237"/>
                  </a:cubicBezTo>
                  <a:cubicBezTo>
                    <a:pt x="220" y="237"/>
                    <a:pt x="221" y="247"/>
                    <a:pt x="219" y="247"/>
                  </a:cubicBezTo>
                  <a:cubicBezTo>
                    <a:pt x="216" y="247"/>
                    <a:pt x="204" y="248"/>
                    <a:pt x="204" y="248"/>
                  </a:cubicBezTo>
                  <a:cubicBezTo>
                    <a:pt x="191" y="256"/>
                    <a:pt x="191" y="256"/>
                    <a:pt x="191" y="256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50" y="243"/>
                    <a:pt x="150" y="243"/>
                    <a:pt x="150" y="243"/>
                  </a:cubicBezTo>
                  <a:cubicBezTo>
                    <a:pt x="146" y="237"/>
                    <a:pt x="146" y="237"/>
                    <a:pt x="146" y="237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77" y="261"/>
                    <a:pt x="77" y="261"/>
                    <a:pt x="77" y="261"/>
                  </a:cubicBezTo>
                  <a:cubicBezTo>
                    <a:pt x="84" y="268"/>
                    <a:pt x="84" y="268"/>
                    <a:pt x="84" y="268"/>
                  </a:cubicBezTo>
                  <a:cubicBezTo>
                    <a:pt x="76" y="268"/>
                    <a:pt x="76" y="268"/>
                    <a:pt x="76" y="268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67" y="240"/>
                    <a:pt x="67" y="240"/>
                    <a:pt x="67" y="240"/>
                  </a:cubicBezTo>
                  <a:cubicBezTo>
                    <a:pt x="59" y="249"/>
                    <a:pt x="59" y="249"/>
                    <a:pt x="59" y="249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37" y="247"/>
                    <a:pt x="37" y="247"/>
                    <a:pt x="37" y="247"/>
                  </a:cubicBezTo>
                  <a:cubicBezTo>
                    <a:pt x="37" y="257"/>
                    <a:pt x="37" y="257"/>
                    <a:pt x="37" y="257"/>
                  </a:cubicBezTo>
                  <a:cubicBezTo>
                    <a:pt x="41" y="260"/>
                    <a:pt x="41" y="260"/>
                    <a:pt x="41" y="26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7" y="276"/>
                    <a:pt x="37" y="276"/>
                    <a:pt x="37" y="276"/>
                  </a:cubicBezTo>
                  <a:cubicBezTo>
                    <a:pt x="41" y="284"/>
                    <a:pt x="41" y="284"/>
                    <a:pt x="41" y="284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5" y="308"/>
                    <a:pt x="45" y="308"/>
                    <a:pt x="45" y="308"/>
                  </a:cubicBezTo>
                  <a:cubicBezTo>
                    <a:pt x="56" y="313"/>
                    <a:pt x="56" y="313"/>
                    <a:pt x="56" y="313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5" y="339"/>
                    <a:pt x="75" y="339"/>
                    <a:pt x="75" y="339"/>
                  </a:cubicBezTo>
                  <a:cubicBezTo>
                    <a:pt x="73" y="352"/>
                    <a:pt x="73" y="352"/>
                    <a:pt x="73" y="352"/>
                  </a:cubicBezTo>
                  <a:cubicBezTo>
                    <a:pt x="80" y="368"/>
                    <a:pt x="80" y="368"/>
                    <a:pt x="80" y="368"/>
                  </a:cubicBezTo>
                  <a:cubicBezTo>
                    <a:pt x="88" y="369"/>
                    <a:pt x="88" y="369"/>
                    <a:pt x="88" y="369"/>
                  </a:cubicBezTo>
                  <a:cubicBezTo>
                    <a:pt x="88" y="380"/>
                    <a:pt x="88" y="380"/>
                    <a:pt x="88" y="380"/>
                  </a:cubicBezTo>
                  <a:cubicBezTo>
                    <a:pt x="83" y="380"/>
                    <a:pt x="83" y="380"/>
                    <a:pt x="83" y="380"/>
                  </a:cubicBezTo>
                  <a:cubicBezTo>
                    <a:pt x="80" y="387"/>
                    <a:pt x="80" y="387"/>
                    <a:pt x="80" y="387"/>
                  </a:cubicBezTo>
                  <a:cubicBezTo>
                    <a:pt x="69" y="396"/>
                    <a:pt x="69" y="396"/>
                    <a:pt x="69" y="396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7" y="421"/>
                    <a:pt x="57" y="421"/>
                    <a:pt x="57" y="421"/>
                  </a:cubicBezTo>
                  <a:cubicBezTo>
                    <a:pt x="49" y="423"/>
                    <a:pt x="49" y="423"/>
                    <a:pt x="49" y="423"/>
                  </a:cubicBezTo>
                  <a:cubicBezTo>
                    <a:pt x="45" y="433"/>
                    <a:pt x="45" y="433"/>
                    <a:pt x="45" y="433"/>
                  </a:cubicBezTo>
                  <a:cubicBezTo>
                    <a:pt x="50" y="440"/>
                    <a:pt x="50" y="440"/>
                    <a:pt x="50" y="440"/>
                  </a:cubicBezTo>
                  <a:cubicBezTo>
                    <a:pt x="49" y="449"/>
                    <a:pt x="49" y="449"/>
                    <a:pt x="49" y="449"/>
                  </a:cubicBezTo>
                  <a:cubicBezTo>
                    <a:pt x="45" y="456"/>
                    <a:pt x="45" y="456"/>
                    <a:pt x="45" y="456"/>
                  </a:cubicBezTo>
                  <a:cubicBezTo>
                    <a:pt x="35" y="452"/>
                    <a:pt x="35" y="452"/>
                    <a:pt x="35" y="452"/>
                  </a:cubicBezTo>
                  <a:cubicBezTo>
                    <a:pt x="26" y="453"/>
                    <a:pt x="26" y="453"/>
                    <a:pt x="26" y="453"/>
                  </a:cubicBezTo>
                  <a:cubicBezTo>
                    <a:pt x="12" y="469"/>
                    <a:pt x="12" y="469"/>
                    <a:pt x="12" y="469"/>
                  </a:cubicBezTo>
                  <a:cubicBezTo>
                    <a:pt x="1" y="472"/>
                    <a:pt x="1" y="472"/>
                    <a:pt x="1" y="472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4"/>
                    <a:pt x="2" y="484"/>
                    <a:pt x="2" y="484"/>
                  </a:cubicBezTo>
                  <a:cubicBezTo>
                    <a:pt x="5" y="494"/>
                    <a:pt x="5" y="494"/>
                    <a:pt x="5" y="494"/>
                  </a:cubicBezTo>
                  <a:cubicBezTo>
                    <a:pt x="14" y="502"/>
                    <a:pt x="14" y="502"/>
                    <a:pt x="14" y="502"/>
                  </a:cubicBezTo>
                  <a:cubicBezTo>
                    <a:pt x="13" y="520"/>
                    <a:pt x="13" y="520"/>
                    <a:pt x="13" y="520"/>
                  </a:cubicBezTo>
                  <a:cubicBezTo>
                    <a:pt x="21" y="538"/>
                    <a:pt x="21" y="538"/>
                    <a:pt x="21" y="538"/>
                  </a:cubicBezTo>
                  <a:cubicBezTo>
                    <a:pt x="20" y="545"/>
                    <a:pt x="20" y="545"/>
                    <a:pt x="20" y="545"/>
                  </a:cubicBezTo>
                  <a:cubicBezTo>
                    <a:pt x="21" y="559"/>
                    <a:pt x="21" y="559"/>
                    <a:pt x="21" y="559"/>
                  </a:cubicBezTo>
                  <a:cubicBezTo>
                    <a:pt x="22" y="581"/>
                    <a:pt x="22" y="581"/>
                    <a:pt x="22" y="581"/>
                  </a:cubicBezTo>
                  <a:cubicBezTo>
                    <a:pt x="13" y="582"/>
                    <a:pt x="13" y="582"/>
                    <a:pt x="13" y="582"/>
                  </a:cubicBezTo>
                  <a:cubicBezTo>
                    <a:pt x="7" y="591"/>
                    <a:pt x="7" y="591"/>
                    <a:pt x="7" y="591"/>
                  </a:cubicBezTo>
                  <a:cubicBezTo>
                    <a:pt x="1" y="595"/>
                    <a:pt x="1" y="595"/>
                    <a:pt x="1" y="595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7" y="602"/>
                    <a:pt x="7" y="602"/>
                    <a:pt x="7" y="602"/>
                  </a:cubicBezTo>
                  <a:cubicBezTo>
                    <a:pt x="17" y="607"/>
                    <a:pt x="17" y="607"/>
                    <a:pt x="17" y="607"/>
                  </a:cubicBezTo>
                  <a:cubicBezTo>
                    <a:pt x="16" y="616"/>
                    <a:pt x="16" y="616"/>
                    <a:pt x="16" y="616"/>
                  </a:cubicBezTo>
                  <a:cubicBezTo>
                    <a:pt x="19" y="620"/>
                    <a:pt x="19" y="620"/>
                    <a:pt x="19" y="620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23" y="639"/>
                    <a:pt x="23" y="639"/>
                    <a:pt x="23" y="639"/>
                  </a:cubicBezTo>
                  <a:cubicBezTo>
                    <a:pt x="24" y="654"/>
                    <a:pt x="24" y="654"/>
                    <a:pt x="24" y="654"/>
                  </a:cubicBezTo>
                  <a:cubicBezTo>
                    <a:pt x="34" y="667"/>
                    <a:pt x="34" y="667"/>
                    <a:pt x="34" y="667"/>
                  </a:cubicBezTo>
                  <a:cubicBezTo>
                    <a:pt x="29" y="677"/>
                    <a:pt x="29" y="677"/>
                    <a:pt x="29" y="677"/>
                  </a:cubicBezTo>
                  <a:cubicBezTo>
                    <a:pt x="22" y="686"/>
                    <a:pt x="22" y="686"/>
                    <a:pt x="22" y="686"/>
                  </a:cubicBezTo>
                  <a:cubicBezTo>
                    <a:pt x="24" y="695"/>
                    <a:pt x="24" y="695"/>
                    <a:pt x="24" y="695"/>
                  </a:cubicBezTo>
                  <a:cubicBezTo>
                    <a:pt x="23" y="702"/>
                    <a:pt x="23" y="702"/>
                    <a:pt x="23" y="702"/>
                  </a:cubicBezTo>
                  <a:cubicBezTo>
                    <a:pt x="19" y="705"/>
                    <a:pt x="19" y="705"/>
                    <a:pt x="19" y="705"/>
                  </a:cubicBezTo>
                  <a:cubicBezTo>
                    <a:pt x="18" y="716"/>
                    <a:pt x="18" y="716"/>
                    <a:pt x="18" y="716"/>
                  </a:cubicBezTo>
                  <a:cubicBezTo>
                    <a:pt x="23" y="719"/>
                    <a:pt x="23" y="719"/>
                    <a:pt x="23" y="719"/>
                  </a:cubicBezTo>
                  <a:cubicBezTo>
                    <a:pt x="32" y="720"/>
                    <a:pt x="32" y="720"/>
                    <a:pt x="32" y="720"/>
                  </a:cubicBezTo>
                  <a:cubicBezTo>
                    <a:pt x="37" y="716"/>
                    <a:pt x="37" y="716"/>
                    <a:pt x="37" y="716"/>
                  </a:cubicBezTo>
                  <a:cubicBezTo>
                    <a:pt x="42" y="717"/>
                    <a:pt x="42" y="717"/>
                    <a:pt x="42" y="717"/>
                  </a:cubicBezTo>
                  <a:cubicBezTo>
                    <a:pt x="46" y="723"/>
                    <a:pt x="46" y="723"/>
                    <a:pt x="46" y="723"/>
                  </a:cubicBezTo>
                  <a:cubicBezTo>
                    <a:pt x="57" y="720"/>
                    <a:pt x="57" y="720"/>
                    <a:pt x="57" y="720"/>
                  </a:cubicBezTo>
                  <a:cubicBezTo>
                    <a:pt x="64" y="725"/>
                    <a:pt x="64" y="725"/>
                    <a:pt x="64" y="725"/>
                  </a:cubicBezTo>
                  <a:cubicBezTo>
                    <a:pt x="70" y="719"/>
                    <a:pt x="70" y="719"/>
                    <a:pt x="70" y="719"/>
                  </a:cubicBezTo>
                  <a:cubicBezTo>
                    <a:pt x="78" y="721"/>
                    <a:pt x="78" y="721"/>
                    <a:pt x="78" y="721"/>
                  </a:cubicBezTo>
                  <a:cubicBezTo>
                    <a:pt x="78" y="727"/>
                    <a:pt x="78" y="727"/>
                    <a:pt x="78" y="727"/>
                  </a:cubicBezTo>
                  <a:cubicBezTo>
                    <a:pt x="85" y="736"/>
                    <a:pt x="85" y="736"/>
                    <a:pt x="85" y="736"/>
                  </a:cubicBezTo>
                  <a:cubicBezTo>
                    <a:pt x="84" y="743"/>
                    <a:pt x="84" y="743"/>
                    <a:pt x="84" y="743"/>
                  </a:cubicBezTo>
                  <a:cubicBezTo>
                    <a:pt x="77" y="744"/>
                    <a:pt x="77" y="744"/>
                    <a:pt x="77" y="744"/>
                  </a:cubicBezTo>
                  <a:cubicBezTo>
                    <a:pt x="75" y="754"/>
                    <a:pt x="75" y="754"/>
                    <a:pt x="75" y="754"/>
                  </a:cubicBezTo>
                  <a:cubicBezTo>
                    <a:pt x="84" y="755"/>
                    <a:pt x="84" y="755"/>
                    <a:pt x="84" y="755"/>
                  </a:cubicBezTo>
                  <a:cubicBezTo>
                    <a:pt x="94" y="753"/>
                    <a:pt x="94" y="753"/>
                    <a:pt x="94" y="753"/>
                  </a:cubicBezTo>
                  <a:cubicBezTo>
                    <a:pt x="101" y="760"/>
                    <a:pt x="101" y="760"/>
                    <a:pt x="101" y="760"/>
                  </a:cubicBezTo>
                  <a:cubicBezTo>
                    <a:pt x="107" y="773"/>
                    <a:pt x="107" y="773"/>
                    <a:pt x="107" y="773"/>
                  </a:cubicBezTo>
                  <a:cubicBezTo>
                    <a:pt x="109" y="785"/>
                    <a:pt x="109" y="785"/>
                    <a:pt x="109" y="785"/>
                  </a:cubicBezTo>
                  <a:cubicBezTo>
                    <a:pt x="112" y="789"/>
                    <a:pt x="112" y="789"/>
                    <a:pt x="112" y="789"/>
                  </a:cubicBezTo>
                  <a:cubicBezTo>
                    <a:pt x="108" y="792"/>
                    <a:pt x="108" y="792"/>
                    <a:pt x="108" y="792"/>
                  </a:cubicBezTo>
                  <a:cubicBezTo>
                    <a:pt x="107" y="800"/>
                    <a:pt x="107" y="800"/>
                    <a:pt x="107" y="800"/>
                  </a:cubicBezTo>
                  <a:cubicBezTo>
                    <a:pt x="115" y="805"/>
                    <a:pt x="115" y="805"/>
                    <a:pt x="115" y="805"/>
                  </a:cubicBezTo>
                  <a:cubicBezTo>
                    <a:pt x="123" y="806"/>
                    <a:pt x="123" y="806"/>
                    <a:pt x="123" y="806"/>
                  </a:cubicBezTo>
                  <a:cubicBezTo>
                    <a:pt x="129" y="812"/>
                    <a:pt x="129" y="812"/>
                    <a:pt x="129" y="812"/>
                  </a:cubicBezTo>
                  <a:cubicBezTo>
                    <a:pt x="126" y="822"/>
                    <a:pt x="126" y="822"/>
                    <a:pt x="126" y="822"/>
                  </a:cubicBezTo>
                  <a:cubicBezTo>
                    <a:pt x="122" y="826"/>
                    <a:pt x="122" y="826"/>
                    <a:pt x="122" y="826"/>
                  </a:cubicBezTo>
                  <a:cubicBezTo>
                    <a:pt x="121" y="834"/>
                    <a:pt x="121" y="834"/>
                    <a:pt x="121" y="834"/>
                  </a:cubicBezTo>
                  <a:cubicBezTo>
                    <a:pt x="126" y="840"/>
                    <a:pt x="126" y="840"/>
                    <a:pt x="126" y="840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55"/>
                    <a:pt x="129" y="855"/>
                    <a:pt x="129" y="855"/>
                  </a:cubicBezTo>
                  <a:cubicBezTo>
                    <a:pt x="136" y="858"/>
                    <a:pt x="136" y="858"/>
                    <a:pt x="136" y="858"/>
                  </a:cubicBezTo>
                  <a:cubicBezTo>
                    <a:pt x="145" y="863"/>
                    <a:pt x="145" y="863"/>
                    <a:pt x="145" y="863"/>
                  </a:cubicBezTo>
                  <a:cubicBezTo>
                    <a:pt x="143" y="876"/>
                    <a:pt x="143" y="876"/>
                    <a:pt x="143" y="876"/>
                  </a:cubicBezTo>
                  <a:cubicBezTo>
                    <a:pt x="140" y="890"/>
                    <a:pt x="140" y="890"/>
                    <a:pt x="140" y="890"/>
                  </a:cubicBezTo>
                  <a:cubicBezTo>
                    <a:pt x="138" y="905"/>
                    <a:pt x="138" y="905"/>
                    <a:pt x="138" y="905"/>
                  </a:cubicBezTo>
                  <a:cubicBezTo>
                    <a:pt x="135" y="921"/>
                    <a:pt x="135" y="921"/>
                    <a:pt x="135" y="921"/>
                  </a:cubicBezTo>
                  <a:cubicBezTo>
                    <a:pt x="133" y="949"/>
                    <a:pt x="133" y="949"/>
                    <a:pt x="133" y="949"/>
                  </a:cubicBezTo>
                  <a:cubicBezTo>
                    <a:pt x="145" y="963"/>
                    <a:pt x="145" y="963"/>
                    <a:pt x="145" y="963"/>
                  </a:cubicBezTo>
                  <a:cubicBezTo>
                    <a:pt x="157" y="964"/>
                    <a:pt x="157" y="964"/>
                    <a:pt x="157" y="964"/>
                  </a:cubicBezTo>
                  <a:cubicBezTo>
                    <a:pt x="163" y="956"/>
                    <a:pt x="163" y="956"/>
                    <a:pt x="163" y="956"/>
                  </a:cubicBezTo>
                  <a:cubicBezTo>
                    <a:pt x="168" y="946"/>
                    <a:pt x="168" y="946"/>
                    <a:pt x="168" y="946"/>
                  </a:cubicBezTo>
                  <a:cubicBezTo>
                    <a:pt x="176" y="947"/>
                    <a:pt x="176" y="947"/>
                    <a:pt x="176" y="947"/>
                  </a:cubicBezTo>
                  <a:cubicBezTo>
                    <a:pt x="195" y="942"/>
                    <a:pt x="195" y="942"/>
                    <a:pt x="195" y="942"/>
                  </a:cubicBezTo>
                  <a:cubicBezTo>
                    <a:pt x="197" y="933"/>
                    <a:pt x="197" y="933"/>
                    <a:pt x="197" y="933"/>
                  </a:cubicBezTo>
                  <a:cubicBezTo>
                    <a:pt x="205" y="931"/>
                    <a:pt x="205" y="931"/>
                    <a:pt x="205" y="931"/>
                  </a:cubicBezTo>
                  <a:cubicBezTo>
                    <a:pt x="211" y="939"/>
                    <a:pt x="211" y="939"/>
                    <a:pt x="211" y="939"/>
                  </a:cubicBezTo>
                  <a:cubicBezTo>
                    <a:pt x="210" y="949"/>
                    <a:pt x="210" y="949"/>
                    <a:pt x="210" y="949"/>
                  </a:cubicBezTo>
                  <a:cubicBezTo>
                    <a:pt x="215" y="958"/>
                    <a:pt x="215" y="958"/>
                    <a:pt x="215" y="958"/>
                  </a:cubicBezTo>
                  <a:cubicBezTo>
                    <a:pt x="216" y="947"/>
                    <a:pt x="216" y="947"/>
                    <a:pt x="216" y="947"/>
                  </a:cubicBezTo>
                  <a:cubicBezTo>
                    <a:pt x="232" y="938"/>
                    <a:pt x="232" y="938"/>
                    <a:pt x="232" y="938"/>
                  </a:cubicBezTo>
                  <a:cubicBezTo>
                    <a:pt x="234" y="919"/>
                    <a:pt x="234" y="919"/>
                    <a:pt x="234" y="919"/>
                  </a:cubicBezTo>
                  <a:cubicBezTo>
                    <a:pt x="245" y="910"/>
                    <a:pt x="245" y="910"/>
                    <a:pt x="245" y="910"/>
                  </a:cubicBezTo>
                  <a:cubicBezTo>
                    <a:pt x="251" y="898"/>
                    <a:pt x="251" y="898"/>
                    <a:pt x="251" y="898"/>
                  </a:cubicBezTo>
                  <a:cubicBezTo>
                    <a:pt x="249" y="887"/>
                    <a:pt x="249" y="887"/>
                    <a:pt x="249" y="887"/>
                  </a:cubicBezTo>
                  <a:cubicBezTo>
                    <a:pt x="257" y="880"/>
                    <a:pt x="257" y="880"/>
                    <a:pt x="257" y="880"/>
                  </a:cubicBezTo>
                  <a:cubicBezTo>
                    <a:pt x="262" y="870"/>
                    <a:pt x="262" y="870"/>
                    <a:pt x="262" y="870"/>
                  </a:cubicBezTo>
                  <a:cubicBezTo>
                    <a:pt x="269" y="863"/>
                    <a:pt x="269" y="863"/>
                    <a:pt x="269" y="863"/>
                  </a:cubicBezTo>
                  <a:cubicBezTo>
                    <a:pt x="280" y="866"/>
                    <a:pt x="280" y="866"/>
                    <a:pt x="280" y="866"/>
                  </a:cubicBezTo>
                  <a:cubicBezTo>
                    <a:pt x="292" y="866"/>
                    <a:pt x="292" y="866"/>
                    <a:pt x="292" y="866"/>
                  </a:cubicBezTo>
                  <a:cubicBezTo>
                    <a:pt x="304" y="873"/>
                    <a:pt x="304" y="873"/>
                    <a:pt x="304" y="873"/>
                  </a:cubicBezTo>
                  <a:cubicBezTo>
                    <a:pt x="314" y="875"/>
                    <a:pt x="314" y="875"/>
                    <a:pt x="314" y="875"/>
                  </a:cubicBezTo>
                  <a:cubicBezTo>
                    <a:pt x="313" y="885"/>
                    <a:pt x="313" y="885"/>
                    <a:pt x="313" y="885"/>
                  </a:cubicBezTo>
                  <a:cubicBezTo>
                    <a:pt x="318" y="890"/>
                    <a:pt x="318" y="890"/>
                    <a:pt x="318" y="890"/>
                  </a:cubicBezTo>
                  <a:cubicBezTo>
                    <a:pt x="317" y="898"/>
                    <a:pt x="317" y="898"/>
                    <a:pt x="317" y="898"/>
                  </a:cubicBezTo>
                  <a:cubicBezTo>
                    <a:pt x="329" y="901"/>
                    <a:pt x="329" y="901"/>
                    <a:pt x="329" y="901"/>
                  </a:cubicBezTo>
                  <a:cubicBezTo>
                    <a:pt x="337" y="894"/>
                    <a:pt x="337" y="894"/>
                    <a:pt x="337" y="894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47" y="887"/>
                    <a:pt x="347" y="887"/>
                    <a:pt x="347" y="887"/>
                  </a:cubicBezTo>
                  <a:cubicBezTo>
                    <a:pt x="352" y="893"/>
                    <a:pt x="352" y="893"/>
                    <a:pt x="352" y="893"/>
                  </a:cubicBezTo>
                  <a:cubicBezTo>
                    <a:pt x="358" y="902"/>
                    <a:pt x="358" y="902"/>
                    <a:pt x="358" y="902"/>
                  </a:cubicBezTo>
                  <a:cubicBezTo>
                    <a:pt x="358" y="910"/>
                    <a:pt x="358" y="910"/>
                    <a:pt x="358" y="910"/>
                  </a:cubicBezTo>
                  <a:cubicBezTo>
                    <a:pt x="364" y="911"/>
                    <a:pt x="364" y="911"/>
                    <a:pt x="364" y="911"/>
                  </a:cubicBezTo>
                  <a:cubicBezTo>
                    <a:pt x="367" y="924"/>
                    <a:pt x="367" y="924"/>
                    <a:pt x="367" y="924"/>
                  </a:cubicBezTo>
                  <a:cubicBezTo>
                    <a:pt x="374" y="932"/>
                    <a:pt x="374" y="932"/>
                    <a:pt x="374" y="932"/>
                  </a:cubicBezTo>
                  <a:cubicBezTo>
                    <a:pt x="381" y="941"/>
                    <a:pt x="381" y="941"/>
                    <a:pt x="381" y="941"/>
                  </a:cubicBezTo>
                  <a:cubicBezTo>
                    <a:pt x="379" y="947"/>
                    <a:pt x="379" y="947"/>
                    <a:pt x="379" y="947"/>
                  </a:cubicBezTo>
                  <a:cubicBezTo>
                    <a:pt x="384" y="953"/>
                    <a:pt x="384" y="953"/>
                    <a:pt x="384" y="953"/>
                  </a:cubicBezTo>
                  <a:cubicBezTo>
                    <a:pt x="385" y="966"/>
                    <a:pt x="385" y="966"/>
                    <a:pt x="385" y="966"/>
                  </a:cubicBezTo>
                  <a:cubicBezTo>
                    <a:pt x="396" y="972"/>
                    <a:pt x="396" y="972"/>
                    <a:pt x="396" y="972"/>
                  </a:cubicBezTo>
                  <a:cubicBezTo>
                    <a:pt x="404" y="984"/>
                    <a:pt x="404" y="984"/>
                    <a:pt x="404" y="984"/>
                  </a:cubicBezTo>
                  <a:cubicBezTo>
                    <a:pt x="412" y="988"/>
                    <a:pt x="412" y="988"/>
                    <a:pt x="412" y="988"/>
                  </a:cubicBezTo>
                  <a:cubicBezTo>
                    <a:pt x="411" y="997"/>
                    <a:pt x="411" y="997"/>
                    <a:pt x="411" y="997"/>
                  </a:cubicBezTo>
                  <a:cubicBezTo>
                    <a:pt x="419" y="1000"/>
                    <a:pt x="419" y="1000"/>
                    <a:pt x="419" y="1000"/>
                  </a:cubicBezTo>
                  <a:cubicBezTo>
                    <a:pt x="430" y="992"/>
                    <a:pt x="430" y="992"/>
                    <a:pt x="430" y="992"/>
                  </a:cubicBezTo>
                  <a:cubicBezTo>
                    <a:pt x="441" y="984"/>
                    <a:pt x="441" y="984"/>
                    <a:pt x="441" y="984"/>
                  </a:cubicBezTo>
                  <a:cubicBezTo>
                    <a:pt x="452" y="985"/>
                    <a:pt x="452" y="985"/>
                    <a:pt x="452" y="985"/>
                  </a:cubicBezTo>
                  <a:cubicBezTo>
                    <a:pt x="457" y="981"/>
                    <a:pt x="457" y="981"/>
                    <a:pt x="457" y="981"/>
                  </a:cubicBezTo>
                  <a:cubicBezTo>
                    <a:pt x="463" y="988"/>
                    <a:pt x="463" y="988"/>
                    <a:pt x="463" y="988"/>
                  </a:cubicBezTo>
                  <a:cubicBezTo>
                    <a:pt x="471" y="990"/>
                    <a:pt x="471" y="990"/>
                    <a:pt x="471" y="990"/>
                  </a:cubicBezTo>
                  <a:cubicBezTo>
                    <a:pt x="475" y="987"/>
                    <a:pt x="475" y="987"/>
                    <a:pt x="475" y="987"/>
                  </a:cubicBezTo>
                  <a:cubicBezTo>
                    <a:pt x="486" y="988"/>
                    <a:pt x="486" y="988"/>
                    <a:pt x="486" y="988"/>
                  </a:cubicBezTo>
                  <a:cubicBezTo>
                    <a:pt x="489" y="994"/>
                    <a:pt x="489" y="994"/>
                    <a:pt x="489" y="994"/>
                  </a:cubicBezTo>
                  <a:cubicBezTo>
                    <a:pt x="496" y="995"/>
                    <a:pt x="496" y="995"/>
                    <a:pt x="496" y="995"/>
                  </a:cubicBezTo>
                  <a:cubicBezTo>
                    <a:pt x="499" y="987"/>
                    <a:pt x="499" y="987"/>
                    <a:pt x="499" y="987"/>
                  </a:cubicBezTo>
                  <a:cubicBezTo>
                    <a:pt x="513" y="991"/>
                    <a:pt x="513" y="991"/>
                    <a:pt x="513" y="991"/>
                  </a:cubicBezTo>
                  <a:cubicBezTo>
                    <a:pt x="518" y="987"/>
                    <a:pt x="518" y="987"/>
                    <a:pt x="518" y="987"/>
                  </a:cubicBezTo>
                  <a:cubicBezTo>
                    <a:pt x="528" y="986"/>
                    <a:pt x="528" y="986"/>
                    <a:pt x="528" y="986"/>
                  </a:cubicBezTo>
                  <a:cubicBezTo>
                    <a:pt x="537" y="991"/>
                    <a:pt x="537" y="991"/>
                    <a:pt x="537" y="991"/>
                  </a:cubicBezTo>
                  <a:cubicBezTo>
                    <a:pt x="547" y="1004"/>
                    <a:pt x="547" y="1004"/>
                    <a:pt x="547" y="1004"/>
                  </a:cubicBezTo>
                  <a:cubicBezTo>
                    <a:pt x="556" y="1001"/>
                    <a:pt x="556" y="1001"/>
                    <a:pt x="556" y="1001"/>
                  </a:cubicBezTo>
                  <a:cubicBezTo>
                    <a:pt x="566" y="999"/>
                    <a:pt x="566" y="999"/>
                    <a:pt x="566" y="999"/>
                  </a:cubicBezTo>
                  <a:cubicBezTo>
                    <a:pt x="572" y="994"/>
                    <a:pt x="572" y="994"/>
                    <a:pt x="572" y="994"/>
                  </a:cubicBezTo>
                  <a:cubicBezTo>
                    <a:pt x="579" y="998"/>
                    <a:pt x="579" y="998"/>
                    <a:pt x="579" y="998"/>
                  </a:cubicBezTo>
                  <a:cubicBezTo>
                    <a:pt x="585" y="993"/>
                    <a:pt x="585" y="993"/>
                    <a:pt x="585" y="993"/>
                  </a:cubicBezTo>
                  <a:cubicBezTo>
                    <a:pt x="591" y="994"/>
                    <a:pt x="591" y="994"/>
                    <a:pt x="591" y="994"/>
                  </a:cubicBezTo>
                  <a:cubicBezTo>
                    <a:pt x="596" y="1000"/>
                    <a:pt x="596" y="1000"/>
                    <a:pt x="596" y="1000"/>
                  </a:cubicBezTo>
                  <a:cubicBezTo>
                    <a:pt x="602" y="995"/>
                    <a:pt x="602" y="995"/>
                    <a:pt x="602" y="995"/>
                  </a:cubicBezTo>
                  <a:cubicBezTo>
                    <a:pt x="620" y="981"/>
                    <a:pt x="620" y="981"/>
                    <a:pt x="620" y="981"/>
                  </a:cubicBezTo>
                  <a:cubicBezTo>
                    <a:pt x="632" y="984"/>
                    <a:pt x="632" y="984"/>
                    <a:pt x="632" y="984"/>
                  </a:cubicBezTo>
                  <a:cubicBezTo>
                    <a:pt x="632" y="977"/>
                    <a:pt x="632" y="977"/>
                    <a:pt x="632" y="977"/>
                  </a:cubicBezTo>
                  <a:cubicBezTo>
                    <a:pt x="648" y="973"/>
                    <a:pt x="648" y="973"/>
                    <a:pt x="648" y="973"/>
                  </a:cubicBezTo>
                  <a:cubicBezTo>
                    <a:pt x="658" y="976"/>
                    <a:pt x="658" y="976"/>
                    <a:pt x="658" y="976"/>
                  </a:cubicBezTo>
                  <a:cubicBezTo>
                    <a:pt x="670" y="970"/>
                    <a:pt x="670" y="970"/>
                    <a:pt x="670" y="970"/>
                  </a:cubicBezTo>
                  <a:cubicBezTo>
                    <a:pt x="670" y="959"/>
                    <a:pt x="670" y="959"/>
                    <a:pt x="670" y="959"/>
                  </a:cubicBezTo>
                  <a:cubicBezTo>
                    <a:pt x="689" y="950"/>
                    <a:pt x="689" y="950"/>
                    <a:pt x="689" y="950"/>
                  </a:cubicBezTo>
                  <a:cubicBezTo>
                    <a:pt x="707" y="938"/>
                    <a:pt x="707" y="938"/>
                    <a:pt x="707" y="938"/>
                  </a:cubicBezTo>
                  <a:cubicBezTo>
                    <a:pt x="703" y="923"/>
                    <a:pt x="703" y="923"/>
                    <a:pt x="703" y="923"/>
                  </a:cubicBezTo>
                  <a:cubicBezTo>
                    <a:pt x="704" y="913"/>
                    <a:pt x="704" y="913"/>
                    <a:pt x="704" y="913"/>
                  </a:cubicBezTo>
                  <a:cubicBezTo>
                    <a:pt x="697" y="905"/>
                    <a:pt x="697" y="905"/>
                    <a:pt x="697" y="905"/>
                  </a:cubicBezTo>
                  <a:cubicBezTo>
                    <a:pt x="704" y="899"/>
                    <a:pt x="704" y="899"/>
                    <a:pt x="704" y="899"/>
                  </a:cubicBezTo>
                  <a:cubicBezTo>
                    <a:pt x="708" y="885"/>
                    <a:pt x="708" y="885"/>
                    <a:pt x="708" y="885"/>
                  </a:cubicBezTo>
                  <a:cubicBezTo>
                    <a:pt x="693" y="877"/>
                    <a:pt x="693" y="877"/>
                    <a:pt x="693" y="877"/>
                  </a:cubicBezTo>
                  <a:cubicBezTo>
                    <a:pt x="681" y="876"/>
                    <a:pt x="681" y="876"/>
                    <a:pt x="681" y="876"/>
                  </a:cubicBezTo>
                  <a:cubicBezTo>
                    <a:pt x="681" y="868"/>
                    <a:pt x="681" y="868"/>
                    <a:pt x="681" y="868"/>
                  </a:cubicBezTo>
                  <a:cubicBezTo>
                    <a:pt x="689" y="868"/>
                    <a:pt x="689" y="868"/>
                    <a:pt x="689" y="868"/>
                  </a:cubicBezTo>
                  <a:cubicBezTo>
                    <a:pt x="686" y="858"/>
                    <a:pt x="686" y="858"/>
                    <a:pt x="686" y="858"/>
                  </a:cubicBezTo>
                  <a:cubicBezTo>
                    <a:pt x="690" y="842"/>
                    <a:pt x="690" y="842"/>
                    <a:pt x="690" y="842"/>
                  </a:cubicBezTo>
                  <a:cubicBezTo>
                    <a:pt x="680" y="839"/>
                    <a:pt x="680" y="839"/>
                    <a:pt x="680" y="839"/>
                  </a:cubicBezTo>
                  <a:cubicBezTo>
                    <a:pt x="671" y="827"/>
                    <a:pt x="671" y="827"/>
                    <a:pt x="671" y="827"/>
                  </a:cubicBezTo>
                  <a:cubicBezTo>
                    <a:pt x="680" y="826"/>
                    <a:pt x="680" y="826"/>
                    <a:pt x="680" y="826"/>
                  </a:cubicBezTo>
                  <a:cubicBezTo>
                    <a:pt x="682" y="813"/>
                    <a:pt x="682" y="813"/>
                    <a:pt x="682" y="813"/>
                  </a:cubicBezTo>
                  <a:cubicBezTo>
                    <a:pt x="679" y="809"/>
                    <a:pt x="679" y="809"/>
                    <a:pt x="679" y="809"/>
                  </a:cubicBezTo>
                  <a:cubicBezTo>
                    <a:pt x="677" y="802"/>
                    <a:pt x="677" y="802"/>
                    <a:pt x="677" y="802"/>
                  </a:cubicBezTo>
                  <a:cubicBezTo>
                    <a:pt x="681" y="794"/>
                    <a:pt x="681" y="794"/>
                    <a:pt x="681" y="794"/>
                  </a:cubicBezTo>
                  <a:cubicBezTo>
                    <a:pt x="675" y="786"/>
                    <a:pt x="675" y="786"/>
                    <a:pt x="675" y="786"/>
                  </a:cubicBezTo>
                  <a:cubicBezTo>
                    <a:pt x="682" y="779"/>
                    <a:pt x="682" y="779"/>
                    <a:pt x="682" y="779"/>
                  </a:cubicBezTo>
                  <a:cubicBezTo>
                    <a:pt x="678" y="773"/>
                    <a:pt x="678" y="773"/>
                    <a:pt x="678" y="773"/>
                  </a:cubicBezTo>
                  <a:cubicBezTo>
                    <a:pt x="679" y="762"/>
                    <a:pt x="679" y="762"/>
                    <a:pt x="679" y="762"/>
                  </a:cubicBezTo>
                  <a:cubicBezTo>
                    <a:pt x="690" y="757"/>
                    <a:pt x="690" y="757"/>
                    <a:pt x="690" y="757"/>
                  </a:cubicBezTo>
                  <a:cubicBezTo>
                    <a:pt x="698" y="754"/>
                    <a:pt x="698" y="754"/>
                    <a:pt x="698" y="754"/>
                  </a:cubicBezTo>
                  <a:cubicBezTo>
                    <a:pt x="707" y="756"/>
                    <a:pt x="707" y="756"/>
                    <a:pt x="707" y="756"/>
                  </a:cubicBezTo>
                  <a:cubicBezTo>
                    <a:pt x="715" y="749"/>
                    <a:pt x="715" y="749"/>
                    <a:pt x="715" y="749"/>
                  </a:cubicBezTo>
                  <a:cubicBezTo>
                    <a:pt x="725" y="746"/>
                    <a:pt x="725" y="746"/>
                    <a:pt x="725" y="746"/>
                  </a:cubicBezTo>
                  <a:cubicBezTo>
                    <a:pt x="728" y="737"/>
                    <a:pt x="728" y="737"/>
                    <a:pt x="728" y="737"/>
                  </a:cubicBezTo>
                  <a:cubicBezTo>
                    <a:pt x="722" y="730"/>
                    <a:pt x="722" y="730"/>
                    <a:pt x="722" y="730"/>
                  </a:cubicBezTo>
                  <a:cubicBezTo>
                    <a:pt x="727" y="721"/>
                    <a:pt x="727" y="721"/>
                    <a:pt x="727" y="721"/>
                  </a:cubicBezTo>
                  <a:cubicBezTo>
                    <a:pt x="740" y="720"/>
                    <a:pt x="740" y="720"/>
                    <a:pt x="740" y="720"/>
                  </a:cubicBezTo>
                  <a:cubicBezTo>
                    <a:pt x="758" y="705"/>
                    <a:pt x="758" y="705"/>
                    <a:pt x="758" y="705"/>
                  </a:cubicBezTo>
                  <a:cubicBezTo>
                    <a:pt x="759" y="687"/>
                    <a:pt x="759" y="687"/>
                    <a:pt x="759" y="687"/>
                  </a:cubicBezTo>
                  <a:cubicBezTo>
                    <a:pt x="772" y="684"/>
                    <a:pt x="772" y="684"/>
                    <a:pt x="772" y="684"/>
                  </a:cubicBezTo>
                  <a:cubicBezTo>
                    <a:pt x="772" y="678"/>
                    <a:pt x="772" y="678"/>
                    <a:pt x="772" y="678"/>
                  </a:cubicBezTo>
                  <a:cubicBezTo>
                    <a:pt x="762" y="665"/>
                    <a:pt x="762" y="665"/>
                    <a:pt x="762" y="665"/>
                  </a:cubicBezTo>
                  <a:cubicBezTo>
                    <a:pt x="760" y="656"/>
                    <a:pt x="760" y="656"/>
                    <a:pt x="760" y="656"/>
                  </a:cubicBezTo>
                  <a:cubicBezTo>
                    <a:pt x="749" y="641"/>
                    <a:pt x="749" y="641"/>
                    <a:pt x="749" y="641"/>
                  </a:cubicBezTo>
                  <a:cubicBezTo>
                    <a:pt x="740" y="639"/>
                    <a:pt x="740" y="639"/>
                    <a:pt x="740" y="639"/>
                  </a:cubicBezTo>
                  <a:cubicBezTo>
                    <a:pt x="740" y="628"/>
                    <a:pt x="740" y="628"/>
                    <a:pt x="740" y="628"/>
                  </a:cubicBezTo>
                  <a:cubicBezTo>
                    <a:pt x="743" y="616"/>
                    <a:pt x="743" y="616"/>
                    <a:pt x="743" y="616"/>
                  </a:cubicBezTo>
                  <a:cubicBezTo>
                    <a:pt x="737" y="608"/>
                    <a:pt x="737" y="608"/>
                    <a:pt x="737" y="608"/>
                  </a:cubicBezTo>
                  <a:cubicBezTo>
                    <a:pt x="749" y="596"/>
                    <a:pt x="749" y="596"/>
                    <a:pt x="749" y="596"/>
                  </a:cubicBezTo>
                  <a:cubicBezTo>
                    <a:pt x="750" y="585"/>
                    <a:pt x="750" y="585"/>
                    <a:pt x="750" y="585"/>
                  </a:cubicBezTo>
                  <a:cubicBezTo>
                    <a:pt x="752" y="570"/>
                    <a:pt x="752" y="570"/>
                    <a:pt x="752" y="570"/>
                  </a:cubicBezTo>
                  <a:cubicBezTo>
                    <a:pt x="748" y="565"/>
                    <a:pt x="748" y="565"/>
                    <a:pt x="748" y="565"/>
                  </a:cubicBezTo>
                  <a:cubicBezTo>
                    <a:pt x="746" y="554"/>
                    <a:pt x="746" y="554"/>
                    <a:pt x="746" y="554"/>
                  </a:cubicBezTo>
                  <a:cubicBezTo>
                    <a:pt x="742" y="549"/>
                    <a:pt x="742" y="549"/>
                    <a:pt x="742" y="549"/>
                  </a:cubicBezTo>
                  <a:cubicBezTo>
                    <a:pt x="743" y="536"/>
                    <a:pt x="743" y="536"/>
                    <a:pt x="743" y="536"/>
                  </a:cubicBezTo>
                  <a:cubicBezTo>
                    <a:pt x="753" y="535"/>
                    <a:pt x="753" y="535"/>
                    <a:pt x="753" y="535"/>
                  </a:cubicBezTo>
                  <a:cubicBezTo>
                    <a:pt x="761" y="538"/>
                    <a:pt x="761" y="538"/>
                    <a:pt x="761" y="538"/>
                  </a:cubicBezTo>
                  <a:cubicBezTo>
                    <a:pt x="771" y="545"/>
                    <a:pt x="771" y="545"/>
                    <a:pt x="771" y="545"/>
                  </a:cubicBezTo>
                  <a:cubicBezTo>
                    <a:pt x="782" y="541"/>
                    <a:pt x="782" y="541"/>
                    <a:pt x="782" y="541"/>
                  </a:cubicBezTo>
                  <a:cubicBezTo>
                    <a:pt x="791" y="539"/>
                    <a:pt x="791" y="539"/>
                    <a:pt x="791" y="539"/>
                  </a:cubicBezTo>
                  <a:cubicBezTo>
                    <a:pt x="800" y="531"/>
                    <a:pt x="800" y="531"/>
                    <a:pt x="800" y="531"/>
                  </a:cubicBezTo>
                  <a:cubicBezTo>
                    <a:pt x="807" y="521"/>
                    <a:pt x="807" y="521"/>
                    <a:pt x="807" y="521"/>
                  </a:cubicBezTo>
                  <a:cubicBezTo>
                    <a:pt x="815" y="522"/>
                    <a:pt x="815" y="522"/>
                    <a:pt x="815" y="522"/>
                  </a:cubicBezTo>
                  <a:cubicBezTo>
                    <a:pt x="821" y="520"/>
                    <a:pt x="821" y="520"/>
                    <a:pt x="821" y="520"/>
                  </a:cubicBezTo>
                  <a:cubicBezTo>
                    <a:pt x="824" y="524"/>
                    <a:pt x="824" y="524"/>
                    <a:pt x="824" y="524"/>
                  </a:cubicBezTo>
                  <a:cubicBezTo>
                    <a:pt x="828" y="523"/>
                    <a:pt x="828" y="523"/>
                    <a:pt x="828" y="523"/>
                  </a:cubicBezTo>
                  <a:cubicBezTo>
                    <a:pt x="829" y="513"/>
                    <a:pt x="829" y="513"/>
                    <a:pt x="829" y="513"/>
                  </a:cubicBezTo>
                  <a:cubicBezTo>
                    <a:pt x="830" y="498"/>
                    <a:pt x="830" y="498"/>
                    <a:pt x="830" y="498"/>
                  </a:cubicBezTo>
                  <a:cubicBezTo>
                    <a:pt x="833" y="488"/>
                    <a:pt x="833" y="488"/>
                    <a:pt x="833" y="488"/>
                  </a:cubicBezTo>
                  <a:cubicBezTo>
                    <a:pt x="826" y="479"/>
                    <a:pt x="826" y="479"/>
                    <a:pt x="826" y="479"/>
                  </a:cubicBezTo>
                  <a:cubicBezTo>
                    <a:pt x="825" y="473"/>
                    <a:pt x="825" y="473"/>
                    <a:pt x="825" y="473"/>
                  </a:cubicBezTo>
                  <a:cubicBezTo>
                    <a:pt x="818" y="464"/>
                    <a:pt x="818" y="464"/>
                    <a:pt x="818" y="464"/>
                  </a:cubicBezTo>
                  <a:cubicBezTo>
                    <a:pt x="806" y="456"/>
                    <a:pt x="806" y="456"/>
                    <a:pt x="806" y="456"/>
                  </a:cubicBezTo>
                  <a:cubicBezTo>
                    <a:pt x="803" y="448"/>
                    <a:pt x="803" y="448"/>
                    <a:pt x="803" y="448"/>
                  </a:cubicBezTo>
                  <a:cubicBezTo>
                    <a:pt x="796" y="435"/>
                    <a:pt x="796" y="435"/>
                    <a:pt x="796" y="435"/>
                  </a:cubicBezTo>
                  <a:cubicBezTo>
                    <a:pt x="797" y="429"/>
                    <a:pt x="797" y="429"/>
                    <a:pt x="797" y="429"/>
                  </a:cubicBezTo>
                  <a:cubicBezTo>
                    <a:pt x="792" y="426"/>
                    <a:pt x="792" y="426"/>
                    <a:pt x="792" y="426"/>
                  </a:cubicBezTo>
                  <a:cubicBezTo>
                    <a:pt x="796" y="416"/>
                    <a:pt x="796" y="416"/>
                    <a:pt x="796" y="416"/>
                  </a:cubicBezTo>
                  <a:cubicBezTo>
                    <a:pt x="800" y="412"/>
                    <a:pt x="800" y="412"/>
                    <a:pt x="800" y="412"/>
                  </a:cubicBezTo>
                  <a:cubicBezTo>
                    <a:pt x="794" y="406"/>
                    <a:pt x="794" y="406"/>
                    <a:pt x="794" y="406"/>
                  </a:cubicBezTo>
                  <a:cubicBezTo>
                    <a:pt x="797" y="396"/>
                    <a:pt x="797" y="396"/>
                    <a:pt x="797" y="396"/>
                  </a:cubicBezTo>
                  <a:cubicBezTo>
                    <a:pt x="812" y="392"/>
                    <a:pt x="812" y="392"/>
                    <a:pt x="812" y="392"/>
                  </a:cubicBezTo>
                  <a:cubicBezTo>
                    <a:pt x="812" y="387"/>
                    <a:pt x="812" y="387"/>
                    <a:pt x="812" y="387"/>
                  </a:cubicBezTo>
                  <a:cubicBezTo>
                    <a:pt x="823" y="389"/>
                    <a:pt x="823" y="389"/>
                    <a:pt x="823" y="389"/>
                  </a:cubicBezTo>
                  <a:cubicBezTo>
                    <a:pt x="823" y="376"/>
                    <a:pt x="823" y="376"/>
                    <a:pt x="823" y="376"/>
                  </a:cubicBezTo>
                  <a:cubicBezTo>
                    <a:pt x="815" y="373"/>
                    <a:pt x="815" y="373"/>
                    <a:pt x="815" y="373"/>
                  </a:cubicBezTo>
                  <a:cubicBezTo>
                    <a:pt x="811" y="365"/>
                    <a:pt x="811" y="365"/>
                    <a:pt x="811" y="365"/>
                  </a:cubicBezTo>
                  <a:cubicBezTo>
                    <a:pt x="818" y="360"/>
                    <a:pt x="818" y="360"/>
                    <a:pt x="818" y="360"/>
                  </a:cubicBezTo>
                  <a:cubicBezTo>
                    <a:pt x="825" y="360"/>
                    <a:pt x="825" y="360"/>
                    <a:pt x="825" y="360"/>
                  </a:cubicBezTo>
                  <a:cubicBezTo>
                    <a:pt x="826" y="352"/>
                    <a:pt x="826" y="352"/>
                    <a:pt x="826" y="352"/>
                  </a:cubicBezTo>
                  <a:cubicBezTo>
                    <a:pt x="833" y="348"/>
                    <a:pt x="833" y="348"/>
                    <a:pt x="833" y="348"/>
                  </a:cubicBezTo>
                  <a:cubicBezTo>
                    <a:pt x="834" y="342"/>
                    <a:pt x="834" y="342"/>
                    <a:pt x="834" y="342"/>
                  </a:cubicBezTo>
                  <a:cubicBezTo>
                    <a:pt x="843" y="340"/>
                    <a:pt x="843" y="340"/>
                    <a:pt x="843" y="340"/>
                  </a:cubicBezTo>
                  <a:cubicBezTo>
                    <a:pt x="847" y="347"/>
                    <a:pt x="847" y="347"/>
                    <a:pt x="847" y="347"/>
                  </a:cubicBezTo>
                  <a:cubicBezTo>
                    <a:pt x="854" y="347"/>
                    <a:pt x="854" y="347"/>
                    <a:pt x="854" y="347"/>
                  </a:cubicBezTo>
                  <a:cubicBezTo>
                    <a:pt x="859" y="339"/>
                    <a:pt x="859" y="339"/>
                    <a:pt x="859" y="339"/>
                  </a:cubicBezTo>
                  <a:cubicBezTo>
                    <a:pt x="857" y="332"/>
                    <a:pt x="857" y="332"/>
                    <a:pt x="857" y="332"/>
                  </a:cubicBezTo>
                  <a:cubicBezTo>
                    <a:pt x="866" y="321"/>
                    <a:pt x="866" y="321"/>
                    <a:pt x="866" y="321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77" y="313"/>
                    <a:pt x="877" y="313"/>
                    <a:pt x="877" y="313"/>
                  </a:cubicBezTo>
                  <a:cubicBezTo>
                    <a:pt x="878" y="306"/>
                    <a:pt x="878" y="306"/>
                    <a:pt x="878" y="306"/>
                  </a:cubicBezTo>
                  <a:cubicBezTo>
                    <a:pt x="875" y="296"/>
                    <a:pt x="875" y="296"/>
                    <a:pt x="875" y="296"/>
                  </a:cubicBezTo>
                  <a:cubicBezTo>
                    <a:pt x="867" y="290"/>
                    <a:pt x="867" y="290"/>
                    <a:pt x="867" y="290"/>
                  </a:cubicBezTo>
                  <a:cubicBezTo>
                    <a:pt x="859" y="280"/>
                    <a:pt x="859" y="280"/>
                    <a:pt x="859" y="280"/>
                  </a:cubicBezTo>
                  <a:cubicBezTo>
                    <a:pt x="860" y="271"/>
                    <a:pt x="860" y="271"/>
                    <a:pt x="860" y="271"/>
                  </a:cubicBezTo>
                  <a:cubicBezTo>
                    <a:pt x="861" y="260"/>
                    <a:pt x="861" y="260"/>
                    <a:pt x="861" y="260"/>
                  </a:cubicBezTo>
                  <a:cubicBezTo>
                    <a:pt x="853" y="255"/>
                    <a:pt x="853" y="255"/>
                    <a:pt x="853" y="255"/>
                  </a:cubicBezTo>
                  <a:cubicBezTo>
                    <a:pt x="848" y="246"/>
                    <a:pt x="848" y="246"/>
                    <a:pt x="848" y="246"/>
                  </a:cubicBezTo>
                  <a:cubicBezTo>
                    <a:pt x="849" y="237"/>
                    <a:pt x="849" y="237"/>
                    <a:pt x="849" y="237"/>
                  </a:cubicBezTo>
                  <a:cubicBezTo>
                    <a:pt x="856" y="236"/>
                    <a:pt x="856" y="236"/>
                    <a:pt x="856" y="236"/>
                  </a:cubicBezTo>
                  <a:cubicBezTo>
                    <a:pt x="853" y="227"/>
                    <a:pt x="853" y="227"/>
                    <a:pt x="853" y="227"/>
                  </a:cubicBezTo>
                  <a:cubicBezTo>
                    <a:pt x="845" y="223"/>
                    <a:pt x="845" y="223"/>
                    <a:pt x="845" y="223"/>
                  </a:cubicBezTo>
                  <a:cubicBezTo>
                    <a:pt x="847" y="215"/>
                    <a:pt x="847" y="215"/>
                    <a:pt x="847" y="215"/>
                  </a:cubicBezTo>
                  <a:cubicBezTo>
                    <a:pt x="857" y="213"/>
                    <a:pt x="857" y="213"/>
                    <a:pt x="857" y="213"/>
                  </a:cubicBezTo>
                  <a:cubicBezTo>
                    <a:pt x="858" y="203"/>
                    <a:pt x="858" y="203"/>
                    <a:pt x="858" y="203"/>
                  </a:cubicBezTo>
                  <a:cubicBezTo>
                    <a:pt x="863" y="199"/>
                    <a:pt x="863" y="199"/>
                    <a:pt x="863" y="199"/>
                  </a:cubicBezTo>
                  <a:cubicBezTo>
                    <a:pt x="874" y="200"/>
                    <a:pt x="874" y="200"/>
                    <a:pt x="874" y="200"/>
                  </a:cubicBezTo>
                  <a:cubicBezTo>
                    <a:pt x="876" y="189"/>
                    <a:pt x="876" y="189"/>
                    <a:pt x="876" y="189"/>
                  </a:cubicBezTo>
                  <a:cubicBezTo>
                    <a:pt x="889" y="191"/>
                    <a:pt x="889" y="191"/>
                    <a:pt x="889" y="191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3" y="174"/>
                    <a:pt x="893" y="174"/>
                    <a:pt x="893" y="174"/>
                  </a:cubicBezTo>
                  <a:cubicBezTo>
                    <a:pt x="899" y="166"/>
                    <a:pt x="899" y="166"/>
                    <a:pt x="899" y="166"/>
                  </a:cubicBezTo>
                  <a:cubicBezTo>
                    <a:pt x="894" y="154"/>
                    <a:pt x="894" y="154"/>
                    <a:pt x="894" y="154"/>
                  </a:cubicBezTo>
                  <a:cubicBezTo>
                    <a:pt x="888" y="154"/>
                    <a:pt x="888" y="154"/>
                    <a:pt x="888" y="154"/>
                  </a:cubicBezTo>
                  <a:cubicBezTo>
                    <a:pt x="883" y="141"/>
                    <a:pt x="883" y="141"/>
                    <a:pt x="883" y="141"/>
                  </a:cubicBezTo>
                  <a:cubicBezTo>
                    <a:pt x="877" y="134"/>
                    <a:pt x="877" y="134"/>
                    <a:pt x="877" y="134"/>
                  </a:cubicBezTo>
                  <a:cubicBezTo>
                    <a:pt x="868" y="133"/>
                    <a:pt x="868" y="133"/>
                    <a:pt x="868" y="133"/>
                  </a:cubicBezTo>
                  <a:cubicBezTo>
                    <a:pt x="857" y="136"/>
                    <a:pt x="857" y="136"/>
                    <a:pt x="857" y="136"/>
                  </a:cubicBezTo>
                  <a:cubicBezTo>
                    <a:pt x="847" y="130"/>
                    <a:pt x="847" y="130"/>
                    <a:pt x="847" y="130"/>
                  </a:cubicBezTo>
                  <a:cubicBezTo>
                    <a:pt x="836" y="127"/>
                    <a:pt x="836" y="127"/>
                    <a:pt x="836" y="127"/>
                  </a:cubicBezTo>
                  <a:cubicBezTo>
                    <a:pt x="838" y="115"/>
                    <a:pt x="838" y="115"/>
                    <a:pt x="838" y="115"/>
                  </a:cubicBezTo>
                  <a:cubicBezTo>
                    <a:pt x="830" y="109"/>
                    <a:pt x="830" y="109"/>
                    <a:pt x="830" y="109"/>
                  </a:cubicBezTo>
                  <a:cubicBezTo>
                    <a:pt x="826" y="98"/>
                    <a:pt x="826" y="98"/>
                    <a:pt x="826" y="98"/>
                  </a:cubicBezTo>
                  <a:cubicBezTo>
                    <a:pt x="834" y="88"/>
                    <a:pt x="834" y="88"/>
                    <a:pt x="834" y="88"/>
                  </a:cubicBezTo>
                  <a:cubicBezTo>
                    <a:pt x="835" y="77"/>
                    <a:pt x="835" y="77"/>
                    <a:pt x="835" y="77"/>
                  </a:cubicBezTo>
                  <a:cubicBezTo>
                    <a:pt x="843" y="73"/>
                    <a:pt x="843" y="73"/>
                    <a:pt x="843" y="73"/>
                  </a:cubicBezTo>
                  <a:cubicBezTo>
                    <a:pt x="844" y="62"/>
                    <a:pt x="844" y="62"/>
                    <a:pt x="844" y="62"/>
                  </a:cubicBezTo>
                  <a:cubicBezTo>
                    <a:pt x="851" y="49"/>
                    <a:pt x="851" y="49"/>
                    <a:pt x="851" y="49"/>
                  </a:cubicBezTo>
                  <a:cubicBezTo>
                    <a:pt x="863" y="42"/>
                    <a:pt x="863" y="42"/>
                    <a:pt x="863" y="42"/>
                  </a:cubicBezTo>
                  <a:cubicBezTo>
                    <a:pt x="856" y="27"/>
                    <a:pt x="856" y="27"/>
                    <a:pt x="856" y="27"/>
                  </a:cubicBezTo>
                  <a:cubicBezTo>
                    <a:pt x="847" y="22"/>
                    <a:pt x="847" y="22"/>
                    <a:pt x="847" y="22"/>
                  </a:cubicBezTo>
                  <a:cubicBezTo>
                    <a:pt x="845" y="15"/>
                    <a:pt x="845" y="15"/>
                    <a:pt x="845" y="15"/>
                  </a:cubicBezTo>
                  <a:cubicBezTo>
                    <a:pt x="834" y="12"/>
                    <a:pt x="834" y="12"/>
                    <a:pt x="834" y="12"/>
                  </a:cubicBezTo>
                  <a:cubicBezTo>
                    <a:pt x="821" y="6"/>
                    <a:pt x="821" y="6"/>
                    <a:pt x="821" y="6"/>
                  </a:cubicBezTo>
                  <a:lnTo>
                    <a:pt x="818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129">
              <a:extLst>
                <a:ext uri="{FF2B5EF4-FFF2-40B4-BE49-F238E27FC236}">
                  <a16:creationId xmlns:a16="http://schemas.microsoft.com/office/drawing/2014/main" id="{5332F023-63D3-A94D-A005-434BF37F3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845" y="4633268"/>
              <a:ext cx="1509733" cy="1039664"/>
            </a:xfrm>
            <a:custGeom>
              <a:avLst/>
              <a:gdLst>
                <a:gd name="T0" fmla="*/ 406 w 455"/>
                <a:gd name="T1" fmla="*/ 308 h 313"/>
                <a:gd name="T2" fmla="*/ 365 w 455"/>
                <a:gd name="T3" fmla="*/ 304 h 313"/>
                <a:gd name="T4" fmla="*/ 325 w 455"/>
                <a:gd name="T5" fmla="*/ 308 h 313"/>
                <a:gd name="T6" fmla="*/ 305 w 455"/>
                <a:gd name="T7" fmla="*/ 277 h 313"/>
                <a:gd name="T8" fmla="*/ 278 w 455"/>
                <a:gd name="T9" fmla="*/ 248 h 313"/>
                <a:gd name="T10" fmla="*/ 248 w 455"/>
                <a:gd name="T11" fmla="*/ 222 h 313"/>
                <a:gd name="T12" fmla="*/ 228 w 455"/>
                <a:gd name="T13" fmla="*/ 197 h 313"/>
                <a:gd name="T14" fmla="*/ 181 w 455"/>
                <a:gd name="T15" fmla="*/ 197 h 313"/>
                <a:gd name="T16" fmla="*/ 139 w 455"/>
                <a:gd name="T17" fmla="*/ 194 h 313"/>
                <a:gd name="T18" fmla="*/ 102 w 455"/>
                <a:gd name="T19" fmla="*/ 199 h 313"/>
                <a:gd name="T20" fmla="*/ 89 w 455"/>
                <a:gd name="T21" fmla="*/ 179 h 313"/>
                <a:gd name="T22" fmla="*/ 94 w 455"/>
                <a:gd name="T23" fmla="*/ 163 h 313"/>
                <a:gd name="T24" fmla="*/ 77 w 455"/>
                <a:gd name="T25" fmla="*/ 152 h 313"/>
                <a:gd name="T26" fmla="*/ 75 w 455"/>
                <a:gd name="T27" fmla="*/ 121 h 313"/>
                <a:gd name="T28" fmla="*/ 53 w 455"/>
                <a:gd name="T29" fmla="*/ 121 h 313"/>
                <a:gd name="T30" fmla="*/ 43 w 455"/>
                <a:gd name="T31" fmla="*/ 104 h 313"/>
                <a:gd name="T32" fmla="*/ 21 w 455"/>
                <a:gd name="T33" fmla="*/ 114 h 313"/>
                <a:gd name="T34" fmla="*/ 22 w 455"/>
                <a:gd name="T35" fmla="*/ 92 h 313"/>
                <a:gd name="T36" fmla="*/ 0 w 455"/>
                <a:gd name="T37" fmla="*/ 83 h 313"/>
                <a:gd name="T38" fmla="*/ 22 w 455"/>
                <a:gd name="T39" fmla="*/ 60 h 313"/>
                <a:gd name="T40" fmla="*/ 44 w 455"/>
                <a:gd name="T41" fmla="*/ 64 h 313"/>
                <a:gd name="T42" fmla="*/ 67 w 455"/>
                <a:gd name="T43" fmla="*/ 64 h 313"/>
                <a:gd name="T44" fmla="*/ 80 w 455"/>
                <a:gd name="T45" fmla="*/ 63 h 313"/>
                <a:gd name="T46" fmla="*/ 109 w 455"/>
                <a:gd name="T47" fmla="*/ 62 h 313"/>
                <a:gd name="T48" fmla="*/ 137 w 455"/>
                <a:gd name="T49" fmla="*/ 77 h 313"/>
                <a:gd name="T50" fmla="*/ 160 w 455"/>
                <a:gd name="T51" fmla="*/ 74 h 313"/>
                <a:gd name="T52" fmla="*/ 177 w 455"/>
                <a:gd name="T53" fmla="*/ 76 h 313"/>
                <a:gd name="T54" fmla="*/ 213 w 455"/>
                <a:gd name="T55" fmla="*/ 53 h 313"/>
                <a:gd name="T56" fmla="*/ 251 w 455"/>
                <a:gd name="T57" fmla="*/ 46 h 313"/>
                <a:gd name="T58" fmla="*/ 288 w 455"/>
                <a:gd name="T59" fmla="*/ 14 h 313"/>
                <a:gd name="T60" fmla="*/ 306 w 455"/>
                <a:gd name="T61" fmla="*/ 8 h 313"/>
                <a:gd name="T62" fmla="*/ 334 w 455"/>
                <a:gd name="T63" fmla="*/ 0 h 313"/>
                <a:gd name="T64" fmla="*/ 338 w 455"/>
                <a:gd name="T65" fmla="*/ 23 h 313"/>
                <a:gd name="T66" fmla="*/ 324 w 455"/>
                <a:gd name="T67" fmla="*/ 47 h 313"/>
                <a:gd name="T68" fmla="*/ 324 w 455"/>
                <a:gd name="T69" fmla="*/ 72 h 313"/>
                <a:gd name="T70" fmla="*/ 319 w 455"/>
                <a:gd name="T71" fmla="*/ 93 h 313"/>
                <a:gd name="T72" fmla="*/ 346 w 455"/>
                <a:gd name="T73" fmla="*/ 91 h 313"/>
                <a:gd name="T74" fmla="*/ 373 w 455"/>
                <a:gd name="T75" fmla="*/ 109 h 313"/>
                <a:gd name="T76" fmla="*/ 399 w 455"/>
                <a:gd name="T77" fmla="*/ 89 h 313"/>
                <a:gd name="T78" fmla="*/ 412 w 455"/>
                <a:gd name="T79" fmla="*/ 70 h 313"/>
                <a:gd name="T80" fmla="*/ 436 w 455"/>
                <a:gd name="T81" fmla="*/ 55 h 313"/>
                <a:gd name="T82" fmla="*/ 455 w 455"/>
                <a:gd name="T83" fmla="*/ 90 h 313"/>
                <a:gd name="T84" fmla="*/ 421 w 455"/>
                <a:gd name="T85" fmla="*/ 107 h 313"/>
                <a:gd name="T86" fmla="*/ 426 w 455"/>
                <a:gd name="T87" fmla="*/ 132 h 313"/>
                <a:gd name="T88" fmla="*/ 402 w 455"/>
                <a:gd name="T89" fmla="*/ 165 h 313"/>
                <a:gd name="T90" fmla="*/ 398 w 455"/>
                <a:gd name="T91" fmla="*/ 191 h 313"/>
                <a:gd name="T92" fmla="*/ 397 w 455"/>
                <a:gd name="T93" fmla="*/ 229 h 313"/>
                <a:gd name="T94" fmla="*/ 412 w 455"/>
                <a:gd name="T95" fmla="*/ 235 h 313"/>
                <a:gd name="T96" fmla="*/ 435 w 455"/>
                <a:gd name="T97" fmla="*/ 255 h 313"/>
                <a:gd name="T98" fmla="*/ 445 w 455"/>
                <a:gd name="T99" fmla="*/ 270 h 313"/>
                <a:gd name="T100" fmla="*/ 440 w 455"/>
                <a:gd name="T101" fmla="*/ 293 h 313"/>
                <a:gd name="T102" fmla="*/ 425 w 455"/>
                <a:gd name="T103" fmla="*/ 3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5" h="313">
                  <a:moveTo>
                    <a:pt x="425" y="307"/>
                  </a:moveTo>
                  <a:cubicBezTo>
                    <a:pt x="418" y="313"/>
                    <a:pt x="418" y="313"/>
                    <a:pt x="418" y="313"/>
                  </a:cubicBezTo>
                  <a:cubicBezTo>
                    <a:pt x="406" y="308"/>
                    <a:pt x="406" y="308"/>
                    <a:pt x="406" y="308"/>
                  </a:cubicBezTo>
                  <a:cubicBezTo>
                    <a:pt x="396" y="305"/>
                    <a:pt x="396" y="305"/>
                    <a:pt x="396" y="305"/>
                  </a:cubicBezTo>
                  <a:cubicBezTo>
                    <a:pt x="380" y="305"/>
                    <a:pt x="380" y="305"/>
                    <a:pt x="380" y="305"/>
                  </a:cubicBezTo>
                  <a:cubicBezTo>
                    <a:pt x="365" y="304"/>
                    <a:pt x="365" y="304"/>
                    <a:pt x="365" y="304"/>
                  </a:cubicBezTo>
                  <a:cubicBezTo>
                    <a:pt x="359" y="309"/>
                    <a:pt x="359" y="309"/>
                    <a:pt x="359" y="309"/>
                  </a:cubicBezTo>
                  <a:cubicBezTo>
                    <a:pt x="341" y="313"/>
                    <a:pt x="341" y="313"/>
                    <a:pt x="341" y="313"/>
                  </a:cubicBezTo>
                  <a:cubicBezTo>
                    <a:pt x="325" y="308"/>
                    <a:pt x="325" y="308"/>
                    <a:pt x="325" y="308"/>
                  </a:cubicBezTo>
                  <a:cubicBezTo>
                    <a:pt x="320" y="294"/>
                    <a:pt x="320" y="294"/>
                    <a:pt x="320" y="294"/>
                  </a:cubicBezTo>
                  <a:cubicBezTo>
                    <a:pt x="313" y="285"/>
                    <a:pt x="313" y="285"/>
                    <a:pt x="313" y="285"/>
                  </a:cubicBezTo>
                  <a:cubicBezTo>
                    <a:pt x="313" y="285"/>
                    <a:pt x="304" y="279"/>
                    <a:pt x="305" y="277"/>
                  </a:cubicBezTo>
                  <a:cubicBezTo>
                    <a:pt x="305" y="274"/>
                    <a:pt x="295" y="265"/>
                    <a:pt x="295" y="265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67" y="237"/>
                    <a:pt x="267" y="237"/>
                    <a:pt x="267" y="237"/>
                  </a:cubicBezTo>
                  <a:cubicBezTo>
                    <a:pt x="259" y="227"/>
                    <a:pt x="259" y="227"/>
                    <a:pt x="259" y="227"/>
                  </a:cubicBezTo>
                  <a:cubicBezTo>
                    <a:pt x="248" y="222"/>
                    <a:pt x="248" y="222"/>
                    <a:pt x="248" y="222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34" y="204"/>
                    <a:pt x="234" y="204"/>
                    <a:pt x="234" y="204"/>
                  </a:cubicBezTo>
                  <a:cubicBezTo>
                    <a:pt x="228" y="197"/>
                    <a:pt x="228" y="197"/>
                    <a:pt x="228" y="197"/>
                  </a:cubicBezTo>
                  <a:cubicBezTo>
                    <a:pt x="207" y="193"/>
                    <a:pt x="207" y="193"/>
                    <a:pt x="207" y="193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181" y="197"/>
                    <a:pt x="181" y="197"/>
                    <a:pt x="181" y="197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52" y="196"/>
                    <a:pt x="152" y="196"/>
                    <a:pt x="152" y="196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90" y="191"/>
                    <a:pt x="90" y="191"/>
                    <a:pt x="90" y="191"/>
                  </a:cubicBezTo>
                  <a:cubicBezTo>
                    <a:pt x="89" y="179"/>
                    <a:pt x="89" y="179"/>
                    <a:pt x="89" y="179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94" y="167"/>
                    <a:pt x="94" y="167"/>
                    <a:pt x="94" y="167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77" y="72"/>
                    <a:pt x="77" y="71"/>
                  </a:cubicBezTo>
                  <a:cubicBezTo>
                    <a:pt x="77" y="70"/>
                    <a:pt x="80" y="63"/>
                    <a:pt x="80" y="63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72" y="70"/>
                    <a:pt x="172" y="70"/>
                    <a:pt x="172" y="70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39" y="52"/>
                    <a:pt x="239" y="52"/>
                    <a:pt x="239" y="52"/>
                  </a:cubicBezTo>
                  <a:cubicBezTo>
                    <a:pt x="239" y="52"/>
                    <a:pt x="250" y="47"/>
                    <a:pt x="251" y="46"/>
                  </a:cubicBezTo>
                  <a:cubicBezTo>
                    <a:pt x="251" y="46"/>
                    <a:pt x="251" y="35"/>
                    <a:pt x="251" y="35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6" y="8"/>
                    <a:pt x="306" y="8"/>
                    <a:pt x="306" y="8"/>
                  </a:cubicBezTo>
                  <a:cubicBezTo>
                    <a:pt x="315" y="7"/>
                    <a:pt x="315" y="7"/>
                    <a:pt x="315" y="7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43" y="6"/>
                    <a:pt x="343" y="6"/>
                    <a:pt x="343" y="6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8" y="15"/>
                    <a:pt x="338" y="23"/>
                    <a:pt x="338" y="23"/>
                  </a:cubicBezTo>
                  <a:cubicBezTo>
                    <a:pt x="337" y="23"/>
                    <a:pt x="330" y="32"/>
                    <a:pt x="330" y="32"/>
                  </a:cubicBezTo>
                  <a:cubicBezTo>
                    <a:pt x="328" y="48"/>
                    <a:pt x="328" y="48"/>
                    <a:pt x="328" y="48"/>
                  </a:cubicBezTo>
                  <a:cubicBezTo>
                    <a:pt x="324" y="47"/>
                    <a:pt x="324" y="47"/>
                    <a:pt x="324" y="47"/>
                  </a:cubicBezTo>
                  <a:cubicBezTo>
                    <a:pt x="320" y="55"/>
                    <a:pt x="320" y="55"/>
                    <a:pt x="320" y="5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18" y="75"/>
                    <a:pt x="318" y="75"/>
                    <a:pt x="318" y="75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19" y="93"/>
                    <a:pt x="319" y="93"/>
                    <a:pt x="319" y="93"/>
                  </a:cubicBezTo>
                  <a:cubicBezTo>
                    <a:pt x="332" y="97"/>
                    <a:pt x="332" y="97"/>
                    <a:pt x="332" y="97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46" y="91"/>
                    <a:pt x="346" y="91"/>
                    <a:pt x="346" y="91"/>
                  </a:cubicBezTo>
                  <a:cubicBezTo>
                    <a:pt x="359" y="113"/>
                    <a:pt x="359" y="113"/>
                    <a:pt x="359" y="113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73" y="109"/>
                    <a:pt x="373" y="109"/>
                    <a:pt x="373" y="109"/>
                  </a:cubicBezTo>
                  <a:cubicBezTo>
                    <a:pt x="384" y="95"/>
                    <a:pt x="384" y="95"/>
                    <a:pt x="384" y="95"/>
                  </a:cubicBezTo>
                  <a:cubicBezTo>
                    <a:pt x="395" y="93"/>
                    <a:pt x="395" y="93"/>
                    <a:pt x="395" y="93"/>
                  </a:cubicBezTo>
                  <a:cubicBezTo>
                    <a:pt x="399" y="89"/>
                    <a:pt x="399" y="89"/>
                    <a:pt x="399" y="89"/>
                  </a:cubicBezTo>
                  <a:cubicBezTo>
                    <a:pt x="398" y="79"/>
                    <a:pt x="398" y="79"/>
                    <a:pt x="398" y="79"/>
                  </a:cubicBezTo>
                  <a:cubicBezTo>
                    <a:pt x="402" y="71"/>
                    <a:pt x="402" y="71"/>
                    <a:pt x="402" y="71"/>
                  </a:cubicBezTo>
                  <a:cubicBezTo>
                    <a:pt x="412" y="70"/>
                    <a:pt x="412" y="70"/>
                    <a:pt x="412" y="70"/>
                  </a:cubicBezTo>
                  <a:cubicBezTo>
                    <a:pt x="419" y="65"/>
                    <a:pt x="419" y="65"/>
                    <a:pt x="419" y="65"/>
                  </a:cubicBezTo>
                  <a:cubicBezTo>
                    <a:pt x="426" y="55"/>
                    <a:pt x="426" y="55"/>
                    <a:pt x="426" y="55"/>
                  </a:cubicBezTo>
                  <a:cubicBezTo>
                    <a:pt x="436" y="55"/>
                    <a:pt x="436" y="55"/>
                    <a:pt x="436" y="55"/>
                  </a:cubicBezTo>
                  <a:cubicBezTo>
                    <a:pt x="444" y="66"/>
                    <a:pt x="444" y="66"/>
                    <a:pt x="444" y="66"/>
                  </a:cubicBezTo>
                  <a:cubicBezTo>
                    <a:pt x="445" y="82"/>
                    <a:pt x="445" y="82"/>
                    <a:pt x="445" y="82"/>
                  </a:cubicBezTo>
                  <a:cubicBezTo>
                    <a:pt x="455" y="90"/>
                    <a:pt x="455" y="90"/>
                    <a:pt x="455" y="90"/>
                  </a:cubicBezTo>
                  <a:cubicBezTo>
                    <a:pt x="449" y="104"/>
                    <a:pt x="449" y="104"/>
                    <a:pt x="449" y="104"/>
                  </a:cubicBezTo>
                  <a:cubicBezTo>
                    <a:pt x="431" y="108"/>
                    <a:pt x="431" y="108"/>
                    <a:pt x="431" y="108"/>
                  </a:cubicBezTo>
                  <a:cubicBezTo>
                    <a:pt x="421" y="107"/>
                    <a:pt x="421" y="107"/>
                    <a:pt x="421" y="107"/>
                  </a:cubicBezTo>
                  <a:cubicBezTo>
                    <a:pt x="416" y="112"/>
                    <a:pt x="416" y="112"/>
                    <a:pt x="416" y="112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26" y="132"/>
                    <a:pt x="426" y="132"/>
                    <a:pt x="426" y="132"/>
                  </a:cubicBezTo>
                  <a:cubicBezTo>
                    <a:pt x="415" y="142"/>
                    <a:pt x="415" y="142"/>
                    <a:pt x="415" y="142"/>
                  </a:cubicBezTo>
                  <a:cubicBezTo>
                    <a:pt x="412" y="158"/>
                    <a:pt x="412" y="158"/>
                    <a:pt x="412" y="158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400" y="173"/>
                    <a:pt x="400" y="173"/>
                    <a:pt x="400" y="173"/>
                  </a:cubicBezTo>
                  <a:cubicBezTo>
                    <a:pt x="392" y="181"/>
                    <a:pt x="392" y="181"/>
                    <a:pt x="392" y="181"/>
                  </a:cubicBezTo>
                  <a:cubicBezTo>
                    <a:pt x="398" y="191"/>
                    <a:pt x="398" y="191"/>
                    <a:pt x="398" y="191"/>
                  </a:cubicBezTo>
                  <a:cubicBezTo>
                    <a:pt x="391" y="200"/>
                    <a:pt x="391" y="200"/>
                    <a:pt x="391" y="200"/>
                  </a:cubicBezTo>
                  <a:cubicBezTo>
                    <a:pt x="391" y="222"/>
                    <a:pt x="391" y="222"/>
                    <a:pt x="391" y="222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07" y="239"/>
                    <a:pt x="407" y="239"/>
                    <a:pt x="407" y="239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4" y="238"/>
                    <a:pt x="424" y="238"/>
                    <a:pt x="424" y="238"/>
                  </a:cubicBezTo>
                  <a:cubicBezTo>
                    <a:pt x="425" y="247"/>
                    <a:pt x="425" y="247"/>
                    <a:pt x="425" y="247"/>
                  </a:cubicBezTo>
                  <a:cubicBezTo>
                    <a:pt x="435" y="255"/>
                    <a:pt x="435" y="255"/>
                    <a:pt x="435" y="255"/>
                  </a:cubicBezTo>
                  <a:cubicBezTo>
                    <a:pt x="435" y="263"/>
                    <a:pt x="435" y="263"/>
                    <a:pt x="435" y="263"/>
                  </a:cubicBezTo>
                  <a:cubicBezTo>
                    <a:pt x="439" y="265"/>
                    <a:pt x="439" y="265"/>
                    <a:pt x="439" y="265"/>
                  </a:cubicBezTo>
                  <a:cubicBezTo>
                    <a:pt x="445" y="270"/>
                    <a:pt x="445" y="270"/>
                    <a:pt x="445" y="270"/>
                  </a:cubicBezTo>
                  <a:cubicBezTo>
                    <a:pt x="444" y="283"/>
                    <a:pt x="444" y="283"/>
                    <a:pt x="444" y="283"/>
                  </a:cubicBezTo>
                  <a:cubicBezTo>
                    <a:pt x="438" y="285"/>
                    <a:pt x="438" y="285"/>
                    <a:pt x="438" y="285"/>
                  </a:cubicBezTo>
                  <a:cubicBezTo>
                    <a:pt x="440" y="293"/>
                    <a:pt x="440" y="293"/>
                    <a:pt x="440" y="293"/>
                  </a:cubicBezTo>
                  <a:cubicBezTo>
                    <a:pt x="437" y="300"/>
                    <a:pt x="437" y="300"/>
                    <a:pt x="437" y="300"/>
                  </a:cubicBezTo>
                  <a:cubicBezTo>
                    <a:pt x="437" y="312"/>
                    <a:pt x="437" y="312"/>
                    <a:pt x="437" y="312"/>
                  </a:cubicBezTo>
                  <a:lnTo>
                    <a:pt x="425" y="30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131">
              <a:extLst>
                <a:ext uri="{FF2B5EF4-FFF2-40B4-BE49-F238E27FC236}">
                  <a16:creationId xmlns:a16="http://schemas.microsoft.com/office/drawing/2014/main" id="{C89E705D-FC88-F345-B024-9AFDE1893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1097" y="1485181"/>
              <a:ext cx="212833" cy="255706"/>
            </a:xfrm>
            <a:custGeom>
              <a:avLst/>
              <a:gdLst>
                <a:gd name="T0" fmla="*/ 70 w 139"/>
                <a:gd name="T1" fmla="*/ 56 h 167"/>
                <a:gd name="T2" fmla="*/ 72 w 139"/>
                <a:gd name="T3" fmla="*/ 41 h 167"/>
                <a:gd name="T4" fmla="*/ 76 w 139"/>
                <a:gd name="T5" fmla="*/ 15 h 167"/>
                <a:gd name="T6" fmla="*/ 70 w 139"/>
                <a:gd name="T7" fmla="*/ 0 h 167"/>
                <a:gd name="T8" fmla="*/ 59 w 139"/>
                <a:gd name="T9" fmla="*/ 0 h 167"/>
                <a:gd name="T10" fmla="*/ 42 w 139"/>
                <a:gd name="T11" fmla="*/ 15 h 167"/>
                <a:gd name="T12" fmla="*/ 42 w 139"/>
                <a:gd name="T13" fmla="*/ 32 h 167"/>
                <a:gd name="T14" fmla="*/ 33 w 139"/>
                <a:gd name="T15" fmla="*/ 41 h 167"/>
                <a:gd name="T16" fmla="*/ 35 w 139"/>
                <a:gd name="T17" fmla="*/ 71 h 167"/>
                <a:gd name="T18" fmla="*/ 20 w 139"/>
                <a:gd name="T19" fmla="*/ 82 h 167"/>
                <a:gd name="T20" fmla="*/ 18 w 139"/>
                <a:gd name="T21" fmla="*/ 112 h 167"/>
                <a:gd name="T22" fmla="*/ 9 w 139"/>
                <a:gd name="T23" fmla="*/ 136 h 167"/>
                <a:gd name="T24" fmla="*/ 0 w 139"/>
                <a:gd name="T25" fmla="*/ 160 h 167"/>
                <a:gd name="T26" fmla="*/ 9 w 139"/>
                <a:gd name="T27" fmla="*/ 167 h 167"/>
                <a:gd name="T28" fmla="*/ 33 w 139"/>
                <a:gd name="T29" fmla="*/ 151 h 167"/>
                <a:gd name="T30" fmla="*/ 44 w 139"/>
                <a:gd name="T31" fmla="*/ 147 h 167"/>
                <a:gd name="T32" fmla="*/ 74 w 139"/>
                <a:gd name="T33" fmla="*/ 134 h 167"/>
                <a:gd name="T34" fmla="*/ 96 w 139"/>
                <a:gd name="T35" fmla="*/ 136 h 167"/>
                <a:gd name="T36" fmla="*/ 124 w 139"/>
                <a:gd name="T37" fmla="*/ 117 h 167"/>
                <a:gd name="T38" fmla="*/ 139 w 139"/>
                <a:gd name="T39" fmla="*/ 95 h 167"/>
                <a:gd name="T40" fmla="*/ 133 w 139"/>
                <a:gd name="T41" fmla="*/ 71 h 167"/>
                <a:gd name="T42" fmla="*/ 126 w 139"/>
                <a:gd name="T43" fmla="*/ 56 h 167"/>
                <a:gd name="T44" fmla="*/ 111 w 139"/>
                <a:gd name="T45" fmla="*/ 58 h 167"/>
                <a:gd name="T46" fmla="*/ 102 w 139"/>
                <a:gd name="T47" fmla="*/ 34 h 167"/>
                <a:gd name="T48" fmla="*/ 94 w 139"/>
                <a:gd name="T49" fmla="*/ 23 h 167"/>
                <a:gd name="T50" fmla="*/ 79 w 139"/>
                <a:gd name="T51" fmla="*/ 36 h 167"/>
                <a:gd name="T52" fmla="*/ 70 w 139"/>
                <a:gd name="T53" fmla="*/ 5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9" h="167">
                  <a:moveTo>
                    <a:pt x="70" y="56"/>
                  </a:moveTo>
                  <a:lnTo>
                    <a:pt x="72" y="41"/>
                  </a:lnTo>
                  <a:lnTo>
                    <a:pt x="76" y="15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2" y="15"/>
                  </a:lnTo>
                  <a:lnTo>
                    <a:pt x="42" y="32"/>
                  </a:lnTo>
                  <a:lnTo>
                    <a:pt x="33" y="41"/>
                  </a:lnTo>
                  <a:lnTo>
                    <a:pt x="35" y="71"/>
                  </a:lnTo>
                  <a:lnTo>
                    <a:pt x="20" y="82"/>
                  </a:lnTo>
                  <a:lnTo>
                    <a:pt x="18" y="112"/>
                  </a:lnTo>
                  <a:lnTo>
                    <a:pt x="9" y="136"/>
                  </a:lnTo>
                  <a:lnTo>
                    <a:pt x="0" y="160"/>
                  </a:lnTo>
                  <a:lnTo>
                    <a:pt x="9" y="167"/>
                  </a:lnTo>
                  <a:lnTo>
                    <a:pt x="33" y="151"/>
                  </a:lnTo>
                  <a:lnTo>
                    <a:pt x="44" y="147"/>
                  </a:lnTo>
                  <a:lnTo>
                    <a:pt x="74" y="134"/>
                  </a:lnTo>
                  <a:lnTo>
                    <a:pt x="96" y="136"/>
                  </a:lnTo>
                  <a:lnTo>
                    <a:pt x="124" y="117"/>
                  </a:lnTo>
                  <a:lnTo>
                    <a:pt x="139" y="95"/>
                  </a:lnTo>
                  <a:lnTo>
                    <a:pt x="133" y="71"/>
                  </a:lnTo>
                  <a:lnTo>
                    <a:pt x="126" y="56"/>
                  </a:lnTo>
                  <a:lnTo>
                    <a:pt x="111" y="58"/>
                  </a:lnTo>
                  <a:lnTo>
                    <a:pt x="102" y="34"/>
                  </a:lnTo>
                  <a:lnTo>
                    <a:pt x="94" y="23"/>
                  </a:lnTo>
                  <a:lnTo>
                    <a:pt x="79" y="36"/>
                  </a:lnTo>
                  <a:lnTo>
                    <a:pt x="70" y="5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Freeform 132">
              <a:extLst>
                <a:ext uri="{FF2B5EF4-FFF2-40B4-BE49-F238E27FC236}">
                  <a16:creationId xmlns:a16="http://schemas.microsoft.com/office/drawing/2014/main" id="{36BE08AD-09C6-2A4F-A01A-316986EF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797" y="1351969"/>
              <a:ext cx="225081" cy="244986"/>
            </a:xfrm>
            <a:custGeom>
              <a:avLst/>
              <a:gdLst>
                <a:gd name="T0" fmla="*/ 57 w 68"/>
                <a:gd name="T1" fmla="*/ 8 h 74"/>
                <a:gd name="T2" fmla="*/ 52 w 68"/>
                <a:gd name="T3" fmla="*/ 13 h 74"/>
                <a:gd name="T4" fmla="*/ 47 w 68"/>
                <a:gd name="T5" fmla="*/ 20 h 74"/>
                <a:gd name="T6" fmla="*/ 44 w 68"/>
                <a:gd name="T7" fmla="*/ 19 h 74"/>
                <a:gd name="T8" fmla="*/ 47 w 68"/>
                <a:gd name="T9" fmla="*/ 9 h 74"/>
                <a:gd name="T10" fmla="*/ 49 w 68"/>
                <a:gd name="T11" fmla="*/ 0 h 74"/>
                <a:gd name="T12" fmla="*/ 37 w 68"/>
                <a:gd name="T13" fmla="*/ 2 h 74"/>
                <a:gd name="T14" fmla="*/ 29 w 68"/>
                <a:gd name="T15" fmla="*/ 3 h 74"/>
                <a:gd name="T16" fmla="*/ 20 w 68"/>
                <a:gd name="T17" fmla="*/ 5 h 74"/>
                <a:gd name="T18" fmla="*/ 16 w 68"/>
                <a:gd name="T19" fmla="*/ 12 h 74"/>
                <a:gd name="T20" fmla="*/ 13 w 68"/>
                <a:gd name="T21" fmla="*/ 18 h 74"/>
                <a:gd name="T22" fmla="*/ 8 w 68"/>
                <a:gd name="T23" fmla="*/ 23 h 74"/>
                <a:gd name="T24" fmla="*/ 9 w 68"/>
                <a:gd name="T25" fmla="*/ 30 h 74"/>
                <a:gd name="T26" fmla="*/ 0 w 68"/>
                <a:gd name="T27" fmla="*/ 35 h 74"/>
                <a:gd name="T28" fmla="*/ 3 w 68"/>
                <a:gd name="T29" fmla="*/ 39 h 74"/>
                <a:gd name="T30" fmla="*/ 9 w 68"/>
                <a:gd name="T31" fmla="*/ 38 h 74"/>
                <a:gd name="T32" fmla="*/ 14 w 68"/>
                <a:gd name="T33" fmla="*/ 45 h 74"/>
                <a:gd name="T34" fmla="*/ 13 w 68"/>
                <a:gd name="T35" fmla="*/ 52 h 74"/>
                <a:gd name="T36" fmla="*/ 17 w 68"/>
                <a:gd name="T37" fmla="*/ 58 h 74"/>
                <a:gd name="T38" fmla="*/ 29 w 68"/>
                <a:gd name="T39" fmla="*/ 60 h 74"/>
                <a:gd name="T40" fmla="*/ 29 w 68"/>
                <a:gd name="T41" fmla="*/ 67 h 74"/>
                <a:gd name="T42" fmla="*/ 38 w 68"/>
                <a:gd name="T43" fmla="*/ 62 h 74"/>
                <a:gd name="T44" fmla="*/ 41 w 68"/>
                <a:gd name="T45" fmla="*/ 69 h 74"/>
                <a:gd name="T46" fmla="*/ 51 w 68"/>
                <a:gd name="T47" fmla="*/ 74 h 74"/>
                <a:gd name="T48" fmla="*/ 62 w 68"/>
                <a:gd name="T49" fmla="*/ 71 h 74"/>
                <a:gd name="T50" fmla="*/ 68 w 68"/>
                <a:gd name="T51" fmla="*/ 64 h 74"/>
                <a:gd name="T52" fmla="*/ 65 w 68"/>
                <a:gd name="T53" fmla="*/ 56 h 74"/>
                <a:gd name="T54" fmla="*/ 60 w 68"/>
                <a:gd name="T55" fmla="*/ 46 h 74"/>
                <a:gd name="T56" fmla="*/ 65 w 68"/>
                <a:gd name="T57" fmla="*/ 43 h 74"/>
                <a:gd name="T58" fmla="*/ 68 w 68"/>
                <a:gd name="T59" fmla="*/ 35 h 74"/>
                <a:gd name="T60" fmla="*/ 66 w 68"/>
                <a:gd name="T61" fmla="*/ 25 h 74"/>
                <a:gd name="T62" fmla="*/ 68 w 68"/>
                <a:gd name="T63" fmla="*/ 16 h 74"/>
                <a:gd name="T64" fmla="*/ 57 w 68"/>
                <a:gd name="T65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74">
                  <a:moveTo>
                    <a:pt x="57" y="8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1" y="3"/>
                    <a:pt x="29" y="3"/>
                  </a:cubicBezTo>
                  <a:cubicBezTo>
                    <a:pt x="28" y="3"/>
                    <a:pt x="20" y="5"/>
                    <a:pt x="20" y="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8" y="16"/>
                    <a:pt x="68" y="16"/>
                    <a:pt x="68" y="16"/>
                  </a:cubicBezTo>
                  <a:lnTo>
                    <a:pt x="57" y="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Freeform 134">
              <a:extLst>
                <a:ext uri="{FF2B5EF4-FFF2-40B4-BE49-F238E27FC236}">
                  <a16:creationId xmlns:a16="http://schemas.microsoft.com/office/drawing/2014/main" id="{C330BCE5-5051-454D-B722-0EE138A1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831" y="1145260"/>
              <a:ext cx="182208" cy="229675"/>
            </a:xfrm>
            <a:custGeom>
              <a:avLst/>
              <a:gdLst>
                <a:gd name="T0" fmla="*/ 65 w 119"/>
                <a:gd name="T1" fmla="*/ 0 h 150"/>
                <a:gd name="T2" fmla="*/ 60 w 119"/>
                <a:gd name="T3" fmla="*/ 18 h 150"/>
                <a:gd name="T4" fmla="*/ 43 w 119"/>
                <a:gd name="T5" fmla="*/ 24 h 150"/>
                <a:gd name="T6" fmla="*/ 17 w 119"/>
                <a:gd name="T7" fmla="*/ 37 h 150"/>
                <a:gd name="T8" fmla="*/ 15 w 119"/>
                <a:gd name="T9" fmla="*/ 59 h 150"/>
                <a:gd name="T10" fmla="*/ 23 w 119"/>
                <a:gd name="T11" fmla="*/ 70 h 150"/>
                <a:gd name="T12" fmla="*/ 10 w 119"/>
                <a:gd name="T13" fmla="*/ 83 h 150"/>
                <a:gd name="T14" fmla="*/ 0 w 119"/>
                <a:gd name="T15" fmla="*/ 98 h 150"/>
                <a:gd name="T16" fmla="*/ 8 w 119"/>
                <a:gd name="T17" fmla="*/ 115 h 150"/>
                <a:gd name="T18" fmla="*/ 13 w 119"/>
                <a:gd name="T19" fmla="*/ 130 h 150"/>
                <a:gd name="T20" fmla="*/ 30 w 119"/>
                <a:gd name="T21" fmla="*/ 150 h 150"/>
                <a:gd name="T22" fmla="*/ 52 w 119"/>
                <a:gd name="T23" fmla="*/ 135 h 150"/>
                <a:gd name="T24" fmla="*/ 62 w 119"/>
                <a:gd name="T25" fmla="*/ 137 h 150"/>
                <a:gd name="T26" fmla="*/ 84 w 119"/>
                <a:gd name="T27" fmla="*/ 128 h 150"/>
                <a:gd name="T28" fmla="*/ 106 w 119"/>
                <a:gd name="T29" fmla="*/ 124 h 150"/>
                <a:gd name="T30" fmla="*/ 101 w 119"/>
                <a:gd name="T31" fmla="*/ 100 h 150"/>
                <a:gd name="T32" fmla="*/ 106 w 119"/>
                <a:gd name="T33" fmla="*/ 74 h 150"/>
                <a:gd name="T34" fmla="*/ 119 w 119"/>
                <a:gd name="T35" fmla="*/ 65 h 150"/>
                <a:gd name="T36" fmla="*/ 110 w 119"/>
                <a:gd name="T37" fmla="*/ 52 h 150"/>
                <a:gd name="T38" fmla="*/ 88 w 119"/>
                <a:gd name="T39" fmla="*/ 26 h 150"/>
                <a:gd name="T40" fmla="*/ 84 w 119"/>
                <a:gd name="T41" fmla="*/ 9 h 150"/>
                <a:gd name="T42" fmla="*/ 65 w 119"/>
                <a:gd name="T4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50">
                  <a:moveTo>
                    <a:pt x="65" y="0"/>
                  </a:moveTo>
                  <a:lnTo>
                    <a:pt x="60" y="18"/>
                  </a:lnTo>
                  <a:lnTo>
                    <a:pt x="43" y="24"/>
                  </a:lnTo>
                  <a:lnTo>
                    <a:pt x="17" y="37"/>
                  </a:lnTo>
                  <a:lnTo>
                    <a:pt x="15" y="59"/>
                  </a:lnTo>
                  <a:lnTo>
                    <a:pt x="23" y="70"/>
                  </a:lnTo>
                  <a:lnTo>
                    <a:pt x="10" y="83"/>
                  </a:lnTo>
                  <a:lnTo>
                    <a:pt x="0" y="98"/>
                  </a:lnTo>
                  <a:lnTo>
                    <a:pt x="8" y="115"/>
                  </a:lnTo>
                  <a:lnTo>
                    <a:pt x="13" y="130"/>
                  </a:lnTo>
                  <a:lnTo>
                    <a:pt x="30" y="150"/>
                  </a:lnTo>
                  <a:lnTo>
                    <a:pt x="52" y="135"/>
                  </a:lnTo>
                  <a:lnTo>
                    <a:pt x="62" y="137"/>
                  </a:lnTo>
                  <a:lnTo>
                    <a:pt x="84" y="128"/>
                  </a:lnTo>
                  <a:lnTo>
                    <a:pt x="106" y="124"/>
                  </a:lnTo>
                  <a:lnTo>
                    <a:pt x="101" y="100"/>
                  </a:lnTo>
                  <a:lnTo>
                    <a:pt x="106" y="74"/>
                  </a:lnTo>
                  <a:lnTo>
                    <a:pt x="119" y="65"/>
                  </a:lnTo>
                  <a:lnTo>
                    <a:pt x="110" y="52"/>
                  </a:lnTo>
                  <a:lnTo>
                    <a:pt x="88" y="26"/>
                  </a:lnTo>
                  <a:lnTo>
                    <a:pt x="84" y="9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3" name="Freeform 135">
              <a:extLst>
                <a:ext uri="{FF2B5EF4-FFF2-40B4-BE49-F238E27FC236}">
                  <a16:creationId xmlns:a16="http://schemas.microsoft.com/office/drawing/2014/main" id="{1CF5543C-0960-5242-9C6A-10839C3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206" y="1358093"/>
              <a:ext cx="73496" cy="73496"/>
            </a:xfrm>
            <a:custGeom>
              <a:avLst/>
              <a:gdLst>
                <a:gd name="T0" fmla="*/ 15 w 48"/>
                <a:gd name="T1" fmla="*/ 5 h 48"/>
                <a:gd name="T2" fmla="*/ 2 w 48"/>
                <a:gd name="T3" fmla="*/ 0 h 48"/>
                <a:gd name="T4" fmla="*/ 2 w 48"/>
                <a:gd name="T5" fmla="*/ 20 h 48"/>
                <a:gd name="T6" fmla="*/ 0 w 48"/>
                <a:gd name="T7" fmla="*/ 33 h 48"/>
                <a:gd name="T8" fmla="*/ 20 w 48"/>
                <a:gd name="T9" fmla="*/ 39 h 48"/>
                <a:gd name="T10" fmla="*/ 26 w 48"/>
                <a:gd name="T11" fmla="*/ 48 h 48"/>
                <a:gd name="T12" fmla="*/ 39 w 48"/>
                <a:gd name="T13" fmla="*/ 39 h 48"/>
                <a:gd name="T14" fmla="*/ 48 w 48"/>
                <a:gd name="T15" fmla="*/ 22 h 48"/>
                <a:gd name="T16" fmla="*/ 37 w 48"/>
                <a:gd name="T17" fmla="*/ 11 h 48"/>
                <a:gd name="T18" fmla="*/ 15 w 48"/>
                <a:gd name="T1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15" y="5"/>
                  </a:moveTo>
                  <a:lnTo>
                    <a:pt x="2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0" y="39"/>
                  </a:lnTo>
                  <a:lnTo>
                    <a:pt x="26" y="48"/>
                  </a:lnTo>
                  <a:lnTo>
                    <a:pt x="39" y="39"/>
                  </a:lnTo>
                  <a:lnTo>
                    <a:pt x="48" y="22"/>
                  </a:lnTo>
                  <a:lnTo>
                    <a:pt x="37" y="11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4" name="Freeform 140">
              <a:extLst>
                <a:ext uri="{FF2B5EF4-FFF2-40B4-BE49-F238E27FC236}">
                  <a16:creationId xmlns:a16="http://schemas.microsoft.com/office/drawing/2014/main" id="{E8075221-6149-8B47-8B61-616B8FC47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603" y="4519962"/>
              <a:ext cx="569595" cy="834488"/>
            </a:xfrm>
            <a:custGeom>
              <a:avLst/>
              <a:gdLst>
                <a:gd name="T0" fmla="*/ 219 w 372"/>
                <a:gd name="T1" fmla="*/ 527 h 545"/>
                <a:gd name="T2" fmla="*/ 156 w 372"/>
                <a:gd name="T3" fmla="*/ 545 h 545"/>
                <a:gd name="T4" fmla="*/ 119 w 372"/>
                <a:gd name="T5" fmla="*/ 534 h 545"/>
                <a:gd name="T6" fmla="*/ 108 w 372"/>
                <a:gd name="T7" fmla="*/ 501 h 545"/>
                <a:gd name="T8" fmla="*/ 140 w 372"/>
                <a:gd name="T9" fmla="*/ 475 h 545"/>
                <a:gd name="T10" fmla="*/ 97 w 372"/>
                <a:gd name="T11" fmla="*/ 456 h 545"/>
                <a:gd name="T12" fmla="*/ 60 w 372"/>
                <a:gd name="T13" fmla="*/ 458 h 545"/>
                <a:gd name="T14" fmla="*/ 56 w 372"/>
                <a:gd name="T15" fmla="*/ 412 h 545"/>
                <a:gd name="T16" fmla="*/ 4 w 372"/>
                <a:gd name="T17" fmla="*/ 415 h 545"/>
                <a:gd name="T18" fmla="*/ 17 w 372"/>
                <a:gd name="T19" fmla="*/ 380 h 545"/>
                <a:gd name="T20" fmla="*/ 26 w 372"/>
                <a:gd name="T21" fmla="*/ 341 h 545"/>
                <a:gd name="T22" fmla="*/ 4 w 372"/>
                <a:gd name="T23" fmla="*/ 302 h 545"/>
                <a:gd name="T24" fmla="*/ 13 w 372"/>
                <a:gd name="T25" fmla="*/ 274 h 545"/>
                <a:gd name="T26" fmla="*/ 28 w 372"/>
                <a:gd name="T27" fmla="*/ 248 h 545"/>
                <a:gd name="T28" fmla="*/ 52 w 372"/>
                <a:gd name="T29" fmla="*/ 235 h 545"/>
                <a:gd name="T30" fmla="*/ 60 w 372"/>
                <a:gd name="T31" fmla="*/ 202 h 545"/>
                <a:gd name="T32" fmla="*/ 117 w 372"/>
                <a:gd name="T33" fmla="*/ 174 h 545"/>
                <a:gd name="T34" fmla="*/ 127 w 372"/>
                <a:gd name="T35" fmla="*/ 150 h 545"/>
                <a:gd name="T36" fmla="*/ 106 w 372"/>
                <a:gd name="T37" fmla="*/ 124 h 545"/>
                <a:gd name="T38" fmla="*/ 82 w 372"/>
                <a:gd name="T39" fmla="*/ 102 h 545"/>
                <a:gd name="T40" fmla="*/ 101 w 372"/>
                <a:gd name="T41" fmla="*/ 83 h 545"/>
                <a:gd name="T42" fmla="*/ 101 w 372"/>
                <a:gd name="T43" fmla="*/ 39 h 545"/>
                <a:gd name="T44" fmla="*/ 130 w 372"/>
                <a:gd name="T45" fmla="*/ 9 h 545"/>
                <a:gd name="T46" fmla="*/ 164 w 372"/>
                <a:gd name="T47" fmla="*/ 20 h 545"/>
                <a:gd name="T48" fmla="*/ 151 w 372"/>
                <a:gd name="T49" fmla="*/ 44 h 545"/>
                <a:gd name="T50" fmla="*/ 186 w 372"/>
                <a:gd name="T51" fmla="*/ 61 h 545"/>
                <a:gd name="T52" fmla="*/ 212 w 372"/>
                <a:gd name="T53" fmla="*/ 78 h 545"/>
                <a:gd name="T54" fmla="*/ 245 w 372"/>
                <a:gd name="T55" fmla="*/ 72 h 545"/>
                <a:gd name="T56" fmla="*/ 281 w 372"/>
                <a:gd name="T57" fmla="*/ 91 h 545"/>
                <a:gd name="T58" fmla="*/ 336 w 372"/>
                <a:gd name="T59" fmla="*/ 85 h 545"/>
                <a:gd name="T60" fmla="*/ 368 w 372"/>
                <a:gd name="T61" fmla="*/ 55 h 545"/>
                <a:gd name="T62" fmla="*/ 364 w 372"/>
                <a:gd name="T63" fmla="*/ 81 h 545"/>
                <a:gd name="T64" fmla="*/ 351 w 372"/>
                <a:gd name="T65" fmla="*/ 120 h 545"/>
                <a:gd name="T66" fmla="*/ 357 w 372"/>
                <a:gd name="T67" fmla="*/ 165 h 545"/>
                <a:gd name="T68" fmla="*/ 372 w 372"/>
                <a:gd name="T69" fmla="*/ 213 h 545"/>
                <a:gd name="T70" fmla="*/ 366 w 372"/>
                <a:gd name="T71" fmla="*/ 271 h 545"/>
                <a:gd name="T72" fmla="*/ 346 w 372"/>
                <a:gd name="T73" fmla="*/ 302 h 545"/>
                <a:gd name="T74" fmla="*/ 336 w 372"/>
                <a:gd name="T75" fmla="*/ 326 h 545"/>
                <a:gd name="T76" fmla="*/ 303 w 372"/>
                <a:gd name="T77" fmla="*/ 324 h 545"/>
                <a:gd name="T78" fmla="*/ 262 w 372"/>
                <a:gd name="T79" fmla="*/ 378 h 545"/>
                <a:gd name="T80" fmla="*/ 260 w 372"/>
                <a:gd name="T81" fmla="*/ 445 h 545"/>
                <a:gd name="T82" fmla="*/ 268 w 372"/>
                <a:gd name="T83" fmla="*/ 471 h 545"/>
                <a:gd name="T84" fmla="*/ 240 w 372"/>
                <a:gd name="T85" fmla="*/ 51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2" h="545">
                  <a:moveTo>
                    <a:pt x="240" y="510"/>
                  </a:moveTo>
                  <a:lnTo>
                    <a:pt x="219" y="527"/>
                  </a:lnTo>
                  <a:lnTo>
                    <a:pt x="186" y="534"/>
                  </a:lnTo>
                  <a:lnTo>
                    <a:pt x="156" y="545"/>
                  </a:lnTo>
                  <a:lnTo>
                    <a:pt x="145" y="525"/>
                  </a:lnTo>
                  <a:lnTo>
                    <a:pt x="119" y="534"/>
                  </a:lnTo>
                  <a:lnTo>
                    <a:pt x="99" y="532"/>
                  </a:lnTo>
                  <a:lnTo>
                    <a:pt x="108" y="501"/>
                  </a:lnTo>
                  <a:lnTo>
                    <a:pt x="138" y="491"/>
                  </a:lnTo>
                  <a:lnTo>
                    <a:pt x="140" y="475"/>
                  </a:lnTo>
                  <a:lnTo>
                    <a:pt x="117" y="473"/>
                  </a:lnTo>
                  <a:lnTo>
                    <a:pt x="97" y="456"/>
                  </a:lnTo>
                  <a:lnTo>
                    <a:pt x="82" y="469"/>
                  </a:lnTo>
                  <a:lnTo>
                    <a:pt x="60" y="458"/>
                  </a:lnTo>
                  <a:lnTo>
                    <a:pt x="71" y="432"/>
                  </a:lnTo>
                  <a:lnTo>
                    <a:pt x="56" y="412"/>
                  </a:lnTo>
                  <a:lnTo>
                    <a:pt x="30" y="425"/>
                  </a:lnTo>
                  <a:lnTo>
                    <a:pt x="4" y="415"/>
                  </a:lnTo>
                  <a:lnTo>
                    <a:pt x="0" y="393"/>
                  </a:lnTo>
                  <a:lnTo>
                    <a:pt x="17" y="380"/>
                  </a:lnTo>
                  <a:lnTo>
                    <a:pt x="19" y="358"/>
                  </a:lnTo>
                  <a:lnTo>
                    <a:pt x="26" y="341"/>
                  </a:lnTo>
                  <a:lnTo>
                    <a:pt x="21" y="311"/>
                  </a:lnTo>
                  <a:lnTo>
                    <a:pt x="4" y="302"/>
                  </a:lnTo>
                  <a:lnTo>
                    <a:pt x="6" y="287"/>
                  </a:lnTo>
                  <a:lnTo>
                    <a:pt x="13" y="274"/>
                  </a:lnTo>
                  <a:lnTo>
                    <a:pt x="26" y="263"/>
                  </a:lnTo>
                  <a:lnTo>
                    <a:pt x="28" y="248"/>
                  </a:lnTo>
                  <a:lnTo>
                    <a:pt x="39" y="245"/>
                  </a:lnTo>
                  <a:lnTo>
                    <a:pt x="52" y="235"/>
                  </a:lnTo>
                  <a:lnTo>
                    <a:pt x="58" y="224"/>
                  </a:lnTo>
                  <a:lnTo>
                    <a:pt x="60" y="202"/>
                  </a:lnTo>
                  <a:lnTo>
                    <a:pt x="93" y="176"/>
                  </a:lnTo>
                  <a:lnTo>
                    <a:pt x="117" y="174"/>
                  </a:lnTo>
                  <a:lnTo>
                    <a:pt x="125" y="167"/>
                  </a:lnTo>
                  <a:lnTo>
                    <a:pt x="127" y="150"/>
                  </a:lnTo>
                  <a:lnTo>
                    <a:pt x="110" y="139"/>
                  </a:lnTo>
                  <a:lnTo>
                    <a:pt x="106" y="124"/>
                  </a:lnTo>
                  <a:lnTo>
                    <a:pt x="97" y="113"/>
                  </a:lnTo>
                  <a:lnTo>
                    <a:pt x="82" y="102"/>
                  </a:lnTo>
                  <a:lnTo>
                    <a:pt x="82" y="89"/>
                  </a:lnTo>
                  <a:lnTo>
                    <a:pt x="101" y="8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19" y="22"/>
                  </a:lnTo>
                  <a:lnTo>
                    <a:pt x="130" y="9"/>
                  </a:lnTo>
                  <a:lnTo>
                    <a:pt x="149" y="0"/>
                  </a:lnTo>
                  <a:lnTo>
                    <a:pt x="164" y="20"/>
                  </a:lnTo>
                  <a:lnTo>
                    <a:pt x="151" y="31"/>
                  </a:lnTo>
                  <a:lnTo>
                    <a:pt x="151" y="44"/>
                  </a:lnTo>
                  <a:lnTo>
                    <a:pt x="166" y="52"/>
                  </a:lnTo>
                  <a:lnTo>
                    <a:pt x="186" y="61"/>
                  </a:lnTo>
                  <a:lnTo>
                    <a:pt x="199" y="68"/>
                  </a:lnTo>
                  <a:lnTo>
                    <a:pt x="212" y="78"/>
                  </a:lnTo>
                  <a:lnTo>
                    <a:pt x="236" y="81"/>
                  </a:lnTo>
                  <a:lnTo>
                    <a:pt x="245" y="72"/>
                  </a:lnTo>
                  <a:lnTo>
                    <a:pt x="264" y="83"/>
                  </a:lnTo>
                  <a:lnTo>
                    <a:pt x="281" y="91"/>
                  </a:lnTo>
                  <a:lnTo>
                    <a:pt x="310" y="94"/>
                  </a:lnTo>
                  <a:lnTo>
                    <a:pt x="336" y="85"/>
                  </a:lnTo>
                  <a:lnTo>
                    <a:pt x="355" y="68"/>
                  </a:lnTo>
                  <a:lnTo>
                    <a:pt x="368" y="55"/>
                  </a:lnTo>
                  <a:lnTo>
                    <a:pt x="370" y="68"/>
                  </a:lnTo>
                  <a:lnTo>
                    <a:pt x="364" y="81"/>
                  </a:lnTo>
                  <a:lnTo>
                    <a:pt x="353" y="96"/>
                  </a:lnTo>
                  <a:lnTo>
                    <a:pt x="351" y="120"/>
                  </a:lnTo>
                  <a:lnTo>
                    <a:pt x="364" y="135"/>
                  </a:lnTo>
                  <a:lnTo>
                    <a:pt x="357" y="165"/>
                  </a:lnTo>
                  <a:lnTo>
                    <a:pt x="366" y="193"/>
                  </a:lnTo>
                  <a:lnTo>
                    <a:pt x="372" y="213"/>
                  </a:lnTo>
                  <a:lnTo>
                    <a:pt x="368" y="243"/>
                  </a:lnTo>
                  <a:lnTo>
                    <a:pt x="366" y="271"/>
                  </a:lnTo>
                  <a:lnTo>
                    <a:pt x="344" y="287"/>
                  </a:lnTo>
                  <a:lnTo>
                    <a:pt x="346" y="302"/>
                  </a:lnTo>
                  <a:lnTo>
                    <a:pt x="344" y="319"/>
                  </a:lnTo>
                  <a:lnTo>
                    <a:pt x="336" y="326"/>
                  </a:lnTo>
                  <a:lnTo>
                    <a:pt x="318" y="319"/>
                  </a:lnTo>
                  <a:lnTo>
                    <a:pt x="303" y="324"/>
                  </a:lnTo>
                  <a:lnTo>
                    <a:pt x="279" y="347"/>
                  </a:lnTo>
                  <a:lnTo>
                    <a:pt x="262" y="378"/>
                  </a:lnTo>
                  <a:lnTo>
                    <a:pt x="262" y="421"/>
                  </a:lnTo>
                  <a:lnTo>
                    <a:pt x="260" y="445"/>
                  </a:lnTo>
                  <a:lnTo>
                    <a:pt x="271" y="458"/>
                  </a:lnTo>
                  <a:lnTo>
                    <a:pt x="268" y="471"/>
                  </a:lnTo>
                  <a:lnTo>
                    <a:pt x="255" y="484"/>
                  </a:lnTo>
                  <a:lnTo>
                    <a:pt x="240" y="51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5" name="Freeform 141">
              <a:extLst>
                <a:ext uri="{FF2B5EF4-FFF2-40B4-BE49-F238E27FC236}">
                  <a16:creationId xmlns:a16="http://schemas.microsoft.com/office/drawing/2014/main" id="{A4CF27DE-A9C0-1541-A613-7B408C58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762" y="2119085"/>
              <a:ext cx="500692" cy="607874"/>
            </a:xfrm>
            <a:custGeom>
              <a:avLst/>
              <a:gdLst>
                <a:gd name="T0" fmla="*/ 245 w 327"/>
                <a:gd name="T1" fmla="*/ 13 h 397"/>
                <a:gd name="T2" fmla="*/ 249 w 327"/>
                <a:gd name="T3" fmla="*/ 93 h 397"/>
                <a:gd name="T4" fmla="*/ 308 w 327"/>
                <a:gd name="T5" fmla="*/ 243 h 397"/>
                <a:gd name="T6" fmla="*/ 327 w 327"/>
                <a:gd name="T7" fmla="*/ 325 h 397"/>
                <a:gd name="T8" fmla="*/ 288 w 327"/>
                <a:gd name="T9" fmla="*/ 377 h 397"/>
                <a:gd name="T10" fmla="*/ 265 w 327"/>
                <a:gd name="T11" fmla="*/ 390 h 397"/>
                <a:gd name="T12" fmla="*/ 230 w 327"/>
                <a:gd name="T13" fmla="*/ 397 h 397"/>
                <a:gd name="T14" fmla="*/ 215 w 327"/>
                <a:gd name="T15" fmla="*/ 349 h 397"/>
                <a:gd name="T16" fmla="*/ 210 w 327"/>
                <a:gd name="T17" fmla="*/ 330 h 397"/>
                <a:gd name="T18" fmla="*/ 197 w 327"/>
                <a:gd name="T19" fmla="*/ 308 h 397"/>
                <a:gd name="T20" fmla="*/ 180 w 327"/>
                <a:gd name="T21" fmla="*/ 291 h 397"/>
                <a:gd name="T22" fmla="*/ 158 w 327"/>
                <a:gd name="T23" fmla="*/ 282 h 397"/>
                <a:gd name="T24" fmla="*/ 156 w 327"/>
                <a:gd name="T25" fmla="*/ 247 h 397"/>
                <a:gd name="T26" fmla="*/ 132 w 327"/>
                <a:gd name="T27" fmla="*/ 243 h 397"/>
                <a:gd name="T28" fmla="*/ 102 w 327"/>
                <a:gd name="T29" fmla="*/ 234 h 397"/>
                <a:gd name="T30" fmla="*/ 57 w 327"/>
                <a:gd name="T31" fmla="*/ 228 h 397"/>
                <a:gd name="T32" fmla="*/ 39 w 327"/>
                <a:gd name="T33" fmla="*/ 215 h 397"/>
                <a:gd name="T34" fmla="*/ 15 w 327"/>
                <a:gd name="T35" fmla="*/ 219 h 397"/>
                <a:gd name="T36" fmla="*/ 22 w 327"/>
                <a:gd name="T37" fmla="*/ 173 h 397"/>
                <a:gd name="T38" fmla="*/ 15 w 327"/>
                <a:gd name="T39" fmla="*/ 139 h 397"/>
                <a:gd name="T40" fmla="*/ 11 w 327"/>
                <a:gd name="T41" fmla="*/ 106 h 397"/>
                <a:gd name="T42" fmla="*/ 24 w 327"/>
                <a:gd name="T43" fmla="*/ 76 h 397"/>
                <a:gd name="T44" fmla="*/ 63 w 327"/>
                <a:gd name="T45" fmla="*/ 69 h 397"/>
                <a:gd name="T46" fmla="*/ 93 w 327"/>
                <a:gd name="T47" fmla="*/ 72 h 397"/>
                <a:gd name="T48" fmla="*/ 132 w 327"/>
                <a:gd name="T49" fmla="*/ 104 h 397"/>
                <a:gd name="T50" fmla="*/ 135 w 327"/>
                <a:gd name="T51" fmla="*/ 128 h 397"/>
                <a:gd name="T52" fmla="*/ 128 w 327"/>
                <a:gd name="T53" fmla="*/ 156 h 397"/>
                <a:gd name="T54" fmla="*/ 145 w 327"/>
                <a:gd name="T55" fmla="*/ 165 h 397"/>
                <a:gd name="T56" fmla="*/ 156 w 327"/>
                <a:gd name="T57" fmla="*/ 163 h 397"/>
                <a:gd name="T58" fmla="*/ 167 w 327"/>
                <a:gd name="T59" fmla="*/ 150 h 397"/>
                <a:gd name="T60" fmla="*/ 174 w 327"/>
                <a:gd name="T61" fmla="*/ 134 h 397"/>
                <a:gd name="T62" fmla="*/ 163 w 327"/>
                <a:gd name="T63" fmla="*/ 137 h 397"/>
                <a:gd name="T64" fmla="*/ 145 w 327"/>
                <a:gd name="T65" fmla="*/ 82 h 397"/>
                <a:gd name="T66" fmla="*/ 169 w 327"/>
                <a:gd name="T67" fmla="*/ 39 h 397"/>
                <a:gd name="T68" fmla="*/ 150 w 327"/>
                <a:gd name="T69" fmla="*/ 1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7" h="397">
                  <a:moveTo>
                    <a:pt x="137" y="0"/>
                  </a:moveTo>
                  <a:lnTo>
                    <a:pt x="245" y="13"/>
                  </a:lnTo>
                  <a:lnTo>
                    <a:pt x="241" y="48"/>
                  </a:lnTo>
                  <a:lnTo>
                    <a:pt x="249" y="93"/>
                  </a:lnTo>
                  <a:lnTo>
                    <a:pt x="280" y="226"/>
                  </a:lnTo>
                  <a:lnTo>
                    <a:pt x="308" y="243"/>
                  </a:lnTo>
                  <a:lnTo>
                    <a:pt x="321" y="275"/>
                  </a:lnTo>
                  <a:lnTo>
                    <a:pt x="327" y="325"/>
                  </a:lnTo>
                  <a:lnTo>
                    <a:pt x="306" y="360"/>
                  </a:lnTo>
                  <a:lnTo>
                    <a:pt x="288" y="377"/>
                  </a:lnTo>
                  <a:lnTo>
                    <a:pt x="273" y="377"/>
                  </a:lnTo>
                  <a:lnTo>
                    <a:pt x="265" y="390"/>
                  </a:lnTo>
                  <a:lnTo>
                    <a:pt x="243" y="384"/>
                  </a:lnTo>
                  <a:lnTo>
                    <a:pt x="230" y="397"/>
                  </a:lnTo>
                  <a:lnTo>
                    <a:pt x="223" y="360"/>
                  </a:lnTo>
                  <a:lnTo>
                    <a:pt x="215" y="349"/>
                  </a:lnTo>
                  <a:lnTo>
                    <a:pt x="202" y="343"/>
                  </a:lnTo>
                  <a:lnTo>
                    <a:pt x="210" y="330"/>
                  </a:lnTo>
                  <a:lnTo>
                    <a:pt x="213" y="314"/>
                  </a:lnTo>
                  <a:lnTo>
                    <a:pt x="197" y="308"/>
                  </a:lnTo>
                  <a:lnTo>
                    <a:pt x="197" y="293"/>
                  </a:lnTo>
                  <a:lnTo>
                    <a:pt x="180" y="291"/>
                  </a:lnTo>
                  <a:lnTo>
                    <a:pt x="169" y="299"/>
                  </a:lnTo>
                  <a:lnTo>
                    <a:pt x="158" y="282"/>
                  </a:lnTo>
                  <a:lnTo>
                    <a:pt x="167" y="252"/>
                  </a:lnTo>
                  <a:lnTo>
                    <a:pt x="156" y="247"/>
                  </a:lnTo>
                  <a:lnTo>
                    <a:pt x="145" y="234"/>
                  </a:lnTo>
                  <a:lnTo>
                    <a:pt x="132" y="243"/>
                  </a:lnTo>
                  <a:lnTo>
                    <a:pt x="119" y="245"/>
                  </a:lnTo>
                  <a:lnTo>
                    <a:pt x="102" y="234"/>
                  </a:lnTo>
                  <a:lnTo>
                    <a:pt x="85" y="230"/>
                  </a:lnTo>
                  <a:lnTo>
                    <a:pt x="57" y="228"/>
                  </a:lnTo>
                  <a:lnTo>
                    <a:pt x="50" y="210"/>
                  </a:lnTo>
                  <a:lnTo>
                    <a:pt x="39" y="215"/>
                  </a:lnTo>
                  <a:lnTo>
                    <a:pt x="31" y="221"/>
                  </a:lnTo>
                  <a:lnTo>
                    <a:pt x="15" y="219"/>
                  </a:lnTo>
                  <a:lnTo>
                    <a:pt x="13" y="195"/>
                  </a:lnTo>
                  <a:lnTo>
                    <a:pt x="22" y="173"/>
                  </a:lnTo>
                  <a:lnTo>
                    <a:pt x="15" y="156"/>
                  </a:lnTo>
                  <a:lnTo>
                    <a:pt x="15" y="139"/>
                  </a:lnTo>
                  <a:lnTo>
                    <a:pt x="2" y="121"/>
                  </a:lnTo>
                  <a:lnTo>
                    <a:pt x="11" y="106"/>
                  </a:lnTo>
                  <a:lnTo>
                    <a:pt x="0" y="89"/>
                  </a:lnTo>
                  <a:lnTo>
                    <a:pt x="24" y="76"/>
                  </a:lnTo>
                  <a:lnTo>
                    <a:pt x="57" y="87"/>
                  </a:lnTo>
                  <a:lnTo>
                    <a:pt x="63" y="69"/>
                  </a:lnTo>
                  <a:lnTo>
                    <a:pt x="74" y="61"/>
                  </a:lnTo>
                  <a:lnTo>
                    <a:pt x="93" y="72"/>
                  </a:lnTo>
                  <a:lnTo>
                    <a:pt x="109" y="91"/>
                  </a:lnTo>
                  <a:lnTo>
                    <a:pt x="132" y="104"/>
                  </a:lnTo>
                  <a:lnTo>
                    <a:pt x="141" y="126"/>
                  </a:lnTo>
                  <a:lnTo>
                    <a:pt x="135" y="128"/>
                  </a:lnTo>
                  <a:lnTo>
                    <a:pt x="135" y="137"/>
                  </a:lnTo>
                  <a:lnTo>
                    <a:pt x="128" y="156"/>
                  </a:lnTo>
                  <a:lnTo>
                    <a:pt x="137" y="156"/>
                  </a:lnTo>
                  <a:lnTo>
                    <a:pt x="145" y="165"/>
                  </a:lnTo>
                  <a:lnTo>
                    <a:pt x="150" y="160"/>
                  </a:lnTo>
                  <a:lnTo>
                    <a:pt x="156" y="163"/>
                  </a:lnTo>
                  <a:lnTo>
                    <a:pt x="167" y="158"/>
                  </a:lnTo>
                  <a:lnTo>
                    <a:pt x="167" y="150"/>
                  </a:lnTo>
                  <a:lnTo>
                    <a:pt x="174" y="143"/>
                  </a:lnTo>
                  <a:lnTo>
                    <a:pt x="174" y="134"/>
                  </a:lnTo>
                  <a:lnTo>
                    <a:pt x="171" y="130"/>
                  </a:lnTo>
                  <a:lnTo>
                    <a:pt x="163" y="137"/>
                  </a:lnTo>
                  <a:lnTo>
                    <a:pt x="165" y="102"/>
                  </a:lnTo>
                  <a:lnTo>
                    <a:pt x="145" y="82"/>
                  </a:lnTo>
                  <a:lnTo>
                    <a:pt x="150" y="41"/>
                  </a:lnTo>
                  <a:lnTo>
                    <a:pt x="169" y="39"/>
                  </a:lnTo>
                  <a:lnTo>
                    <a:pt x="176" y="32"/>
                  </a:lnTo>
                  <a:lnTo>
                    <a:pt x="150" y="19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6" name="Freeform 142">
              <a:extLst>
                <a:ext uri="{FF2B5EF4-FFF2-40B4-BE49-F238E27FC236}">
                  <a16:creationId xmlns:a16="http://schemas.microsoft.com/office/drawing/2014/main" id="{2A1FD615-72BB-5143-85E4-DAFB02188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888" y="4294879"/>
              <a:ext cx="836018" cy="929421"/>
            </a:xfrm>
            <a:custGeom>
              <a:avLst/>
              <a:gdLst>
                <a:gd name="T0" fmla="*/ 505 w 546"/>
                <a:gd name="T1" fmla="*/ 503 h 607"/>
                <a:gd name="T2" fmla="*/ 529 w 546"/>
                <a:gd name="T3" fmla="*/ 533 h 607"/>
                <a:gd name="T4" fmla="*/ 546 w 546"/>
                <a:gd name="T5" fmla="*/ 572 h 607"/>
                <a:gd name="T6" fmla="*/ 512 w 546"/>
                <a:gd name="T7" fmla="*/ 607 h 607"/>
                <a:gd name="T8" fmla="*/ 457 w 546"/>
                <a:gd name="T9" fmla="*/ 603 h 607"/>
                <a:gd name="T10" fmla="*/ 438 w 546"/>
                <a:gd name="T11" fmla="*/ 568 h 607"/>
                <a:gd name="T12" fmla="*/ 412 w 546"/>
                <a:gd name="T13" fmla="*/ 577 h 607"/>
                <a:gd name="T14" fmla="*/ 371 w 546"/>
                <a:gd name="T15" fmla="*/ 549 h 607"/>
                <a:gd name="T16" fmla="*/ 353 w 546"/>
                <a:gd name="T17" fmla="*/ 516 h 607"/>
                <a:gd name="T18" fmla="*/ 343 w 546"/>
                <a:gd name="T19" fmla="*/ 471 h 607"/>
                <a:gd name="T20" fmla="*/ 293 w 546"/>
                <a:gd name="T21" fmla="*/ 473 h 607"/>
                <a:gd name="T22" fmla="*/ 264 w 546"/>
                <a:gd name="T23" fmla="*/ 434 h 607"/>
                <a:gd name="T24" fmla="*/ 217 w 546"/>
                <a:gd name="T25" fmla="*/ 431 h 607"/>
                <a:gd name="T26" fmla="*/ 173 w 546"/>
                <a:gd name="T27" fmla="*/ 425 h 607"/>
                <a:gd name="T28" fmla="*/ 143 w 546"/>
                <a:gd name="T29" fmla="*/ 375 h 607"/>
                <a:gd name="T30" fmla="*/ 111 w 546"/>
                <a:gd name="T31" fmla="*/ 397 h 607"/>
                <a:gd name="T32" fmla="*/ 130 w 546"/>
                <a:gd name="T33" fmla="*/ 364 h 607"/>
                <a:gd name="T34" fmla="*/ 113 w 546"/>
                <a:gd name="T35" fmla="*/ 312 h 607"/>
                <a:gd name="T36" fmla="*/ 98 w 546"/>
                <a:gd name="T37" fmla="*/ 256 h 607"/>
                <a:gd name="T38" fmla="*/ 63 w 546"/>
                <a:gd name="T39" fmla="*/ 221 h 607"/>
                <a:gd name="T40" fmla="*/ 20 w 546"/>
                <a:gd name="T41" fmla="*/ 206 h 607"/>
                <a:gd name="T42" fmla="*/ 7 w 546"/>
                <a:gd name="T43" fmla="*/ 182 h 607"/>
                <a:gd name="T44" fmla="*/ 2 w 546"/>
                <a:gd name="T45" fmla="*/ 143 h 607"/>
                <a:gd name="T46" fmla="*/ 61 w 546"/>
                <a:gd name="T47" fmla="*/ 123 h 607"/>
                <a:gd name="T48" fmla="*/ 98 w 546"/>
                <a:gd name="T49" fmla="*/ 115 h 607"/>
                <a:gd name="T50" fmla="*/ 139 w 546"/>
                <a:gd name="T51" fmla="*/ 97 h 607"/>
                <a:gd name="T52" fmla="*/ 189 w 546"/>
                <a:gd name="T53" fmla="*/ 50 h 607"/>
                <a:gd name="T54" fmla="*/ 221 w 546"/>
                <a:gd name="T55" fmla="*/ 0 h 607"/>
                <a:gd name="T56" fmla="*/ 258 w 546"/>
                <a:gd name="T57" fmla="*/ 24 h 607"/>
                <a:gd name="T58" fmla="*/ 254 w 546"/>
                <a:gd name="T59" fmla="*/ 50 h 607"/>
                <a:gd name="T60" fmla="*/ 256 w 546"/>
                <a:gd name="T61" fmla="*/ 93 h 607"/>
                <a:gd name="T62" fmla="*/ 254 w 546"/>
                <a:gd name="T63" fmla="*/ 134 h 607"/>
                <a:gd name="T64" fmla="*/ 280 w 546"/>
                <a:gd name="T65" fmla="*/ 162 h 607"/>
                <a:gd name="T66" fmla="*/ 284 w 546"/>
                <a:gd name="T67" fmla="*/ 215 h 607"/>
                <a:gd name="T68" fmla="*/ 282 w 546"/>
                <a:gd name="T69" fmla="*/ 247 h 607"/>
                <a:gd name="T70" fmla="*/ 273 w 546"/>
                <a:gd name="T71" fmla="*/ 282 h 607"/>
                <a:gd name="T72" fmla="*/ 301 w 546"/>
                <a:gd name="T73" fmla="*/ 280 h 607"/>
                <a:gd name="T74" fmla="*/ 327 w 546"/>
                <a:gd name="T75" fmla="*/ 295 h 607"/>
                <a:gd name="T76" fmla="*/ 297 w 546"/>
                <a:gd name="T77" fmla="*/ 319 h 607"/>
                <a:gd name="T78" fmla="*/ 312 w 546"/>
                <a:gd name="T79" fmla="*/ 332 h 607"/>
                <a:gd name="T80" fmla="*/ 299 w 546"/>
                <a:gd name="T81" fmla="*/ 362 h 607"/>
                <a:gd name="T82" fmla="*/ 312 w 546"/>
                <a:gd name="T83" fmla="*/ 382 h 607"/>
                <a:gd name="T84" fmla="*/ 325 w 546"/>
                <a:gd name="T85" fmla="*/ 408 h 607"/>
                <a:gd name="T86" fmla="*/ 351 w 546"/>
                <a:gd name="T87" fmla="*/ 395 h 607"/>
                <a:gd name="T88" fmla="*/ 366 w 546"/>
                <a:gd name="T89" fmla="*/ 414 h 607"/>
                <a:gd name="T90" fmla="*/ 392 w 546"/>
                <a:gd name="T91" fmla="*/ 429 h 607"/>
                <a:gd name="T92" fmla="*/ 423 w 546"/>
                <a:gd name="T93" fmla="*/ 397 h 607"/>
                <a:gd name="T94" fmla="*/ 464 w 546"/>
                <a:gd name="T95" fmla="*/ 403 h 607"/>
                <a:gd name="T96" fmla="*/ 496 w 546"/>
                <a:gd name="T97" fmla="*/ 410 h 607"/>
                <a:gd name="T98" fmla="*/ 516 w 546"/>
                <a:gd name="T99" fmla="*/ 427 h 607"/>
                <a:gd name="T100" fmla="*/ 486 w 546"/>
                <a:gd name="T101" fmla="*/ 449 h 607"/>
                <a:gd name="T102" fmla="*/ 496 w 546"/>
                <a:gd name="T103" fmla="*/ 466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607">
                  <a:moveTo>
                    <a:pt x="499" y="484"/>
                  </a:moveTo>
                  <a:lnTo>
                    <a:pt x="505" y="503"/>
                  </a:lnTo>
                  <a:lnTo>
                    <a:pt x="520" y="520"/>
                  </a:lnTo>
                  <a:lnTo>
                    <a:pt x="529" y="533"/>
                  </a:lnTo>
                  <a:lnTo>
                    <a:pt x="531" y="553"/>
                  </a:lnTo>
                  <a:lnTo>
                    <a:pt x="546" y="572"/>
                  </a:lnTo>
                  <a:lnTo>
                    <a:pt x="529" y="592"/>
                  </a:lnTo>
                  <a:lnTo>
                    <a:pt x="512" y="607"/>
                  </a:lnTo>
                  <a:lnTo>
                    <a:pt x="486" y="603"/>
                  </a:lnTo>
                  <a:lnTo>
                    <a:pt x="457" y="603"/>
                  </a:lnTo>
                  <a:lnTo>
                    <a:pt x="447" y="588"/>
                  </a:lnTo>
                  <a:lnTo>
                    <a:pt x="438" y="568"/>
                  </a:lnTo>
                  <a:lnTo>
                    <a:pt x="427" y="566"/>
                  </a:lnTo>
                  <a:lnTo>
                    <a:pt x="412" y="577"/>
                  </a:lnTo>
                  <a:lnTo>
                    <a:pt x="392" y="575"/>
                  </a:lnTo>
                  <a:lnTo>
                    <a:pt x="371" y="549"/>
                  </a:lnTo>
                  <a:lnTo>
                    <a:pt x="369" y="536"/>
                  </a:lnTo>
                  <a:lnTo>
                    <a:pt x="353" y="516"/>
                  </a:lnTo>
                  <a:lnTo>
                    <a:pt x="356" y="486"/>
                  </a:lnTo>
                  <a:lnTo>
                    <a:pt x="343" y="471"/>
                  </a:lnTo>
                  <a:lnTo>
                    <a:pt x="316" y="466"/>
                  </a:lnTo>
                  <a:lnTo>
                    <a:pt x="293" y="473"/>
                  </a:lnTo>
                  <a:lnTo>
                    <a:pt x="286" y="453"/>
                  </a:lnTo>
                  <a:lnTo>
                    <a:pt x="264" y="434"/>
                  </a:lnTo>
                  <a:lnTo>
                    <a:pt x="247" y="421"/>
                  </a:lnTo>
                  <a:lnTo>
                    <a:pt x="217" y="431"/>
                  </a:lnTo>
                  <a:lnTo>
                    <a:pt x="193" y="431"/>
                  </a:lnTo>
                  <a:lnTo>
                    <a:pt x="173" y="425"/>
                  </a:lnTo>
                  <a:lnTo>
                    <a:pt x="163" y="395"/>
                  </a:lnTo>
                  <a:lnTo>
                    <a:pt x="143" y="375"/>
                  </a:lnTo>
                  <a:lnTo>
                    <a:pt x="126" y="397"/>
                  </a:lnTo>
                  <a:lnTo>
                    <a:pt x="111" y="397"/>
                  </a:lnTo>
                  <a:lnTo>
                    <a:pt x="113" y="377"/>
                  </a:lnTo>
                  <a:lnTo>
                    <a:pt x="130" y="364"/>
                  </a:lnTo>
                  <a:lnTo>
                    <a:pt x="121" y="343"/>
                  </a:lnTo>
                  <a:lnTo>
                    <a:pt x="113" y="312"/>
                  </a:lnTo>
                  <a:lnTo>
                    <a:pt x="113" y="280"/>
                  </a:lnTo>
                  <a:lnTo>
                    <a:pt x="98" y="256"/>
                  </a:lnTo>
                  <a:lnTo>
                    <a:pt x="69" y="243"/>
                  </a:lnTo>
                  <a:lnTo>
                    <a:pt x="63" y="221"/>
                  </a:lnTo>
                  <a:lnTo>
                    <a:pt x="50" y="204"/>
                  </a:lnTo>
                  <a:lnTo>
                    <a:pt x="20" y="206"/>
                  </a:lnTo>
                  <a:lnTo>
                    <a:pt x="4" y="204"/>
                  </a:lnTo>
                  <a:lnTo>
                    <a:pt x="7" y="182"/>
                  </a:lnTo>
                  <a:lnTo>
                    <a:pt x="0" y="156"/>
                  </a:lnTo>
                  <a:lnTo>
                    <a:pt x="2" y="143"/>
                  </a:lnTo>
                  <a:lnTo>
                    <a:pt x="46" y="147"/>
                  </a:lnTo>
                  <a:lnTo>
                    <a:pt x="61" y="123"/>
                  </a:lnTo>
                  <a:lnTo>
                    <a:pt x="85" y="110"/>
                  </a:lnTo>
                  <a:lnTo>
                    <a:pt x="98" y="115"/>
                  </a:lnTo>
                  <a:lnTo>
                    <a:pt x="106" y="102"/>
                  </a:lnTo>
                  <a:lnTo>
                    <a:pt x="139" y="97"/>
                  </a:lnTo>
                  <a:lnTo>
                    <a:pt x="158" y="63"/>
                  </a:lnTo>
                  <a:lnTo>
                    <a:pt x="189" y="50"/>
                  </a:lnTo>
                  <a:lnTo>
                    <a:pt x="210" y="32"/>
                  </a:lnTo>
                  <a:lnTo>
                    <a:pt x="221" y="0"/>
                  </a:lnTo>
                  <a:lnTo>
                    <a:pt x="241" y="2"/>
                  </a:lnTo>
                  <a:lnTo>
                    <a:pt x="258" y="24"/>
                  </a:lnTo>
                  <a:lnTo>
                    <a:pt x="243" y="37"/>
                  </a:lnTo>
                  <a:lnTo>
                    <a:pt x="254" y="50"/>
                  </a:lnTo>
                  <a:lnTo>
                    <a:pt x="260" y="63"/>
                  </a:lnTo>
                  <a:lnTo>
                    <a:pt x="256" y="93"/>
                  </a:lnTo>
                  <a:lnTo>
                    <a:pt x="264" y="104"/>
                  </a:lnTo>
                  <a:lnTo>
                    <a:pt x="254" y="134"/>
                  </a:lnTo>
                  <a:lnTo>
                    <a:pt x="267" y="145"/>
                  </a:lnTo>
                  <a:lnTo>
                    <a:pt x="280" y="162"/>
                  </a:lnTo>
                  <a:lnTo>
                    <a:pt x="288" y="191"/>
                  </a:lnTo>
                  <a:lnTo>
                    <a:pt x="284" y="215"/>
                  </a:lnTo>
                  <a:lnTo>
                    <a:pt x="290" y="232"/>
                  </a:lnTo>
                  <a:lnTo>
                    <a:pt x="282" y="247"/>
                  </a:lnTo>
                  <a:lnTo>
                    <a:pt x="280" y="271"/>
                  </a:lnTo>
                  <a:lnTo>
                    <a:pt x="273" y="282"/>
                  </a:lnTo>
                  <a:lnTo>
                    <a:pt x="286" y="290"/>
                  </a:lnTo>
                  <a:lnTo>
                    <a:pt x="301" y="280"/>
                  </a:lnTo>
                  <a:lnTo>
                    <a:pt x="321" y="282"/>
                  </a:lnTo>
                  <a:lnTo>
                    <a:pt x="327" y="295"/>
                  </a:lnTo>
                  <a:lnTo>
                    <a:pt x="316" y="312"/>
                  </a:lnTo>
                  <a:lnTo>
                    <a:pt x="297" y="319"/>
                  </a:lnTo>
                  <a:lnTo>
                    <a:pt x="301" y="327"/>
                  </a:lnTo>
                  <a:lnTo>
                    <a:pt x="312" y="332"/>
                  </a:lnTo>
                  <a:lnTo>
                    <a:pt x="306" y="356"/>
                  </a:lnTo>
                  <a:lnTo>
                    <a:pt x="299" y="362"/>
                  </a:lnTo>
                  <a:lnTo>
                    <a:pt x="299" y="382"/>
                  </a:lnTo>
                  <a:lnTo>
                    <a:pt x="312" y="382"/>
                  </a:lnTo>
                  <a:lnTo>
                    <a:pt x="312" y="392"/>
                  </a:lnTo>
                  <a:lnTo>
                    <a:pt x="325" y="408"/>
                  </a:lnTo>
                  <a:lnTo>
                    <a:pt x="340" y="403"/>
                  </a:lnTo>
                  <a:lnTo>
                    <a:pt x="351" y="395"/>
                  </a:lnTo>
                  <a:lnTo>
                    <a:pt x="364" y="401"/>
                  </a:lnTo>
                  <a:lnTo>
                    <a:pt x="366" y="414"/>
                  </a:lnTo>
                  <a:lnTo>
                    <a:pt x="379" y="425"/>
                  </a:lnTo>
                  <a:lnTo>
                    <a:pt x="392" y="429"/>
                  </a:lnTo>
                  <a:lnTo>
                    <a:pt x="410" y="421"/>
                  </a:lnTo>
                  <a:lnTo>
                    <a:pt x="423" y="397"/>
                  </a:lnTo>
                  <a:lnTo>
                    <a:pt x="442" y="399"/>
                  </a:lnTo>
                  <a:lnTo>
                    <a:pt x="464" y="403"/>
                  </a:lnTo>
                  <a:lnTo>
                    <a:pt x="479" y="399"/>
                  </a:lnTo>
                  <a:lnTo>
                    <a:pt x="496" y="410"/>
                  </a:lnTo>
                  <a:lnTo>
                    <a:pt x="509" y="410"/>
                  </a:lnTo>
                  <a:lnTo>
                    <a:pt x="516" y="427"/>
                  </a:lnTo>
                  <a:lnTo>
                    <a:pt x="507" y="440"/>
                  </a:lnTo>
                  <a:lnTo>
                    <a:pt x="486" y="449"/>
                  </a:lnTo>
                  <a:lnTo>
                    <a:pt x="486" y="464"/>
                  </a:lnTo>
                  <a:lnTo>
                    <a:pt x="496" y="466"/>
                  </a:lnTo>
                  <a:lnTo>
                    <a:pt x="499" y="48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Freeform 143">
              <a:extLst>
                <a:ext uri="{FF2B5EF4-FFF2-40B4-BE49-F238E27FC236}">
                  <a16:creationId xmlns:a16="http://schemas.microsoft.com/office/drawing/2014/main" id="{12B9E131-4647-3242-8186-E8CF39F0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435" y="3627288"/>
              <a:ext cx="819176" cy="940139"/>
            </a:xfrm>
            <a:custGeom>
              <a:avLst/>
              <a:gdLst>
                <a:gd name="T0" fmla="*/ 373 w 535"/>
                <a:gd name="T1" fmla="*/ 596 h 614"/>
                <a:gd name="T2" fmla="*/ 329 w 535"/>
                <a:gd name="T3" fmla="*/ 585 h 614"/>
                <a:gd name="T4" fmla="*/ 299 w 535"/>
                <a:gd name="T5" fmla="*/ 579 h 614"/>
                <a:gd name="T6" fmla="*/ 266 w 535"/>
                <a:gd name="T7" fmla="*/ 568 h 614"/>
                <a:gd name="T8" fmla="*/ 223 w 535"/>
                <a:gd name="T9" fmla="*/ 570 h 614"/>
                <a:gd name="T10" fmla="*/ 195 w 535"/>
                <a:gd name="T11" fmla="*/ 544 h 614"/>
                <a:gd name="T12" fmla="*/ 165 w 535"/>
                <a:gd name="T13" fmla="*/ 540 h 614"/>
                <a:gd name="T14" fmla="*/ 145 w 535"/>
                <a:gd name="T15" fmla="*/ 527 h 614"/>
                <a:gd name="T16" fmla="*/ 119 w 535"/>
                <a:gd name="T17" fmla="*/ 505 h 614"/>
                <a:gd name="T18" fmla="*/ 84 w 535"/>
                <a:gd name="T19" fmla="*/ 494 h 614"/>
                <a:gd name="T20" fmla="*/ 56 w 535"/>
                <a:gd name="T21" fmla="*/ 486 h 614"/>
                <a:gd name="T22" fmla="*/ 13 w 535"/>
                <a:gd name="T23" fmla="*/ 462 h 614"/>
                <a:gd name="T24" fmla="*/ 17 w 535"/>
                <a:gd name="T25" fmla="*/ 423 h 614"/>
                <a:gd name="T26" fmla="*/ 30 w 535"/>
                <a:gd name="T27" fmla="*/ 395 h 614"/>
                <a:gd name="T28" fmla="*/ 47 w 535"/>
                <a:gd name="T29" fmla="*/ 388 h 614"/>
                <a:gd name="T30" fmla="*/ 91 w 535"/>
                <a:gd name="T31" fmla="*/ 382 h 614"/>
                <a:gd name="T32" fmla="*/ 112 w 535"/>
                <a:gd name="T33" fmla="*/ 343 h 614"/>
                <a:gd name="T34" fmla="*/ 141 w 535"/>
                <a:gd name="T35" fmla="*/ 366 h 614"/>
                <a:gd name="T36" fmla="*/ 165 w 535"/>
                <a:gd name="T37" fmla="*/ 347 h 614"/>
                <a:gd name="T38" fmla="*/ 156 w 535"/>
                <a:gd name="T39" fmla="*/ 325 h 614"/>
                <a:gd name="T40" fmla="*/ 199 w 535"/>
                <a:gd name="T41" fmla="*/ 319 h 614"/>
                <a:gd name="T42" fmla="*/ 232 w 535"/>
                <a:gd name="T43" fmla="*/ 297 h 614"/>
                <a:gd name="T44" fmla="*/ 221 w 535"/>
                <a:gd name="T45" fmla="*/ 273 h 614"/>
                <a:gd name="T46" fmla="*/ 245 w 535"/>
                <a:gd name="T47" fmla="*/ 236 h 614"/>
                <a:gd name="T48" fmla="*/ 236 w 535"/>
                <a:gd name="T49" fmla="*/ 180 h 614"/>
                <a:gd name="T50" fmla="*/ 277 w 535"/>
                <a:gd name="T51" fmla="*/ 169 h 614"/>
                <a:gd name="T52" fmla="*/ 316 w 535"/>
                <a:gd name="T53" fmla="*/ 130 h 614"/>
                <a:gd name="T54" fmla="*/ 360 w 535"/>
                <a:gd name="T55" fmla="*/ 80 h 614"/>
                <a:gd name="T56" fmla="*/ 386 w 535"/>
                <a:gd name="T57" fmla="*/ 45 h 614"/>
                <a:gd name="T58" fmla="*/ 396 w 535"/>
                <a:gd name="T59" fmla="*/ 11 h 614"/>
                <a:gd name="T60" fmla="*/ 425 w 535"/>
                <a:gd name="T61" fmla="*/ 13 h 614"/>
                <a:gd name="T62" fmla="*/ 431 w 535"/>
                <a:gd name="T63" fmla="*/ 39 h 614"/>
                <a:gd name="T64" fmla="*/ 455 w 535"/>
                <a:gd name="T65" fmla="*/ 65 h 614"/>
                <a:gd name="T66" fmla="*/ 494 w 535"/>
                <a:gd name="T67" fmla="*/ 130 h 614"/>
                <a:gd name="T68" fmla="*/ 503 w 535"/>
                <a:gd name="T69" fmla="*/ 178 h 614"/>
                <a:gd name="T70" fmla="*/ 492 w 535"/>
                <a:gd name="T71" fmla="*/ 230 h 614"/>
                <a:gd name="T72" fmla="*/ 494 w 535"/>
                <a:gd name="T73" fmla="*/ 275 h 614"/>
                <a:gd name="T74" fmla="*/ 477 w 535"/>
                <a:gd name="T75" fmla="*/ 310 h 614"/>
                <a:gd name="T76" fmla="*/ 498 w 535"/>
                <a:gd name="T77" fmla="*/ 351 h 614"/>
                <a:gd name="T78" fmla="*/ 509 w 535"/>
                <a:gd name="T79" fmla="*/ 388 h 614"/>
                <a:gd name="T80" fmla="*/ 535 w 535"/>
                <a:gd name="T81" fmla="*/ 405 h 614"/>
                <a:gd name="T82" fmla="*/ 522 w 535"/>
                <a:gd name="T83" fmla="*/ 447 h 614"/>
                <a:gd name="T84" fmla="*/ 524 w 535"/>
                <a:gd name="T85" fmla="*/ 481 h 614"/>
                <a:gd name="T86" fmla="*/ 527 w 535"/>
                <a:gd name="T87" fmla="*/ 518 h 614"/>
                <a:gd name="T88" fmla="*/ 483 w 535"/>
                <a:gd name="T89" fmla="*/ 520 h 614"/>
                <a:gd name="T90" fmla="*/ 451 w 535"/>
                <a:gd name="T91" fmla="*/ 527 h 614"/>
                <a:gd name="T92" fmla="*/ 429 w 535"/>
                <a:gd name="T93" fmla="*/ 572 h 614"/>
                <a:gd name="T94" fmla="*/ 422 w 535"/>
                <a:gd name="T95" fmla="*/ 603 h 614"/>
                <a:gd name="T96" fmla="*/ 399 w 535"/>
                <a:gd name="T97" fmla="*/ 59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614">
                  <a:moveTo>
                    <a:pt x="399" y="598"/>
                  </a:moveTo>
                  <a:lnTo>
                    <a:pt x="373" y="596"/>
                  </a:lnTo>
                  <a:lnTo>
                    <a:pt x="342" y="614"/>
                  </a:lnTo>
                  <a:lnTo>
                    <a:pt x="329" y="585"/>
                  </a:lnTo>
                  <a:lnTo>
                    <a:pt x="316" y="588"/>
                  </a:lnTo>
                  <a:lnTo>
                    <a:pt x="299" y="579"/>
                  </a:lnTo>
                  <a:lnTo>
                    <a:pt x="284" y="577"/>
                  </a:lnTo>
                  <a:lnTo>
                    <a:pt x="266" y="568"/>
                  </a:lnTo>
                  <a:lnTo>
                    <a:pt x="234" y="585"/>
                  </a:lnTo>
                  <a:lnTo>
                    <a:pt x="223" y="570"/>
                  </a:lnTo>
                  <a:lnTo>
                    <a:pt x="210" y="557"/>
                  </a:lnTo>
                  <a:lnTo>
                    <a:pt x="195" y="544"/>
                  </a:lnTo>
                  <a:lnTo>
                    <a:pt x="178" y="557"/>
                  </a:lnTo>
                  <a:lnTo>
                    <a:pt x="165" y="540"/>
                  </a:lnTo>
                  <a:lnTo>
                    <a:pt x="149" y="538"/>
                  </a:lnTo>
                  <a:lnTo>
                    <a:pt x="145" y="527"/>
                  </a:lnTo>
                  <a:lnTo>
                    <a:pt x="126" y="518"/>
                  </a:lnTo>
                  <a:lnTo>
                    <a:pt x="119" y="505"/>
                  </a:lnTo>
                  <a:lnTo>
                    <a:pt x="102" y="490"/>
                  </a:lnTo>
                  <a:lnTo>
                    <a:pt x="84" y="494"/>
                  </a:lnTo>
                  <a:lnTo>
                    <a:pt x="67" y="507"/>
                  </a:lnTo>
                  <a:lnTo>
                    <a:pt x="56" y="486"/>
                  </a:lnTo>
                  <a:lnTo>
                    <a:pt x="39" y="484"/>
                  </a:lnTo>
                  <a:lnTo>
                    <a:pt x="13" y="462"/>
                  </a:lnTo>
                  <a:lnTo>
                    <a:pt x="0" y="438"/>
                  </a:lnTo>
                  <a:lnTo>
                    <a:pt x="17" y="423"/>
                  </a:lnTo>
                  <a:lnTo>
                    <a:pt x="28" y="416"/>
                  </a:lnTo>
                  <a:lnTo>
                    <a:pt x="30" y="395"/>
                  </a:lnTo>
                  <a:lnTo>
                    <a:pt x="41" y="379"/>
                  </a:lnTo>
                  <a:lnTo>
                    <a:pt x="47" y="388"/>
                  </a:lnTo>
                  <a:lnTo>
                    <a:pt x="69" y="390"/>
                  </a:lnTo>
                  <a:lnTo>
                    <a:pt x="91" y="382"/>
                  </a:lnTo>
                  <a:lnTo>
                    <a:pt x="97" y="360"/>
                  </a:lnTo>
                  <a:lnTo>
                    <a:pt x="112" y="343"/>
                  </a:lnTo>
                  <a:lnTo>
                    <a:pt x="128" y="343"/>
                  </a:lnTo>
                  <a:lnTo>
                    <a:pt x="141" y="366"/>
                  </a:lnTo>
                  <a:lnTo>
                    <a:pt x="149" y="358"/>
                  </a:lnTo>
                  <a:lnTo>
                    <a:pt x="165" y="347"/>
                  </a:lnTo>
                  <a:lnTo>
                    <a:pt x="156" y="336"/>
                  </a:lnTo>
                  <a:lnTo>
                    <a:pt x="156" y="325"/>
                  </a:lnTo>
                  <a:lnTo>
                    <a:pt x="180" y="312"/>
                  </a:lnTo>
                  <a:lnTo>
                    <a:pt x="199" y="319"/>
                  </a:lnTo>
                  <a:lnTo>
                    <a:pt x="214" y="310"/>
                  </a:lnTo>
                  <a:lnTo>
                    <a:pt x="232" y="297"/>
                  </a:lnTo>
                  <a:lnTo>
                    <a:pt x="221" y="282"/>
                  </a:lnTo>
                  <a:lnTo>
                    <a:pt x="221" y="273"/>
                  </a:lnTo>
                  <a:lnTo>
                    <a:pt x="234" y="262"/>
                  </a:lnTo>
                  <a:lnTo>
                    <a:pt x="245" y="236"/>
                  </a:lnTo>
                  <a:lnTo>
                    <a:pt x="232" y="210"/>
                  </a:lnTo>
                  <a:lnTo>
                    <a:pt x="236" y="180"/>
                  </a:lnTo>
                  <a:lnTo>
                    <a:pt x="258" y="167"/>
                  </a:lnTo>
                  <a:lnTo>
                    <a:pt x="277" y="169"/>
                  </a:lnTo>
                  <a:lnTo>
                    <a:pt x="295" y="154"/>
                  </a:lnTo>
                  <a:lnTo>
                    <a:pt x="316" y="130"/>
                  </a:lnTo>
                  <a:lnTo>
                    <a:pt x="342" y="110"/>
                  </a:lnTo>
                  <a:lnTo>
                    <a:pt x="360" y="80"/>
                  </a:lnTo>
                  <a:lnTo>
                    <a:pt x="362" y="56"/>
                  </a:lnTo>
                  <a:lnTo>
                    <a:pt x="386" y="45"/>
                  </a:lnTo>
                  <a:lnTo>
                    <a:pt x="388" y="26"/>
                  </a:lnTo>
                  <a:lnTo>
                    <a:pt x="396" y="11"/>
                  </a:lnTo>
                  <a:lnTo>
                    <a:pt x="409" y="0"/>
                  </a:lnTo>
                  <a:lnTo>
                    <a:pt x="425" y="13"/>
                  </a:lnTo>
                  <a:lnTo>
                    <a:pt x="422" y="28"/>
                  </a:lnTo>
                  <a:lnTo>
                    <a:pt x="431" y="39"/>
                  </a:lnTo>
                  <a:lnTo>
                    <a:pt x="442" y="47"/>
                  </a:lnTo>
                  <a:lnTo>
                    <a:pt x="455" y="65"/>
                  </a:lnTo>
                  <a:lnTo>
                    <a:pt x="479" y="95"/>
                  </a:lnTo>
                  <a:lnTo>
                    <a:pt x="494" y="130"/>
                  </a:lnTo>
                  <a:lnTo>
                    <a:pt x="507" y="145"/>
                  </a:lnTo>
                  <a:lnTo>
                    <a:pt x="503" y="178"/>
                  </a:lnTo>
                  <a:lnTo>
                    <a:pt x="490" y="191"/>
                  </a:lnTo>
                  <a:lnTo>
                    <a:pt x="492" y="230"/>
                  </a:lnTo>
                  <a:lnTo>
                    <a:pt x="481" y="258"/>
                  </a:lnTo>
                  <a:lnTo>
                    <a:pt x="494" y="275"/>
                  </a:lnTo>
                  <a:lnTo>
                    <a:pt x="492" y="299"/>
                  </a:lnTo>
                  <a:lnTo>
                    <a:pt x="477" y="310"/>
                  </a:lnTo>
                  <a:lnTo>
                    <a:pt x="479" y="338"/>
                  </a:lnTo>
                  <a:lnTo>
                    <a:pt x="498" y="351"/>
                  </a:lnTo>
                  <a:lnTo>
                    <a:pt x="509" y="371"/>
                  </a:lnTo>
                  <a:lnTo>
                    <a:pt x="509" y="388"/>
                  </a:lnTo>
                  <a:lnTo>
                    <a:pt x="522" y="390"/>
                  </a:lnTo>
                  <a:lnTo>
                    <a:pt x="535" y="405"/>
                  </a:lnTo>
                  <a:lnTo>
                    <a:pt x="527" y="418"/>
                  </a:lnTo>
                  <a:lnTo>
                    <a:pt x="522" y="447"/>
                  </a:lnTo>
                  <a:lnTo>
                    <a:pt x="535" y="460"/>
                  </a:lnTo>
                  <a:lnTo>
                    <a:pt x="524" y="481"/>
                  </a:lnTo>
                  <a:lnTo>
                    <a:pt x="529" y="499"/>
                  </a:lnTo>
                  <a:lnTo>
                    <a:pt x="527" y="518"/>
                  </a:lnTo>
                  <a:lnTo>
                    <a:pt x="498" y="529"/>
                  </a:lnTo>
                  <a:lnTo>
                    <a:pt x="483" y="520"/>
                  </a:lnTo>
                  <a:lnTo>
                    <a:pt x="466" y="533"/>
                  </a:lnTo>
                  <a:lnTo>
                    <a:pt x="451" y="527"/>
                  </a:lnTo>
                  <a:lnTo>
                    <a:pt x="427" y="546"/>
                  </a:lnTo>
                  <a:lnTo>
                    <a:pt x="429" y="572"/>
                  </a:lnTo>
                  <a:lnTo>
                    <a:pt x="418" y="581"/>
                  </a:lnTo>
                  <a:lnTo>
                    <a:pt x="422" y="603"/>
                  </a:lnTo>
                  <a:lnTo>
                    <a:pt x="407" y="611"/>
                  </a:lnTo>
                  <a:lnTo>
                    <a:pt x="399" y="59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8" name="Freeform 144">
              <a:extLst>
                <a:ext uri="{FF2B5EF4-FFF2-40B4-BE49-F238E27FC236}">
                  <a16:creationId xmlns:a16="http://schemas.microsoft.com/office/drawing/2014/main" id="{65000096-5286-314E-858B-15EDD4A4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142" y="3434362"/>
              <a:ext cx="385854" cy="312360"/>
            </a:xfrm>
            <a:custGeom>
              <a:avLst/>
              <a:gdLst>
                <a:gd name="T0" fmla="*/ 37 w 252"/>
                <a:gd name="T1" fmla="*/ 145 h 204"/>
                <a:gd name="T2" fmla="*/ 35 w 252"/>
                <a:gd name="T3" fmla="*/ 113 h 204"/>
                <a:gd name="T4" fmla="*/ 22 w 252"/>
                <a:gd name="T5" fmla="*/ 95 h 204"/>
                <a:gd name="T6" fmla="*/ 7 w 252"/>
                <a:gd name="T7" fmla="*/ 104 h 204"/>
                <a:gd name="T8" fmla="*/ 0 w 252"/>
                <a:gd name="T9" fmla="*/ 91 h 204"/>
                <a:gd name="T10" fmla="*/ 7 w 252"/>
                <a:gd name="T11" fmla="*/ 80 h 204"/>
                <a:gd name="T12" fmla="*/ 2 w 252"/>
                <a:gd name="T13" fmla="*/ 69 h 204"/>
                <a:gd name="T14" fmla="*/ 17 w 252"/>
                <a:gd name="T15" fmla="*/ 52 h 204"/>
                <a:gd name="T16" fmla="*/ 30 w 252"/>
                <a:gd name="T17" fmla="*/ 43 h 204"/>
                <a:gd name="T18" fmla="*/ 30 w 252"/>
                <a:gd name="T19" fmla="*/ 30 h 204"/>
                <a:gd name="T20" fmla="*/ 44 w 252"/>
                <a:gd name="T21" fmla="*/ 15 h 204"/>
                <a:gd name="T22" fmla="*/ 61 w 252"/>
                <a:gd name="T23" fmla="*/ 15 h 204"/>
                <a:gd name="T24" fmla="*/ 65 w 252"/>
                <a:gd name="T25" fmla="*/ 2 h 204"/>
                <a:gd name="T26" fmla="*/ 80 w 252"/>
                <a:gd name="T27" fmla="*/ 0 h 204"/>
                <a:gd name="T28" fmla="*/ 85 w 252"/>
                <a:gd name="T29" fmla="*/ 6 h 204"/>
                <a:gd name="T30" fmla="*/ 106 w 252"/>
                <a:gd name="T31" fmla="*/ 6 h 204"/>
                <a:gd name="T32" fmla="*/ 113 w 252"/>
                <a:gd name="T33" fmla="*/ 2 h 204"/>
                <a:gd name="T34" fmla="*/ 130 w 252"/>
                <a:gd name="T35" fmla="*/ 6 h 204"/>
                <a:gd name="T36" fmla="*/ 141 w 252"/>
                <a:gd name="T37" fmla="*/ 11 h 204"/>
                <a:gd name="T38" fmla="*/ 154 w 252"/>
                <a:gd name="T39" fmla="*/ 11 h 204"/>
                <a:gd name="T40" fmla="*/ 161 w 252"/>
                <a:gd name="T41" fmla="*/ 6 h 204"/>
                <a:gd name="T42" fmla="*/ 174 w 252"/>
                <a:gd name="T43" fmla="*/ 9 h 204"/>
                <a:gd name="T44" fmla="*/ 187 w 252"/>
                <a:gd name="T45" fmla="*/ 11 h 204"/>
                <a:gd name="T46" fmla="*/ 197 w 252"/>
                <a:gd name="T47" fmla="*/ 19 h 204"/>
                <a:gd name="T48" fmla="*/ 191 w 252"/>
                <a:gd name="T49" fmla="*/ 35 h 204"/>
                <a:gd name="T50" fmla="*/ 208 w 252"/>
                <a:gd name="T51" fmla="*/ 41 h 204"/>
                <a:gd name="T52" fmla="*/ 210 w 252"/>
                <a:gd name="T53" fmla="*/ 59 h 204"/>
                <a:gd name="T54" fmla="*/ 223 w 252"/>
                <a:gd name="T55" fmla="*/ 63 h 204"/>
                <a:gd name="T56" fmla="*/ 234 w 252"/>
                <a:gd name="T57" fmla="*/ 89 h 204"/>
                <a:gd name="T58" fmla="*/ 232 w 252"/>
                <a:gd name="T59" fmla="*/ 111 h 204"/>
                <a:gd name="T60" fmla="*/ 243 w 252"/>
                <a:gd name="T61" fmla="*/ 119 h 204"/>
                <a:gd name="T62" fmla="*/ 249 w 252"/>
                <a:gd name="T63" fmla="*/ 128 h 204"/>
                <a:gd name="T64" fmla="*/ 249 w 252"/>
                <a:gd name="T65" fmla="*/ 139 h 204"/>
                <a:gd name="T66" fmla="*/ 252 w 252"/>
                <a:gd name="T67" fmla="*/ 150 h 204"/>
                <a:gd name="T68" fmla="*/ 239 w 252"/>
                <a:gd name="T69" fmla="*/ 160 h 204"/>
                <a:gd name="T70" fmla="*/ 223 w 252"/>
                <a:gd name="T71" fmla="*/ 163 h 204"/>
                <a:gd name="T72" fmla="*/ 217 w 252"/>
                <a:gd name="T73" fmla="*/ 169 h 204"/>
                <a:gd name="T74" fmla="*/ 204 w 252"/>
                <a:gd name="T75" fmla="*/ 180 h 204"/>
                <a:gd name="T76" fmla="*/ 191 w 252"/>
                <a:gd name="T77" fmla="*/ 178 h 204"/>
                <a:gd name="T78" fmla="*/ 189 w 252"/>
                <a:gd name="T79" fmla="*/ 187 h 204"/>
                <a:gd name="T80" fmla="*/ 178 w 252"/>
                <a:gd name="T81" fmla="*/ 197 h 204"/>
                <a:gd name="T82" fmla="*/ 163 w 252"/>
                <a:gd name="T83" fmla="*/ 204 h 204"/>
                <a:gd name="T84" fmla="*/ 152 w 252"/>
                <a:gd name="T85" fmla="*/ 197 h 204"/>
                <a:gd name="T86" fmla="*/ 141 w 252"/>
                <a:gd name="T87" fmla="*/ 182 h 204"/>
                <a:gd name="T88" fmla="*/ 130 w 252"/>
                <a:gd name="T89" fmla="*/ 182 h 204"/>
                <a:gd name="T90" fmla="*/ 117 w 252"/>
                <a:gd name="T91" fmla="*/ 167 h 204"/>
                <a:gd name="T92" fmla="*/ 102 w 252"/>
                <a:gd name="T93" fmla="*/ 180 h 204"/>
                <a:gd name="T94" fmla="*/ 80 w 252"/>
                <a:gd name="T95" fmla="*/ 176 h 204"/>
                <a:gd name="T96" fmla="*/ 76 w 252"/>
                <a:gd name="T97" fmla="*/ 154 h 204"/>
                <a:gd name="T98" fmla="*/ 54 w 252"/>
                <a:gd name="T99" fmla="*/ 145 h 204"/>
                <a:gd name="T100" fmla="*/ 37 w 252"/>
                <a:gd name="T101" fmla="*/ 14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204">
                  <a:moveTo>
                    <a:pt x="37" y="145"/>
                  </a:moveTo>
                  <a:lnTo>
                    <a:pt x="35" y="113"/>
                  </a:lnTo>
                  <a:lnTo>
                    <a:pt x="22" y="95"/>
                  </a:lnTo>
                  <a:lnTo>
                    <a:pt x="7" y="104"/>
                  </a:lnTo>
                  <a:lnTo>
                    <a:pt x="0" y="91"/>
                  </a:lnTo>
                  <a:lnTo>
                    <a:pt x="7" y="80"/>
                  </a:lnTo>
                  <a:lnTo>
                    <a:pt x="2" y="69"/>
                  </a:lnTo>
                  <a:lnTo>
                    <a:pt x="17" y="52"/>
                  </a:lnTo>
                  <a:lnTo>
                    <a:pt x="30" y="43"/>
                  </a:lnTo>
                  <a:lnTo>
                    <a:pt x="30" y="30"/>
                  </a:lnTo>
                  <a:lnTo>
                    <a:pt x="44" y="15"/>
                  </a:lnTo>
                  <a:lnTo>
                    <a:pt x="61" y="15"/>
                  </a:lnTo>
                  <a:lnTo>
                    <a:pt x="65" y="2"/>
                  </a:lnTo>
                  <a:lnTo>
                    <a:pt x="80" y="0"/>
                  </a:lnTo>
                  <a:lnTo>
                    <a:pt x="85" y="6"/>
                  </a:lnTo>
                  <a:lnTo>
                    <a:pt x="106" y="6"/>
                  </a:lnTo>
                  <a:lnTo>
                    <a:pt x="113" y="2"/>
                  </a:lnTo>
                  <a:lnTo>
                    <a:pt x="130" y="6"/>
                  </a:lnTo>
                  <a:lnTo>
                    <a:pt x="141" y="11"/>
                  </a:lnTo>
                  <a:lnTo>
                    <a:pt x="154" y="11"/>
                  </a:lnTo>
                  <a:lnTo>
                    <a:pt x="161" y="6"/>
                  </a:lnTo>
                  <a:lnTo>
                    <a:pt x="174" y="9"/>
                  </a:lnTo>
                  <a:lnTo>
                    <a:pt x="187" y="11"/>
                  </a:lnTo>
                  <a:lnTo>
                    <a:pt x="197" y="19"/>
                  </a:lnTo>
                  <a:lnTo>
                    <a:pt x="191" y="35"/>
                  </a:lnTo>
                  <a:lnTo>
                    <a:pt x="208" y="41"/>
                  </a:lnTo>
                  <a:lnTo>
                    <a:pt x="210" y="59"/>
                  </a:lnTo>
                  <a:lnTo>
                    <a:pt x="223" y="63"/>
                  </a:lnTo>
                  <a:lnTo>
                    <a:pt x="234" y="89"/>
                  </a:lnTo>
                  <a:lnTo>
                    <a:pt x="232" y="111"/>
                  </a:lnTo>
                  <a:lnTo>
                    <a:pt x="243" y="119"/>
                  </a:lnTo>
                  <a:lnTo>
                    <a:pt x="249" y="128"/>
                  </a:lnTo>
                  <a:lnTo>
                    <a:pt x="249" y="139"/>
                  </a:lnTo>
                  <a:lnTo>
                    <a:pt x="252" y="150"/>
                  </a:lnTo>
                  <a:lnTo>
                    <a:pt x="239" y="160"/>
                  </a:lnTo>
                  <a:lnTo>
                    <a:pt x="223" y="163"/>
                  </a:lnTo>
                  <a:lnTo>
                    <a:pt x="217" y="169"/>
                  </a:lnTo>
                  <a:lnTo>
                    <a:pt x="204" y="180"/>
                  </a:lnTo>
                  <a:lnTo>
                    <a:pt x="191" y="178"/>
                  </a:lnTo>
                  <a:lnTo>
                    <a:pt x="189" y="187"/>
                  </a:lnTo>
                  <a:lnTo>
                    <a:pt x="178" y="197"/>
                  </a:lnTo>
                  <a:lnTo>
                    <a:pt x="163" y="204"/>
                  </a:lnTo>
                  <a:lnTo>
                    <a:pt x="152" y="197"/>
                  </a:lnTo>
                  <a:lnTo>
                    <a:pt x="141" y="182"/>
                  </a:lnTo>
                  <a:lnTo>
                    <a:pt x="130" y="182"/>
                  </a:lnTo>
                  <a:lnTo>
                    <a:pt x="117" y="167"/>
                  </a:lnTo>
                  <a:lnTo>
                    <a:pt x="102" y="180"/>
                  </a:lnTo>
                  <a:lnTo>
                    <a:pt x="80" y="176"/>
                  </a:lnTo>
                  <a:lnTo>
                    <a:pt x="76" y="154"/>
                  </a:lnTo>
                  <a:lnTo>
                    <a:pt x="54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145">
              <a:extLst>
                <a:ext uri="{FF2B5EF4-FFF2-40B4-BE49-F238E27FC236}">
                  <a16:creationId xmlns:a16="http://schemas.microsoft.com/office/drawing/2014/main" id="{A80E2BB9-B8A0-0C4E-8FEE-80A33166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31" y="3855434"/>
              <a:ext cx="591032" cy="519067"/>
            </a:xfrm>
            <a:custGeom>
              <a:avLst/>
              <a:gdLst>
                <a:gd name="T0" fmla="*/ 379 w 386"/>
                <a:gd name="T1" fmla="*/ 207 h 339"/>
                <a:gd name="T2" fmla="*/ 386 w 386"/>
                <a:gd name="T3" fmla="*/ 222 h 339"/>
                <a:gd name="T4" fmla="*/ 386 w 386"/>
                <a:gd name="T5" fmla="*/ 239 h 339"/>
                <a:gd name="T6" fmla="*/ 358 w 386"/>
                <a:gd name="T7" fmla="*/ 254 h 339"/>
                <a:gd name="T8" fmla="*/ 340 w 386"/>
                <a:gd name="T9" fmla="*/ 252 h 339"/>
                <a:gd name="T10" fmla="*/ 327 w 386"/>
                <a:gd name="T11" fmla="*/ 256 h 339"/>
                <a:gd name="T12" fmla="*/ 321 w 386"/>
                <a:gd name="T13" fmla="*/ 250 h 339"/>
                <a:gd name="T14" fmla="*/ 308 w 386"/>
                <a:gd name="T15" fmla="*/ 254 h 339"/>
                <a:gd name="T16" fmla="*/ 310 w 386"/>
                <a:gd name="T17" fmla="*/ 272 h 339"/>
                <a:gd name="T18" fmla="*/ 308 w 386"/>
                <a:gd name="T19" fmla="*/ 282 h 339"/>
                <a:gd name="T20" fmla="*/ 316 w 386"/>
                <a:gd name="T21" fmla="*/ 291 h 339"/>
                <a:gd name="T22" fmla="*/ 288 w 386"/>
                <a:gd name="T23" fmla="*/ 313 h 339"/>
                <a:gd name="T24" fmla="*/ 275 w 386"/>
                <a:gd name="T25" fmla="*/ 311 h 339"/>
                <a:gd name="T26" fmla="*/ 260 w 386"/>
                <a:gd name="T27" fmla="*/ 335 h 339"/>
                <a:gd name="T28" fmla="*/ 245 w 386"/>
                <a:gd name="T29" fmla="*/ 339 h 339"/>
                <a:gd name="T30" fmla="*/ 232 w 386"/>
                <a:gd name="T31" fmla="*/ 324 h 339"/>
                <a:gd name="T32" fmla="*/ 247 w 386"/>
                <a:gd name="T33" fmla="*/ 311 h 339"/>
                <a:gd name="T34" fmla="*/ 230 w 386"/>
                <a:gd name="T35" fmla="*/ 289 h 339"/>
                <a:gd name="T36" fmla="*/ 210 w 386"/>
                <a:gd name="T37" fmla="*/ 287 h 339"/>
                <a:gd name="T38" fmla="*/ 204 w 386"/>
                <a:gd name="T39" fmla="*/ 265 h 339"/>
                <a:gd name="T40" fmla="*/ 212 w 386"/>
                <a:gd name="T41" fmla="*/ 252 h 339"/>
                <a:gd name="T42" fmla="*/ 186 w 386"/>
                <a:gd name="T43" fmla="*/ 224 h 339"/>
                <a:gd name="T44" fmla="*/ 167 w 386"/>
                <a:gd name="T45" fmla="*/ 222 h 339"/>
                <a:gd name="T46" fmla="*/ 152 w 386"/>
                <a:gd name="T47" fmla="*/ 233 h 339"/>
                <a:gd name="T48" fmla="*/ 123 w 386"/>
                <a:gd name="T49" fmla="*/ 200 h 339"/>
                <a:gd name="T50" fmla="*/ 119 w 386"/>
                <a:gd name="T51" fmla="*/ 183 h 339"/>
                <a:gd name="T52" fmla="*/ 104 w 386"/>
                <a:gd name="T53" fmla="*/ 165 h 339"/>
                <a:gd name="T54" fmla="*/ 100 w 386"/>
                <a:gd name="T55" fmla="*/ 137 h 339"/>
                <a:gd name="T56" fmla="*/ 93 w 386"/>
                <a:gd name="T57" fmla="*/ 126 h 339"/>
                <a:gd name="T58" fmla="*/ 74 w 386"/>
                <a:gd name="T59" fmla="*/ 131 h 339"/>
                <a:gd name="T60" fmla="*/ 41 w 386"/>
                <a:gd name="T61" fmla="*/ 94 h 339"/>
                <a:gd name="T62" fmla="*/ 24 w 386"/>
                <a:gd name="T63" fmla="*/ 83 h 339"/>
                <a:gd name="T64" fmla="*/ 0 w 386"/>
                <a:gd name="T65" fmla="*/ 87 h 339"/>
                <a:gd name="T66" fmla="*/ 2 w 386"/>
                <a:gd name="T67" fmla="*/ 68 h 339"/>
                <a:gd name="T68" fmla="*/ 26 w 386"/>
                <a:gd name="T69" fmla="*/ 61 h 339"/>
                <a:gd name="T70" fmla="*/ 45 w 386"/>
                <a:gd name="T71" fmla="*/ 72 h 339"/>
                <a:gd name="T72" fmla="*/ 69 w 386"/>
                <a:gd name="T73" fmla="*/ 66 h 339"/>
                <a:gd name="T74" fmla="*/ 74 w 386"/>
                <a:gd name="T75" fmla="*/ 37 h 339"/>
                <a:gd name="T76" fmla="*/ 102 w 386"/>
                <a:gd name="T77" fmla="*/ 24 h 339"/>
                <a:gd name="T78" fmla="*/ 132 w 386"/>
                <a:gd name="T79" fmla="*/ 20 h 339"/>
                <a:gd name="T80" fmla="*/ 171 w 386"/>
                <a:gd name="T81" fmla="*/ 13 h 339"/>
                <a:gd name="T82" fmla="*/ 199 w 386"/>
                <a:gd name="T83" fmla="*/ 0 h 339"/>
                <a:gd name="T84" fmla="*/ 210 w 386"/>
                <a:gd name="T85" fmla="*/ 11 h 339"/>
                <a:gd name="T86" fmla="*/ 236 w 386"/>
                <a:gd name="T87" fmla="*/ 16 h 339"/>
                <a:gd name="T88" fmla="*/ 249 w 386"/>
                <a:gd name="T89" fmla="*/ 31 h 339"/>
                <a:gd name="T90" fmla="*/ 271 w 386"/>
                <a:gd name="T91" fmla="*/ 22 h 339"/>
                <a:gd name="T92" fmla="*/ 269 w 386"/>
                <a:gd name="T93" fmla="*/ 42 h 339"/>
                <a:gd name="T94" fmla="*/ 271 w 386"/>
                <a:gd name="T95" fmla="*/ 70 h 339"/>
                <a:gd name="T96" fmla="*/ 288 w 386"/>
                <a:gd name="T97" fmla="*/ 96 h 339"/>
                <a:gd name="T98" fmla="*/ 312 w 386"/>
                <a:gd name="T99" fmla="*/ 100 h 339"/>
                <a:gd name="T100" fmla="*/ 323 w 386"/>
                <a:gd name="T101" fmla="*/ 118 h 339"/>
                <a:gd name="T102" fmla="*/ 342 w 386"/>
                <a:gd name="T103" fmla="*/ 128 h 339"/>
                <a:gd name="T104" fmla="*/ 349 w 386"/>
                <a:gd name="T105" fmla="*/ 141 h 339"/>
                <a:gd name="T106" fmla="*/ 362 w 386"/>
                <a:gd name="T107" fmla="*/ 144 h 339"/>
                <a:gd name="T108" fmla="*/ 362 w 386"/>
                <a:gd name="T109" fmla="*/ 165 h 339"/>
                <a:gd name="T110" fmla="*/ 377 w 386"/>
                <a:gd name="T111" fmla="*/ 178 h 339"/>
                <a:gd name="T112" fmla="*/ 360 w 386"/>
                <a:gd name="T113" fmla="*/ 187 h 339"/>
                <a:gd name="T114" fmla="*/ 362 w 386"/>
                <a:gd name="T115" fmla="*/ 198 h 339"/>
                <a:gd name="T116" fmla="*/ 379 w 386"/>
                <a:gd name="T117" fmla="*/ 20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339">
                  <a:moveTo>
                    <a:pt x="379" y="207"/>
                  </a:moveTo>
                  <a:lnTo>
                    <a:pt x="386" y="222"/>
                  </a:lnTo>
                  <a:lnTo>
                    <a:pt x="386" y="239"/>
                  </a:lnTo>
                  <a:lnTo>
                    <a:pt x="358" y="254"/>
                  </a:lnTo>
                  <a:lnTo>
                    <a:pt x="340" y="252"/>
                  </a:lnTo>
                  <a:lnTo>
                    <a:pt x="327" y="256"/>
                  </a:lnTo>
                  <a:lnTo>
                    <a:pt x="321" y="250"/>
                  </a:lnTo>
                  <a:lnTo>
                    <a:pt x="308" y="254"/>
                  </a:lnTo>
                  <a:lnTo>
                    <a:pt x="310" y="272"/>
                  </a:lnTo>
                  <a:lnTo>
                    <a:pt x="308" y="282"/>
                  </a:lnTo>
                  <a:lnTo>
                    <a:pt x="316" y="291"/>
                  </a:lnTo>
                  <a:lnTo>
                    <a:pt x="288" y="313"/>
                  </a:lnTo>
                  <a:lnTo>
                    <a:pt x="275" y="311"/>
                  </a:lnTo>
                  <a:lnTo>
                    <a:pt x="260" y="335"/>
                  </a:lnTo>
                  <a:lnTo>
                    <a:pt x="245" y="339"/>
                  </a:lnTo>
                  <a:lnTo>
                    <a:pt x="232" y="324"/>
                  </a:lnTo>
                  <a:lnTo>
                    <a:pt x="247" y="311"/>
                  </a:lnTo>
                  <a:lnTo>
                    <a:pt x="230" y="289"/>
                  </a:lnTo>
                  <a:lnTo>
                    <a:pt x="210" y="287"/>
                  </a:lnTo>
                  <a:lnTo>
                    <a:pt x="204" y="265"/>
                  </a:lnTo>
                  <a:lnTo>
                    <a:pt x="212" y="252"/>
                  </a:lnTo>
                  <a:lnTo>
                    <a:pt x="186" y="224"/>
                  </a:lnTo>
                  <a:lnTo>
                    <a:pt x="167" y="222"/>
                  </a:lnTo>
                  <a:lnTo>
                    <a:pt x="152" y="233"/>
                  </a:lnTo>
                  <a:lnTo>
                    <a:pt x="123" y="200"/>
                  </a:lnTo>
                  <a:lnTo>
                    <a:pt x="119" y="183"/>
                  </a:lnTo>
                  <a:lnTo>
                    <a:pt x="104" y="165"/>
                  </a:lnTo>
                  <a:lnTo>
                    <a:pt x="100" y="137"/>
                  </a:lnTo>
                  <a:lnTo>
                    <a:pt x="93" y="126"/>
                  </a:lnTo>
                  <a:lnTo>
                    <a:pt x="74" y="131"/>
                  </a:lnTo>
                  <a:lnTo>
                    <a:pt x="41" y="94"/>
                  </a:lnTo>
                  <a:lnTo>
                    <a:pt x="24" y="83"/>
                  </a:lnTo>
                  <a:lnTo>
                    <a:pt x="0" y="87"/>
                  </a:lnTo>
                  <a:lnTo>
                    <a:pt x="2" y="68"/>
                  </a:lnTo>
                  <a:lnTo>
                    <a:pt x="26" y="61"/>
                  </a:lnTo>
                  <a:lnTo>
                    <a:pt x="45" y="72"/>
                  </a:lnTo>
                  <a:lnTo>
                    <a:pt x="69" y="66"/>
                  </a:lnTo>
                  <a:lnTo>
                    <a:pt x="74" y="37"/>
                  </a:lnTo>
                  <a:lnTo>
                    <a:pt x="102" y="24"/>
                  </a:lnTo>
                  <a:lnTo>
                    <a:pt x="132" y="20"/>
                  </a:lnTo>
                  <a:lnTo>
                    <a:pt x="171" y="13"/>
                  </a:lnTo>
                  <a:lnTo>
                    <a:pt x="199" y="0"/>
                  </a:lnTo>
                  <a:lnTo>
                    <a:pt x="210" y="11"/>
                  </a:lnTo>
                  <a:lnTo>
                    <a:pt x="236" y="16"/>
                  </a:lnTo>
                  <a:lnTo>
                    <a:pt x="249" y="31"/>
                  </a:lnTo>
                  <a:lnTo>
                    <a:pt x="271" y="22"/>
                  </a:lnTo>
                  <a:lnTo>
                    <a:pt x="269" y="42"/>
                  </a:lnTo>
                  <a:lnTo>
                    <a:pt x="271" y="70"/>
                  </a:lnTo>
                  <a:lnTo>
                    <a:pt x="288" y="96"/>
                  </a:lnTo>
                  <a:lnTo>
                    <a:pt x="312" y="100"/>
                  </a:lnTo>
                  <a:lnTo>
                    <a:pt x="323" y="118"/>
                  </a:lnTo>
                  <a:lnTo>
                    <a:pt x="342" y="128"/>
                  </a:lnTo>
                  <a:lnTo>
                    <a:pt x="349" y="141"/>
                  </a:lnTo>
                  <a:lnTo>
                    <a:pt x="362" y="144"/>
                  </a:lnTo>
                  <a:lnTo>
                    <a:pt x="362" y="165"/>
                  </a:lnTo>
                  <a:lnTo>
                    <a:pt x="377" y="178"/>
                  </a:lnTo>
                  <a:lnTo>
                    <a:pt x="360" y="187"/>
                  </a:lnTo>
                  <a:lnTo>
                    <a:pt x="362" y="198"/>
                  </a:lnTo>
                  <a:lnTo>
                    <a:pt x="379" y="20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0" name="Freeform 146">
              <a:extLst>
                <a:ext uri="{FF2B5EF4-FFF2-40B4-BE49-F238E27FC236}">
                  <a16:creationId xmlns:a16="http://schemas.microsoft.com/office/drawing/2014/main" id="{6135D3BE-98AB-AC44-B253-3720D9A8B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573" y="4377563"/>
              <a:ext cx="597156" cy="658404"/>
            </a:xfrm>
            <a:custGeom>
              <a:avLst/>
              <a:gdLst>
                <a:gd name="T0" fmla="*/ 314 w 390"/>
                <a:gd name="T1" fmla="*/ 302 h 430"/>
                <a:gd name="T2" fmla="*/ 275 w 390"/>
                <a:gd name="T3" fmla="*/ 286 h 430"/>
                <a:gd name="T4" fmla="*/ 225 w 390"/>
                <a:gd name="T5" fmla="*/ 267 h 430"/>
                <a:gd name="T6" fmla="*/ 221 w 390"/>
                <a:gd name="T7" fmla="*/ 310 h 430"/>
                <a:gd name="T8" fmla="*/ 214 w 390"/>
                <a:gd name="T9" fmla="*/ 336 h 430"/>
                <a:gd name="T10" fmla="*/ 240 w 390"/>
                <a:gd name="T11" fmla="*/ 367 h 430"/>
                <a:gd name="T12" fmla="*/ 208 w 390"/>
                <a:gd name="T13" fmla="*/ 380 h 430"/>
                <a:gd name="T14" fmla="*/ 158 w 390"/>
                <a:gd name="T15" fmla="*/ 354 h 430"/>
                <a:gd name="T16" fmla="*/ 143 w 390"/>
                <a:gd name="T17" fmla="*/ 390 h 430"/>
                <a:gd name="T18" fmla="*/ 110 w 390"/>
                <a:gd name="T19" fmla="*/ 414 h 430"/>
                <a:gd name="T20" fmla="*/ 76 w 390"/>
                <a:gd name="T21" fmla="*/ 430 h 430"/>
                <a:gd name="T22" fmla="*/ 63 w 390"/>
                <a:gd name="T23" fmla="*/ 410 h 430"/>
                <a:gd name="T24" fmla="*/ 84 w 390"/>
                <a:gd name="T25" fmla="*/ 386 h 430"/>
                <a:gd name="T26" fmla="*/ 86 w 390"/>
                <a:gd name="T27" fmla="*/ 356 h 430"/>
                <a:gd name="T28" fmla="*/ 56 w 390"/>
                <a:gd name="T29" fmla="*/ 345 h 430"/>
                <a:gd name="T30" fmla="*/ 0 w 390"/>
                <a:gd name="T31" fmla="*/ 343 h 430"/>
                <a:gd name="T32" fmla="*/ 28 w 390"/>
                <a:gd name="T33" fmla="*/ 325 h 430"/>
                <a:gd name="T34" fmla="*/ 52 w 390"/>
                <a:gd name="T35" fmla="*/ 280 h 430"/>
                <a:gd name="T36" fmla="*/ 67 w 390"/>
                <a:gd name="T37" fmla="*/ 262 h 430"/>
                <a:gd name="T38" fmla="*/ 86 w 390"/>
                <a:gd name="T39" fmla="*/ 230 h 430"/>
                <a:gd name="T40" fmla="*/ 132 w 390"/>
                <a:gd name="T41" fmla="*/ 204 h 430"/>
                <a:gd name="T42" fmla="*/ 151 w 390"/>
                <a:gd name="T43" fmla="*/ 195 h 430"/>
                <a:gd name="T44" fmla="*/ 173 w 390"/>
                <a:gd name="T45" fmla="*/ 208 h 430"/>
                <a:gd name="T46" fmla="*/ 171 w 390"/>
                <a:gd name="T47" fmla="*/ 161 h 430"/>
                <a:gd name="T48" fmla="*/ 130 w 390"/>
                <a:gd name="T49" fmla="*/ 154 h 430"/>
                <a:gd name="T50" fmla="*/ 86 w 390"/>
                <a:gd name="T51" fmla="*/ 124 h 430"/>
                <a:gd name="T52" fmla="*/ 78 w 390"/>
                <a:gd name="T53" fmla="*/ 78 h 430"/>
                <a:gd name="T54" fmla="*/ 102 w 390"/>
                <a:gd name="T55" fmla="*/ 39 h 430"/>
                <a:gd name="T56" fmla="*/ 138 w 390"/>
                <a:gd name="T57" fmla="*/ 56 h 430"/>
                <a:gd name="T58" fmla="*/ 147 w 390"/>
                <a:gd name="T59" fmla="*/ 89 h 430"/>
                <a:gd name="T60" fmla="*/ 188 w 390"/>
                <a:gd name="T61" fmla="*/ 85 h 430"/>
                <a:gd name="T62" fmla="*/ 219 w 390"/>
                <a:gd name="T63" fmla="*/ 67 h 430"/>
                <a:gd name="T64" fmla="*/ 242 w 390"/>
                <a:gd name="T65" fmla="*/ 26 h 430"/>
                <a:gd name="T66" fmla="*/ 258 w 390"/>
                <a:gd name="T67" fmla="*/ 0 h 430"/>
                <a:gd name="T68" fmla="*/ 282 w 390"/>
                <a:gd name="T69" fmla="*/ 28 h 430"/>
                <a:gd name="T70" fmla="*/ 305 w 390"/>
                <a:gd name="T71" fmla="*/ 48 h 430"/>
                <a:gd name="T72" fmla="*/ 334 w 390"/>
                <a:gd name="T73" fmla="*/ 67 h 430"/>
                <a:gd name="T74" fmla="*/ 366 w 390"/>
                <a:gd name="T75" fmla="*/ 67 h 430"/>
                <a:gd name="T76" fmla="*/ 390 w 390"/>
                <a:gd name="T77" fmla="*/ 95 h 430"/>
                <a:gd name="T78" fmla="*/ 388 w 390"/>
                <a:gd name="T79" fmla="*/ 152 h 430"/>
                <a:gd name="T80" fmla="*/ 353 w 390"/>
                <a:gd name="T81" fmla="*/ 165 h 430"/>
                <a:gd name="T82" fmla="*/ 347 w 390"/>
                <a:gd name="T83" fmla="*/ 200 h 430"/>
                <a:gd name="T84" fmla="*/ 316 w 390"/>
                <a:gd name="T85" fmla="*/ 208 h 430"/>
                <a:gd name="T86" fmla="*/ 323 w 390"/>
                <a:gd name="T87" fmla="*/ 239 h 430"/>
                <a:gd name="T88" fmla="*/ 340 w 390"/>
                <a:gd name="T89" fmla="*/ 252 h 430"/>
                <a:gd name="T90" fmla="*/ 370 w 390"/>
                <a:gd name="T91" fmla="*/ 280 h 430"/>
                <a:gd name="T92" fmla="*/ 344 w 390"/>
                <a:gd name="T93" fmla="*/ 31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430">
                  <a:moveTo>
                    <a:pt x="344" y="310"/>
                  </a:moveTo>
                  <a:lnTo>
                    <a:pt x="314" y="302"/>
                  </a:lnTo>
                  <a:lnTo>
                    <a:pt x="292" y="306"/>
                  </a:lnTo>
                  <a:lnTo>
                    <a:pt x="275" y="286"/>
                  </a:lnTo>
                  <a:lnTo>
                    <a:pt x="249" y="269"/>
                  </a:lnTo>
                  <a:lnTo>
                    <a:pt x="225" y="267"/>
                  </a:lnTo>
                  <a:lnTo>
                    <a:pt x="214" y="293"/>
                  </a:lnTo>
                  <a:lnTo>
                    <a:pt x="221" y="310"/>
                  </a:lnTo>
                  <a:lnTo>
                    <a:pt x="201" y="325"/>
                  </a:lnTo>
                  <a:lnTo>
                    <a:pt x="214" y="336"/>
                  </a:lnTo>
                  <a:lnTo>
                    <a:pt x="225" y="349"/>
                  </a:lnTo>
                  <a:lnTo>
                    <a:pt x="240" y="367"/>
                  </a:lnTo>
                  <a:lnTo>
                    <a:pt x="223" y="380"/>
                  </a:lnTo>
                  <a:lnTo>
                    <a:pt x="208" y="380"/>
                  </a:lnTo>
                  <a:lnTo>
                    <a:pt x="188" y="356"/>
                  </a:lnTo>
                  <a:lnTo>
                    <a:pt x="158" y="354"/>
                  </a:lnTo>
                  <a:lnTo>
                    <a:pt x="136" y="360"/>
                  </a:lnTo>
                  <a:lnTo>
                    <a:pt x="143" y="390"/>
                  </a:lnTo>
                  <a:lnTo>
                    <a:pt x="132" y="412"/>
                  </a:lnTo>
                  <a:lnTo>
                    <a:pt x="110" y="414"/>
                  </a:lnTo>
                  <a:lnTo>
                    <a:pt x="89" y="406"/>
                  </a:lnTo>
                  <a:lnTo>
                    <a:pt x="76" y="430"/>
                  </a:lnTo>
                  <a:lnTo>
                    <a:pt x="73" y="412"/>
                  </a:lnTo>
                  <a:lnTo>
                    <a:pt x="63" y="410"/>
                  </a:lnTo>
                  <a:lnTo>
                    <a:pt x="63" y="395"/>
                  </a:lnTo>
                  <a:lnTo>
                    <a:pt x="84" y="386"/>
                  </a:lnTo>
                  <a:lnTo>
                    <a:pt x="93" y="373"/>
                  </a:lnTo>
                  <a:lnTo>
                    <a:pt x="86" y="356"/>
                  </a:lnTo>
                  <a:lnTo>
                    <a:pt x="73" y="356"/>
                  </a:lnTo>
                  <a:lnTo>
                    <a:pt x="56" y="345"/>
                  </a:lnTo>
                  <a:lnTo>
                    <a:pt x="41" y="349"/>
                  </a:lnTo>
                  <a:lnTo>
                    <a:pt x="0" y="343"/>
                  </a:lnTo>
                  <a:lnTo>
                    <a:pt x="8" y="332"/>
                  </a:lnTo>
                  <a:lnTo>
                    <a:pt x="28" y="325"/>
                  </a:lnTo>
                  <a:lnTo>
                    <a:pt x="32" y="308"/>
                  </a:lnTo>
                  <a:lnTo>
                    <a:pt x="52" y="280"/>
                  </a:lnTo>
                  <a:lnTo>
                    <a:pt x="65" y="282"/>
                  </a:lnTo>
                  <a:lnTo>
                    <a:pt x="67" y="262"/>
                  </a:lnTo>
                  <a:lnTo>
                    <a:pt x="84" y="243"/>
                  </a:lnTo>
                  <a:lnTo>
                    <a:pt x="86" y="230"/>
                  </a:lnTo>
                  <a:lnTo>
                    <a:pt x="112" y="208"/>
                  </a:lnTo>
                  <a:lnTo>
                    <a:pt x="132" y="204"/>
                  </a:lnTo>
                  <a:lnTo>
                    <a:pt x="132" y="195"/>
                  </a:lnTo>
                  <a:lnTo>
                    <a:pt x="151" y="195"/>
                  </a:lnTo>
                  <a:lnTo>
                    <a:pt x="160" y="208"/>
                  </a:lnTo>
                  <a:lnTo>
                    <a:pt x="173" y="208"/>
                  </a:lnTo>
                  <a:lnTo>
                    <a:pt x="175" y="187"/>
                  </a:lnTo>
                  <a:lnTo>
                    <a:pt x="171" y="161"/>
                  </a:lnTo>
                  <a:lnTo>
                    <a:pt x="143" y="148"/>
                  </a:lnTo>
                  <a:lnTo>
                    <a:pt x="130" y="154"/>
                  </a:lnTo>
                  <a:lnTo>
                    <a:pt x="99" y="148"/>
                  </a:lnTo>
                  <a:lnTo>
                    <a:pt x="86" y="124"/>
                  </a:lnTo>
                  <a:lnTo>
                    <a:pt x="86" y="91"/>
                  </a:lnTo>
                  <a:lnTo>
                    <a:pt x="78" y="78"/>
                  </a:lnTo>
                  <a:lnTo>
                    <a:pt x="76" y="54"/>
                  </a:lnTo>
                  <a:lnTo>
                    <a:pt x="102" y="39"/>
                  </a:lnTo>
                  <a:lnTo>
                    <a:pt x="119" y="46"/>
                  </a:lnTo>
                  <a:lnTo>
                    <a:pt x="138" y="56"/>
                  </a:lnTo>
                  <a:lnTo>
                    <a:pt x="149" y="72"/>
                  </a:lnTo>
                  <a:lnTo>
                    <a:pt x="147" y="89"/>
                  </a:lnTo>
                  <a:lnTo>
                    <a:pt x="171" y="100"/>
                  </a:lnTo>
                  <a:lnTo>
                    <a:pt x="188" y="85"/>
                  </a:lnTo>
                  <a:lnTo>
                    <a:pt x="216" y="82"/>
                  </a:lnTo>
                  <a:lnTo>
                    <a:pt x="219" y="67"/>
                  </a:lnTo>
                  <a:lnTo>
                    <a:pt x="236" y="43"/>
                  </a:lnTo>
                  <a:lnTo>
                    <a:pt x="242" y="26"/>
                  </a:lnTo>
                  <a:lnTo>
                    <a:pt x="240" y="4"/>
                  </a:lnTo>
                  <a:lnTo>
                    <a:pt x="258" y="0"/>
                  </a:lnTo>
                  <a:lnTo>
                    <a:pt x="275" y="15"/>
                  </a:lnTo>
                  <a:lnTo>
                    <a:pt x="282" y="28"/>
                  </a:lnTo>
                  <a:lnTo>
                    <a:pt x="301" y="37"/>
                  </a:lnTo>
                  <a:lnTo>
                    <a:pt x="305" y="48"/>
                  </a:lnTo>
                  <a:lnTo>
                    <a:pt x="321" y="50"/>
                  </a:lnTo>
                  <a:lnTo>
                    <a:pt x="334" y="67"/>
                  </a:lnTo>
                  <a:lnTo>
                    <a:pt x="351" y="54"/>
                  </a:lnTo>
                  <a:lnTo>
                    <a:pt x="366" y="67"/>
                  </a:lnTo>
                  <a:lnTo>
                    <a:pt x="379" y="80"/>
                  </a:lnTo>
                  <a:lnTo>
                    <a:pt x="390" y="95"/>
                  </a:lnTo>
                  <a:lnTo>
                    <a:pt x="388" y="121"/>
                  </a:lnTo>
                  <a:lnTo>
                    <a:pt x="388" y="152"/>
                  </a:lnTo>
                  <a:lnTo>
                    <a:pt x="375" y="167"/>
                  </a:lnTo>
                  <a:lnTo>
                    <a:pt x="353" y="165"/>
                  </a:lnTo>
                  <a:lnTo>
                    <a:pt x="340" y="176"/>
                  </a:lnTo>
                  <a:lnTo>
                    <a:pt x="347" y="200"/>
                  </a:lnTo>
                  <a:lnTo>
                    <a:pt x="334" y="208"/>
                  </a:lnTo>
                  <a:lnTo>
                    <a:pt x="316" y="208"/>
                  </a:lnTo>
                  <a:lnTo>
                    <a:pt x="312" y="223"/>
                  </a:lnTo>
                  <a:lnTo>
                    <a:pt x="323" y="239"/>
                  </a:lnTo>
                  <a:lnTo>
                    <a:pt x="338" y="241"/>
                  </a:lnTo>
                  <a:lnTo>
                    <a:pt x="340" y="252"/>
                  </a:lnTo>
                  <a:lnTo>
                    <a:pt x="364" y="254"/>
                  </a:lnTo>
                  <a:lnTo>
                    <a:pt x="370" y="280"/>
                  </a:lnTo>
                  <a:lnTo>
                    <a:pt x="351" y="295"/>
                  </a:lnTo>
                  <a:lnTo>
                    <a:pt x="344" y="310"/>
                  </a:lnTo>
                  <a:close/>
                </a:path>
              </a:pathLst>
            </a:custGeom>
            <a:solidFill>
              <a:srgbClr val="FFFF00"/>
            </a:solidFill>
            <a:ln w="63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Freeform 147">
              <a:extLst>
                <a:ext uri="{FF2B5EF4-FFF2-40B4-BE49-F238E27FC236}">
                  <a16:creationId xmlns:a16="http://schemas.microsoft.com/office/drawing/2014/main" id="{B779E223-59DD-A545-B455-C58E15414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795" y="3732939"/>
              <a:ext cx="248049" cy="232738"/>
            </a:xfrm>
            <a:custGeom>
              <a:avLst/>
              <a:gdLst>
                <a:gd name="T0" fmla="*/ 13 w 162"/>
                <a:gd name="T1" fmla="*/ 93 h 152"/>
                <a:gd name="T2" fmla="*/ 8 w 162"/>
                <a:gd name="T3" fmla="*/ 78 h 152"/>
                <a:gd name="T4" fmla="*/ 19 w 162"/>
                <a:gd name="T5" fmla="*/ 63 h 152"/>
                <a:gd name="T6" fmla="*/ 43 w 162"/>
                <a:gd name="T7" fmla="*/ 46 h 152"/>
                <a:gd name="T8" fmla="*/ 47 w 162"/>
                <a:gd name="T9" fmla="*/ 18 h 152"/>
                <a:gd name="T10" fmla="*/ 82 w 162"/>
                <a:gd name="T11" fmla="*/ 0 h 152"/>
                <a:gd name="T12" fmla="*/ 101 w 162"/>
                <a:gd name="T13" fmla="*/ 13 h 152"/>
                <a:gd name="T14" fmla="*/ 145 w 162"/>
                <a:gd name="T15" fmla="*/ 18 h 152"/>
                <a:gd name="T16" fmla="*/ 147 w 162"/>
                <a:gd name="T17" fmla="*/ 39 h 152"/>
                <a:gd name="T18" fmla="*/ 158 w 162"/>
                <a:gd name="T19" fmla="*/ 54 h 152"/>
                <a:gd name="T20" fmla="*/ 151 w 162"/>
                <a:gd name="T21" fmla="*/ 74 h 152"/>
                <a:gd name="T22" fmla="*/ 162 w 162"/>
                <a:gd name="T23" fmla="*/ 100 h 152"/>
                <a:gd name="T24" fmla="*/ 132 w 162"/>
                <a:gd name="T25" fmla="*/ 104 h 152"/>
                <a:gd name="T26" fmla="*/ 104 w 162"/>
                <a:gd name="T27" fmla="*/ 117 h 152"/>
                <a:gd name="T28" fmla="*/ 99 w 162"/>
                <a:gd name="T29" fmla="*/ 146 h 152"/>
                <a:gd name="T30" fmla="*/ 75 w 162"/>
                <a:gd name="T31" fmla="*/ 152 h 152"/>
                <a:gd name="T32" fmla="*/ 56 w 162"/>
                <a:gd name="T33" fmla="*/ 141 h 152"/>
                <a:gd name="T34" fmla="*/ 32 w 162"/>
                <a:gd name="T35" fmla="*/ 148 h 152"/>
                <a:gd name="T36" fmla="*/ 4 w 162"/>
                <a:gd name="T37" fmla="*/ 122 h 152"/>
                <a:gd name="T38" fmla="*/ 0 w 162"/>
                <a:gd name="T39" fmla="*/ 109 h 152"/>
                <a:gd name="T40" fmla="*/ 13 w 162"/>
                <a:gd name="T41" fmla="*/ 9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52">
                  <a:moveTo>
                    <a:pt x="13" y="93"/>
                  </a:moveTo>
                  <a:lnTo>
                    <a:pt x="8" y="78"/>
                  </a:lnTo>
                  <a:lnTo>
                    <a:pt x="19" y="63"/>
                  </a:lnTo>
                  <a:lnTo>
                    <a:pt x="43" y="46"/>
                  </a:lnTo>
                  <a:lnTo>
                    <a:pt x="47" y="18"/>
                  </a:lnTo>
                  <a:lnTo>
                    <a:pt x="82" y="0"/>
                  </a:lnTo>
                  <a:lnTo>
                    <a:pt x="101" y="13"/>
                  </a:lnTo>
                  <a:lnTo>
                    <a:pt x="145" y="18"/>
                  </a:lnTo>
                  <a:lnTo>
                    <a:pt x="147" y="39"/>
                  </a:lnTo>
                  <a:lnTo>
                    <a:pt x="158" y="54"/>
                  </a:lnTo>
                  <a:lnTo>
                    <a:pt x="151" y="74"/>
                  </a:lnTo>
                  <a:lnTo>
                    <a:pt x="162" y="100"/>
                  </a:lnTo>
                  <a:lnTo>
                    <a:pt x="132" y="104"/>
                  </a:lnTo>
                  <a:lnTo>
                    <a:pt x="104" y="117"/>
                  </a:lnTo>
                  <a:lnTo>
                    <a:pt x="99" y="146"/>
                  </a:lnTo>
                  <a:lnTo>
                    <a:pt x="75" y="152"/>
                  </a:lnTo>
                  <a:lnTo>
                    <a:pt x="56" y="141"/>
                  </a:lnTo>
                  <a:lnTo>
                    <a:pt x="32" y="148"/>
                  </a:lnTo>
                  <a:lnTo>
                    <a:pt x="4" y="122"/>
                  </a:lnTo>
                  <a:lnTo>
                    <a:pt x="0" y="109"/>
                  </a:lnTo>
                  <a:lnTo>
                    <a:pt x="13" y="9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" name="Freeform 148">
              <a:extLst>
                <a:ext uri="{FF2B5EF4-FFF2-40B4-BE49-F238E27FC236}">
                  <a16:creationId xmlns:a16="http://schemas.microsoft.com/office/drawing/2014/main" id="{D3033312-5A8D-314B-96ED-68D69DA1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443" y="2328857"/>
              <a:ext cx="1506670" cy="1923150"/>
            </a:xfrm>
            <a:custGeom>
              <a:avLst/>
              <a:gdLst>
                <a:gd name="T0" fmla="*/ 139 w 454"/>
                <a:gd name="T1" fmla="*/ 178 h 579"/>
                <a:gd name="T2" fmla="*/ 141 w 454"/>
                <a:gd name="T3" fmla="*/ 140 h 579"/>
                <a:gd name="T4" fmla="*/ 176 w 454"/>
                <a:gd name="T5" fmla="*/ 185 h 579"/>
                <a:gd name="T6" fmla="*/ 208 w 454"/>
                <a:gd name="T7" fmla="*/ 182 h 579"/>
                <a:gd name="T8" fmla="*/ 185 w 454"/>
                <a:gd name="T9" fmla="*/ 128 h 579"/>
                <a:gd name="T10" fmla="*/ 213 w 454"/>
                <a:gd name="T11" fmla="*/ 92 h 579"/>
                <a:gd name="T12" fmla="*/ 230 w 454"/>
                <a:gd name="T13" fmla="*/ 60 h 579"/>
                <a:gd name="T14" fmla="*/ 273 w 454"/>
                <a:gd name="T15" fmla="*/ 16 h 579"/>
                <a:gd name="T16" fmla="*/ 316 w 454"/>
                <a:gd name="T17" fmla="*/ 18 h 579"/>
                <a:gd name="T18" fmla="*/ 302 w 454"/>
                <a:gd name="T19" fmla="*/ 77 h 579"/>
                <a:gd name="T20" fmla="*/ 282 w 454"/>
                <a:gd name="T21" fmla="*/ 148 h 579"/>
                <a:gd name="T22" fmla="*/ 273 w 454"/>
                <a:gd name="T23" fmla="*/ 226 h 579"/>
                <a:gd name="T24" fmla="*/ 225 w 454"/>
                <a:gd name="T25" fmla="*/ 277 h 579"/>
                <a:gd name="T26" fmla="*/ 177 w 454"/>
                <a:gd name="T27" fmla="*/ 286 h 579"/>
                <a:gd name="T28" fmla="*/ 178 w 454"/>
                <a:gd name="T29" fmla="*/ 304 h 579"/>
                <a:gd name="T30" fmla="*/ 215 w 454"/>
                <a:gd name="T31" fmla="*/ 315 h 579"/>
                <a:gd name="T32" fmla="*/ 258 w 454"/>
                <a:gd name="T33" fmla="*/ 301 h 579"/>
                <a:gd name="T34" fmla="*/ 286 w 454"/>
                <a:gd name="T35" fmla="*/ 258 h 579"/>
                <a:gd name="T36" fmla="*/ 313 w 454"/>
                <a:gd name="T37" fmla="*/ 224 h 579"/>
                <a:gd name="T38" fmla="*/ 328 w 454"/>
                <a:gd name="T39" fmla="*/ 266 h 579"/>
                <a:gd name="T40" fmla="*/ 349 w 454"/>
                <a:gd name="T41" fmla="*/ 296 h 579"/>
                <a:gd name="T42" fmla="*/ 342 w 454"/>
                <a:gd name="T43" fmla="*/ 268 h 579"/>
                <a:gd name="T44" fmla="*/ 338 w 454"/>
                <a:gd name="T45" fmla="*/ 223 h 579"/>
                <a:gd name="T46" fmla="*/ 299 w 454"/>
                <a:gd name="T47" fmla="*/ 212 h 579"/>
                <a:gd name="T48" fmla="*/ 293 w 454"/>
                <a:gd name="T49" fmla="*/ 171 h 579"/>
                <a:gd name="T50" fmla="*/ 315 w 454"/>
                <a:gd name="T51" fmla="*/ 113 h 579"/>
                <a:gd name="T52" fmla="*/ 347 w 454"/>
                <a:gd name="T53" fmla="*/ 75 h 579"/>
                <a:gd name="T54" fmla="*/ 371 w 454"/>
                <a:gd name="T55" fmla="*/ 37 h 579"/>
                <a:gd name="T56" fmla="*/ 349 w 454"/>
                <a:gd name="T57" fmla="*/ 101 h 579"/>
                <a:gd name="T58" fmla="*/ 381 w 454"/>
                <a:gd name="T59" fmla="*/ 132 h 579"/>
                <a:gd name="T60" fmla="*/ 373 w 454"/>
                <a:gd name="T61" fmla="*/ 113 h 579"/>
                <a:gd name="T62" fmla="*/ 380 w 454"/>
                <a:gd name="T63" fmla="*/ 87 h 579"/>
                <a:gd name="T64" fmla="*/ 401 w 454"/>
                <a:gd name="T65" fmla="*/ 72 h 579"/>
                <a:gd name="T66" fmla="*/ 418 w 454"/>
                <a:gd name="T67" fmla="*/ 93 h 579"/>
                <a:gd name="T68" fmla="*/ 411 w 454"/>
                <a:gd name="T69" fmla="*/ 116 h 579"/>
                <a:gd name="T70" fmla="*/ 410 w 454"/>
                <a:gd name="T71" fmla="*/ 135 h 579"/>
                <a:gd name="T72" fmla="*/ 401 w 454"/>
                <a:gd name="T73" fmla="*/ 179 h 579"/>
                <a:gd name="T74" fmla="*/ 386 w 454"/>
                <a:gd name="T75" fmla="*/ 214 h 579"/>
                <a:gd name="T76" fmla="*/ 413 w 454"/>
                <a:gd name="T77" fmla="*/ 231 h 579"/>
                <a:gd name="T78" fmla="*/ 429 w 454"/>
                <a:gd name="T79" fmla="*/ 250 h 579"/>
                <a:gd name="T80" fmla="*/ 424 w 454"/>
                <a:gd name="T81" fmla="*/ 289 h 579"/>
                <a:gd name="T82" fmla="*/ 411 w 454"/>
                <a:gd name="T83" fmla="*/ 313 h 579"/>
                <a:gd name="T84" fmla="*/ 421 w 454"/>
                <a:gd name="T85" fmla="*/ 352 h 579"/>
                <a:gd name="T86" fmla="*/ 418 w 454"/>
                <a:gd name="T87" fmla="*/ 391 h 579"/>
                <a:gd name="T88" fmla="*/ 434 w 454"/>
                <a:gd name="T89" fmla="*/ 424 h 579"/>
                <a:gd name="T90" fmla="*/ 447 w 454"/>
                <a:gd name="T91" fmla="*/ 464 h 579"/>
                <a:gd name="T92" fmla="*/ 446 w 454"/>
                <a:gd name="T93" fmla="*/ 499 h 579"/>
                <a:gd name="T94" fmla="*/ 427 w 454"/>
                <a:gd name="T95" fmla="*/ 551 h 579"/>
                <a:gd name="T96" fmla="*/ 388 w 454"/>
                <a:gd name="T97" fmla="*/ 562 h 579"/>
                <a:gd name="T98" fmla="*/ 342 w 454"/>
                <a:gd name="T99" fmla="*/ 532 h 579"/>
                <a:gd name="T100" fmla="*/ 292 w 454"/>
                <a:gd name="T101" fmla="*/ 536 h 579"/>
                <a:gd name="T102" fmla="*/ 244 w 454"/>
                <a:gd name="T103" fmla="*/ 499 h 579"/>
                <a:gd name="T104" fmla="*/ 198 w 454"/>
                <a:gd name="T105" fmla="*/ 478 h 579"/>
                <a:gd name="T106" fmla="*/ 151 w 454"/>
                <a:gd name="T107" fmla="*/ 451 h 579"/>
                <a:gd name="T108" fmla="*/ 132 w 454"/>
                <a:gd name="T109" fmla="*/ 388 h 579"/>
                <a:gd name="T110" fmla="*/ 80 w 454"/>
                <a:gd name="T111" fmla="*/ 385 h 579"/>
                <a:gd name="T112" fmla="*/ 49 w 454"/>
                <a:gd name="T113" fmla="*/ 350 h 579"/>
                <a:gd name="T114" fmla="*/ 0 w 454"/>
                <a:gd name="T115" fmla="*/ 318 h 579"/>
                <a:gd name="T116" fmla="*/ 34 w 454"/>
                <a:gd name="T117" fmla="*/ 265 h 579"/>
                <a:gd name="T118" fmla="*/ 95 w 454"/>
                <a:gd name="T119" fmla="*/ 233 h 579"/>
                <a:gd name="T120" fmla="*/ 133 w 454"/>
                <a:gd name="T121" fmla="*/ 20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4" h="579">
                  <a:moveTo>
                    <a:pt x="125" y="191"/>
                  </a:moveTo>
                  <a:cubicBezTo>
                    <a:pt x="126" y="185"/>
                    <a:pt x="126" y="185"/>
                    <a:pt x="126" y="185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7" y="157"/>
                    <a:pt x="137" y="157"/>
                    <a:pt x="137" y="157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200" y="178"/>
                    <a:pt x="200" y="178"/>
                    <a:pt x="200" y="178"/>
                  </a:cubicBezTo>
                  <a:cubicBezTo>
                    <a:pt x="195" y="164"/>
                    <a:pt x="195" y="164"/>
                    <a:pt x="195" y="164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5" y="128"/>
                    <a:pt x="185" y="128"/>
                    <a:pt x="185" y="128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4" y="83"/>
                    <a:pt x="214" y="83"/>
                    <a:pt x="214" y="83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9" y="63"/>
                    <a:pt x="219" y="63"/>
                    <a:pt x="219" y="63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57" y="44"/>
                    <a:pt x="257" y="44"/>
                    <a:pt x="257" y="44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80" y="4"/>
                    <a:pt x="280" y="4"/>
                    <a:pt x="280" y="4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10" y="11"/>
                    <a:pt x="310" y="11"/>
                    <a:pt x="310" y="11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305" y="100"/>
                    <a:pt x="305" y="100"/>
                    <a:pt x="305" y="100"/>
                  </a:cubicBezTo>
                  <a:cubicBezTo>
                    <a:pt x="299" y="118"/>
                    <a:pt x="299" y="118"/>
                    <a:pt x="299" y="118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82" y="148"/>
                    <a:pt x="282" y="148"/>
                    <a:pt x="282" y="148"/>
                  </a:cubicBezTo>
                  <a:cubicBezTo>
                    <a:pt x="276" y="171"/>
                    <a:pt x="276" y="171"/>
                    <a:pt x="276" y="171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2" y="201"/>
                    <a:pt x="262" y="201"/>
                    <a:pt x="262" y="201"/>
                  </a:cubicBezTo>
                  <a:cubicBezTo>
                    <a:pt x="265" y="216"/>
                    <a:pt x="265" y="216"/>
                    <a:pt x="265" y="216"/>
                  </a:cubicBezTo>
                  <a:cubicBezTo>
                    <a:pt x="273" y="226"/>
                    <a:pt x="273" y="226"/>
                    <a:pt x="273" y="226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58" y="243"/>
                    <a:pt x="258" y="243"/>
                    <a:pt x="258" y="243"/>
                  </a:cubicBezTo>
                  <a:cubicBezTo>
                    <a:pt x="253" y="263"/>
                    <a:pt x="253" y="263"/>
                    <a:pt x="253" y="263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194" y="288"/>
                    <a:pt x="194" y="288"/>
                    <a:pt x="194" y="288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77" y="286"/>
                    <a:pt x="177" y="286"/>
                    <a:pt x="177" y="286"/>
                  </a:cubicBezTo>
                  <a:cubicBezTo>
                    <a:pt x="172" y="279"/>
                    <a:pt x="172" y="279"/>
                    <a:pt x="172" y="279"/>
                  </a:cubicBezTo>
                  <a:cubicBezTo>
                    <a:pt x="164" y="276"/>
                    <a:pt x="164" y="276"/>
                    <a:pt x="164" y="276"/>
                  </a:cubicBezTo>
                  <a:cubicBezTo>
                    <a:pt x="163" y="286"/>
                    <a:pt x="163" y="286"/>
                    <a:pt x="163" y="286"/>
                  </a:cubicBezTo>
                  <a:cubicBezTo>
                    <a:pt x="170" y="299"/>
                    <a:pt x="170" y="299"/>
                    <a:pt x="170" y="299"/>
                  </a:cubicBezTo>
                  <a:cubicBezTo>
                    <a:pt x="178" y="304"/>
                    <a:pt x="178" y="304"/>
                    <a:pt x="178" y="304"/>
                  </a:cubicBezTo>
                  <a:cubicBezTo>
                    <a:pt x="188" y="313"/>
                    <a:pt x="188" y="313"/>
                    <a:pt x="188" y="313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203" y="323"/>
                    <a:pt x="203" y="323"/>
                    <a:pt x="203" y="323"/>
                  </a:cubicBezTo>
                  <a:cubicBezTo>
                    <a:pt x="213" y="324"/>
                    <a:pt x="213" y="324"/>
                    <a:pt x="213" y="324"/>
                  </a:cubicBezTo>
                  <a:cubicBezTo>
                    <a:pt x="213" y="324"/>
                    <a:pt x="217" y="318"/>
                    <a:pt x="215" y="315"/>
                  </a:cubicBezTo>
                  <a:cubicBezTo>
                    <a:pt x="214" y="313"/>
                    <a:pt x="222" y="310"/>
                    <a:pt x="222" y="310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47" y="306"/>
                    <a:pt x="247" y="306"/>
                    <a:pt x="247" y="306"/>
                  </a:cubicBezTo>
                  <a:cubicBezTo>
                    <a:pt x="258" y="301"/>
                    <a:pt x="258" y="301"/>
                    <a:pt x="258" y="301"/>
                  </a:cubicBezTo>
                  <a:cubicBezTo>
                    <a:pt x="259" y="289"/>
                    <a:pt x="259" y="289"/>
                    <a:pt x="259" y="289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74" y="277"/>
                    <a:pt x="274" y="277"/>
                    <a:pt x="274" y="277"/>
                  </a:cubicBezTo>
                  <a:cubicBezTo>
                    <a:pt x="282" y="271"/>
                    <a:pt x="282" y="271"/>
                    <a:pt x="282" y="271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13" y="224"/>
                    <a:pt x="313" y="224"/>
                    <a:pt x="313" y="224"/>
                  </a:cubicBezTo>
                  <a:cubicBezTo>
                    <a:pt x="325" y="224"/>
                    <a:pt x="325" y="224"/>
                    <a:pt x="325" y="224"/>
                  </a:cubicBezTo>
                  <a:cubicBezTo>
                    <a:pt x="328" y="235"/>
                    <a:pt x="328" y="235"/>
                    <a:pt x="328" y="235"/>
                  </a:cubicBezTo>
                  <a:cubicBezTo>
                    <a:pt x="332" y="241"/>
                    <a:pt x="332" y="241"/>
                    <a:pt x="332" y="241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7" y="279"/>
                    <a:pt x="327" y="279"/>
                    <a:pt x="327" y="279"/>
                  </a:cubicBezTo>
                  <a:cubicBezTo>
                    <a:pt x="326" y="288"/>
                    <a:pt x="326" y="288"/>
                    <a:pt x="326" y="288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48" y="304"/>
                    <a:pt x="348" y="304"/>
                    <a:pt x="348" y="304"/>
                  </a:cubicBezTo>
                  <a:cubicBezTo>
                    <a:pt x="349" y="296"/>
                    <a:pt x="349" y="296"/>
                    <a:pt x="349" y="296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3" y="286"/>
                    <a:pt x="333" y="286"/>
                    <a:pt x="333" y="286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270"/>
                    <a:pt x="333" y="270"/>
                    <a:pt x="333" y="270"/>
                  </a:cubicBezTo>
                  <a:cubicBezTo>
                    <a:pt x="342" y="268"/>
                    <a:pt x="342" y="268"/>
                    <a:pt x="342" y="268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9" y="242"/>
                    <a:pt x="349" y="242"/>
                    <a:pt x="349" y="242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38" y="223"/>
                    <a:pt x="338" y="223"/>
                    <a:pt x="338" y="223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315" y="204"/>
                    <a:pt x="315" y="204"/>
                    <a:pt x="315" y="204"/>
                  </a:cubicBezTo>
                  <a:cubicBezTo>
                    <a:pt x="308" y="209"/>
                    <a:pt x="308" y="209"/>
                    <a:pt x="308" y="209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92" y="188"/>
                    <a:pt x="292" y="188"/>
                    <a:pt x="292" y="188"/>
                  </a:cubicBezTo>
                  <a:cubicBezTo>
                    <a:pt x="293" y="171"/>
                    <a:pt x="293" y="171"/>
                    <a:pt x="293" y="171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7" y="124"/>
                    <a:pt x="317" y="124"/>
                    <a:pt x="317" y="124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8" y="102"/>
                    <a:pt x="318" y="102"/>
                    <a:pt x="318" y="102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21" y="86"/>
                    <a:pt x="321" y="86"/>
                    <a:pt x="321" y="86"/>
                  </a:cubicBezTo>
                  <a:cubicBezTo>
                    <a:pt x="336" y="73"/>
                    <a:pt x="336" y="73"/>
                    <a:pt x="336" y="73"/>
                  </a:cubicBezTo>
                  <a:cubicBezTo>
                    <a:pt x="347" y="75"/>
                    <a:pt x="347" y="75"/>
                    <a:pt x="347" y="75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60" y="54"/>
                    <a:pt x="360" y="54"/>
                    <a:pt x="360" y="54"/>
                  </a:cubicBezTo>
                  <a:cubicBezTo>
                    <a:pt x="358" y="44"/>
                    <a:pt x="358" y="44"/>
                    <a:pt x="358" y="44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71" y="37"/>
                    <a:pt x="371" y="37"/>
                    <a:pt x="371" y="37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2" y="78"/>
                    <a:pt x="362" y="78"/>
                    <a:pt x="362" y="78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349" y="101"/>
                    <a:pt x="349" y="101"/>
                    <a:pt x="349" y="10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65" y="127"/>
                    <a:pt x="365" y="127"/>
                    <a:pt x="365" y="127"/>
                  </a:cubicBezTo>
                  <a:cubicBezTo>
                    <a:pt x="374" y="122"/>
                    <a:pt x="374" y="122"/>
                    <a:pt x="374" y="12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90" y="142"/>
                    <a:pt x="390" y="142"/>
                    <a:pt x="390" y="142"/>
                  </a:cubicBezTo>
                  <a:cubicBezTo>
                    <a:pt x="390" y="135"/>
                    <a:pt x="390" y="135"/>
                    <a:pt x="390" y="135"/>
                  </a:cubicBezTo>
                  <a:cubicBezTo>
                    <a:pt x="388" y="126"/>
                    <a:pt x="388" y="126"/>
                    <a:pt x="388" y="126"/>
                  </a:cubicBezTo>
                  <a:cubicBezTo>
                    <a:pt x="382" y="119"/>
                    <a:pt x="382" y="119"/>
                    <a:pt x="382" y="119"/>
                  </a:cubicBezTo>
                  <a:cubicBezTo>
                    <a:pt x="373" y="113"/>
                    <a:pt x="373" y="113"/>
                    <a:pt x="373" y="113"/>
                  </a:cubicBezTo>
                  <a:cubicBezTo>
                    <a:pt x="373" y="109"/>
                    <a:pt x="373" y="109"/>
                    <a:pt x="373" y="109"/>
                  </a:cubicBezTo>
                  <a:cubicBezTo>
                    <a:pt x="366" y="100"/>
                    <a:pt x="366" y="100"/>
                    <a:pt x="366" y="100"/>
                  </a:cubicBezTo>
                  <a:cubicBezTo>
                    <a:pt x="363" y="87"/>
                    <a:pt x="363" y="87"/>
                    <a:pt x="363" y="87"/>
                  </a:cubicBezTo>
                  <a:cubicBezTo>
                    <a:pt x="376" y="81"/>
                    <a:pt x="376" y="81"/>
                    <a:pt x="376" y="81"/>
                  </a:cubicBezTo>
                  <a:cubicBezTo>
                    <a:pt x="380" y="87"/>
                    <a:pt x="380" y="87"/>
                    <a:pt x="380" y="87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4" y="84"/>
                    <a:pt x="394" y="84"/>
                    <a:pt x="394" y="84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401" y="72"/>
                    <a:pt x="401" y="72"/>
                    <a:pt x="401" y="72"/>
                  </a:cubicBezTo>
                  <a:cubicBezTo>
                    <a:pt x="401" y="79"/>
                    <a:pt x="401" y="79"/>
                    <a:pt x="401" y="79"/>
                  </a:cubicBezTo>
                  <a:cubicBezTo>
                    <a:pt x="406" y="79"/>
                    <a:pt x="406" y="79"/>
                    <a:pt x="406" y="79"/>
                  </a:cubicBezTo>
                  <a:cubicBezTo>
                    <a:pt x="407" y="86"/>
                    <a:pt x="407" y="86"/>
                    <a:pt x="407" y="86"/>
                  </a:cubicBezTo>
                  <a:cubicBezTo>
                    <a:pt x="411" y="90"/>
                    <a:pt x="411" y="90"/>
                    <a:pt x="411" y="90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25" y="98"/>
                    <a:pt x="425" y="98"/>
                    <a:pt x="425" y="98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5"/>
                    <a:pt x="421" y="115"/>
                    <a:pt x="421" y="115"/>
                  </a:cubicBezTo>
                  <a:cubicBezTo>
                    <a:pt x="411" y="116"/>
                    <a:pt x="411" y="116"/>
                    <a:pt x="411" y="116"/>
                  </a:cubicBezTo>
                  <a:cubicBezTo>
                    <a:pt x="406" y="120"/>
                    <a:pt x="406" y="120"/>
                    <a:pt x="406" y="120"/>
                  </a:cubicBezTo>
                  <a:cubicBezTo>
                    <a:pt x="402" y="123"/>
                    <a:pt x="402" y="123"/>
                    <a:pt x="402" y="123"/>
                  </a:cubicBezTo>
                  <a:cubicBezTo>
                    <a:pt x="405" y="130"/>
                    <a:pt x="405" y="130"/>
                    <a:pt x="405" y="130"/>
                  </a:cubicBezTo>
                  <a:cubicBezTo>
                    <a:pt x="408" y="128"/>
                    <a:pt x="408" y="128"/>
                    <a:pt x="408" y="128"/>
                  </a:cubicBezTo>
                  <a:cubicBezTo>
                    <a:pt x="410" y="135"/>
                    <a:pt x="410" y="135"/>
                    <a:pt x="410" y="135"/>
                  </a:cubicBezTo>
                  <a:cubicBezTo>
                    <a:pt x="421" y="143"/>
                    <a:pt x="421" y="143"/>
                    <a:pt x="421" y="143"/>
                  </a:cubicBezTo>
                  <a:cubicBezTo>
                    <a:pt x="419" y="155"/>
                    <a:pt x="419" y="155"/>
                    <a:pt x="419" y="155"/>
                  </a:cubicBezTo>
                  <a:cubicBezTo>
                    <a:pt x="417" y="174"/>
                    <a:pt x="417" y="174"/>
                    <a:pt x="417" y="174"/>
                  </a:cubicBezTo>
                  <a:cubicBezTo>
                    <a:pt x="406" y="173"/>
                    <a:pt x="406" y="173"/>
                    <a:pt x="406" y="173"/>
                  </a:cubicBezTo>
                  <a:cubicBezTo>
                    <a:pt x="401" y="179"/>
                    <a:pt x="401" y="179"/>
                    <a:pt x="401" y="179"/>
                  </a:cubicBezTo>
                  <a:cubicBezTo>
                    <a:pt x="392" y="186"/>
                    <a:pt x="392" y="186"/>
                    <a:pt x="392" y="186"/>
                  </a:cubicBezTo>
                  <a:cubicBezTo>
                    <a:pt x="382" y="193"/>
                    <a:pt x="382" y="193"/>
                    <a:pt x="382" y="193"/>
                  </a:cubicBezTo>
                  <a:cubicBezTo>
                    <a:pt x="381" y="203"/>
                    <a:pt x="381" y="203"/>
                    <a:pt x="381" y="203"/>
                  </a:cubicBezTo>
                  <a:cubicBezTo>
                    <a:pt x="385" y="208"/>
                    <a:pt x="385" y="208"/>
                    <a:pt x="385" y="208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392" y="222"/>
                    <a:pt x="392" y="222"/>
                    <a:pt x="392" y="222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03" y="232"/>
                    <a:pt x="403" y="232"/>
                    <a:pt x="403" y="232"/>
                  </a:cubicBezTo>
                  <a:cubicBezTo>
                    <a:pt x="406" y="236"/>
                    <a:pt x="406" y="236"/>
                    <a:pt x="406" y="236"/>
                  </a:cubicBezTo>
                  <a:cubicBezTo>
                    <a:pt x="413" y="231"/>
                    <a:pt x="413" y="231"/>
                    <a:pt x="413" y="231"/>
                  </a:cubicBezTo>
                  <a:cubicBezTo>
                    <a:pt x="416" y="234"/>
                    <a:pt x="416" y="234"/>
                    <a:pt x="416" y="234"/>
                  </a:cubicBezTo>
                  <a:cubicBezTo>
                    <a:pt x="423" y="229"/>
                    <a:pt x="423" y="229"/>
                    <a:pt x="423" y="229"/>
                  </a:cubicBezTo>
                  <a:cubicBezTo>
                    <a:pt x="422" y="239"/>
                    <a:pt x="422" y="239"/>
                    <a:pt x="422" y="239"/>
                  </a:cubicBezTo>
                  <a:cubicBezTo>
                    <a:pt x="430" y="242"/>
                    <a:pt x="430" y="242"/>
                    <a:pt x="430" y="242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33" y="264"/>
                    <a:pt x="433" y="264"/>
                    <a:pt x="433" y="264"/>
                  </a:cubicBezTo>
                  <a:cubicBezTo>
                    <a:pt x="429" y="271"/>
                    <a:pt x="429" y="271"/>
                    <a:pt x="429" y="271"/>
                  </a:cubicBezTo>
                  <a:cubicBezTo>
                    <a:pt x="425" y="271"/>
                    <a:pt x="425" y="271"/>
                    <a:pt x="425" y="271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18" y="295"/>
                    <a:pt x="418" y="295"/>
                    <a:pt x="418" y="295"/>
                  </a:cubicBezTo>
                  <a:cubicBezTo>
                    <a:pt x="415" y="301"/>
                    <a:pt x="415" y="301"/>
                    <a:pt x="415" y="301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6" y="307"/>
                    <a:pt x="406" y="307"/>
                    <a:pt x="406" y="307"/>
                  </a:cubicBezTo>
                  <a:cubicBezTo>
                    <a:pt x="411" y="313"/>
                    <a:pt x="411" y="313"/>
                    <a:pt x="411" y="313"/>
                  </a:cubicBezTo>
                  <a:cubicBezTo>
                    <a:pt x="412" y="323"/>
                    <a:pt x="412" y="323"/>
                    <a:pt x="412" y="323"/>
                  </a:cubicBezTo>
                  <a:cubicBezTo>
                    <a:pt x="406" y="331"/>
                    <a:pt x="406" y="331"/>
                    <a:pt x="406" y="331"/>
                  </a:cubicBezTo>
                  <a:cubicBezTo>
                    <a:pt x="410" y="336"/>
                    <a:pt x="410" y="336"/>
                    <a:pt x="410" y="336"/>
                  </a:cubicBezTo>
                  <a:cubicBezTo>
                    <a:pt x="410" y="344"/>
                    <a:pt x="410" y="344"/>
                    <a:pt x="410" y="344"/>
                  </a:cubicBezTo>
                  <a:cubicBezTo>
                    <a:pt x="421" y="352"/>
                    <a:pt x="421" y="352"/>
                    <a:pt x="421" y="352"/>
                  </a:cubicBezTo>
                  <a:cubicBezTo>
                    <a:pt x="424" y="362"/>
                    <a:pt x="424" y="362"/>
                    <a:pt x="424" y="362"/>
                  </a:cubicBezTo>
                  <a:cubicBezTo>
                    <a:pt x="416" y="369"/>
                    <a:pt x="416" y="369"/>
                    <a:pt x="416" y="369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9" y="381"/>
                    <a:pt x="419" y="381"/>
                    <a:pt x="419" y="381"/>
                  </a:cubicBezTo>
                  <a:cubicBezTo>
                    <a:pt x="418" y="391"/>
                    <a:pt x="418" y="391"/>
                    <a:pt x="418" y="391"/>
                  </a:cubicBezTo>
                  <a:cubicBezTo>
                    <a:pt x="413" y="394"/>
                    <a:pt x="413" y="394"/>
                    <a:pt x="413" y="394"/>
                  </a:cubicBezTo>
                  <a:cubicBezTo>
                    <a:pt x="417" y="406"/>
                    <a:pt x="417" y="406"/>
                    <a:pt x="417" y="406"/>
                  </a:cubicBezTo>
                  <a:cubicBezTo>
                    <a:pt x="424" y="406"/>
                    <a:pt x="424" y="406"/>
                    <a:pt x="424" y="406"/>
                  </a:cubicBezTo>
                  <a:cubicBezTo>
                    <a:pt x="430" y="414"/>
                    <a:pt x="430" y="414"/>
                    <a:pt x="430" y="414"/>
                  </a:cubicBezTo>
                  <a:cubicBezTo>
                    <a:pt x="434" y="424"/>
                    <a:pt x="434" y="424"/>
                    <a:pt x="434" y="424"/>
                  </a:cubicBezTo>
                  <a:cubicBezTo>
                    <a:pt x="433" y="437"/>
                    <a:pt x="433" y="437"/>
                    <a:pt x="433" y="437"/>
                  </a:cubicBezTo>
                  <a:cubicBezTo>
                    <a:pt x="427" y="441"/>
                    <a:pt x="427" y="441"/>
                    <a:pt x="427" y="441"/>
                  </a:cubicBezTo>
                  <a:cubicBezTo>
                    <a:pt x="429" y="453"/>
                    <a:pt x="429" y="453"/>
                    <a:pt x="429" y="453"/>
                  </a:cubicBezTo>
                  <a:cubicBezTo>
                    <a:pt x="441" y="457"/>
                    <a:pt x="441" y="457"/>
                    <a:pt x="441" y="457"/>
                  </a:cubicBezTo>
                  <a:cubicBezTo>
                    <a:pt x="447" y="464"/>
                    <a:pt x="447" y="464"/>
                    <a:pt x="447" y="464"/>
                  </a:cubicBezTo>
                  <a:cubicBezTo>
                    <a:pt x="454" y="459"/>
                    <a:pt x="454" y="459"/>
                    <a:pt x="454" y="459"/>
                  </a:cubicBezTo>
                  <a:cubicBezTo>
                    <a:pt x="454" y="472"/>
                    <a:pt x="454" y="472"/>
                    <a:pt x="454" y="472"/>
                  </a:cubicBezTo>
                  <a:cubicBezTo>
                    <a:pt x="451" y="483"/>
                    <a:pt x="451" y="483"/>
                    <a:pt x="451" y="483"/>
                  </a:cubicBezTo>
                  <a:cubicBezTo>
                    <a:pt x="454" y="492"/>
                    <a:pt x="454" y="492"/>
                    <a:pt x="454" y="492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37" y="508"/>
                    <a:pt x="437" y="508"/>
                    <a:pt x="437" y="508"/>
                  </a:cubicBezTo>
                  <a:cubicBezTo>
                    <a:pt x="430" y="518"/>
                    <a:pt x="430" y="518"/>
                    <a:pt x="430" y="518"/>
                  </a:cubicBezTo>
                  <a:cubicBezTo>
                    <a:pt x="437" y="530"/>
                    <a:pt x="437" y="530"/>
                    <a:pt x="437" y="530"/>
                  </a:cubicBezTo>
                  <a:cubicBezTo>
                    <a:pt x="436" y="544"/>
                    <a:pt x="436" y="544"/>
                    <a:pt x="436" y="544"/>
                  </a:cubicBezTo>
                  <a:cubicBezTo>
                    <a:pt x="427" y="551"/>
                    <a:pt x="427" y="551"/>
                    <a:pt x="427" y="551"/>
                  </a:cubicBezTo>
                  <a:cubicBezTo>
                    <a:pt x="425" y="563"/>
                    <a:pt x="425" y="563"/>
                    <a:pt x="425" y="563"/>
                  </a:cubicBezTo>
                  <a:cubicBezTo>
                    <a:pt x="420" y="567"/>
                    <a:pt x="420" y="567"/>
                    <a:pt x="420" y="567"/>
                  </a:cubicBezTo>
                  <a:cubicBezTo>
                    <a:pt x="405" y="579"/>
                    <a:pt x="405" y="579"/>
                    <a:pt x="405" y="579"/>
                  </a:cubicBezTo>
                  <a:cubicBezTo>
                    <a:pt x="395" y="563"/>
                    <a:pt x="395" y="563"/>
                    <a:pt x="395" y="563"/>
                  </a:cubicBezTo>
                  <a:cubicBezTo>
                    <a:pt x="388" y="562"/>
                    <a:pt x="388" y="562"/>
                    <a:pt x="388" y="562"/>
                  </a:cubicBezTo>
                  <a:cubicBezTo>
                    <a:pt x="379" y="564"/>
                    <a:pt x="379" y="564"/>
                    <a:pt x="379" y="564"/>
                  </a:cubicBezTo>
                  <a:cubicBezTo>
                    <a:pt x="373" y="550"/>
                    <a:pt x="373" y="550"/>
                    <a:pt x="373" y="550"/>
                  </a:cubicBezTo>
                  <a:cubicBezTo>
                    <a:pt x="357" y="543"/>
                    <a:pt x="357" y="543"/>
                    <a:pt x="357" y="543"/>
                  </a:cubicBezTo>
                  <a:cubicBezTo>
                    <a:pt x="352" y="548"/>
                    <a:pt x="352" y="548"/>
                    <a:pt x="352" y="548"/>
                  </a:cubicBezTo>
                  <a:cubicBezTo>
                    <a:pt x="342" y="532"/>
                    <a:pt x="342" y="532"/>
                    <a:pt x="342" y="532"/>
                  </a:cubicBezTo>
                  <a:cubicBezTo>
                    <a:pt x="339" y="520"/>
                    <a:pt x="339" y="520"/>
                    <a:pt x="339" y="520"/>
                  </a:cubicBezTo>
                  <a:cubicBezTo>
                    <a:pt x="326" y="527"/>
                    <a:pt x="326" y="527"/>
                    <a:pt x="326" y="527"/>
                  </a:cubicBezTo>
                  <a:cubicBezTo>
                    <a:pt x="316" y="531"/>
                    <a:pt x="316" y="531"/>
                    <a:pt x="316" y="531"/>
                  </a:cubicBezTo>
                  <a:cubicBezTo>
                    <a:pt x="311" y="538"/>
                    <a:pt x="311" y="538"/>
                    <a:pt x="311" y="538"/>
                  </a:cubicBezTo>
                  <a:cubicBezTo>
                    <a:pt x="292" y="536"/>
                    <a:pt x="292" y="536"/>
                    <a:pt x="292" y="536"/>
                  </a:cubicBezTo>
                  <a:cubicBezTo>
                    <a:pt x="272" y="534"/>
                    <a:pt x="272" y="534"/>
                    <a:pt x="272" y="534"/>
                  </a:cubicBezTo>
                  <a:cubicBezTo>
                    <a:pt x="264" y="524"/>
                    <a:pt x="264" y="524"/>
                    <a:pt x="264" y="524"/>
                  </a:cubicBezTo>
                  <a:cubicBezTo>
                    <a:pt x="253" y="517"/>
                    <a:pt x="253" y="517"/>
                    <a:pt x="253" y="517"/>
                  </a:cubicBezTo>
                  <a:cubicBezTo>
                    <a:pt x="258" y="507"/>
                    <a:pt x="258" y="507"/>
                    <a:pt x="258" y="507"/>
                  </a:cubicBezTo>
                  <a:cubicBezTo>
                    <a:pt x="244" y="499"/>
                    <a:pt x="244" y="499"/>
                    <a:pt x="244" y="499"/>
                  </a:cubicBezTo>
                  <a:cubicBezTo>
                    <a:pt x="238" y="504"/>
                    <a:pt x="238" y="504"/>
                    <a:pt x="238" y="504"/>
                  </a:cubicBezTo>
                  <a:cubicBezTo>
                    <a:pt x="230" y="494"/>
                    <a:pt x="230" y="494"/>
                    <a:pt x="230" y="494"/>
                  </a:cubicBezTo>
                  <a:cubicBezTo>
                    <a:pt x="217" y="489"/>
                    <a:pt x="217" y="489"/>
                    <a:pt x="217" y="489"/>
                  </a:cubicBezTo>
                  <a:cubicBezTo>
                    <a:pt x="208" y="491"/>
                    <a:pt x="208" y="491"/>
                    <a:pt x="208" y="491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89" y="477"/>
                    <a:pt x="189" y="477"/>
                    <a:pt x="189" y="477"/>
                  </a:cubicBezTo>
                  <a:cubicBezTo>
                    <a:pt x="182" y="463"/>
                    <a:pt x="182" y="463"/>
                    <a:pt x="182" y="463"/>
                  </a:cubicBezTo>
                  <a:cubicBezTo>
                    <a:pt x="173" y="462"/>
                    <a:pt x="173" y="462"/>
                    <a:pt x="173" y="462"/>
                  </a:cubicBezTo>
                  <a:cubicBezTo>
                    <a:pt x="154" y="462"/>
                    <a:pt x="154" y="462"/>
                    <a:pt x="154" y="462"/>
                  </a:cubicBezTo>
                  <a:cubicBezTo>
                    <a:pt x="151" y="451"/>
                    <a:pt x="151" y="451"/>
                    <a:pt x="151" y="451"/>
                  </a:cubicBezTo>
                  <a:cubicBezTo>
                    <a:pt x="155" y="440"/>
                    <a:pt x="155" y="440"/>
                    <a:pt x="155" y="440"/>
                  </a:cubicBezTo>
                  <a:cubicBezTo>
                    <a:pt x="144" y="427"/>
                    <a:pt x="144" y="427"/>
                    <a:pt x="144" y="427"/>
                  </a:cubicBezTo>
                  <a:cubicBezTo>
                    <a:pt x="145" y="417"/>
                    <a:pt x="145" y="417"/>
                    <a:pt x="145" y="417"/>
                  </a:cubicBezTo>
                  <a:cubicBezTo>
                    <a:pt x="143" y="402"/>
                    <a:pt x="143" y="402"/>
                    <a:pt x="143" y="402"/>
                  </a:cubicBezTo>
                  <a:cubicBezTo>
                    <a:pt x="132" y="388"/>
                    <a:pt x="132" y="388"/>
                    <a:pt x="132" y="388"/>
                  </a:cubicBezTo>
                  <a:cubicBezTo>
                    <a:pt x="117" y="386"/>
                    <a:pt x="117" y="386"/>
                    <a:pt x="117" y="386"/>
                  </a:cubicBezTo>
                  <a:cubicBezTo>
                    <a:pt x="110" y="391"/>
                    <a:pt x="110" y="391"/>
                    <a:pt x="110" y="391"/>
                  </a:cubicBezTo>
                  <a:cubicBezTo>
                    <a:pt x="103" y="382"/>
                    <a:pt x="103" y="382"/>
                    <a:pt x="103" y="382"/>
                  </a:cubicBezTo>
                  <a:cubicBezTo>
                    <a:pt x="95" y="389"/>
                    <a:pt x="95" y="389"/>
                    <a:pt x="95" y="389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3" y="375"/>
                    <a:pt x="73" y="375"/>
                    <a:pt x="73" y="375"/>
                  </a:cubicBezTo>
                  <a:cubicBezTo>
                    <a:pt x="84" y="366"/>
                    <a:pt x="84" y="366"/>
                    <a:pt x="84" y="366"/>
                  </a:cubicBezTo>
                  <a:cubicBezTo>
                    <a:pt x="72" y="354"/>
                    <a:pt x="72" y="354"/>
                    <a:pt x="72" y="354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38" y="344"/>
                    <a:pt x="38" y="344"/>
                    <a:pt x="38" y="344"/>
                  </a:cubicBezTo>
                  <a:cubicBezTo>
                    <a:pt x="23" y="345"/>
                    <a:pt x="23" y="345"/>
                    <a:pt x="23" y="345"/>
                  </a:cubicBezTo>
                  <a:cubicBezTo>
                    <a:pt x="13" y="334"/>
                    <a:pt x="13" y="334"/>
                    <a:pt x="13" y="334"/>
                  </a:cubicBezTo>
                  <a:cubicBezTo>
                    <a:pt x="5" y="323"/>
                    <a:pt x="5" y="323"/>
                    <a:pt x="5" y="323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11" y="309"/>
                    <a:pt x="11" y="309"/>
                    <a:pt x="11" y="309"/>
                  </a:cubicBezTo>
                  <a:cubicBezTo>
                    <a:pt x="17" y="296"/>
                    <a:pt x="17" y="296"/>
                    <a:pt x="17" y="296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53" y="245"/>
                    <a:pt x="53" y="245"/>
                    <a:pt x="53" y="245"/>
                  </a:cubicBezTo>
                  <a:cubicBezTo>
                    <a:pt x="71" y="243"/>
                    <a:pt x="71" y="243"/>
                    <a:pt x="71" y="243"/>
                  </a:cubicBezTo>
                  <a:cubicBezTo>
                    <a:pt x="90" y="245"/>
                    <a:pt x="90" y="245"/>
                    <a:pt x="90" y="245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16" y="226"/>
                    <a:pt x="116" y="226"/>
                    <a:pt x="116" y="226"/>
                  </a:cubicBezTo>
                  <a:cubicBezTo>
                    <a:pt x="130" y="221"/>
                    <a:pt x="130" y="221"/>
                    <a:pt x="130" y="221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34" y="201"/>
                    <a:pt x="134" y="201"/>
                    <a:pt x="134" y="201"/>
                  </a:cubicBezTo>
                  <a:cubicBezTo>
                    <a:pt x="123" y="195"/>
                    <a:pt x="123" y="195"/>
                    <a:pt x="123" y="195"/>
                  </a:cubicBezTo>
                  <a:lnTo>
                    <a:pt x="125" y="19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" name="Freeform 149">
              <a:extLst>
                <a:ext uri="{FF2B5EF4-FFF2-40B4-BE49-F238E27FC236}">
                  <a16:creationId xmlns:a16="http://schemas.microsoft.com/office/drawing/2014/main" id="{D8EE6490-C968-094A-A127-C2180074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0" y="1988937"/>
              <a:ext cx="202113" cy="255706"/>
            </a:xfrm>
            <a:custGeom>
              <a:avLst/>
              <a:gdLst>
                <a:gd name="T0" fmla="*/ 0 w 132"/>
                <a:gd name="T1" fmla="*/ 0 h 167"/>
                <a:gd name="T2" fmla="*/ 69 w 132"/>
                <a:gd name="T3" fmla="*/ 167 h 167"/>
                <a:gd name="T4" fmla="*/ 100 w 132"/>
                <a:gd name="T5" fmla="*/ 152 h 167"/>
                <a:gd name="T6" fmla="*/ 117 w 132"/>
                <a:gd name="T7" fmla="*/ 152 h 167"/>
                <a:gd name="T8" fmla="*/ 117 w 132"/>
                <a:gd name="T9" fmla="*/ 135 h 167"/>
                <a:gd name="T10" fmla="*/ 132 w 132"/>
                <a:gd name="T11" fmla="*/ 124 h 167"/>
                <a:gd name="T12" fmla="*/ 113 w 132"/>
                <a:gd name="T13" fmla="*/ 96 h 167"/>
                <a:gd name="T14" fmla="*/ 117 w 132"/>
                <a:gd name="T15" fmla="*/ 61 h 167"/>
                <a:gd name="T16" fmla="*/ 106 w 132"/>
                <a:gd name="T17" fmla="*/ 31 h 167"/>
                <a:gd name="T18" fmla="*/ 65 w 132"/>
                <a:gd name="T19" fmla="*/ 20 h 167"/>
                <a:gd name="T20" fmla="*/ 65 w 132"/>
                <a:gd name="T21" fmla="*/ 0 h 167"/>
                <a:gd name="T22" fmla="*/ 30 w 132"/>
                <a:gd name="T23" fmla="*/ 9 h 167"/>
                <a:gd name="T24" fmla="*/ 0 w 132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67">
                  <a:moveTo>
                    <a:pt x="0" y="0"/>
                  </a:moveTo>
                  <a:lnTo>
                    <a:pt x="69" y="167"/>
                  </a:lnTo>
                  <a:lnTo>
                    <a:pt x="100" y="152"/>
                  </a:lnTo>
                  <a:lnTo>
                    <a:pt x="117" y="152"/>
                  </a:lnTo>
                  <a:lnTo>
                    <a:pt x="117" y="135"/>
                  </a:lnTo>
                  <a:lnTo>
                    <a:pt x="132" y="124"/>
                  </a:lnTo>
                  <a:lnTo>
                    <a:pt x="113" y="96"/>
                  </a:lnTo>
                  <a:lnTo>
                    <a:pt x="117" y="61"/>
                  </a:lnTo>
                  <a:lnTo>
                    <a:pt x="106" y="31"/>
                  </a:lnTo>
                  <a:lnTo>
                    <a:pt x="65" y="20"/>
                  </a:lnTo>
                  <a:lnTo>
                    <a:pt x="65" y="0"/>
                  </a:lnTo>
                  <a:lnTo>
                    <a:pt x="3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4" name="Freeform 150">
              <a:extLst>
                <a:ext uri="{FF2B5EF4-FFF2-40B4-BE49-F238E27FC236}">
                  <a16:creationId xmlns:a16="http://schemas.microsoft.com/office/drawing/2014/main" id="{F0965207-8870-8B46-94C6-5306F1D1E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133" y="3676286"/>
              <a:ext cx="434853" cy="431790"/>
            </a:xfrm>
            <a:custGeom>
              <a:avLst/>
              <a:gdLst>
                <a:gd name="T0" fmla="*/ 4 w 284"/>
                <a:gd name="T1" fmla="*/ 206 h 282"/>
                <a:gd name="T2" fmla="*/ 20 w 284"/>
                <a:gd name="T3" fmla="*/ 176 h 282"/>
                <a:gd name="T4" fmla="*/ 17 w 284"/>
                <a:gd name="T5" fmla="*/ 161 h 282"/>
                <a:gd name="T6" fmla="*/ 30 w 284"/>
                <a:gd name="T7" fmla="*/ 161 h 282"/>
                <a:gd name="T8" fmla="*/ 33 w 284"/>
                <a:gd name="T9" fmla="*/ 141 h 282"/>
                <a:gd name="T10" fmla="*/ 52 w 284"/>
                <a:gd name="T11" fmla="*/ 135 h 282"/>
                <a:gd name="T12" fmla="*/ 50 w 284"/>
                <a:gd name="T13" fmla="*/ 115 h 282"/>
                <a:gd name="T14" fmla="*/ 52 w 284"/>
                <a:gd name="T15" fmla="*/ 94 h 282"/>
                <a:gd name="T16" fmla="*/ 65 w 284"/>
                <a:gd name="T17" fmla="*/ 94 h 282"/>
                <a:gd name="T18" fmla="*/ 76 w 284"/>
                <a:gd name="T19" fmla="*/ 78 h 282"/>
                <a:gd name="T20" fmla="*/ 67 w 284"/>
                <a:gd name="T21" fmla="*/ 68 h 282"/>
                <a:gd name="T22" fmla="*/ 63 w 284"/>
                <a:gd name="T23" fmla="*/ 61 h 282"/>
                <a:gd name="T24" fmla="*/ 74 w 284"/>
                <a:gd name="T25" fmla="*/ 55 h 282"/>
                <a:gd name="T26" fmla="*/ 72 w 284"/>
                <a:gd name="T27" fmla="*/ 37 h 282"/>
                <a:gd name="T28" fmla="*/ 85 w 284"/>
                <a:gd name="T29" fmla="*/ 33 h 282"/>
                <a:gd name="T30" fmla="*/ 85 w 284"/>
                <a:gd name="T31" fmla="*/ 15 h 282"/>
                <a:gd name="T32" fmla="*/ 98 w 284"/>
                <a:gd name="T33" fmla="*/ 7 h 282"/>
                <a:gd name="T34" fmla="*/ 115 w 284"/>
                <a:gd name="T35" fmla="*/ 13 h 282"/>
                <a:gd name="T36" fmla="*/ 132 w 284"/>
                <a:gd name="T37" fmla="*/ 0 h 282"/>
                <a:gd name="T38" fmla="*/ 152 w 284"/>
                <a:gd name="T39" fmla="*/ 7 h 282"/>
                <a:gd name="T40" fmla="*/ 158 w 284"/>
                <a:gd name="T41" fmla="*/ 26 h 282"/>
                <a:gd name="T42" fmla="*/ 180 w 284"/>
                <a:gd name="T43" fmla="*/ 35 h 282"/>
                <a:gd name="T44" fmla="*/ 173 w 284"/>
                <a:gd name="T45" fmla="*/ 57 h 282"/>
                <a:gd name="T46" fmla="*/ 186 w 284"/>
                <a:gd name="T47" fmla="*/ 72 h 282"/>
                <a:gd name="T48" fmla="*/ 204 w 284"/>
                <a:gd name="T49" fmla="*/ 76 h 282"/>
                <a:gd name="T50" fmla="*/ 217 w 284"/>
                <a:gd name="T51" fmla="*/ 102 h 282"/>
                <a:gd name="T52" fmla="*/ 228 w 284"/>
                <a:gd name="T53" fmla="*/ 115 h 282"/>
                <a:gd name="T54" fmla="*/ 221 w 284"/>
                <a:gd name="T55" fmla="*/ 133 h 282"/>
                <a:gd name="T56" fmla="*/ 234 w 284"/>
                <a:gd name="T57" fmla="*/ 148 h 282"/>
                <a:gd name="T58" fmla="*/ 254 w 284"/>
                <a:gd name="T59" fmla="*/ 159 h 282"/>
                <a:gd name="T60" fmla="*/ 260 w 284"/>
                <a:gd name="T61" fmla="*/ 176 h 282"/>
                <a:gd name="T62" fmla="*/ 273 w 284"/>
                <a:gd name="T63" fmla="*/ 191 h 282"/>
                <a:gd name="T64" fmla="*/ 277 w 284"/>
                <a:gd name="T65" fmla="*/ 215 h 282"/>
                <a:gd name="T66" fmla="*/ 284 w 284"/>
                <a:gd name="T67" fmla="*/ 239 h 282"/>
                <a:gd name="T68" fmla="*/ 275 w 284"/>
                <a:gd name="T69" fmla="*/ 248 h 282"/>
                <a:gd name="T70" fmla="*/ 251 w 284"/>
                <a:gd name="T71" fmla="*/ 245 h 282"/>
                <a:gd name="T72" fmla="*/ 234 w 284"/>
                <a:gd name="T73" fmla="*/ 232 h 282"/>
                <a:gd name="T74" fmla="*/ 232 w 284"/>
                <a:gd name="T75" fmla="*/ 219 h 282"/>
                <a:gd name="T76" fmla="*/ 215 w 284"/>
                <a:gd name="T77" fmla="*/ 213 h 282"/>
                <a:gd name="T78" fmla="*/ 197 w 284"/>
                <a:gd name="T79" fmla="*/ 226 h 282"/>
                <a:gd name="T80" fmla="*/ 163 w 284"/>
                <a:gd name="T81" fmla="*/ 224 h 282"/>
                <a:gd name="T82" fmla="*/ 152 w 284"/>
                <a:gd name="T83" fmla="*/ 250 h 282"/>
                <a:gd name="T84" fmla="*/ 119 w 284"/>
                <a:gd name="T85" fmla="*/ 276 h 282"/>
                <a:gd name="T86" fmla="*/ 89 w 284"/>
                <a:gd name="T87" fmla="*/ 271 h 282"/>
                <a:gd name="T88" fmla="*/ 78 w 284"/>
                <a:gd name="T89" fmla="*/ 282 h 282"/>
                <a:gd name="T90" fmla="*/ 61 w 284"/>
                <a:gd name="T91" fmla="*/ 280 h 282"/>
                <a:gd name="T92" fmla="*/ 54 w 284"/>
                <a:gd name="T93" fmla="*/ 267 h 282"/>
                <a:gd name="T94" fmla="*/ 35 w 284"/>
                <a:gd name="T95" fmla="*/ 265 h 282"/>
                <a:gd name="T96" fmla="*/ 35 w 284"/>
                <a:gd name="T97" fmla="*/ 250 h 282"/>
                <a:gd name="T98" fmla="*/ 26 w 284"/>
                <a:gd name="T99" fmla="*/ 250 h 282"/>
                <a:gd name="T100" fmla="*/ 20 w 284"/>
                <a:gd name="T101" fmla="*/ 243 h 282"/>
                <a:gd name="T102" fmla="*/ 7 w 284"/>
                <a:gd name="T103" fmla="*/ 241 h 282"/>
                <a:gd name="T104" fmla="*/ 7 w 284"/>
                <a:gd name="T105" fmla="*/ 235 h 282"/>
                <a:gd name="T106" fmla="*/ 0 w 284"/>
                <a:gd name="T107" fmla="*/ 226 h 282"/>
                <a:gd name="T108" fmla="*/ 7 w 284"/>
                <a:gd name="T109" fmla="*/ 215 h 282"/>
                <a:gd name="T110" fmla="*/ 4 w 284"/>
                <a:gd name="T111" fmla="*/ 20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" h="282">
                  <a:moveTo>
                    <a:pt x="4" y="206"/>
                  </a:moveTo>
                  <a:lnTo>
                    <a:pt x="20" y="176"/>
                  </a:lnTo>
                  <a:lnTo>
                    <a:pt x="17" y="161"/>
                  </a:lnTo>
                  <a:lnTo>
                    <a:pt x="30" y="161"/>
                  </a:lnTo>
                  <a:lnTo>
                    <a:pt x="33" y="141"/>
                  </a:lnTo>
                  <a:lnTo>
                    <a:pt x="52" y="135"/>
                  </a:lnTo>
                  <a:lnTo>
                    <a:pt x="50" y="115"/>
                  </a:lnTo>
                  <a:lnTo>
                    <a:pt x="52" y="94"/>
                  </a:lnTo>
                  <a:lnTo>
                    <a:pt x="65" y="94"/>
                  </a:lnTo>
                  <a:lnTo>
                    <a:pt x="76" y="78"/>
                  </a:lnTo>
                  <a:lnTo>
                    <a:pt x="67" y="68"/>
                  </a:lnTo>
                  <a:lnTo>
                    <a:pt x="63" y="61"/>
                  </a:lnTo>
                  <a:lnTo>
                    <a:pt x="74" y="55"/>
                  </a:lnTo>
                  <a:lnTo>
                    <a:pt x="72" y="37"/>
                  </a:lnTo>
                  <a:lnTo>
                    <a:pt x="85" y="33"/>
                  </a:lnTo>
                  <a:lnTo>
                    <a:pt x="85" y="15"/>
                  </a:lnTo>
                  <a:lnTo>
                    <a:pt x="98" y="7"/>
                  </a:lnTo>
                  <a:lnTo>
                    <a:pt x="115" y="13"/>
                  </a:lnTo>
                  <a:lnTo>
                    <a:pt x="132" y="0"/>
                  </a:lnTo>
                  <a:lnTo>
                    <a:pt x="152" y="7"/>
                  </a:lnTo>
                  <a:lnTo>
                    <a:pt x="158" y="26"/>
                  </a:lnTo>
                  <a:lnTo>
                    <a:pt x="180" y="35"/>
                  </a:lnTo>
                  <a:lnTo>
                    <a:pt x="173" y="57"/>
                  </a:lnTo>
                  <a:lnTo>
                    <a:pt x="186" y="72"/>
                  </a:lnTo>
                  <a:lnTo>
                    <a:pt x="204" y="76"/>
                  </a:lnTo>
                  <a:lnTo>
                    <a:pt x="217" y="102"/>
                  </a:lnTo>
                  <a:lnTo>
                    <a:pt x="228" y="115"/>
                  </a:lnTo>
                  <a:lnTo>
                    <a:pt x="221" y="133"/>
                  </a:lnTo>
                  <a:lnTo>
                    <a:pt x="234" y="148"/>
                  </a:lnTo>
                  <a:lnTo>
                    <a:pt x="254" y="159"/>
                  </a:lnTo>
                  <a:lnTo>
                    <a:pt x="260" y="176"/>
                  </a:lnTo>
                  <a:lnTo>
                    <a:pt x="273" y="191"/>
                  </a:lnTo>
                  <a:lnTo>
                    <a:pt x="277" y="215"/>
                  </a:lnTo>
                  <a:lnTo>
                    <a:pt x="284" y="239"/>
                  </a:lnTo>
                  <a:lnTo>
                    <a:pt x="275" y="248"/>
                  </a:lnTo>
                  <a:lnTo>
                    <a:pt x="251" y="245"/>
                  </a:lnTo>
                  <a:lnTo>
                    <a:pt x="234" y="232"/>
                  </a:lnTo>
                  <a:lnTo>
                    <a:pt x="232" y="219"/>
                  </a:lnTo>
                  <a:lnTo>
                    <a:pt x="215" y="213"/>
                  </a:lnTo>
                  <a:lnTo>
                    <a:pt x="197" y="226"/>
                  </a:lnTo>
                  <a:lnTo>
                    <a:pt x="163" y="224"/>
                  </a:lnTo>
                  <a:lnTo>
                    <a:pt x="152" y="250"/>
                  </a:lnTo>
                  <a:lnTo>
                    <a:pt x="119" y="276"/>
                  </a:lnTo>
                  <a:lnTo>
                    <a:pt x="89" y="271"/>
                  </a:lnTo>
                  <a:lnTo>
                    <a:pt x="78" y="282"/>
                  </a:lnTo>
                  <a:lnTo>
                    <a:pt x="61" y="280"/>
                  </a:lnTo>
                  <a:lnTo>
                    <a:pt x="54" y="267"/>
                  </a:lnTo>
                  <a:lnTo>
                    <a:pt x="35" y="265"/>
                  </a:lnTo>
                  <a:lnTo>
                    <a:pt x="35" y="250"/>
                  </a:lnTo>
                  <a:lnTo>
                    <a:pt x="26" y="250"/>
                  </a:lnTo>
                  <a:lnTo>
                    <a:pt x="20" y="243"/>
                  </a:lnTo>
                  <a:lnTo>
                    <a:pt x="7" y="241"/>
                  </a:lnTo>
                  <a:lnTo>
                    <a:pt x="7" y="235"/>
                  </a:lnTo>
                  <a:lnTo>
                    <a:pt x="0" y="226"/>
                  </a:lnTo>
                  <a:lnTo>
                    <a:pt x="7" y="215"/>
                  </a:lnTo>
                  <a:lnTo>
                    <a:pt x="4" y="20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" name="Freeform 151">
              <a:extLst>
                <a:ext uri="{FF2B5EF4-FFF2-40B4-BE49-F238E27FC236}">
                  <a16:creationId xmlns:a16="http://schemas.microsoft.com/office/drawing/2014/main" id="{DAE2F84B-AF35-7F49-AA48-2D5AAF557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16" y="4059079"/>
              <a:ext cx="594093" cy="636968"/>
            </a:xfrm>
            <a:custGeom>
              <a:avLst/>
              <a:gdLst>
                <a:gd name="T0" fmla="*/ 291 w 388"/>
                <a:gd name="T1" fmla="*/ 321 h 416"/>
                <a:gd name="T2" fmla="*/ 265 w 388"/>
                <a:gd name="T3" fmla="*/ 273 h 416"/>
                <a:gd name="T4" fmla="*/ 278 w 388"/>
                <a:gd name="T5" fmla="*/ 232 h 416"/>
                <a:gd name="T6" fmla="*/ 269 w 388"/>
                <a:gd name="T7" fmla="*/ 197 h 416"/>
                <a:gd name="T8" fmla="*/ 291 w 388"/>
                <a:gd name="T9" fmla="*/ 175 h 416"/>
                <a:gd name="T10" fmla="*/ 330 w 388"/>
                <a:gd name="T11" fmla="*/ 193 h 416"/>
                <a:gd name="T12" fmla="*/ 345 w 388"/>
                <a:gd name="T13" fmla="*/ 119 h 416"/>
                <a:gd name="T14" fmla="*/ 388 w 388"/>
                <a:gd name="T15" fmla="*/ 69 h 416"/>
                <a:gd name="T16" fmla="*/ 373 w 388"/>
                <a:gd name="T17" fmla="*/ 26 h 416"/>
                <a:gd name="T18" fmla="*/ 332 w 388"/>
                <a:gd name="T19" fmla="*/ 32 h 416"/>
                <a:gd name="T20" fmla="*/ 308 w 388"/>
                <a:gd name="T21" fmla="*/ 17 h 416"/>
                <a:gd name="T22" fmla="*/ 289 w 388"/>
                <a:gd name="T23" fmla="*/ 0 h 416"/>
                <a:gd name="T24" fmla="*/ 265 w 388"/>
                <a:gd name="T25" fmla="*/ 0 h 416"/>
                <a:gd name="T26" fmla="*/ 256 w 388"/>
                <a:gd name="T27" fmla="*/ 24 h 416"/>
                <a:gd name="T28" fmla="*/ 232 w 388"/>
                <a:gd name="T29" fmla="*/ 26 h 416"/>
                <a:gd name="T30" fmla="*/ 213 w 388"/>
                <a:gd name="T31" fmla="*/ 19 h 416"/>
                <a:gd name="T32" fmla="*/ 219 w 388"/>
                <a:gd name="T33" fmla="*/ 34 h 416"/>
                <a:gd name="T34" fmla="*/ 224 w 388"/>
                <a:gd name="T35" fmla="*/ 45 h 416"/>
                <a:gd name="T36" fmla="*/ 224 w 388"/>
                <a:gd name="T37" fmla="*/ 50 h 416"/>
                <a:gd name="T38" fmla="*/ 211 w 388"/>
                <a:gd name="T39" fmla="*/ 37 h 416"/>
                <a:gd name="T40" fmla="*/ 187 w 388"/>
                <a:gd name="T41" fmla="*/ 45 h 416"/>
                <a:gd name="T42" fmla="*/ 185 w 388"/>
                <a:gd name="T43" fmla="*/ 63 h 416"/>
                <a:gd name="T44" fmla="*/ 174 w 388"/>
                <a:gd name="T45" fmla="*/ 74 h 416"/>
                <a:gd name="T46" fmla="*/ 180 w 388"/>
                <a:gd name="T47" fmla="*/ 82 h 416"/>
                <a:gd name="T48" fmla="*/ 169 w 388"/>
                <a:gd name="T49" fmla="*/ 82 h 416"/>
                <a:gd name="T50" fmla="*/ 154 w 388"/>
                <a:gd name="T51" fmla="*/ 91 h 416"/>
                <a:gd name="T52" fmla="*/ 141 w 388"/>
                <a:gd name="T53" fmla="*/ 104 h 416"/>
                <a:gd name="T54" fmla="*/ 128 w 388"/>
                <a:gd name="T55" fmla="*/ 89 h 416"/>
                <a:gd name="T56" fmla="*/ 120 w 388"/>
                <a:gd name="T57" fmla="*/ 76 h 416"/>
                <a:gd name="T58" fmla="*/ 107 w 388"/>
                <a:gd name="T59" fmla="*/ 61 h 416"/>
                <a:gd name="T60" fmla="*/ 72 w 388"/>
                <a:gd name="T61" fmla="*/ 61 h 416"/>
                <a:gd name="T62" fmla="*/ 22 w 388"/>
                <a:gd name="T63" fmla="*/ 56 h 416"/>
                <a:gd name="T64" fmla="*/ 24 w 388"/>
                <a:gd name="T65" fmla="*/ 65 h 416"/>
                <a:gd name="T66" fmla="*/ 11 w 388"/>
                <a:gd name="T67" fmla="*/ 69 h 416"/>
                <a:gd name="T68" fmla="*/ 0 w 388"/>
                <a:gd name="T69" fmla="*/ 74 h 416"/>
                <a:gd name="T70" fmla="*/ 29 w 388"/>
                <a:gd name="T71" fmla="*/ 95 h 416"/>
                <a:gd name="T72" fmla="*/ 61 w 388"/>
                <a:gd name="T73" fmla="*/ 115 h 416"/>
                <a:gd name="T74" fmla="*/ 35 w 388"/>
                <a:gd name="T75" fmla="*/ 123 h 416"/>
                <a:gd name="T76" fmla="*/ 3 w 388"/>
                <a:gd name="T77" fmla="*/ 132 h 416"/>
                <a:gd name="T78" fmla="*/ 11 w 388"/>
                <a:gd name="T79" fmla="*/ 158 h 416"/>
                <a:gd name="T80" fmla="*/ 61 w 388"/>
                <a:gd name="T81" fmla="*/ 199 h 416"/>
                <a:gd name="T82" fmla="*/ 50 w 388"/>
                <a:gd name="T83" fmla="*/ 221 h 416"/>
                <a:gd name="T84" fmla="*/ 42 w 388"/>
                <a:gd name="T85" fmla="*/ 243 h 416"/>
                <a:gd name="T86" fmla="*/ 65 w 388"/>
                <a:gd name="T87" fmla="*/ 271 h 416"/>
                <a:gd name="T88" fmla="*/ 61 w 388"/>
                <a:gd name="T89" fmla="*/ 295 h 416"/>
                <a:gd name="T90" fmla="*/ 72 w 388"/>
                <a:gd name="T91" fmla="*/ 321 h 416"/>
                <a:gd name="T92" fmla="*/ 96 w 388"/>
                <a:gd name="T93" fmla="*/ 321 h 416"/>
                <a:gd name="T94" fmla="*/ 128 w 388"/>
                <a:gd name="T95" fmla="*/ 332 h 416"/>
                <a:gd name="T96" fmla="*/ 139 w 388"/>
                <a:gd name="T97" fmla="*/ 312 h 416"/>
                <a:gd name="T98" fmla="*/ 156 w 388"/>
                <a:gd name="T99" fmla="*/ 332 h 416"/>
                <a:gd name="T100" fmla="*/ 165 w 388"/>
                <a:gd name="T101" fmla="*/ 360 h 416"/>
                <a:gd name="T102" fmla="*/ 182 w 388"/>
                <a:gd name="T103" fmla="*/ 386 h 416"/>
                <a:gd name="T104" fmla="*/ 193 w 388"/>
                <a:gd name="T105" fmla="*/ 412 h 416"/>
                <a:gd name="T106" fmla="*/ 211 w 388"/>
                <a:gd name="T107" fmla="*/ 412 h 416"/>
                <a:gd name="T108" fmla="*/ 252 w 388"/>
                <a:gd name="T109" fmla="*/ 395 h 416"/>
                <a:gd name="T110" fmla="*/ 306 w 388"/>
                <a:gd name="T111" fmla="*/ 382 h 416"/>
                <a:gd name="T112" fmla="*/ 321 w 388"/>
                <a:gd name="T113" fmla="*/ 343 h 416"/>
                <a:gd name="T114" fmla="*/ 289 w 388"/>
                <a:gd name="T115" fmla="*/ 34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8" h="416">
                  <a:moveTo>
                    <a:pt x="289" y="347"/>
                  </a:moveTo>
                  <a:lnTo>
                    <a:pt x="291" y="321"/>
                  </a:lnTo>
                  <a:lnTo>
                    <a:pt x="269" y="295"/>
                  </a:lnTo>
                  <a:lnTo>
                    <a:pt x="265" y="273"/>
                  </a:lnTo>
                  <a:lnTo>
                    <a:pt x="276" y="254"/>
                  </a:lnTo>
                  <a:lnTo>
                    <a:pt x="278" y="232"/>
                  </a:lnTo>
                  <a:lnTo>
                    <a:pt x="252" y="210"/>
                  </a:lnTo>
                  <a:lnTo>
                    <a:pt x="269" y="197"/>
                  </a:lnTo>
                  <a:lnTo>
                    <a:pt x="271" y="182"/>
                  </a:lnTo>
                  <a:lnTo>
                    <a:pt x="291" y="175"/>
                  </a:lnTo>
                  <a:lnTo>
                    <a:pt x="306" y="193"/>
                  </a:lnTo>
                  <a:lnTo>
                    <a:pt x="330" y="193"/>
                  </a:lnTo>
                  <a:lnTo>
                    <a:pt x="349" y="162"/>
                  </a:lnTo>
                  <a:lnTo>
                    <a:pt x="345" y="119"/>
                  </a:lnTo>
                  <a:lnTo>
                    <a:pt x="375" y="93"/>
                  </a:lnTo>
                  <a:lnTo>
                    <a:pt x="388" y="69"/>
                  </a:lnTo>
                  <a:lnTo>
                    <a:pt x="373" y="41"/>
                  </a:lnTo>
                  <a:lnTo>
                    <a:pt x="373" y="26"/>
                  </a:lnTo>
                  <a:lnTo>
                    <a:pt x="343" y="21"/>
                  </a:lnTo>
                  <a:lnTo>
                    <a:pt x="332" y="32"/>
                  </a:lnTo>
                  <a:lnTo>
                    <a:pt x="315" y="30"/>
                  </a:lnTo>
                  <a:lnTo>
                    <a:pt x="308" y="17"/>
                  </a:lnTo>
                  <a:lnTo>
                    <a:pt x="289" y="15"/>
                  </a:lnTo>
                  <a:lnTo>
                    <a:pt x="289" y="0"/>
                  </a:lnTo>
                  <a:lnTo>
                    <a:pt x="280" y="0"/>
                  </a:lnTo>
                  <a:lnTo>
                    <a:pt x="265" y="0"/>
                  </a:lnTo>
                  <a:lnTo>
                    <a:pt x="265" y="17"/>
                  </a:lnTo>
                  <a:lnTo>
                    <a:pt x="256" y="24"/>
                  </a:lnTo>
                  <a:lnTo>
                    <a:pt x="241" y="21"/>
                  </a:lnTo>
                  <a:lnTo>
                    <a:pt x="232" y="26"/>
                  </a:lnTo>
                  <a:lnTo>
                    <a:pt x="222" y="15"/>
                  </a:lnTo>
                  <a:lnTo>
                    <a:pt x="213" y="19"/>
                  </a:lnTo>
                  <a:lnTo>
                    <a:pt x="213" y="28"/>
                  </a:lnTo>
                  <a:lnTo>
                    <a:pt x="219" y="34"/>
                  </a:lnTo>
                  <a:lnTo>
                    <a:pt x="219" y="43"/>
                  </a:lnTo>
                  <a:lnTo>
                    <a:pt x="224" y="45"/>
                  </a:lnTo>
                  <a:lnTo>
                    <a:pt x="226" y="47"/>
                  </a:lnTo>
                  <a:lnTo>
                    <a:pt x="224" y="50"/>
                  </a:lnTo>
                  <a:lnTo>
                    <a:pt x="217" y="47"/>
                  </a:lnTo>
                  <a:lnTo>
                    <a:pt x="211" y="37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93" y="56"/>
                  </a:lnTo>
                  <a:lnTo>
                    <a:pt x="185" y="63"/>
                  </a:lnTo>
                  <a:lnTo>
                    <a:pt x="182" y="71"/>
                  </a:lnTo>
                  <a:lnTo>
                    <a:pt x="174" y="74"/>
                  </a:lnTo>
                  <a:lnTo>
                    <a:pt x="172" y="76"/>
                  </a:lnTo>
                  <a:lnTo>
                    <a:pt x="180" y="82"/>
                  </a:lnTo>
                  <a:lnTo>
                    <a:pt x="178" y="87"/>
                  </a:lnTo>
                  <a:lnTo>
                    <a:pt x="169" y="82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6" y="100"/>
                  </a:lnTo>
                  <a:lnTo>
                    <a:pt x="141" y="104"/>
                  </a:lnTo>
                  <a:lnTo>
                    <a:pt x="135" y="102"/>
                  </a:lnTo>
                  <a:lnTo>
                    <a:pt x="128" y="89"/>
                  </a:lnTo>
                  <a:lnTo>
                    <a:pt x="120" y="87"/>
                  </a:lnTo>
                  <a:lnTo>
                    <a:pt x="120" y="76"/>
                  </a:lnTo>
                  <a:lnTo>
                    <a:pt x="107" y="69"/>
                  </a:lnTo>
                  <a:lnTo>
                    <a:pt x="107" y="61"/>
                  </a:lnTo>
                  <a:lnTo>
                    <a:pt x="98" y="50"/>
                  </a:lnTo>
                  <a:lnTo>
                    <a:pt x="72" y="61"/>
                  </a:lnTo>
                  <a:lnTo>
                    <a:pt x="50" y="47"/>
                  </a:lnTo>
                  <a:lnTo>
                    <a:pt x="22" y="56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6" y="63"/>
                  </a:lnTo>
                  <a:lnTo>
                    <a:pt x="11" y="69"/>
                  </a:lnTo>
                  <a:lnTo>
                    <a:pt x="7" y="71"/>
                  </a:lnTo>
                  <a:lnTo>
                    <a:pt x="0" y="74"/>
                  </a:lnTo>
                  <a:lnTo>
                    <a:pt x="18" y="80"/>
                  </a:lnTo>
                  <a:lnTo>
                    <a:pt x="29" y="95"/>
                  </a:lnTo>
                  <a:lnTo>
                    <a:pt x="48" y="102"/>
                  </a:lnTo>
                  <a:lnTo>
                    <a:pt x="61" y="115"/>
                  </a:lnTo>
                  <a:lnTo>
                    <a:pt x="55" y="134"/>
                  </a:lnTo>
                  <a:lnTo>
                    <a:pt x="35" y="123"/>
                  </a:lnTo>
                  <a:lnTo>
                    <a:pt x="9" y="117"/>
                  </a:lnTo>
                  <a:lnTo>
                    <a:pt x="3" y="132"/>
                  </a:lnTo>
                  <a:lnTo>
                    <a:pt x="0" y="145"/>
                  </a:lnTo>
                  <a:lnTo>
                    <a:pt x="11" y="158"/>
                  </a:lnTo>
                  <a:lnTo>
                    <a:pt x="26" y="152"/>
                  </a:lnTo>
                  <a:lnTo>
                    <a:pt x="61" y="199"/>
                  </a:lnTo>
                  <a:lnTo>
                    <a:pt x="48" y="202"/>
                  </a:lnTo>
                  <a:lnTo>
                    <a:pt x="50" y="221"/>
                  </a:lnTo>
                  <a:lnTo>
                    <a:pt x="33" y="232"/>
                  </a:lnTo>
                  <a:lnTo>
                    <a:pt x="42" y="243"/>
                  </a:lnTo>
                  <a:lnTo>
                    <a:pt x="52" y="264"/>
                  </a:lnTo>
                  <a:lnTo>
                    <a:pt x="65" y="271"/>
                  </a:lnTo>
                  <a:lnTo>
                    <a:pt x="72" y="284"/>
                  </a:lnTo>
                  <a:lnTo>
                    <a:pt x="61" y="295"/>
                  </a:lnTo>
                  <a:lnTo>
                    <a:pt x="59" y="319"/>
                  </a:lnTo>
                  <a:lnTo>
                    <a:pt x="72" y="321"/>
                  </a:lnTo>
                  <a:lnTo>
                    <a:pt x="81" y="329"/>
                  </a:lnTo>
                  <a:lnTo>
                    <a:pt x="96" y="321"/>
                  </a:lnTo>
                  <a:lnTo>
                    <a:pt x="107" y="329"/>
                  </a:lnTo>
                  <a:lnTo>
                    <a:pt x="128" y="332"/>
                  </a:lnTo>
                  <a:lnTo>
                    <a:pt x="139" y="323"/>
                  </a:lnTo>
                  <a:lnTo>
                    <a:pt x="139" y="312"/>
                  </a:lnTo>
                  <a:lnTo>
                    <a:pt x="152" y="314"/>
                  </a:lnTo>
                  <a:lnTo>
                    <a:pt x="156" y="332"/>
                  </a:lnTo>
                  <a:lnTo>
                    <a:pt x="156" y="347"/>
                  </a:lnTo>
                  <a:lnTo>
                    <a:pt x="165" y="360"/>
                  </a:lnTo>
                  <a:lnTo>
                    <a:pt x="180" y="364"/>
                  </a:lnTo>
                  <a:lnTo>
                    <a:pt x="182" y="386"/>
                  </a:lnTo>
                  <a:lnTo>
                    <a:pt x="185" y="401"/>
                  </a:lnTo>
                  <a:lnTo>
                    <a:pt x="193" y="412"/>
                  </a:lnTo>
                  <a:lnTo>
                    <a:pt x="204" y="416"/>
                  </a:lnTo>
                  <a:lnTo>
                    <a:pt x="211" y="412"/>
                  </a:lnTo>
                  <a:lnTo>
                    <a:pt x="226" y="416"/>
                  </a:lnTo>
                  <a:lnTo>
                    <a:pt x="252" y="395"/>
                  </a:lnTo>
                  <a:lnTo>
                    <a:pt x="280" y="397"/>
                  </a:lnTo>
                  <a:lnTo>
                    <a:pt x="306" y="382"/>
                  </a:lnTo>
                  <a:lnTo>
                    <a:pt x="319" y="360"/>
                  </a:lnTo>
                  <a:lnTo>
                    <a:pt x="321" y="343"/>
                  </a:lnTo>
                  <a:lnTo>
                    <a:pt x="304" y="349"/>
                  </a:lnTo>
                  <a:lnTo>
                    <a:pt x="289" y="3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6" name="Freeform 152">
              <a:extLst>
                <a:ext uri="{FF2B5EF4-FFF2-40B4-BE49-F238E27FC236}">
                  <a16:creationId xmlns:a16="http://schemas.microsoft.com/office/drawing/2014/main" id="{41A8839C-782E-074F-88D3-74B6AB06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28" y="3576758"/>
              <a:ext cx="278674" cy="414948"/>
            </a:xfrm>
            <a:custGeom>
              <a:avLst/>
              <a:gdLst>
                <a:gd name="T0" fmla="*/ 74 w 182"/>
                <a:gd name="T1" fmla="*/ 198 h 271"/>
                <a:gd name="T2" fmla="*/ 80 w 182"/>
                <a:gd name="T3" fmla="*/ 191 h 271"/>
                <a:gd name="T4" fmla="*/ 76 w 182"/>
                <a:gd name="T5" fmla="*/ 187 h 271"/>
                <a:gd name="T6" fmla="*/ 67 w 182"/>
                <a:gd name="T7" fmla="*/ 193 h 271"/>
                <a:gd name="T8" fmla="*/ 63 w 182"/>
                <a:gd name="T9" fmla="*/ 182 h 271"/>
                <a:gd name="T10" fmla="*/ 74 w 182"/>
                <a:gd name="T11" fmla="*/ 156 h 271"/>
                <a:gd name="T12" fmla="*/ 69 w 182"/>
                <a:gd name="T13" fmla="*/ 120 h 271"/>
                <a:gd name="T14" fmla="*/ 50 w 182"/>
                <a:gd name="T15" fmla="*/ 100 h 271"/>
                <a:gd name="T16" fmla="*/ 26 w 182"/>
                <a:gd name="T17" fmla="*/ 78 h 271"/>
                <a:gd name="T18" fmla="*/ 19 w 182"/>
                <a:gd name="T19" fmla="*/ 50 h 271"/>
                <a:gd name="T20" fmla="*/ 4 w 182"/>
                <a:gd name="T21" fmla="*/ 35 h 271"/>
                <a:gd name="T22" fmla="*/ 0 w 182"/>
                <a:gd name="T23" fmla="*/ 18 h 271"/>
                <a:gd name="T24" fmla="*/ 17 w 182"/>
                <a:gd name="T25" fmla="*/ 0 h 271"/>
                <a:gd name="T26" fmla="*/ 41 w 182"/>
                <a:gd name="T27" fmla="*/ 9 h 271"/>
                <a:gd name="T28" fmla="*/ 61 w 182"/>
                <a:gd name="T29" fmla="*/ 11 h 271"/>
                <a:gd name="T30" fmla="*/ 69 w 182"/>
                <a:gd name="T31" fmla="*/ 5 h 271"/>
                <a:gd name="T32" fmla="*/ 84 w 182"/>
                <a:gd name="T33" fmla="*/ 24 h 271"/>
                <a:gd name="T34" fmla="*/ 82 w 182"/>
                <a:gd name="T35" fmla="*/ 37 h 271"/>
                <a:gd name="T36" fmla="*/ 115 w 182"/>
                <a:gd name="T37" fmla="*/ 46 h 271"/>
                <a:gd name="T38" fmla="*/ 132 w 182"/>
                <a:gd name="T39" fmla="*/ 46 h 271"/>
                <a:gd name="T40" fmla="*/ 158 w 182"/>
                <a:gd name="T41" fmla="*/ 65 h 271"/>
                <a:gd name="T42" fmla="*/ 173 w 182"/>
                <a:gd name="T43" fmla="*/ 85 h 271"/>
                <a:gd name="T44" fmla="*/ 178 w 182"/>
                <a:gd name="T45" fmla="*/ 102 h 271"/>
                <a:gd name="T46" fmla="*/ 180 w 182"/>
                <a:gd name="T47" fmla="*/ 120 h 271"/>
                <a:gd name="T48" fmla="*/ 169 w 182"/>
                <a:gd name="T49" fmla="*/ 126 h 271"/>
                <a:gd name="T50" fmla="*/ 182 w 182"/>
                <a:gd name="T51" fmla="*/ 143 h 271"/>
                <a:gd name="T52" fmla="*/ 171 w 182"/>
                <a:gd name="T53" fmla="*/ 159 h 271"/>
                <a:gd name="T54" fmla="*/ 158 w 182"/>
                <a:gd name="T55" fmla="*/ 159 h 271"/>
                <a:gd name="T56" fmla="*/ 156 w 182"/>
                <a:gd name="T57" fmla="*/ 180 h 271"/>
                <a:gd name="T58" fmla="*/ 158 w 182"/>
                <a:gd name="T59" fmla="*/ 200 h 271"/>
                <a:gd name="T60" fmla="*/ 139 w 182"/>
                <a:gd name="T61" fmla="*/ 206 h 271"/>
                <a:gd name="T62" fmla="*/ 136 w 182"/>
                <a:gd name="T63" fmla="*/ 226 h 271"/>
                <a:gd name="T64" fmla="*/ 123 w 182"/>
                <a:gd name="T65" fmla="*/ 226 h 271"/>
                <a:gd name="T66" fmla="*/ 126 w 182"/>
                <a:gd name="T67" fmla="*/ 241 h 271"/>
                <a:gd name="T68" fmla="*/ 110 w 182"/>
                <a:gd name="T69" fmla="*/ 271 h 271"/>
                <a:gd name="T70" fmla="*/ 102 w 182"/>
                <a:gd name="T71" fmla="*/ 265 h 271"/>
                <a:gd name="T72" fmla="*/ 106 w 182"/>
                <a:gd name="T73" fmla="*/ 250 h 271"/>
                <a:gd name="T74" fmla="*/ 104 w 182"/>
                <a:gd name="T75" fmla="*/ 248 h 271"/>
                <a:gd name="T76" fmla="*/ 91 w 182"/>
                <a:gd name="T77" fmla="*/ 245 h 271"/>
                <a:gd name="T78" fmla="*/ 91 w 182"/>
                <a:gd name="T79" fmla="*/ 235 h 271"/>
                <a:gd name="T80" fmla="*/ 84 w 182"/>
                <a:gd name="T81" fmla="*/ 226 h 271"/>
                <a:gd name="T82" fmla="*/ 87 w 182"/>
                <a:gd name="T83" fmla="*/ 217 h 271"/>
                <a:gd name="T84" fmla="*/ 80 w 182"/>
                <a:gd name="T85" fmla="*/ 208 h 271"/>
                <a:gd name="T86" fmla="*/ 74 w 182"/>
                <a:gd name="T87" fmla="*/ 1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" h="271">
                  <a:moveTo>
                    <a:pt x="74" y="198"/>
                  </a:moveTo>
                  <a:lnTo>
                    <a:pt x="80" y="191"/>
                  </a:lnTo>
                  <a:lnTo>
                    <a:pt x="76" y="187"/>
                  </a:lnTo>
                  <a:lnTo>
                    <a:pt x="67" y="193"/>
                  </a:lnTo>
                  <a:lnTo>
                    <a:pt x="63" y="182"/>
                  </a:lnTo>
                  <a:lnTo>
                    <a:pt x="74" y="156"/>
                  </a:lnTo>
                  <a:lnTo>
                    <a:pt x="69" y="120"/>
                  </a:lnTo>
                  <a:lnTo>
                    <a:pt x="50" y="100"/>
                  </a:lnTo>
                  <a:lnTo>
                    <a:pt x="26" y="78"/>
                  </a:lnTo>
                  <a:lnTo>
                    <a:pt x="19" y="50"/>
                  </a:lnTo>
                  <a:lnTo>
                    <a:pt x="4" y="35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41" y="9"/>
                  </a:lnTo>
                  <a:lnTo>
                    <a:pt x="61" y="11"/>
                  </a:lnTo>
                  <a:lnTo>
                    <a:pt x="69" y="5"/>
                  </a:lnTo>
                  <a:lnTo>
                    <a:pt x="84" y="24"/>
                  </a:lnTo>
                  <a:lnTo>
                    <a:pt x="82" y="37"/>
                  </a:lnTo>
                  <a:lnTo>
                    <a:pt x="115" y="46"/>
                  </a:lnTo>
                  <a:lnTo>
                    <a:pt x="132" y="46"/>
                  </a:lnTo>
                  <a:lnTo>
                    <a:pt x="158" y="65"/>
                  </a:lnTo>
                  <a:lnTo>
                    <a:pt x="173" y="85"/>
                  </a:lnTo>
                  <a:lnTo>
                    <a:pt x="178" y="102"/>
                  </a:lnTo>
                  <a:lnTo>
                    <a:pt x="180" y="120"/>
                  </a:lnTo>
                  <a:lnTo>
                    <a:pt x="169" y="126"/>
                  </a:lnTo>
                  <a:lnTo>
                    <a:pt x="182" y="143"/>
                  </a:lnTo>
                  <a:lnTo>
                    <a:pt x="171" y="159"/>
                  </a:lnTo>
                  <a:lnTo>
                    <a:pt x="158" y="159"/>
                  </a:lnTo>
                  <a:lnTo>
                    <a:pt x="156" y="180"/>
                  </a:lnTo>
                  <a:lnTo>
                    <a:pt x="158" y="200"/>
                  </a:lnTo>
                  <a:lnTo>
                    <a:pt x="139" y="206"/>
                  </a:lnTo>
                  <a:lnTo>
                    <a:pt x="136" y="226"/>
                  </a:lnTo>
                  <a:lnTo>
                    <a:pt x="123" y="226"/>
                  </a:lnTo>
                  <a:lnTo>
                    <a:pt x="126" y="241"/>
                  </a:lnTo>
                  <a:lnTo>
                    <a:pt x="110" y="271"/>
                  </a:lnTo>
                  <a:lnTo>
                    <a:pt x="102" y="265"/>
                  </a:lnTo>
                  <a:lnTo>
                    <a:pt x="106" y="250"/>
                  </a:lnTo>
                  <a:lnTo>
                    <a:pt x="104" y="248"/>
                  </a:lnTo>
                  <a:lnTo>
                    <a:pt x="91" y="245"/>
                  </a:lnTo>
                  <a:lnTo>
                    <a:pt x="91" y="235"/>
                  </a:lnTo>
                  <a:lnTo>
                    <a:pt x="84" y="226"/>
                  </a:lnTo>
                  <a:lnTo>
                    <a:pt x="87" y="217"/>
                  </a:lnTo>
                  <a:lnTo>
                    <a:pt x="80" y="208"/>
                  </a:lnTo>
                  <a:lnTo>
                    <a:pt x="74" y="19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7" name="Freeform 153">
              <a:extLst>
                <a:ext uri="{FF2B5EF4-FFF2-40B4-BE49-F238E27FC236}">
                  <a16:creationId xmlns:a16="http://schemas.microsoft.com/office/drawing/2014/main" id="{C5075B87-8313-9144-867B-4EB1B369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458" y="3863090"/>
              <a:ext cx="269487" cy="355231"/>
            </a:xfrm>
            <a:custGeom>
              <a:avLst/>
              <a:gdLst>
                <a:gd name="T0" fmla="*/ 50 w 81"/>
                <a:gd name="T1" fmla="*/ 3 h 107"/>
                <a:gd name="T2" fmla="*/ 57 w 81"/>
                <a:gd name="T3" fmla="*/ 2 h 107"/>
                <a:gd name="T4" fmla="*/ 57 w 81"/>
                <a:gd name="T5" fmla="*/ 10 h 107"/>
                <a:gd name="T6" fmla="*/ 59 w 81"/>
                <a:gd name="T7" fmla="*/ 18 h 107"/>
                <a:gd name="T8" fmla="*/ 62 w 81"/>
                <a:gd name="T9" fmla="*/ 27 h 107"/>
                <a:gd name="T10" fmla="*/ 69 w 81"/>
                <a:gd name="T11" fmla="*/ 29 h 107"/>
                <a:gd name="T12" fmla="*/ 71 w 81"/>
                <a:gd name="T13" fmla="*/ 39 h 107"/>
                <a:gd name="T14" fmla="*/ 69 w 81"/>
                <a:gd name="T15" fmla="*/ 48 h 107"/>
                <a:gd name="T16" fmla="*/ 72 w 81"/>
                <a:gd name="T17" fmla="*/ 55 h 107"/>
                <a:gd name="T18" fmla="*/ 81 w 81"/>
                <a:gd name="T19" fmla="*/ 59 h 107"/>
                <a:gd name="T20" fmla="*/ 74 w 81"/>
                <a:gd name="T21" fmla="*/ 67 h 107"/>
                <a:gd name="T22" fmla="*/ 63 w 81"/>
                <a:gd name="T23" fmla="*/ 69 h 107"/>
                <a:gd name="T24" fmla="*/ 54 w 81"/>
                <a:gd name="T25" fmla="*/ 66 h 107"/>
                <a:gd name="T26" fmla="*/ 50 w 81"/>
                <a:gd name="T27" fmla="*/ 72 h 107"/>
                <a:gd name="T28" fmla="*/ 53 w 81"/>
                <a:gd name="T29" fmla="*/ 79 h 107"/>
                <a:gd name="T30" fmla="*/ 56 w 81"/>
                <a:gd name="T31" fmla="*/ 81 h 107"/>
                <a:gd name="T32" fmla="*/ 52 w 81"/>
                <a:gd name="T33" fmla="*/ 81 h 107"/>
                <a:gd name="T34" fmla="*/ 44 w 81"/>
                <a:gd name="T35" fmla="*/ 75 h 107"/>
                <a:gd name="T36" fmla="*/ 41 w 81"/>
                <a:gd name="T37" fmla="*/ 85 h 107"/>
                <a:gd name="T38" fmla="*/ 36 w 81"/>
                <a:gd name="T39" fmla="*/ 92 h 107"/>
                <a:gd name="T40" fmla="*/ 31 w 81"/>
                <a:gd name="T41" fmla="*/ 94 h 107"/>
                <a:gd name="T42" fmla="*/ 34 w 81"/>
                <a:gd name="T43" fmla="*/ 99 h 107"/>
                <a:gd name="T44" fmla="*/ 26 w 81"/>
                <a:gd name="T45" fmla="*/ 100 h 107"/>
                <a:gd name="T46" fmla="*/ 17 w 81"/>
                <a:gd name="T47" fmla="*/ 107 h 107"/>
                <a:gd name="T48" fmla="*/ 11 w 81"/>
                <a:gd name="T49" fmla="*/ 100 h 107"/>
                <a:gd name="T50" fmla="*/ 7 w 81"/>
                <a:gd name="T51" fmla="*/ 94 h 107"/>
                <a:gd name="T52" fmla="*/ 1 w 81"/>
                <a:gd name="T53" fmla="*/ 87 h 107"/>
                <a:gd name="T54" fmla="*/ 3 w 81"/>
                <a:gd name="T55" fmla="*/ 82 h 107"/>
                <a:gd name="T56" fmla="*/ 3 w 81"/>
                <a:gd name="T57" fmla="*/ 74 h 107"/>
                <a:gd name="T58" fmla="*/ 3 w 81"/>
                <a:gd name="T59" fmla="*/ 64 h 107"/>
                <a:gd name="T60" fmla="*/ 1 w 81"/>
                <a:gd name="T61" fmla="*/ 59 h 107"/>
                <a:gd name="T62" fmla="*/ 5 w 81"/>
                <a:gd name="T63" fmla="*/ 55 h 107"/>
                <a:gd name="T64" fmla="*/ 6 w 81"/>
                <a:gd name="T65" fmla="*/ 46 h 107"/>
                <a:gd name="T66" fmla="*/ 17 w 81"/>
                <a:gd name="T67" fmla="*/ 36 h 107"/>
                <a:gd name="T68" fmla="*/ 20 w 81"/>
                <a:gd name="T69" fmla="*/ 26 h 107"/>
                <a:gd name="T70" fmla="*/ 26 w 81"/>
                <a:gd name="T71" fmla="*/ 11 h 107"/>
                <a:gd name="T72" fmla="*/ 33 w 81"/>
                <a:gd name="T73" fmla="*/ 7 h 107"/>
                <a:gd name="T74" fmla="*/ 40 w 81"/>
                <a:gd name="T75" fmla="*/ 3 h 107"/>
                <a:gd name="T76" fmla="*/ 46 w 81"/>
                <a:gd name="T77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7">
                  <a:moveTo>
                    <a:pt x="46" y="1"/>
                  </a:moveTo>
                  <a:cubicBezTo>
                    <a:pt x="50" y="3"/>
                    <a:pt x="50" y="3"/>
                    <a:pt x="50" y="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3" y="74"/>
                    <a:pt x="3" y="74"/>
                  </a:cubicBezTo>
                  <a:cubicBezTo>
                    <a:pt x="3" y="74"/>
                    <a:pt x="0" y="70"/>
                    <a:pt x="0" y="7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2"/>
                    <a:pt x="43" y="2"/>
                    <a:pt x="43" y="2"/>
                  </a:cubicBezTo>
                  <a:lnTo>
                    <a:pt x="46" y="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8" name="Freeform 154">
              <a:extLst>
                <a:ext uri="{FF2B5EF4-FFF2-40B4-BE49-F238E27FC236}">
                  <a16:creationId xmlns:a16="http://schemas.microsoft.com/office/drawing/2014/main" id="{3E44F866-CEEB-4D41-9491-D227DB723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8" y="3866151"/>
              <a:ext cx="318484" cy="306234"/>
            </a:xfrm>
            <a:custGeom>
              <a:avLst/>
              <a:gdLst>
                <a:gd name="T0" fmla="*/ 182 w 208"/>
                <a:gd name="T1" fmla="*/ 32 h 200"/>
                <a:gd name="T2" fmla="*/ 189 w 208"/>
                <a:gd name="T3" fmla="*/ 37 h 200"/>
                <a:gd name="T4" fmla="*/ 187 w 208"/>
                <a:gd name="T5" fmla="*/ 48 h 200"/>
                <a:gd name="T6" fmla="*/ 191 w 208"/>
                <a:gd name="T7" fmla="*/ 56 h 200"/>
                <a:gd name="T8" fmla="*/ 200 w 208"/>
                <a:gd name="T9" fmla="*/ 65 h 200"/>
                <a:gd name="T10" fmla="*/ 204 w 208"/>
                <a:gd name="T11" fmla="*/ 87 h 200"/>
                <a:gd name="T12" fmla="*/ 180 w 208"/>
                <a:gd name="T13" fmla="*/ 108 h 200"/>
                <a:gd name="T14" fmla="*/ 180 w 208"/>
                <a:gd name="T15" fmla="*/ 126 h 200"/>
                <a:gd name="T16" fmla="*/ 171 w 208"/>
                <a:gd name="T17" fmla="*/ 130 h 200"/>
                <a:gd name="T18" fmla="*/ 171 w 208"/>
                <a:gd name="T19" fmla="*/ 150 h 200"/>
                <a:gd name="T20" fmla="*/ 171 w 208"/>
                <a:gd name="T21" fmla="*/ 165 h 200"/>
                <a:gd name="T22" fmla="*/ 178 w 208"/>
                <a:gd name="T23" fmla="*/ 182 h 200"/>
                <a:gd name="T24" fmla="*/ 165 w 208"/>
                <a:gd name="T25" fmla="*/ 176 h 200"/>
                <a:gd name="T26" fmla="*/ 139 w 208"/>
                <a:gd name="T27" fmla="*/ 187 h 200"/>
                <a:gd name="T28" fmla="*/ 104 w 208"/>
                <a:gd name="T29" fmla="*/ 178 h 200"/>
                <a:gd name="T30" fmla="*/ 96 w 208"/>
                <a:gd name="T31" fmla="*/ 189 h 200"/>
                <a:gd name="T32" fmla="*/ 83 w 208"/>
                <a:gd name="T33" fmla="*/ 189 h 200"/>
                <a:gd name="T34" fmla="*/ 67 w 208"/>
                <a:gd name="T35" fmla="*/ 200 h 200"/>
                <a:gd name="T36" fmla="*/ 70 w 208"/>
                <a:gd name="T37" fmla="*/ 191 h 200"/>
                <a:gd name="T38" fmla="*/ 52 w 208"/>
                <a:gd name="T39" fmla="*/ 176 h 200"/>
                <a:gd name="T40" fmla="*/ 48 w 208"/>
                <a:gd name="T41" fmla="*/ 163 h 200"/>
                <a:gd name="T42" fmla="*/ 39 w 208"/>
                <a:gd name="T43" fmla="*/ 160 h 200"/>
                <a:gd name="T44" fmla="*/ 18 w 208"/>
                <a:gd name="T45" fmla="*/ 160 h 200"/>
                <a:gd name="T46" fmla="*/ 9 w 208"/>
                <a:gd name="T47" fmla="*/ 150 h 200"/>
                <a:gd name="T48" fmla="*/ 2 w 208"/>
                <a:gd name="T49" fmla="*/ 141 h 200"/>
                <a:gd name="T50" fmla="*/ 13 w 208"/>
                <a:gd name="T51" fmla="*/ 143 h 200"/>
                <a:gd name="T52" fmla="*/ 20 w 208"/>
                <a:gd name="T53" fmla="*/ 141 h 200"/>
                <a:gd name="T54" fmla="*/ 24 w 208"/>
                <a:gd name="T55" fmla="*/ 113 h 200"/>
                <a:gd name="T56" fmla="*/ 37 w 208"/>
                <a:gd name="T57" fmla="*/ 117 h 200"/>
                <a:gd name="T58" fmla="*/ 46 w 208"/>
                <a:gd name="T59" fmla="*/ 124 h 200"/>
                <a:gd name="T60" fmla="*/ 50 w 208"/>
                <a:gd name="T61" fmla="*/ 111 h 200"/>
                <a:gd name="T62" fmla="*/ 44 w 208"/>
                <a:gd name="T63" fmla="*/ 85 h 200"/>
                <a:gd name="T64" fmla="*/ 48 w 208"/>
                <a:gd name="T65" fmla="*/ 65 h 200"/>
                <a:gd name="T66" fmla="*/ 52 w 208"/>
                <a:gd name="T67" fmla="*/ 61 h 200"/>
                <a:gd name="T68" fmla="*/ 61 w 208"/>
                <a:gd name="T69" fmla="*/ 54 h 200"/>
                <a:gd name="T70" fmla="*/ 72 w 208"/>
                <a:gd name="T71" fmla="*/ 41 h 200"/>
                <a:gd name="T72" fmla="*/ 76 w 208"/>
                <a:gd name="T73" fmla="*/ 54 h 200"/>
                <a:gd name="T74" fmla="*/ 87 w 208"/>
                <a:gd name="T75" fmla="*/ 56 h 200"/>
                <a:gd name="T76" fmla="*/ 93 w 208"/>
                <a:gd name="T77" fmla="*/ 54 h 200"/>
                <a:gd name="T78" fmla="*/ 98 w 208"/>
                <a:gd name="T79" fmla="*/ 39 h 200"/>
                <a:gd name="T80" fmla="*/ 119 w 208"/>
                <a:gd name="T81" fmla="*/ 30 h 200"/>
                <a:gd name="T82" fmla="*/ 113 w 208"/>
                <a:gd name="T83" fmla="*/ 22 h 200"/>
                <a:gd name="T84" fmla="*/ 115 w 208"/>
                <a:gd name="T85" fmla="*/ 11 h 200"/>
                <a:gd name="T86" fmla="*/ 128 w 208"/>
                <a:gd name="T87" fmla="*/ 6 h 200"/>
                <a:gd name="T88" fmla="*/ 137 w 208"/>
                <a:gd name="T89" fmla="*/ 9 h 200"/>
                <a:gd name="T90" fmla="*/ 141 w 208"/>
                <a:gd name="T91" fmla="*/ 22 h 200"/>
                <a:gd name="T92" fmla="*/ 165 w 208"/>
                <a:gd name="T93" fmla="*/ 22 h 200"/>
                <a:gd name="T94" fmla="*/ 171 w 208"/>
                <a:gd name="T9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200">
                  <a:moveTo>
                    <a:pt x="184" y="19"/>
                  </a:moveTo>
                  <a:lnTo>
                    <a:pt x="182" y="32"/>
                  </a:lnTo>
                  <a:lnTo>
                    <a:pt x="189" y="35"/>
                  </a:lnTo>
                  <a:lnTo>
                    <a:pt x="189" y="37"/>
                  </a:lnTo>
                  <a:lnTo>
                    <a:pt x="182" y="41"/>
                  </a:lnTo>
                  <a:lnTo>
                    <a:pt x="187" y="48"/>
                  </a:lnTo>
                  <a:lnTo>
                    <a:pt x="184" y="54"/>
                  </a:lnTo>
                  <a:lnTo>
                    <a:pt x="191" y="56"/>
                  </a:lnTo>
                  <a:lnTo>
                    <a:pt x="191" y="61"/>
                  </a:lnTo>
                  <a:lnTo>
                    <a:pt x="200" y="65"/>
                  </a:lnTo>
                  <a:lnTo>
                    <a:pt x="208" y="76"/>
                  </a:lnTo>
                  <a:lnTo>
                    <a:pt x="204" y="87"/>
                  </a:lnTo>
                  <a:lnTo>
                    <a:pt x="184" y="98"/>
                  </a:lnTo>
                  <a:lnTo>
                    <a:pt x="180" y="108"/>
                  </a:lnTo>
                  <a:lnTo>
                    <a:pt x="182" y="117"/>
                  </a:lnTo>
                  <a:lnTo>
                    <a:pt x="180" y="126"/>
                  </a:lnTo>
                  <a:lnTo>
                    <a:pt x="174" y="126"/>
                  </a:lnTo>
                  <a:lnTo>
                    <a:pt x="171" y="130"/>
                  </a:lnTo>
                  <a:lnTo>
                    <a:pt x="178" y="137"/>
                  </a:lnTo>
                  <a:lnTo>
                    <a:pt x="171" y="150"/>
                  </a:lnTo>
                  <a:lnTo>
                    <a:pt x="178" y="158"/>
                  </a:lnTo>
                  <a:lnTo>
                    <a:pt x="171" y="165"/>
                  </a:lnTo>
                  <a:lnTo>
                    <a:pt x="178" y="176"/>
                  </a:lnTo>
                  <a:lnTo>
                    <a:pt x="178" y="182"/>
                  </a:lnTo>
                  <a:lnTo>
                    <a:pt x="174" y="187"/>
                  </a:lnTo>
                  <a:lnTo>
                    <a:pt x="165" y="176"/>
                  </a:lnTo>
                  <a:lnTo>
                    <a:pt x="148" y="182"/>
                  </a:lnTo>
                  <a:lnTo>
                    <a:pt x="139" y="187"/>
                  </a:lnTo>
                  <a:lnTo>
                    <a:pt x="117" y="173"/>
                  </a:lnTo>
                  <a:lnTo>
                    <a:pt x="104" y="178"/>
                  </a:lnTo>
                  <a:lnTo>
                    <a:pt x="89" y="182"/>
                  </a:lnTo>
                  <a:lnTo>
                    <a:pt x="96" y="189"/>
                  </a:lnTo>
                  <a:lnTo>
                    <a:pt x="91" y="191"/>
                  </a:lnTo>
                  <a:lnTo>
                    <a:pt x="83" y="189"/>
                  </a:lnTo>
                  <a:lnTo>
                    <a:pt x="78" y="195"/>
                  </a:lnTo>
                  <a:lnTo>
                    <a:pt x="67" y="200"/>
                  </a:lnTo>
                  <a:lnTo>
                    <a:pt x="65" y="197"/>
                  </a:lnTo>
                  <a:lnTo>
                    <a:pt x="70" y="191"/>
                  </a:lnTo>
                  <a:lnTo>
                    <a:pt x="59" y="176"/>
                  </a:lnTo>
                  <a:lnTo>
                    <a:pt x="52" y="176"/>
                  </a:lnTo>
                  <a:lnTo>
                    <a:pt x="46" y="167"/>
                  </a:lnTo>
                  <a:lnTo>
                    <a:pt x="48" y="163"/>
                  </a:lnTo>
                  <a:lnTo>
                    <a:pt x="46" y="160"/>
                  </a:lnTo>
                  <a:lnTo>
                    <a:pt x="39" y="160"/>
                  </a:lnTo>
                  <a:lnTo>
                    <a:pt x="20" y="163"/>
                  </a:lnTo>
                  <a:lnTo>
                    <a:pt x="18" y="160"/>
                  </a:lnTo>
                  <a:lnTo>
                    <a:pt x="18" y="156"/>
                  </a:lnTo>
                  <a:lnTo>
                    <a:pt x="9" y="150"/>
                  </a:lnTo>
                  <a:lnTo>
                    <a:pt x="0" y="147"/>
                  </a:lnTo>
                  <a:lnTo>
                    <a:pt x="2" y="141"/>
                  </a:lnTo>
                  <a:lnTo>
                    <a:pt x="11" y="145"/>
                  </a:lnTo>
                  <a:lnTo>
                    <a:pt x="13" y="143"/>
                  </a:lnTo>
                  <a:lnTo>
                    <a:pt x="18" y="143"/>
                  </a:lnTo>
                  <a:lnTo>
                    <a:pt x="20" y="141"/>
                  </a:lnTo>
                  <a:lnTo>
                    <a:pt x="18" y="119"/>
                  </a:lnTo>
                  <a:lnTo>
                    <a:pt x="24" y="113"/>
                  </a:lnTo>
                  <a:lnTo>
                    <a:pt x="31" y="121"/>
                  </a:lnTo>
                  <a:lnTo>
                    <a:pt x="37" y="117"/>
                  </a:lnTo>
                  <a:lnTo>
                    <a:pt x="44" y="121"/>
                  </a:lnTo>
                  <a:lnTo>
                    <a:pt x="46" y="124"/>
                  </a:lnTo>
                  <a:lnTo>
                    <a:pt x="54" y="117"/>
                  </a:lnTo>
                  <a:lnTo>
                    <a:pt x="50" y="111"/>
                  </a:lnTo>
                  <a:lnTo>
                    <a:pt x="50" y="95"/>
                  </a:lnTo>
                  <a:lnTo>
                    <a:pt x="44" y="85"/>
                  </a:lnTo>
                  <a:lnTo>
                    <a:pt x="46" y="80"/>
                  </a:lnTo>
                  <a:lnTo>
                    <a:pt x="48" y="65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4" y="52"/>
                  </a:lnTo>
                  <a:lnTo>
                    <a:pt x="61" y="54"/>
                  </a:lnTo>
                  <a:lnTo>
                    <a:pt x="61" y="48"/>
                  </a:lnTo>
                  <a:lnTo>
                    <a:pt x="72" y="41"/>
                  </a:lnTo>
                  <a:lnTo>
                    <a:pt x="76" y="50"/>
                  </a:lnTo>
                  <a:lnTo>
                    <a:pt x="76" y="54"/>
                  </a:lnTo>
                  <a:lnTo>
                    <a:pt x="80" y="59"/>
                  </a:lnTo>
                  <a:lnTo>
                    <a:pt x="87" y="56"/>
                  </a:lnTo>
                  <a:lnTo>
                    <a:pt x="89" y="52"/>
                  </a:lnTo>
                  <a:lnTo>
                    <a:pt x="93" y="54"/>
                  </a:lnTo>
                  <a:lnTo>
                    <a:pt x="100" y="48"/>
                  </a:lnTo>
                  <a:lnTo>
                    <a:pt x="98" y="39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24"/>
                  </a:lnTo>
                  <a:lnTo>
                    <a:pt x="113" y="22"/>
                  </a:lnTo>
                  <a:lnTo>
                    <a:pt x="117" y="17"/>
                  </a:lnTo>
                  <a:lnTo>
                    <a:pt x="115" y="11"/>
                  </a:lnTo>
                  <a:lnTo>
                    <a:pt x="130" y="0"/>
                  </a:lnTo>
                  <a:lnTo>
                    <a:pt x="128" y="6"/>
                  </a:lnTo>
                  <a:lnTo>
                    <a:pt x="130" y="9"/>
                  </a:lnTo>
                  <a:lnTo>
                    <a:pt x="137" y="9"/>
                  </a:lnTo>
                  <a:lnTo>
                    <a:pt x="141" y="13"/>
                  </a:lnTo>
                  <a:lnTo>
                    <a:pt x="141" y="22"/>
                  </a:lnTo>
                  <a:lnTo>
                    <a:pt x="148" y="19"/>
                  </a:lnTo>
                  <a:lnTo>
                    <a:pt x="165" y="22"/>
                  </a:lnTo>
                  <a:lnTo>
                    <a:pt x="167" y="24"/>
                  </a:lnTo>
                  <a:lnTo>
                    <a:pt x="171" y="19"/>
                  </a:lnTo>
                  <a:lnTo>
                    <a:pt x="184" y="1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9" name="Freeform 155">
              <a:extLst>
                <a:ext uri="{FF2B5EF4-FFF2-40B4-BE49-F238E27FC236}">
                  <a16:creationId xmlns:a16="http://schemas.microsoft.com/office/drawing/2014/main" id="{C8EBE3E9-4E75-3546-95A5-681553EDF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13" y="3783468"/>
              <a:ext cx="284797" cy="304703"/>
            </a:xfrm>
            <a:custGeom>
              <a:avLst/>
              <a:gdLst>
                <a:gd name="T0" fmla="*/ 95 w 186"/>
                <a:gd name="T1" fmla="*/ 178 h 199"/>
                <a:gd name="T2" fmla="*/ 80 w 186"/>
                <a:gd name="T3" fmla="*/ 178 h 199"/>
                <a:gd name="T4" fmla="*/ 65 w 186"/>
                <a:gd name="T5" fmla="*/ 149 h 199"/>
                <a:gd name="T6" fmla="*/ 11 w 186"/>
                <a:gd name="T7" fmla="*/ 139 h 199"/>
                <a:gd name="T8" fmla="*/ 9 w 186"/>
                <a:gd name="T9" fmla="*/ 130 h 199"/>
                <a:gd name="T10" fmla="*/ 0 w 186"/>
                <a:gd name="T11" fmla="*/ 126 h 199"/>
                <a:gd name="T12" fmla="*/ 4 w 186"/>
                <a:gd name="T13" fmla="*/ 108 h 199"/>
                <a:gd name="T14" fmla="*/ 11 w 186"/>
                <a:gd name="T15" fmla="*/ 86 h 199"/>
                <a:gd name="T16" fmla="*/ 9 w 186"/>
                <a:gd name="T17" fmla="*/ 76 h 199"/>
                <a:gd name="T18" fmla="*/ 11 w 186"/>
                <a:gd name="T19" fmla="*/ 76 h 199"/>
                <a:gd name="T20" fmla="*/ 24 w 186"/>
                <a:gd name="T21" fmla="*/ 76 h 199"/>
                <a:gd name="T22" fmla="*/ 24 w 186"/>
                <a:gd name="T23" fmla="*/ 63 h 199"/>
                <a:gd name="T24" fmla="*/ 26 w 186"/>
                <a:gd name="T25" fmla="*/ 54 h 199"/>
                <a:gd name="T26" fmla="*/ 30 w 186"/>
                <a:gd name="T27" fmla="*/ 52 h 199"/>
                <a:gd name="T28" fmla="*/ 43 w 186"/>
                <a:gd name="T29" fmla="*/ 34 h 199"/>
                <a:gd name="T30" fmla="*/ 43 w 186"/>
                <a:gd name="T31" fmla="*/ 28 h 199"/>
                <a:gd name="T32" fmla="*/ 39 w 186"/>
                <a:gd name="T33" fmla="*/ 28 h 199"/>
                <a:gd name="T34" fmla="*/ 46 w 186"/>
                <a:gd name="T35" fmla="*/ 11 h 199"/>
                <a:gd name="T36" fmla="*/ 50 w 186"/>
                <a:gd name="T37" fmla="*/ 4 h 199"/>
                <a:gd name="T38" fmla="*/ 69 w 186"/>
                <a:gd name="T39" fmla="*/ 15 h 199"/>
                <a:gd name="T40" fmla="*/ 76 w 186"/>
                <a:gd name="T41" fmla="*/ 28 h 199"/>
                <a:gd name="T42" fmla="*/ 100 w 186"/>
                <a:gd name="T43" fmla="*/ 28 h 199"/>
                <a:gd name="T44" fmla="*/ 104 w 186"/>
                <a:gd name="T45" fmla="*/ 17 h 199"/>
                <a:gd name="T46" fmla="*/ 106 w 186"/>
                <a:gd name="T47" fmla="*/ 11 h 199"/>
                <a:gd name="T48" fmla="*/ 115 w 186"/>
                <a:gd name="T49" fmla="*/ 11 h 199"/>
                <a:gd name="T50" fmla="*/ 121 w 186"/>
                <a:gd name="T51" fmla="*/ 0 h 199"/>
                <a:gd name="T52" fmla="*/ 126 w 186"/>
                <a:gd name="T53" fmla="*/ 2 h 199"/>
                <a:gd name="T54" fmla="*/ 132 w 186"/>
                <a:gd name="T55" fmla="*/ 6 h 199"/>
                <a:gd name="T56" fmla="*/ 147 w 186"/>
                <a:gd name="T57" fmla="*/ 24 h 199"/>
                <a:gd name="T58" fmla="*/ 152 w 186"/>
                <a:gd name="T59" fmla="*/ 37 h 199"/>
                <a:gd name="T60" fmla="*/ 167 w 186"/>
                <a:gd name="T61" fmla="*/ 54 h 199"/>
                <a:gd name="T62" fmla="*/ 173 w 186"/>
                <a:gd name="T63" fmla="*/ 58 h 199"/>
                <a:gd name="T64" fmla="*/ 173 w 186"/>
                <a:gd name="T65" fmla="*/ 63 h 199"/>
                <a:gd name="T66" fmla="*/ 176 w 186"/>
                <a:gd name="T67" fmla="*/ 69 h 199"/>
                <a:gd name="T68" fmla="*/ 169 w 186"/>
                <a:gd name="T69" fmla="*/ 78 h 199"/>
                <a:gd name="T70" fmla="*/ 163 w 186"/>
                <a:gd name="T71" fmla="*/ 82 h 199"/>
                <a:gd name="T72" fmla="*/ 163 w 186"/>
                <a:gd name="T73" fmla="*/ 86 h 199"/>
                <a:gd name="T74" fmla="*/ 169 w 186"/>
                <a:gd name="T75" fmla="*/ 97 h 199"/>
                <a:gd name="T76" fmla="*/ 180 w 186"/>
                <a:gd name="T77" fmla="*/ 106 h 199"/>
                <a:gd name="T78" fmla="*/ 186 w 186"/>
                <a:gd name="T79" fmla="*/ 106 h 199"/>
                <a:gd name="T80" fmla="*/ 182 w 186"/>
                <a:gd name="T81" fmla="*/ 117 h 199"/>
                <a:gd name="T82" fmla="*/ 176 w 186"/>
                <a:gd name="T83" fmla="*/ 139 h 199"/>
                <a:gd name="T84" fmla="*/ 182 w 186"/>
                <a:gd name="T85" fmla="*/ 165 h 199"/>
                <a:gd name="T86" fmla="*/ 178 w 186"/>
                <a:gd name="T87" fmla="*/ 178 h 199"/>
                <a:gd name="T88" fmla="*/ 169 w 186"/>
                <a:gd name="T89" fmla="*/ 171 h 199"/>
                <a:gd name="T90" fmla="*/ 156 w 186"/>
                <a:gd name="T91" fmla="*/ 167 h 199"/>
                <a:gd name="T92" fmla="*/ 152 w 186"/>
                <a:gd name="T93" fmla="*/ 195 h 199"/>
                <a:gd name="T94" fmla="*/ 145 w 186"/>
                <a:gd name="T95" fmla="*/ 197 h 199"/>
                <a:gd name="T96" fmla="*/ 134 w 186"/>
                <a:gd name="T97" fmla="*/ 195 h 199"/>
                <a:gd name="T98" fmla="*/ 130 w 186"/>
                <a:gd name="T99" fmla="*/ 199 h 199"/>
                <a:gd name="T100" fmla="*/ 113 w 186"/>
                <a:gd name="T101" fmla="*/ 199 h 199"/>
                <a:gd name="T102" fmla="*/ 113 w 186"/>
                <a:gd name="T103" fmla="*/ 19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99">
                  <a:moveTo>
                    <a:pt x="113" y="188"/>
                  </a:moveTo>
                  <a:lnTo>
                    <a:pt x="95" y="178"/>
                  </a:lnTo>
                  <a:lnTo>
                    <a:pt x="89" y="178"/>
                  </a:lnTo>
                  <a:lnTo>
                    <a:pt x="80" y="178"/>
                  </a:lnTo>
                  <a:lnTo>
                    <a:pt x="80" y="169"/>
                  </a:lnTo>
                  <a:lnTo>
                    <a:pt x="65" y="149"/>
                  </a:lnTo>
                  <a:lnTo>
                    <a:pt x="15" y="143"/>
                  </a:lnTo>
                  <a:lnTo>
                    <a:pt x="11" y="139"/>
                  </a:lnTo>
                  <a:lnTo>
                    <a:pt x="13" y="130"/>
                  </a:lnTo>
                  <a:lnTo>
                    <a:pt x="9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9" y="115"/>
                  </a:lnTo>
                  <a:lnTo>
                    <a:pt x="4" y="108"/>
                  </a:lnTo>
                  <a:lnTo>
                    <a:pt x="0" y="89"/>
                  </a:lnTo>
                  <a:lnTo>
                    <a:pt x="11" y="86"/>
                  </a:lnTo>
                  <a:lnTo>
                    <a:pt x="6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22" y="78"/>
                  </a:lnTo>
                  <a:lnTo>
                    <a:pt x="24" y="76"/>
                  </a:lnTo>
                  <a:lnTo>
                    <a:pt x="28" y="67"/>
                  </a:lnTo>
                  <a:lnTo>
                    <a:pt x="24" y="63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5" y="41"/>
                  </a:lnTo>
                  <a:lnTo>
                    <a:pt x="43" y="34"/>
                  </a:lnTo>
                  <a:lnTo>
                    <a:pt x="46" y="28"/>
                  </a:lnTo>
                  <a:lnTo>
                    <a:pt x="43" y="28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7" y="17"/>
                  </a:lnTo>
                  <a:lnTo>
                    <a:pt x="46" y="11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65" y="13"/>
                  </a:lnTo>
                  <a:lnTo>
                    <a:pt x="69" y="15"/>
                  </a:lnTo>
                  <a:lnTo>
                    <a:pt x="74" y="24"/>
                  </a:lnTo>
                  <a:lnTo>
                    <a:pt x="76" y="28"/>
                  </a:lnTo>
                  <a:lnTo>
                    <a:pt x="85" y="37"/>
                  </a:lnTo>
                  <a:lnTo>
                    <a:pt x="100" y="28"/>
                  </a:lnTo>
                  <a:lnTo>
                    <a:pt x="98" y="24"/>
                  </a:lnTo>
                  <a:lnTo>
                    <a:pt x="104" y="17"/>
                  </a:lnTo>
                  <a:lnTo>
                    <a:pt x="102" y="13"/>
                  </a:lnTo>
                  <a:lnTo>
                    <a:pt x="106" y="11"/>
                  </a:lnTo>
                  <a:lnTo>
                    <a:pt x="113" y="11"/>
                  </a:lnTo>
                  <a:lnTo>
                    <a:pt x="115" y="11"/>
                  </a:lnTo>
                  <a:lnTo>
                    <a:pt x="115" y="4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26" y="2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52" y="32"/>
                  </a:lnTo>
                  <a:lnTo>
                    <a:pt x="152" y="37"/>
                  </a:lnTo>
                  <a:lnTo>
                    <a:pt x="165" y="43"/>
                  </a:lnTo>
                  <a:lnTo>
                    <a:pt x="167" y="54"/>
                  </a:lnTo>
                  <a:lnTo>
                    <a:pt x="169" y="54"/>
                  </a:lnTo>
                  <a:lnTo>
                    <a:pt x="173" y="58"/>
                  </a:lnTo>
                  <a:lnTo>
                    <a:pt x="176" y="58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6" y="69"/>
                  </a:lnTo>
                  <a:lnTo>
                    <a:pt x="169" y="73"/>
                  </a:lnTo>
                  <a:lnTo>
                    <a:pt x="169" y="78"/>
                  </a:lnTo>
                  <a:lnTo>
                    <a:pt x="167" y="80"/>
                  </a:lnTo>
                  <a:lnTo>
                    <a:pt x="163" y="82"/>
                  </a:lnTo>
                  <a:lnTo>
                    <a:pt x="160" y="86"/>
                  </a:lnTo>
                  <a:lnTo>
                    <a:pt x="163" y="86"/>
                  </a:lnTo>
                  <a:lnTo>
                    <a:pt x="169" y="91"/>
                  </a:lnTo>
                  <a:lnTo>
                    <a:pt x="169" y="97"/>
                  </a:lnTo>
                  <a:lnTo>
                    <a:pt x="176" y="100"/>
                  </a:lnTo>
                  <a:lnTo>
                    <a:pt x="180" y="106"/>
                  </a:lnTo>
                  <a:lnTo>
                    <a:pt x="184" y="104"/>
                  </a:lnTo>
                  <a:lnTo>
                    <a:pt x="186" y="106"/>
                  </a:lnTo>
                  <a:lnTo>
                    <a:pt x="184" y="115"/>
                  </a:lnTo>
                  <a:lnTo>
                    <a:pt x="182" y="117"/>
                  </a:lnTo>
                  <a:lnTo>
                    <a:pt x="178" y="134"/>
                  </a:lnTo>
                  <a:lnTo>
                    <a:pt x="176" y="139"/>
                  </a:lnTo>
                  <a:lnTo>
                    <a:pt x="182" y="149"/>
                  </a:lnTo>
                  <a:lnTo>
                    <a:pt x="182" y="165"/>
                  </a:lnTo>
                  <a:lnTo>
                    <a:pt x="186" y="171"/>
                  </a:lnTo>
                  <a:lnTo>
                    <a:pt x="178" y="178"/>
                  </a:lnTo>
                  <a:lnTo>
                    <a:pt x="176" y="175"/>
                  </a:lnTo>
                  <a:lnTo>
                    <a:pt x="169" y="171"/>
                  </a:lnTo>
                  <a:lnTo>
                    <a:pt x="163" y="175"/>
                  </a:lnTo>
                  <a:lnTo>
                    <a:pt x="156" y="167"/>
                  </a:lnTo>
                  <a:lnTo>
                    <a:pt x="150" y="173"/>
                  </a:lnTo>
                  <a:lnTo>
                    <a:pt x="152" y="195"/>
                  </a:lnTo>
                  <a:lnTo>
                    <a:pt x="150" y="197"/>
                  </a:lnTo>
                  <a:lnTo>
                    <a:pt x="145" y="197"/>
                  </a:lnTo>
                  <a:lnTo>
                    <a:pt x="143" y="199"/>
                  </a:lnTo>
                  <a:lnTo>
                    <a:pt x="134" y="195"/>
                  </a:lnTo>
                  <a:lnTo>
                    <a:pt x="132" y="199"/>
                  </a:lnTo>
                  <a:lnTo>
                    <a:pt x="130" y="199"/>
                  </a:lnTo>
                  <a:lnTo>
                    <a:pt x="121" y="197"/>
                  </a:lnTo>
                  <a:lnTo>
                    <a:pt x="113" y="199"/>
                  </a:lnTo>
                  <a:lnTo>
                    <a:pt x="113" y="195"/>
                  </a:lnTo>
                  <a:lnTo>
                    <a:pt x="113" y="191"/>
                  </a:lnTo>
                  <a:lnTo>
                    <a:pt x="113" y="18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0" name="Freeform 156">
              <a:extLst>
                <a:ext uri="{FF2B5EF4-FFF2-40B4-BE49-F238E27FC236}">
                  <a16:creationId xmlns:a16="http://schemas.microsoft.com/office/drawing/2014/main" id="{1614C591-7E49-A146-B790-5BE5D0ADB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8" y="3639541"/>
              <a:ext cx="315421" cy="451695"/>
            </a:xfrm>
            <a:custGeom>
              <a:avLst/>
              <a:gdLst>
                <a:gd name="T0" fmla="*/ 169 w 206"/>
                <a:gd name="T1" fmla="*/ 42 h 295"/>
                <a:gd name="T2" fmla="*/ 182 w 206"/>
                <a:gd name="T3" fmla="*/ 53 h 295"/>
                <a:gd name="T4" fmla="*/ 206 w 206"/>
                <a:gd name="T5" fmla="*/ 98 h 295"/>
                <a:gd name="T6" fmla="*/ 195 w 206"/>
                <a:gd name="T7" fmla="*/ 111 h 295"/>
                <a:gd name="T8" fmla="*/ 201 w 206"/>
                <a:gd name="T9" fmla="*/ 122 h 295"/>
                <a:gd name="T10" fmla="*/ 193 w 206"/>
                <a:gd name="T11" fmla="*/ 135 h 295"/>
                <a:gd name="T12" fmla="*/ 184 w 206"/>
                <a:gd name="T13" fmla="*/ 148 h 295"/>
                <a:gd name="T14" fmla="*/ 186 w 206"/>
                <a:gd name="T15" fmla="*/ 161 h 295"/>
                <a:gd name="T16" fmla="*/ 169 w 206"/>
                <a:gd name="T17" fmla="*/ 170 h 295"/>
                <a:gd name="T18" fmla="*/ 164 w 206"/>
                <a:gd name="T19" fmla="*/ 170 h 295"/>
                <a:gd name="T20" fmla="*/ 162 w 206"/>
                <a:gd name="T21" fmla="*/ 202 h 295"/>
                <a:gd name="T22" fmla="*/ 156 w 206"/>
                <a:gd name="T23" fmla="*/ 222 h 295"/>
                <a:gd name="T24" fmla="*/ 145 w 206"/>
                <a:gd name="T25" fmla="*/ 213 h 295"/>
                <a:gd name="T26" fmla="*/ 125 w 206"/>
                <a:gd name="T27" fmla="*/ 226 h 295"/>
                <a:gd name="T28" fmla="*/ 117 w 206"/>
                <a:gd name="T29" fmla="*/ 217 h 295"/>
                <a:gd name="T30" fmla="*/ 128 w 206"/>
                <a:gd name="T31" fmla="*/ 209 h 295"/>
                <a:gd name="T32" fmla="*/ 112 w 206"/>
                <a:gd name="T33" fmla="*/ 200 h 295"/>
                <a:gd name="T34" fmla="*/ 97 w 206"/>
                <a:gd name="T35" fmla="*/ 215 h 295"/>
                <a:gd name="T36" fmla="*/ 78 w 206"/>
                <a:gd name="T37" fmla="*/ 263 h 295"/>
                <a:gd name="T38" fmla="*/ 71 w 206"/>
                <a:gd name="T39" fmla="*/ 295 h 295"/>
                <a:gd name="T40" fmla="*/ 82 w 206"/>
                <a:gd name="T41" fmla="*/ 239 h 295"/>
                <a:gd name="T42" fmla="*/ 86 w 206"/>
                <a:gd name="T43" fmla="*/ 217 h 295"/>
                <a:gd name="T44" fmla="*/ 95 w 206"/>
                <a:gd name="T45" fmla="*/ 202 h 295"/>
                <a:gd name="T46" fmla="*/ 106 w 206"/>
                <a:gd name="T47" fmla="*/ 196 h 295"/>
                <a:gd name="T48" fmla="*/ 108 w 206"/>
                <a:gd name="T49" fmla="*/ 187 h 295"/>
                <a:gd name="T50" fmla="*/ 102 w 206"/>
                <a:gd name="T51" fmla="*/ 172 h 295"/>
                <a:gd name="T52" fmla="*/ 97 w 206"/>
                <a:gd name="T53" fmla="*/ 159 h 295"/>
                <a:gd name="T54" fmla="*/ 91 w 206"/>
                <a:gd name="T55" fmla="*/ 146 h 295"/>
                <a:gd name="T56" fmla="*/ 63 w 206"/>
                <a:gd name="T57" fmla="*/ 146 h 295"/>
                <a:gd name="T58" fmla="*/ 56 w 206"/>
                <a:gd name="T59" fmla="*/ 128 h 295"/>
                <a:gd name="T60" fmla="*/ 52 w 206"/>
                <a:gd name="T61" fmla="*/ 120 h 295"/>
                <a:gd name="T62" fmla="*/ 45 w 206"/>
                <a:gd name="T63" fmla="*/ 113 h 295"/>
                <a:gd name="T64" fmla="*/ 34 w 206"/>
                <a:gd name="T65" fmla="*/ 105 h 295"/>
                <a:gd name="T66" fmla="*/ 17 w 206"/>
                <a:gd name="T67" fmla="*/ 83 h 295"/>
                <a:gd name="T68" fmla="*/ 15 w 206"/>
                <a:gd name="T69" fmla="*/ 63 h 295"/>
                <a:gd name="T70" fmla="*/ 6 w 206"/>
                <a:gd name="T71" fmla="*/ 42 h 295"/>
                <a:gd name="T72" fmla="*/ 11 w 206"/>
                <a:gd name="T73" fmla="*/ 26 h 295"/>
                <a:gd name="T74" fmla="*/ 28 w 206"/>
                <a:gd name="T75" fmla="*/ 37 h 295"/>
                <a:gd name="T76" fmla="*/ 17 w 206"/>
                <a:gd name="T77" fmla="*/ 18 h 295"/>
                <a:gd name="T78" fmla="*/ 8 w 206"/>
                <a:gd name="T79" fmla="*/ 0 h 295"/>
                <a:gd name="T80" fmla="*/ 21 w 206"/>
                <a:gd name="T81" fmla="*/ 16 h 295"/>
                <a:gd name="T82" fmla="*/ 41 w 206"/>
                <a:gd name="T83" fmla="*/ 53 h 295"/>
                <a:gd name="T84" fmla="*/ 50 w 206"/>
                <a:gd name="T85" fmla="*/ 39 h 295"/>
                <a:gd name="T86" fmla="*/ 41 w 206"/>
                <a:gd name="T87" fmla="*/ 31 h 295"/>
                <a:gd name="T88" fmla="*/ 54 w 206"/>
                <a:gd name="T89" fmla="*/ 24 h 295"/>
                <a:gd name="T90" fmla="*/ 65 w 206"/>
                <a:gd name="T91" fmla="*/ 31 h 295"/>
                <a:gd name="T92" fmla="*/ 76 w 206"/>
                <a:gd name="T93" fmla="*/ 37 h 295"/>
                <a:gd name="T94" fmla="*/ 84 w 206"/>
                <a:gd name="T95" fmla="*/ 48 h 295"/>
                <a:gd name="T96" fmla="*/ 97 w 206"/>
                <a:gd name="T97" fmla="*/ 55 h 295"/>
                <a:gd name="T98" fmla="*/ 112 w 206"/>
                <a:gd name="T99" fmla="*/ 59 h 295"/>
                <a:gd name="T100" fmla="*/ 117 w 206"/>
                <a:gd name="T101" fmla="*/ 44 h 295"/>
                <a:gd name="T102" fmla="*/ 134 w 206"/>
                <a:gd name="T103" fmla="*/ 50 h 295"/>
                <a:gd name="T104" fmla="*/ 147 w 206"/>
                <a:gd name="T105" fmla="*/ 33 h 295"/>
                <a:gd name="T106" fmla="*/ 158 w 206"/>
                <a:gd name="T107" fmla="*/ 3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95">
                  <a:moveTo>
                    <a:pt x="160" y="29"/>
                  </a:moveTo>
                  <a:lnTo>
                    <a:pt x="164" y="29"/>
                  </a:lnTo>
                  <a:lnTo>
                    <a:pt x="169" y="42"/>
                  </a:lnTo>
                  <a:lnTo>
                    <a:pt x="167" y="46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0" y="66"/>
                  </a:lnTo>
                  <a:lnTo>
                    <a:pt x="204" y="87"/>
                  </a:lnTo>
                  <a:lnTo>
                    <a:pt x="206" y="98"/>
                  </a:lnTo>
                  <a:lnTo>
                    <a:pt x="204" y="100"/>
                  </a:lnTo>
                  <a:lnTo>
                    <a:pt x="204" y="105"/>
                  </a:lnTo>
                  <a:lnTo>
                    <a:pt x="195" y="111"/>
                  </a:lnTo>
                  <a:lnTo>
                    <a:pt x="197" y="122"/>
                  </a:lnTo>
                  <a:lnTo>
                    <a:pt x="199" y="122"/>
                  </a:lnTo>
                  <a:lnTo>
                    <a:pt x="201" y="122"/>
                  </a:lnTo>
                  <a:lnTo>
                    <a:pt x="204" y="122"/>
                  </a:lnTo>
                  <a:lnTo>
                    <a:pt x="201" y="128"/>
                  </a:lnTo>
                  <a:lnTo>
                    <a:pt x="193" y="135"/>
                  </a:lnTo>
                  <a:lnTo>
                    <a:pt x="188" y="146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2" y="152"/>
                  </a:lnTo>
                  <a:lnTo>
                    <a:pt x="182" y="157"/>
                  </a:lnTo>
                  <a:lnTo>
                    <a:pt x="186" y="161"/>
                  </a:lnTo>
                  <a:lnTo>
                    <a:pt x="182" y="170"/>
                  </a:lnTo>
                  <a:lnTo>
                    <a:pt x="180" y="172"/>
                  </a:lnTo>
                  <a:lnTo>
                    <a:pt x="169" y="170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64" y="170"/>
                  </a:lnTo>
                  <a:lnTo>
                    <a:pt x="169" y="180"/>
                  </a:lnTo>
                  <a:lnTo>
                    <a:pt x="158" y="183"/>
                  </a:lnTo>
                  <a:lnTo>
                    <a:pt x="162" y="202"/>
                  </a:lnTo>
                  <a:lnTo>
                    <a:pt x="167" y="209"/>
                  </a:lnTo>
                  <a:lnTo>
                    <a:pt x="158" y="220"/>
                  </a:lnTo>
                  <a:lnTo>
                    <a:pt x="156" y="222"/>
                  </a:lnTo>
                  <a:lnTo>
                    <a:pt x="147" y="220"/>
                  </a:lnTo>
                  <a:lnTo>
                    <a:pt x="145" y="217"/>
                  </a:lnTo>
                  <a:lnTo>
                    <a:pt x="145" y="213"/>
                  </a:lnTo>
                  <a:lnTo>
                    <a:pt x="138" y="215"/>
                  </a:lnTo>
                  <a:lnTo>
                    <a:pt x="134" y="222"/>
                  </a:lnTo>
                  <a:lnTo>
                    <a:pt x="125" y="226"/>
                  </a:lnTo>
                  <a:lnTo>
                    <a:pt x="119" y="226"/>
                  </a:lnTo>
                  <a:lnTo>
                    <a:pt x="117" y="224"/>
                  </a:lnTo>
                  <a:lnTo>
                    <a:pt x="117" y="217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9"/>
                  </a:lnTo>
                  <a:lnTo>
                    <a:pt x="125" y="204"/>
                  </a:lnTo>
                  <a:lnTo>
                    <a:pt x="115" y="204"/>
                  </a:lnTo>
                  <a:lnTo>
                    <a:pt x="112" y="200"/>
                  </a:lnTo>
                  <a:lnTo>
                    <a:pt x="112" y="198"/>
                  </a:lnTo>
                  <a:lnTo>
                    <a:pt x="106" y="207"/>
                  </a:lnTo>
                  <a:lnTo>
                    <a:pt x="97" y="215"/>
                  </a:lnTo>
                  <a:lnTo>
                    <a:pt x="93" y="226"/>
                  </a:lnTo>
                  <a:lnTo>
                    <a:pt x="86" y="239"/>
                  </a:lnTo>
                  <a:lnTo>
                    <a:pt x="78" y="263"/>
                  </a:lnTo>
                  <a:lnTo>
                    <a:pt x="73" y="280"/>
                  </a:lnTo>
                  <a:lnTo>
                    <a:pt x="76" y="293"/>
                  </a:lnTo>
                  <a:lnTo>
                    <a:pt x="71" y="295"/>
                  </a:lnTo>
                  <a:lnTo>
                    <a:pt x="69" y="289"/>
                  </a:lnTo>
                  <a:lnTo>
                    <a:pt x="71" y="269"/>
                  </a:lnTo>
                  <a:lnTo>
                    <a:pt x="82" y="239"/>
                  </a:lnTo>
                  <a:lnTo>
                    <a:pt x="82" y="235"/>
                  </a:lnTo>
                  <a:lnTo>
                    <a:pt x="89" y="222"/>
                  </a:lnTo>
                  <a:lnTo>
                    <a:pt x="86" y="217"/>
                  </a:lnTo>
                  <a:lnTo>
                    <a:pt x="91" y="215"/>
                  </a:lnTo>
                  <a:lnTo>
                    <a:pt x="97" y="209"/>
                  </a:lnTo>
                  <a:lnTo>
                    <a:pt x="95" y="202"/>
                  </a:lnTo>
                  <a:lnTo>
                    <a:pt x="99" y="194"/>
                  </a:lnTo>
                  <a:lnTo>
                    <a:pt x="104" y="194"/>
                  </a:lnTo>
                  <a:lnTo>
                    <a:pt x="106" y="196"/>
                  </a:lnTo>
                  <a:lnTo>
                    <a:pt x="108" y="191"/>
                  </a:lnTo>
                  <a:lnTo>
                    <a:pt x="112" y="187"/>
                  </a:lnTo>
                  <a:lnTo>
                    <a:pt x="108" y="187"/>
                  </a:lnTo>
                  <a:lnTo>
                    <a:pt x="106" y="185"/>
                  </a:lnTo>
                  <a:lnTo>
                    <a:pt x="112" y="170"/>
                  </a:lnTo>
                  <a:lnTo>
                    <a:pt x="102" y="172"/>
                  </a:lnTo>
                  <a:lnTo>
                    <a:pt x="97" y="172"/>
                  </a:lnTo>
                  <a:lnTo>
                    <a:pt x="95" y="170"/>
                  </a:lnTo>
                  <a:lnTo>
                    <a:pt x="97" y="159"/>
                  </a:lnTo>
                  <a:lnTo>
                    <a:pt x="91" y="157"/>
                  </a:lnTo>
                  <a:lnTo>
                    <a:pt x="89" y="152"/>
                  </a:lnTo>
                  <a:lnTo>
                    <a:pt x="91" y="146"/>
                  </a:lnTo>
                  <a:lnTo>
                    <a:pt x="80" y="148"/>
                  </a:lnTo>
                  <a:lnTo>
                    <a:pt x="71" y="146"/>
                  </a:lnTo>
                  <a:lnTo>
                    <a:pt x="63" y="146"/>
                  </a:lnTo>
                  <a:lnTo>
                    <a:pt x="60" y="141"/>
                  </a:lnTo>
                  <a:lnTo>
                    <a:pt x="60" y="137"/>
                  </a:lnTo>
                  <a:lnTo>
                    <a:pt x="56" y="128"/>
                  </a:lnTo>
                  <a:lnTo>
                    <a:pt x="58" y="124"/>
                  </a:lnTo>
                  <a:lnTo>
                    <a:pt x="63" y="120"/>
                  </a:lnTo>
                  <a:lnTo>
                    <a:pt x="52" y="120"/>
                  </a:lnTo>
                  <a:lnTo>
                    <a:pt x="50" y="118"/>
                  </a:lnTo>
                  <a:lnTo>
                    <a:pt x="52" y="113"/>
                  </a:lnTo>
                  <a:lnTo>
                    <a:pt x="45" y="113"/>
                  </a:lnTo>
                  <a:lnTo>
                    <a:pt x="41" y="107"/>
                  </a:lnTo>
                  <a:lnTo>
                    <a:pt x="39" y="105"/>
                  </a:lnTo>
                  <a:lnTo>
                    <a:pt x="34" y="105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17" y="83"/>
                  </a:lnTo>
                  <a:lnTo>
                    <a:pt x="13" y="81"/>
                  </a:lnTo>
                  <a:lnTo>
                    <a:pt x="8" y="76"/>
                  </a:lnTo>
                  <a:lnTo>
                    <a:pt x="15" y="63"/>
                  </a:lnTo>
                  <a:lnTo>
                    <a:pt x="11" y="57"/>
                  </a:lnTo>
                  <a:lnTo>
                    <a:pt x="13" y="48"/>
                  </a:lnTo>
                  <a:lnTo>
                    <a:pt x="6" y="42"/>
                  </a:lnTo>
                  <a:lnTo>
                    <a:pt x="0" y="31"/>
                  </a:lnTo>
                  <a:lnTo>
                    <a:pt x="4" y="26"/>
                  </a:lnTo>
                  <a:lnTo>
                    <a:pt x="11" y="26"/>
                  </a:lnTo>
                  <a:lnTo>
                    <a:pt x="13" y="35"/>
                  </a:lnTo>
                  <a:lnTo>
                    <a:pt x="24" y="42"/>
                  </a:lnTo>
                  <a:lnTo>
                    <a:pt x="28" y="37"/>
                  </a:lnTo>
                  <a:lnTo>
                    <a:pt x="21" y="31"/>
                  </a:lnTo>
                  <a:lnTo>
                    <a:pt x="19" y="26"/>
                  </a:lnTo>
                  <a:lnTo>
                    <a:pt x="17" y="18"/>
                  </a:lnTo>
                  <a:lnTo>
                    <a:pt x="8" y="16"/>
                  </a:lnTo>
                  <a:lnTo>
                    <a:pt x="6" y="1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1" y="7"/>
                  </a:lnTo>
                  <a:lnTo>
                    <a:pt x="21" y="16"/>
                  </a:lnTo>
                  <a:lnTo>
                    <a:pt x="37" y="35"/>
                  </a:lnTo>
                  <a:lnTo>
                    <a:pt x="41" y="44"/>
                  </a:lnTo>
                  <a:lnTo>
                    <a:pt x="41" y="53"/>
                  </a:lnTo>
                  <a:lnTo>
                    <a:pt x="54" y="55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1" y="31"/>
                  </a:lnTo>
                  <a:lnTo>
                    <a:pt x="41" y="18"/>
                  </a:lnTo>
                  <a:lnTo>
                    <a:pt x="45" y="13"/>
                  </a:lnTo>
                  <a:lnTo>
                    <a:pt x="54" y="24"/>
                  </a:lnTo>
                  <a:lnTo>
                    <a:pt x="65" y="24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5" y="33"/>
                  </a:lnTo>
                  <a:lnTo>
                    <a:pt x="69" y="31"/>
                  </a:lnTo>
                  <a:lnTo>
                    <a:pt x="76" y="37"/>
                  </a:lnTo>
                  <a:lnTo>
                    <a:pt x="82" y="37"/>
                  </a:lnTo>
                  <a:lnTo>
                    <a:pt x="86" y="44"/>
                  </a:lnTo>
                  <a:lnTo>
                    <a:pt x="84" y="48"/>
                  </a:lnTo>
                  <a:lnTo>
                    <a:pt x="84" y="53"/>
                  </a:lnTo>
                  <a:lnTo>
                    <a:pt x="91" y="59"/>
                  </a:lnTo>
                  <a:lnTo>
                    <a:pt x="97" y="55"/>
                  </a:lnTo>
                  <a:lnTo>
                    <a:pt x="104" y="61"/>
                  </a:lnTo>
                  <a:lnTo>
                    <a:pt x="110" y="57"/>
                  </a:lnTo>
                  <a:lnTo>
                    <a:pt x="112" y="59"/>
                  </a:lnTo>
                  <a:lnTo>
                    <a:pt x="117" y="55"/>
                  </a:lnTo>
                  <a:lnTo>
                    <a:pt x="115" y="44"/>
                  </a:lnTo>
                  <a:lnTo>
                    <a:pt x="117" y="44"/>
                  </a:lnTo>
                  <a:lnTo>
                    <a:pt x="123" y="44"/>
                  </a:lnTo>
                  <a:lnTo>
                    <a:pt x="132" y="50"/>
                  </a:lnTo>
                  <a:lnTo>
                    <a:pt x="134" y="50"/>
                  </a:lnTo>
                  <a:lnTo>
                    <a:pt x="145" y="42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51" y="37"/>
                  </a:lnTo>
                  <a:lnTo>
                    <a:pt x="158" y="35"/>
                  </a:lnTo>
                  <a:lnTo>
                    <a:pt x="158" y="33"/>
                  </a:lnTo>
                  <a:lnTo>
                    <a:pt x="160" y="31"/>
                  </a:lnTo>
                  <a:lnTo>
                    <a:pt x="160" y="2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" name="Freeform 157">
              <a:extLst>
                <a:ext uri="{FF2B5EF4-FFF2-40B4-BE49-F238E27FC236}">
                  <a16:creationId xmlns:a16="http://schemas.microsoft.com/office/drawing/2014/main" id="{286E6834-F9BE-444A-A4F0-DC061AD97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14" y="3815620"/>
              <a:ext cx="344513" cy="379730"/>
            </a:xfrm>
            <a:custGeom>
              <a:avLst/>
              <a:gdLst>
                <a:gd name="T0" fmla="*/ 68 w 104"/>
                <a:gd name="T1" fmla="*/ 16 h 114"/>
                <a:gd name="T2" fmla="*/ 69 w 104"/>
                <a:gd name="T3" fmla="*/ 20 h 114"/>
                <a:gd name="T4" fmla="*/ 72 w 104"/>
                <a:gd name="T5" fmla="*/ 19 h 114"/>
                <a:gd name="T6" fmla="*/ 70 w 104"/>
                <a:gd name="T7" fmla="*/ 27 h 114"/>
                <a:gd name="T8" fmla="*/ 74 w 104"/>
                <a:gd name="T9" fmla="*/ 28 h 114"/>
                <a:gd name="T10" fmla="*/ 73 w 104"/>
                <a:gd name="T11" fmla="*/ 34 h 114"/>
                <a:gd name="T12" fmla="*/ 75 w 104"/>
                <a:gd name="T13" fmla="*/ 36 h 114"/>
                <a:gd name="T14" fmla="*/ 75 w 104"/>
                <a:gd name="T15" fmla="*/ 38 h 114"/>
                <a:gd name="T16" fmla="*/ 80 w 104"/>
                <a:gd name="T17" fmla="*/ 39 h 114"/>
                <a:gd name="T18" fmla="*/ 74 w 104"/>
                <a:gd name="T19" fmla="*/ 40 h 114"/>
                <a:gd name="T20" fmla="*/ 72 w 104"/>
                <a:gd name="T21" fmla="*/ 42 h 114"/>
                <a:gd name="T22" fmla="*/ 78 w 104"/>
                <a:gd name="T23" fmla="*/ 45 h 114"/>
                <a:gd name="T24" fmla="*/ 75 w 104"/>
                <a:gd name="T25" fmla="*/ 46 h 114"/>
                <a:gd name="T26" fmla="*/ 77 w 104"/>
                <a:gd name="T27" fmla="*/ 49 h 114"/>
                <a:gd name="T28" fmla="*/ 74 w 104"/>
                <a:gd name="T29" fmla="*/ 49 h 114"/>
                <a:gd name="T30" fmla="*/ 76 w 104"/>
                <a:gd name="T31" fmla="*/ 60 h 114"/>
                <a:gd name="T32" fmla="*/ 70 w 104"/>
                <a:gd name="T33" fmla="*/ 67 h 114"/>
                <a:gd name="T34" fmla="*/ 67 w 104"/>
                <a:gd name="T35" fmla="*/ 72 h 114"/>
                <a:gd name="T36" fmla="*/ 71 w 104"/>
                <a:gd name="T37" fmla="*/ 81 h 114"/>
                <a:gd name="T38" fmla="*/ 73 w 104"/>
                <a:gd name="T39" fmla="*/ 80 h 114"/>
                <a:gd name="T40" fmla="*/ 80 w 104"/>
                <a:gd name="T41" fmla="*/ 87 h 114"/>
                <a:gd name="T42" fmla="*/ 88 w 104"/>
                <a:gd name="T43" fmla="*/ 87 h 114"/>
                <a:gd name="T44" fmla="*/ 87 w 104"/>
                <a:gd name="T45" fmla="*/ 92 h 114"/>
                <a:gd name="T46" fmla="*/ 92 w 104"/>
                <a:gd name="T47" fmla="*/ 94 h 114"/>
                <a:gd name="T48" fmla="*/ 104 w 104"/>
                <a:gd name="T49" fmla="*/ 108 h 114"/>
                <a:gd name="T50" fmla="*/ 100 w 104"/>
                <a:gd name="T51" fmla="*/ 109 h 114"/>
                <a:gd name="T52" fmla="*/ 92 w 104"/>
                <a:gd name="T53" fmla="*/ 109 h 114"/>
                <a:gd name="T54" fmla="*/ 89 w 104"/>
                <a:gd name="T55" fmla="*/ 113 h 114"/>
                <a:gd name="T56" fmla="*/ 83 w 104"/>
                <a:gd name="T57" fmla="*/ 111 h 114"/>
                <a:gd name="T58" fmla="*/ 79 w 104"/>
                <a:gd name="T59" fmla="*/ 107 h 114"/>
                <a:gd name="T60" fmla="*/ 72 w 104"/>
                <a:gd name="T61" fmla="*/ 96 h 114"/>
                <a:gd name="T62" fmla="*/ 69 w 104"/>
                <a:gd name="T63" fmla="*/ 90 h 114"/>
                <a:gd name="T64" fmla="*/ 59 w 104"/>
                <a:gd name="T65" fmla="*/ 90 h 114"/>
                <a:gd name="T66" fmla="*/ 49 w 104"/>
                <a:gd name="T67" fmla="*/ 87 h 114"/>
                <a:gd name="T68" fmla="*/ 46 w 104"/>
                <a:gd name="T69" fmla="*/ 85 h 114"/>
                <a:gd name="T70" fmla="*/ 39 w 104"/>
                <a:gd name="T71" fmla="*/ 78 h 114"/>
                <a:gd name="T72" fmla="*/ 25 w 104"/>
                <a:gd name="T73" fmla="*/ 75 h 114"/>
                <a:gd name="T74" fmla="*/ 8 w 104"/>
                <a:gd name="T75" fmla="*/ 72 h 114"/>
                <a:gd name="T76" fmla="*/ 2 w 104"/>
                <a:gd name="T77" fmla="*/ 57 h 114"/>
                <a:gd name="T78" fmla="*/ 2 w 104"/>
                <a:gd name="T79" fmla="*/ 49 h 114"/>
                <a:gd name="T80" fmla="*/ 9 w 104"/>
                <a:gd name="T81" fmla="*/ 50 h 114"/>
                <a:gd name="T82" fmla="*/ 18 w 104"/>
                <a:gd name="T83" fmla="*/ 46 h 114"/>
                <a:gd name="T84" fmla="*/ 25 w 104"/>
                <a:gd name="T85" fmla="*/ 33 h 114"/>
                <a:gd name="T86" fmla="*/ 21 w 104"/>
                <a:gd name="T87" fmla="*/ 28 h 114"/>
                <a:gd name="T88" fmla="*/ 18 w 104"/>
                <a:gd name="T89" fmla="*/ 8 h 114"/>
                <a:gd name="T90" fmla="*/ 14 w 104"/>
                <a:gd name="T91" fmla="*/ 0 h 114"/>
                <a:gd name="T92" fmla="*/ 26 w 104"/>
                <a:gd name="T93" fmla="*/ 3 h 114"/>
                <a:gd name="T94" fmla="*/ 41 w 104"/>
                <a:gd name="T95" fmla="*/ 8 h 114"/>
                <a:gd name="T96" fmla="*/ 42 w 104"/>
                <a:gd name="T97" fmla="*/ 9 h 114"/>
                <a:gd name="T98" fmla="*/ 54 w 104"/>
                <a:gd name="T99" fmla="*/ 14 h 114"/>
                <a:gd name="T100" fmla="*/ 59 w 104"/>
                <a:gd name="T101" fmla="*/ 18 h 114"/>
                <a:gd name="T102" fmla="*/ 59 w 104"/>
                <a:gd name="T103" fmla="*/ 14 h 114"/>
                <a:gd name="T104" fmla="*/ 65 w 104"/>
                <a:gd name="T105" fmla="*/ 9 h 114"/>
                <a:gd name="T106" fmla="*/ 69 w 104"/>
                <a:gd name="T107" fmla="*/ 10 h 114"/>
                <a:gd name="T108" fmla="*/ 70 w 104"/>
                <a:gd name="T109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4" h="114">
                  <a:moveTo>
                    <a:pt x="70" y="14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7"/>
                    <a:pt x="74" y="37"/>
                  </a:cubicBezTo>
                  <a:cubicBezTo>
                    <a:pt x="74" y="38"/>
                    <a:pt x="75" y="38"/>
                    <a:pt x="75" y="3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2" y="40"/>
                    <a:pt x="71" y="41"/>
                  </a:cubicBezTo>
                  <a:cubicBezTo>
                    <a:pt x="70" y="42"/>
                    <a:pt x="72" y="42"/>
                    <a:pt x="72" y="42"/>
                  </a:cubicBezTo>
                  <a:cubicBezTo>
                    <a:pt x="72" y="42"/>
                    <a:pt x="75" y="43"/>
                    <a:pt x="77" y="43"/>
                  </a:cubicBezTo>
                  <a:cubicBezTo>
                    <a:pt x="79" y="44"/>
                    <a:pt x="78" y="45"/>
                    <a:pt x="78" y="45"/>
                  </a:cubicBezTo>
                  <a:cubicBezTo>
                    <a:pt x="78" y="45"/>
                    <a:pt x="76" y="45"/>
                    <a:pt x="75" y="45"/>
                  </a:cubicBezTo>
                  <a:cubicBezTo>
                    <a:pt x="74" y="45"/>
                    <a:pt x="75" y="46"/>
                    <a:pt x="75" y="46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8" y="48"/>
                    <a:pt x="77" y="49"/>
                    <a:pt x="7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2"/>
                    <a:pt x="69" y="12"/>
                    <a:pt x="69" y="12"/>
                  </a:cubicBezTo>
                  <a:lnTo>
                    <a:pt x="70" y="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53">
              <a:extLst>
                <a:ext uri="{FF2B5EF4-FFF2-40B4-BE49-F238E27FC236}">
                  <a16:creationId xmlns:a16="http://schemas.microsoft.com/office/drawing/2014/main" id="{C5075B87-8313-9144-867B-4EB1B369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680" y="3795152"/>
              <a:ext cx="269486" cy="355230"/>
            </a:xfrm>
            <a:custGeom>
              <a:avLst/>
              <a:gdLst>
                <a:gd name="T0" fmla="*/ 50 w 81"/>
                <a:gd name="T1" fmla="*/ 3 h 107"/>
                <a:gd name="T2" fmla="*/ 57 w 81"/>
                <a:gd name="T3" fmla="*/ 2 h 107"/>
                <a:gd name="T4" fmla="*/ 57 w 81"/>
                <a:gd name="T5" fmla="*/ 10 h 107"/>
                <a:gd name="T6" fmla="*/ 59 w 81"/>
                <a:gd name="T7" fmla="*/ 18 h 107"/>
                <a:gd name="T8" fmla="*/ 62 w 81"/>
                <a:gd name="T9" fmla="*/ 27 h 107"/>
                <a:gd name="T10" fmla="*/ 69 w 81"/>
                <a:gd name="T11" fmla="*/ 29 h 107"/>
                <a:gd name="T12" fmla="*/ 71 w 81"/>
                <a:gd name="T13" fmla="*/ 39 h 107"/>
                <a:gd name="T14" fmla="*/ 69 w 81"/>
                <a:gd name="T15" fmla="*/ 48 h 107"/>
                <a:gd name="T16" fmla="*/ 72 w 81"/>
                <a:gd name="T17" fmla="*/ 55 h 107"/>
                <a:gd name="T18" fmla="*/ 81 w 81"/>
                <a:gd name="T19" fmla="*/ 59 h 107"/>
                <a:gd name="T20" fmla="*/ 74 w 81"/>
                <a:gd name="T21" fmla="*/ 67 h 107"/>
                <a:gd name="T22" fmla="*/ 63 w 81"/>
                <a:gd name="T23" fmla="*/ 69 h 107"/>
                <a:gd name="T24" fmla="*/ 54 w 81"/>
                <a:gd name="T25" fmla="*/ 66 h 107"/>
                <a:gd name="T26" fmla="*/ 50 w 81"/>
                <a:gd name="T27" fmla="*/ 72 h 107"/>
                <a:gd name="T28" fmla="*/ 53 w 81"/>
                <a:gd name="T29" fmla="*/ 79 h 107"/>
                <a:gd name="T30" fmla="*/ 56 w 81"/>
                <a:gd name="T31" fmla="*/ 81 h 107"/>
                <a:gd name="T32" fmla="*/ 52 w 81"/>
                <a:gd name="T33" fmla="*/ 81 h 107"/>
                <a:gd name="T34" fmla="*/ 44 w 81"/>
                <a:gd name="T35" fmla="*/ 75 h 107"/>
                <a:gd name="T36" fmla="*/ 41 w 81"/>
                <a:gd name="T37" fmla="*/ 85 h 107"/>
                <a:gd name="T38" fmla="*/ 36 w 81"/>
                <a:gd name="T39" fmla="*/ 92 h 107"/>
                <a:gd name="T40" fmla="*/ 31 w 81"/>
                <a:gd name="T41" fmla="*/ 94 h 107"/>
                <a:gd name="T42" fmla="*/ 34 w 81"/>
                <a:gd name="T43" fmla="*/ 99 h 107"/>
                <a:gd name="T44" fmla="*/ 26 w 81"/>
                <a:gd name="T45" fmla="*/ 100 h 107"/>
                <a:gd name="T46" fmla="*/ 17 w 81"/>
                <a:gd name="T47" fmla="*/ 107 h 107"/>
                <a:gd name="T48" fmla="*/ 11 w 81"/>
                <a:gd name="T49" fmla="*/ 100 h 107"/>
                <a:gd name="T50" fmla="*/ 7 w 81"/>
                <a:gd name="T51" fmla="*/ 94 h 107"/>
                <a:gd name="T52" fmla="*/ 1 w 81"/>
                <a:gd name="T53" fmla="*/ 87 h 107"/>
                <a:gd name="T54" fmla="*/ 3 w 81"/>
                <a:gd name="T55" fmla="*/ 82 h 107"/>
                <a:gd name="T56" fmla="*/ 3 w 81"/>
                <a:gd name="T57" fmla="*/ 74 h 107"/>
                <a:gd name="T58" fmla="*/ 3 w 81"/>
                <a:gd name="T59" fmla="*/ 64 h 107"/>
                <a:gd name="T60" fmla="*/ 1 w 81"/>
                <a:gd name="T61" fmla="*/ 59 h 107"/>
                <a:gd name="T62" fmla="*/ 5 w 81"/>
                <a:gd name="T63" fmla="*/ 55 h 107"/>
                <a:gd name="T64" fmla="*/ 6 w 81"/>
                <a:gd name="T65" fmla="*/ 46 h 107"/>
                <a:gd name="T66" fmla="*/ 17 w 81"/>
                <a:gd name="T67" fmla="*/ 36 h 107"/>
                <a:gd name="T68" fmla="*/ 20 w 81"/>
                <a:gd name="T69" fmla="*/ 26 h 107"/>
                <a:gd name="T70" fmla="*/ 26 w 81"/>
                <a:gd name="T71" fmla="*/ 11 h 107"/>
                <a:gd name="T72" fmla="*/ 33 w 81"/>
                <a:gd name="T73" fmla="*/ 7 h 107"/>
                <a:gd name="T74" fmla="*/ 40 w 81"/>
                <a:gd name="T75" fmla="*/ 3 h 107"/>
                <a:gd name="T76" fmla="*/ 46 w 81"/>
                <a:gd name="T77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107">
                  <a:moveTo>
                    <a:pt x="46" y="1"/>
                  </a:moveTo>
                  <a:cubicBezTo>
                    <a:pt x="50" y="3"/>
                    <a:pt x="50" y="3"/>
                    <a:pt x="50" y="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3" y="74"/>
                    <a:pt x="3" y="74"/>
                  </a:cubicBezTo>
                  <a:cubicBezTo>
                    <a:pt x="3" y="74"/>
                    <a:pt x="0" y="70"/>
                    <a:pt x="0" y="7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2"/>
                    <a:pt x="43" y="2"/>
                    <a:pt x="43" y="2"/>
                  </a:cubicBezTo>
                  <a:lnTo>
                    <a:pt x="46" y="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3" name="TextBox 352">
            <a:extLst>
              <a:ext uri="{FF2B5EF4-FFF2-40B4-BE49-F238E27FC236}">
                <a16:creationId xmlns:a16="http://schemas.microsoft.com/office/drawing/2014/main" id="{24CC0B51-D8F4-DF44-A4D2-7FCBDC146614}"/>
              </a:ext>
            </a:extLst>
          </p:cNvPr>
          <p:cNvSpPr txBox="1"/>
          <p:nvPr/>
        </p:nvSpPr>
        <p:spPr>
          <a:xfrm>
            <a:off x="8718567" y="5499879"/>
            <a:ext cx="1749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Челябинск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488624E2-4C86-0248-97A1-F831235C1108}"/>
              </a:ext>
            </a:extLst>
          </p:cNvPr>
          <p:cNvCxnSpPr>
            <a:cxnSpLocks/>
            <a:stCxn id="353" idx="0"/>
            <a:endCxn id="470" idx="3"/>
          </p:cNvCxnSpPr>
          <p:nvPr/>
        </p:nvCxnSpPr>
        <p:spPr>
          <a:xfrm flipH="1" flipV="1">
            <a:off x="9581361" y="4896448"/>
            <a:ext cx="12113" cy="603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Рисунок 1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3" y="3226444"/>
            <a:ext cx="5278580" cy="3245350"/>
          </a:xfrm>
          <a:prstGeom prst="rect">
            <a:avLst/>
          </a:prstGeom>
        </p:spPr>
      </p:pic>
      <p:pic>
        <p:nvPicPr>
          <p:cNvPr id="151" name="Picture 2" descr="https://www.chkz.ru/netcat_files/1514_2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01" y="3112168"/>
            <a:ext cx="3402272" cy="19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8" descr="Компрессорный агрегат АК-9/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07" y="4443681"/>
            <a:ext cx="1601536" cy="23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4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Организационная структура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8" y="1634886"/>
            <a:ext cx="12519538" cy="4264780"/>
          </a:xfrm>
        </p:spPr>
      </p:pic>
    </p:spTree>
    <p:extLst>
      <p:ext uri="{BB962C8B-B14F-4D97-AF65-F5344CB8AC3E}">
        <p14:creationId xmlns:p14="http://schemas.microsoft.com/office/powerpoint/2010/main" val="194936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Финансовые показатели предприятия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921233"/>
              </p:ext>
            </p:extLst>
          </p:nvPr>
        </p:nvGraphicFramePr>
        <p:xfrm>
          <a:off x="890588" y="1887538"/>
          <a:ext cx="11206162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26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12" y="615915"/>
            <a:ext cx="9576679" cy="714358"/>
          </a:xfrm>
        </p:spPr>
        <p:txBody>
          <a:bodyPr anchor="t" anchorCtr="0"/>
          <a:lstStyle/>
          <a:p>
            <a:r>
              <a:rPr lang="en-US" sz="2400" dirty="0"/>
              <a:t>PEST-</a:t>
            </a:r>
            <a:r>
              <a:rPr lang="ru-RU" sz="2400" dirty="0"/>
              <a:t>анализ компании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638CD-6FF7-A74B-8676-ED15A1BF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13564"/>
              </p:ext>
            </p:extLst>
          </p:nvPr>
        </p:nvGraphicFramePr>
        <p:xfrm>
          <a:off x="605551" y="1000853"/>
          <a:ext cx="11674764" cy="5267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588">
                  <a:extLst>
                    <a:ext uri="{9D8B030D-6E8A-4147-A177-3AD203B41FA5}">
                      <a16:colId xmlns:a16="http://schemas.microsoft.com/office/drawing/2014/main" val="2344607643"/>
                    </a:ext>
                  </a:extLst>
                </a:gridCol>
                <a:gridCol w="3891588">
                  <a:extLst>
                    <a:ext uri="{9D8B030D-6E8A-4147-A177-3AD203B41FA5}">
                      <a16:colId xmlns:a16="http://schemas.microsoft.com/office/drawing/2014/main" val="1343518089"/>
                    </a:ext>
                  </a:extLst>
                </a:gridCol>
                <a:gridCol w="3891588">
                  <a:extLst>
                    <a:ext uri="{9D8B030D-6E8A-4147-A177-3AD203B41FA5}">
                      <a16:colId xmlns:a16="http://schemas.microsoft.com/office/drawing/2014/main" val="2249518542"/>
                    </a:ext>
                  </a:extLst>
                </a:gridCol>
              </a:tblGrid>
              <a:tr h="183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Дают возможности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Создают угрозы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05092"/>
                  </a:ext>
                </a:extLst>
              </a:tr>
              <a:tr h="200799">
                <a:tc gridSpan="3">
                  <a:txBody>
                    <a:bodyPr/>
                    <a:lstStyle/>
                    <a:p>
                      <a:pPr marL="171450" marR="0" lvl="0" indent="-171450" algn="l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Политические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extLst>
                  <a:ext uri="{0D108BD9-81ED-4DB2-BD59-A6C34878D82A}">
                    <a16:rowId xmlns:a16="http://schemas.microsoft.com/office/drawing/2014/main" val="783671994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Постоянство членов правительства (президент, губернатор)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Сохранение курса развития промышленности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Программа поддержки </a:t>
                      </a:r>
                      <a:r>
                        <a:rPr lang="ru-RU" sz="1200" dirty="0" err="1">
                          <a:effectLst/>
                        </a:rPr>
                        <a:t>импортозамещения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04945"/>
                  </a:ext>
                </a:extLst>
              </a:tr>
              <a:tr h="602397">
                <a:tc>
                  <a:txBody>
                    <a:bodyPr/>
                    <a:lstStyle/>
                    <a:p>
                      <a:pPr marL="171450" marR="0" lvl="0" indent="-171450" algn="l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Санкции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Недоступность Европейского, Южнокорейского и Американского оборудования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Отсутствие доступа к комплектующим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Увеличение логистического плеча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Увеличение стоимости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80059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marL="171450" marR="0" lvl="0" indent="-171450" algn="l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СВО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ГОС и ГОЗ заказы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Увеличение спроса на внутреннем рынке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Срыв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ГОЗа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Мобилизация сотрудников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69462"/>
                  </a:ext>
                </a:extLst>
              </a:tr>
              <a:tr h="217931">
                <a:tc gridSpan="3"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extLst>
                  <a:ext uri="{0D108BD9-81ED-4DB2-BD59-A6C34878D82A}">
                    <a16:rowId xmlns:a16="http://schemas.microsoft.com/office/drawing/2014/main" val="850314889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Темп инфляции 11,5 %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Уменьшение доли ФОТ в стоимости продукции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Увеличение стоимости комплектующих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Увеличение стоимости продукции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86395"/>
                  </a:ext>
                </a:extLst>
              </a:tr>
              <a:tr h="20079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Уровень безработицы 3,6%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Повышение общей квалификации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Отсутствие кадров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33808"/>
                  </a:ext>
                </a:extLst>
              </a:tr>
              <a:tr h="20079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Ключевая ставка центрального банка 7,5%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Отсутствие кредитных средств по ставке ниже 15%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83571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Государственные проекты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Кредитные средства по ставке ниже ставки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ц.б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Государственное субсидирование проектов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8088"/>
                  </a:ext>
                </a:extLst>
              </a:tr>
              <a:tr h="212851">
                <a:tc gridSpan="3"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Социокультурные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extLst>
                  <a:ext uri="{0D108BD9-81ED-4DB2-BD59-A6C34878D82A}">
                    <a16:rowId xmlns:a16="http://schemas.microsoft.com/office/drawing/2014/main" val="1410372771"/>
                  </a:ext>
                </a:extLst>
              </a:tr>
              <a:tr h="20079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Увеличение количества выпускников вузов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Подготовленные кадры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94384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Отставание роста доходов от темпов инфляции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Увеличение потребности сотрудников в росте заработной платы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179677"/>
                  </a:ext>
                </a:extLst>
              </a:tr>
              <a:tr h="200799">
                <a:tc gridSpan="3"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Технологические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/>
                </a:tc>
                <a:extLst>
                  <a:ext uri="{0D108BD9-81ED-4DB2-BD59-A6C34878D82A}">
                    <a16:rowId xmlns:a16="http://schemas.microsoft.com/office/drawing/2014/main" val="985338758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Появление новых мировых «недоступных» технологий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•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Невозможность пользоваться мировыми инновациями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73049"/>
                  </a:ext>
                </a:extLst>
              </a:tr>
              <a:tr h="401598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Регулирование сферы интеллектуальной собственности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Реверс инжиниринг «без последствий»</a:t>
                      </a: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6" marR="287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46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5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95" y="630572"/>
            <a:ext cx="9576679" cy="394664"/>
          </a:xfrm>
        </p:spPr>
        <p:txBody>
          <a:bodyPr anchor="t" anchorCtr="0"/>
          <a:lstStyle/>
          <a:p>
            <a:r>
              <a:rPr lang="en-US" sz="2400" dirty="0"/>
              <a:t>SWOT-</a:t>
            </a:r>
            <a:r>
              <a:rPr lang="ru-RU" sz="2400" dirty="0"/>
              <a:t>анализ компании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3" name="Таблица 10">
            <a:extLst>
              <a:ext uri="{FF2B5EF4-FFF2-40B4-BE49-F238E27FC236}">
                <a16:creationId xmlns:a16="http://schemas.microsoft.com/office/drawing/2014/main" id="{1B601129-227F-5F47-8001-2A1837CC3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90191"/>
              </p:ext>
            </p:extLst>
          </p:nvPr>
        </p:nvGraphicFramePr>
        <p:xfrm>
          <a:off x="638431" y="1025236"/>
          <a:ext cx="11544333" cy="5245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1161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5773172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</a:tblGrid>
              <a:tr h="3528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</a:t>
                      </a:r>
                      <a:r>
                        <a:rPr lang="en-US" sz="1795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Strenghts</a:t>
                      </a:r>
                      <a:r>
                        <a:rPr lang="en-US" sz="1795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– Weaknesses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56205"/>
                  </a:ext>
                </a:extLst>
              </a:tr>
              <a:tr h="291677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проектирования;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энергоресурсов;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трудовых ресурсов;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площадей;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Профессиональный сервис;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необходимых финансовых ресурсов;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Статус признанного лидера;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устойчивость и платежеспособность;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инноваций и инновационная активность;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Надежный профессиональный менеджмент;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номенклатуры продаж;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Вхождение в реестр ОПК.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Высокая, в сравнении с конкурентами, удельная себестоимость;</a:t>
                      </a:r>
                    </a:p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Недостаток требуемых навыков и профессионализма;</a:t>
                      </a:r>
                    </a:p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Недостаток производственных мощностей;</a:t>
                      </a:r>
                    </a:p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Низкая локализация.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32027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ru-RU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– </a:t>
                      </a:r>
                      <a:r>
                        <a:rPr lang="en-US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Opportunities 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2114" rtl="0" eaLnBrk="1" latinLnBrk="0" hangingPunct="1"/>
                      <a:r>
                        <a:rPr lang="en-US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795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Threats</a:t>
                      </a:r>
                      <a:r>
                        <a:rPr lang="en-US" sz="1795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52590"/>
                  </a:ext>
                </a:extLst>
              </a:tr>
              <a:tr h="1498193">
                <a:tc>
                  <a:txBody>
                    <a:bodyPr/>
                    <a:lstStyle/>
                    <a:p>
                      <a:pPr marL="285750" indent="-285750" algn="l" defTabSz="91211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Спрос на новых рынках;</a:t>
                      </a:r>
                    </a:p>
                    <a:p>
                      <a:pPr marL="285750" indent="-285750" algn="l" defTabSz="91211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темпов роста рынка.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Политические изменения;</a:t>
                      </a:r>
                    </a:p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Переманивание ключевых сотрудников;</a:t>
                      </a:r>
                    </a:p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Перекрытие каналов поставки комплектующих;</a:t>
                      </a:r>
                    </a:p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Появление новых конкурентов;</a:t>
                      </a:r>
                    </a:p>
                    <a:p>
                      <a:pPr marL="285750" marR="0" lvl="0" indent="-28575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Высокий уровень налогообложения.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8489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638CD-6FF7-A74B-8676-ED15A1BF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64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729" y="273393"/>
            <a:ext cx="9576679" cy="714358"/>
          </a:xfrm>
        </p:spPr>
        <p:txBody>
          <a:bodyPr/>
          <a:lstStyle/>
          <a:p>
            <a:r>
              <a:rPr lang="ru-RU" dirty="0"/>
              <a:t>Ситуация на рынке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6476" y="1460692"/>
            <a:ext cx="6020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Структура российского рынка производителей компрессоров</a:t>
            </a:r>
          </a:p>
          <a:p>
            <a:pPr algn="ctr"/>
            <a:r>
              <a:rPr lang="ru-RU" sz="1600" dirty="0"/>
              <a:t>общепромышленного назначения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4898" y="1460692"/>
            <a:ext cx="5708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Распределение долей рынка по странам производителям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23F4E7A-4196-4E41-AB05-E52C35743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566010"/>
              </p:ext>
            </p:extLst>
          </p:nvPr>
        </p:nvGraphicFramePr>
        <p:xfrm>
          <a:off x="677022" y="2225776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5824068-D7B6-45E2-A46F-EB575A1AA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82689"/>
              </p:ext>
            </p:extLst>
          </p:nvPr>
        </p:nvGraphicFramePr>
        <p:xfrm>
          <a:off x="6796930" y="2045467"/>
          <a:ext cx="5574665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892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5400000">
            <a:off x="9718353" y="2911066"/>
            <a:ext cx="3427238" cy="2406307"/>
          </a:xfrm>
          <a:prstGeom prst="triangle">
            <a:avLst>
              <a:gd name="adj" fmla="val 51633"/>
            </a:avLst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Ключевая проблема </a:t>
            </a:r>
            <a:r>
              <a:rPr lang="ru-RU" dirty="0" smtClean="0"/>
              <a:t>предприятия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CAB7037B-810E-42DC-BDF7-F2DC3B860917}"/>
              </a:ext>
            </a:extLst>
          </p:cNvPr>
          <p:cNvGrpSpPr/>
          <p:nvPr/>
        </p:nvGrpSpPr>
        <p:grpSpPr>
          <a:xfrm>
            <a:off x="1073313" y="2063745"/>
            <a:ext cx="3081532" cy="2050473"/>
            <a:chOff x="1439574" y="1553926"/>
            <a:chExt cx="3081532" cy="2050473"/>
          </a:xfrm>
        </p:grpSpPr>
        <p:cxnSp>
          <p:nvCxnSpPr>
            <p:cNvPr id="60" name="Straight Connector 38">
              <a:extLst>
                <a:ext uri="{FF2B5EF4-FFF2-40B4-BE49-F238E27FC236}">
                  <a16:creationId xmlns:a16="http://schemas.microsoft.com/office/drawing/2014/main" id="{1D5BA4BF-703E-4AAE-8103-37413B506D5C}"/>
                </a:ext>
              </a:extLst>
            </p:cNvPr>
            <p:cNvCxnSpPr/>
            <p:nvPr/>
          </p:nvCxnSpPr>
          <p:spPr>
            <a:xfrm flipH="1" flipV="1">
              <a:off x="2470633" y="1553926"/>
              <a:ext cx="2050473" cy="2050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12">
              <a:extLst>
                <a:ext uri="{FF2B5EF4-FFF2-40B4-BE49-F238E27FC236}">
                  <a16:creationId xmlns:a16="http://schemas.microsoft.com/office/drawing/2014/main" id="{57F561CF-5BB4-4BEF-AD48-A900D5AC9C4D}"/>
                </a:ext>
              </a:extLst>
            </p:cNvPr>
            <p:cNvCxnSpPr>
              <a:cxnSpLocks/>
            </p:cNvCxnSpPr>
            <p:nvPr/>
          </p:nvCxnSpPr>
          <p:spPr>
            <a:xfrm>
              <a:off x="1439574" y="2599020"/>
              <a:ext cx="2077164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F0C3C272-1916-42BB-BB5E-38C500D53111}"/>
              </a:ext>
            </a:extLst>
          </p:cNvPr>
          <p:cNvGrpSpPr/>
          <p:nvPr/>
        </p:nvGrpSpPr>
        <p:grpSpPr>
          <a:xfrm>
            <a:off x="5008967" y="2063159"/>
            <a:ext cx="2416299" cy="2050473"/>
            <a:chOff x="4776472" y="1553926"/>
            <a:chExt cx="2416299" cy="2050473"/>
          </a:xfrm>
        </p:grpSpPr>
        <p:cxnSp>
          <p:nvCxnSpPr>
            <p:cNvPr id="57" name="Straight Connector 37">
              <a:extLst>
                <a:ext uri="{FF2B5EF4-FFF2-40B4-BE49-F238E27FC236}">
                  <a16:creationId xmlns:a16="http://schemas.microsoft.com/office/drawing/2014/main" id="{E2EAA065-8DAA-40D5-813E-5204CC8A36C7}"/>
                </a:ext>
              </a:extLst>
            </p:cNvPr>
            <p:cNvCxnSpPr/>
            <p:nvPr/>
          </p:nvCxnSpPr>
          <p:spPr>
            <a:xfrm flipH="1" flipV="1">
              <a:off x="5142298" y="1553926"/>
              <a:ext cx="2050473" cy="20504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89">
              <a:extLst>
                <a:ext uri="{FF2B5EF4-FFF2-40B4-BE49-F238E27FC236}">
                  <a16:creationId xmlns:a16="http://schemas.microsoft.com/office/drawing/2014/main" id="{8CBC1C40-B9E9-4785-824B-204EEBC86512}"/>
                </a:ext>
              </a:extLst>
            </p:cNvPr>
            <p:cNvCxnSpPr>
              <a:cxnSpLocks/>
            </p:cNvCxnSpPr>
            <p:nvPr/>
          </p:nvCxnSpPr>
          <p:spPr>
            <a:xfrm>
              <a:off x="4776472" y="3266653"/>
              <a:ext cx="2077164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1FFD520D-00C4-42C8-BB1F-1BDA97D35E8D}"/>
              </a:ext>
            </a:extLst>
          </p:cNvPr>
          <p:cNvGrpSpPr/>
          <p:nvPr/>
        </p:nvGrpSpPr>
        <p:grpSpPr>
          <a:xfrm>
            <a:off x="7530463" y="2063746"/>
            <a:ext cx="2593488" cy="2050473"/>
            <a:chOff x="7270948" y="1553926"/>
            <a:chExt cx="2593488" cy="2050473"/>
          </a:xfrm>
        </p:grpSpPr>
        <p:cxnSp>
          <p:nvCxnSpPr>
            <p:cNvPr id="54" name="Straight Connector 4">
              <a:extLst>
                <a:ext uri="{FF2B5EF4-FFF2-40B4-BE49-F238E27FC236}">
                  <a16:creationId xmlns:a16="http://schemas.microsoft.com/office/drawing/2014/main" id="{A803E636-F8C8-45E7-94E5-B5EB02F85205}"/>
                </a:ext>
              </a:extLst>
            </p:cNvPr>
            <p:cNvCxnSpPr/>
            <p:nvPr/>
          </p:nvCxnSpPr>
          <p:spPr>
            <a:xfrm flipH="1" flipV="1">
              <a:off x="7813963" y="1553926"/>
              <a:ext cx="2050473" cy="205047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2">
              <a:extLst>
                <a:ext uri="{FF2B5EF4-FFF2-40B4-BE49-F238E27FC236}">
                  <a16:creationId xmlns:a16="http://schemas.microsoft.com/office/drawing/2014/main" id="{FDDA79F4-762C-4FBD-8951-6A80C406DD06}"/>
                </a:ext>
              </a:extLst>
            </p:cNvPr>
            <p:cNvCxnSpPr>
              <a:cxnSpLocks/>
            </p:cNvCxnSpPr>
            <p:nvPr/>
          </p:nvCxnSpPr>
          <p:spPr>
            <a:xfrm>
              <a:off x="7270948" y="3093627"/>
              <a:ext cx="2077164" cy="0"/>
            </a:xfrm>
            <a:prstGeom prst="line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22482E1E-38E4-40A2-9860-2321659EC0E6}"/>
              </a:ext>
            </a:extLst>
          </p:cNvPr>
          <p:cNvGrpSpPr/>
          <p:nvPr/>
        </p:nvGrpSpPr>
        <p:grpSpPr>
          <a:xfrm>
            <a:off x="2912882" y="4114219"/>
            <a:ext cx="3202463" cy="1983328"/>
            <a:chOff x="2771147" y="3604399"/>
            <a:chExt cx="3084683" cy="2048256"/>
          </a:xfrm>
        </p:grpSpPr>
        <p:cxnSp>
          <p:nvCxnSpPr>
            <p:cNvPr id="51" name="Straight Connector 39">
              <a:extLst>
                <a:ext uri="{FF2B5EF4-FFF2-40B4-BE49-F238E27FC236}">
                  <a16:creationId xmlns:a16="http://schemas.microsoft.com/office/drawing/2014/main" id="{818D0C6B-F324-4A55-86D2-F3776A3F2CE2}"/>
                </a:ext>
              </a:extLst>
            </p:cNvPr>
            <p:cNvCxnSpPr/>
            <p:nvPr/>
          </p:nvCxnSpPr>
          <p:spPr>
            <a:xfrm flipH="1">
              <a:off x="3807574" y="3604399"/>
              <a:ext cx="2048256" cy="204825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98">
              <a:extLst>
                <a:ext uri="{FF2B5EF4-FFF2-40B4-BE49-F238E27FC236}">
                  <a16:creationId xmlns:a16="http://schemas.microsoft.com/office/drawing/2014/main" id="{B5D4A8AD-2C0B-44EA-BAAC-F076D32FD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1147" y="4609777"/>
              <a:ext cx="2077164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99">
              <a:extLst>
                <a:ext uri="{FF2B5EF4-FFF2-40B4-BE49-F238E27FC236}">
                  <a16:creationId xmlns:a16="http://schemas.microsoft.com/office/drawing/2014/main" id="{DBA176C7-6EA3-4676-AFEB-A10654EFE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4282" y="4116001"/>
              <a:ext cx="2077164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7">
            <a:extLst>
              <a:ext uri="{FF2B5EF4-FFF2-40B4-BE49-F238E27FC236}">
                <a16:creationId xmlns:a16="http://schemas.microsoft.com/office/drawing/2014/main" id="{ABEDD300-8AC1-41F4-83DA-AF7EDC31F719}"/>
              </a:ext>
            </a:extLst>
          </p:cNvPr>
          <p:cNvGrpSpPr/>
          <p:nvPr/>
        </p:nvGrpSpPr>
        <p:grpSpPr>
          <a:xfrm>
            <a:off x="6481147" y="4114219"/>
            <a:ext cx="3087228" cy="2048256"/>
            <a:chOff x="5440267" y="3604399"/>
            <a:chExt cx="3087228" cy="2048256"/>
          </a:xfrm>
        </p:grpSpPr>
        <p:cxnSp>
          <p:nvCxnSpPr>
            <p:cNvPr id="48" name="Straight Connector 6">
              <a:extLst>
                <a:ext uri="{FF2B5EF4-FFF2-40B4-BE49-F238E27FC236}">
                  <a16:creationId xmlns:a16="http://schemas.microsoft.com/office/drawing/2014/main" id="{181F8274-0A0E-4386-8C5F-60759A08B191}"/>
                </a:ext>
              </a:extLst>
            </p:cNvPr>
            <p:cNvCxnSpPr/>
            <p:nvPr/>
          </p:nvCxnSpPr>
          <p:spPr>
            <a:xfrm flipH="1">
              <a:off x="6479239" y="3604399"/>
              <a:ext cx="2048256" cy="2048256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96">
              <a:extLst>
                <a:ext uri="{FF2B5EF4-FFF2-40B4-BE49-F238E27FC236}">
                  <a16:creationId xmlns:a16="http://schemas.microsoft.com/office/drawing/2014/main" id="{E044B6C6-4104-419C-B991-40A19F1E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0267" y="4609777"/>
              <a:ext cx="2077164" cy="0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7">
              <a:extLst>
                <a:ext uri="{FF2B5EF4-FFF2-40B4-BE49-F238E27FC236}">
                  <a16:creationId xmlns:a16="http://schemas.microsoft.com/office/drawing/2014/main" id="{0F109CE1-2996-4748-9940-1201484B3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3402" y="4116001"/>
              <a:ext cx="2077164" cy="0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6">
            <a:extLst>
              <a:ext uri="{FF2B5EF4-FFF2-40B4-BE49-F238E27FC236}">
                <a16:creationId xmlns:a16="http://schemas.microsoft.com/office/drawing/2014/main" id="{16FC26EE-08E7-40E4-8819-77374B2DDA63}"/>
              </a:ext>
            </a:extLst>
          </p:cNvPr>
          <p:cNvSpPr/>
          <p:nvPr/>
        </p:nvSpPr>
        <p:spPr>
          <a:xfrm>
            <a:off x="534529" y="2794154"/>
            <a:ext cx="236648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Недостаточные мощности</a:t>
            </a:r>
            <a:endParaRPr lang="en-US" sz="1400" noProof="1"/>
          </a:p>
        </p:txBody>
      </p:sp>
      <p:sp>
        <p:nvSpPr>
          <p:cNvPr id="13" name="Rectangle 101">
            <a:extLst>
              <a:ext uri="{FF2B5EF4-FFF2-40B4-BE49-F238E27FC236}">
                <a16:creationId xmlns:a16="http://schemas.microsoft.com/office/drawing/2014/main" id="{1F497112-FFDF-4157-B38D-F4D7A4A1692E}"/>
              </a:ext>
            </a:extLst>
          </p:cNvPr>
          <p:cNvSpPr/>
          <p:nvPr/>
        </p:nvSpPr>
        <p:spPr>
          <a:xfrm>
            <a:off x="3810920" y="2801062"/>
            <a:ext cx="2387257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Корректировки</a:t>
            </a:r>
          </a:p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производственных планов</a:t>
            </a:r>
          </a:p>
          <a:p>
            <a:pPr algn="r"/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п</a:t>
            </a:r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 нарушении</a:t>
            </a:r>
          </a:p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логистических цепочек</a:t>
            </a:r>
            <a:endParaRPr lang="en-US" sz="1400" noProof="1"/>
          </a:p>
        </p:txBody>
      </p:sp>
      <p:sp>
        <p:nvSpPr>
          <p:cNvPr id="15" name="Rectangle 103">
            <a:extLst>
              <a:ext uri="{FF2B5EF4-FFF2-40B4-BE49-F238E27FC236}">
                <a16:creationId xmlns:a16="http://schemas.microsoft.com/office/drawing/2014/main" id="{77FC405C-8623-429B-9853-CBACC8E45A97}"/>
              </a:ext>
            </a:extLst>
          </p:cNvPr>
          <p:cNvSpPr/>
          <p:nvPr/>
        </p:nvSpPr>
        <p:spPr>
          <a:xfrm>
            <a:off x="6699034" y="3065096"/>
            <a:ext cx="24331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Недостаточное количество</a:t>
            </a:r>
          </a:p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персонала</a:t>
            </a:r>
            <a:endParaRPr lang="en-US" sz="1400" noProof="1"/>
          </a:p>
        </p:txBody>
      </p:sp>
      <p:sp>
        <p:nvSpPr>
          <p:cNvPr id="17" name="Arrow: Right 2">
            <a:extLst>
              <a:ext uri="{FF2B5EF4-FFF2-40B4-BE49-F238E27FC236}">
                <a16:creationId xmlns:a16="http://schemas.microsoft.com/office/drawing/2014/main" id="{E0C428D7-9A25-4EB3-82B9-0D0031F4CE31}"/>
              </a:ext>
            </a:extLst>
          </p:cNvPr>
          <p:cNvSpPr/>
          <p:nvPr/>
        </p:nvSpPr>
        <p:spPr>
          <a:xfrm>
            <a:off x="453987" y="3073429"/>
            <a:ext cx="12186798" cy="2103494"/>
          </a:xfrm>
          <a:custGeom>
            <a:avLst/>
            <a:gdLst>
              <a:gd name="connsiteX0" fmla="*/ 0 w 12127843"/>
              <a:gd name="connsiteY0" fmla="*/ 1352693 h 2752845"/>
              <a:gd name="connsiteX1" fmla="*/ 9261829 w 12127843"/>
              <a:gd name="connsiteY1" fmla="*/ 1352693 h 2752845"/>
              <a:gd name="connsiteX2" fmla="*/ 9261829 w 12127843"/>
              <a:gd name="connsiteY2" fmla="*/ 0 h 2752845"/>
              <a:gd name="connsiteX3" fmla="*/ 12127843 w 12127843"/>
              <a:gd name="connsiteY3" fmla="*/ 1376423 h 2752845"/>
              <a:gd name="connsiteX4" fmla="*/ 9261829 w 12127843"/>
              <a:gd name="connsiteY4" fmla="*/ 2752845 h 2752845"/>
              <a:gd name="connsiteX5" fmla="*/ 9261829 w 12127843"/>
              <a:gd name="connsiteY5" fmla="*/ 1400152 h 2752845"/>
              <a:gd name="connsiteX6" fmla="*/ 0 w 12127843"/>
              <a:gd name="connsiteY6" fmla="*/ 1400152 h 2752845"/>
              <a:gd name="connsiteX7" fmla="*/ 0 w 12127843"/>
              <a:gd name="connsiteY7" fmla="*/ 1352693 h 2752845"/>
              <a:gd name="connsiteX0" fmla="*/ 0 w 11486820"/>
              <a:gd name="connsiteY0" fmla="*/ 1352693 h 2752845"/>
              <a:gd name="connsiteX1" fmla="*/ 9261829 w 11486820"/>
              <a:gd name="connsiteY1" fmla="*/ 1352693 h 2752845"/>
              <a:gd name="connsiteX2" fmla="*/ 9261829 w 11486820"/>
              <a:gd name="connsiteY2" fmla="*/ 0 h 2752845"/>
              <a:gd name="connsiteX3" fmla="*/ 11486820 w 11486820"/>
              <a:gd name="connsiteY3" fmla="*/ 1432984 h 2752845"/>
              <a:gd name="connsiteX4" fmla="*/ 9261829 w 11486820"/>
              <a:gd name="connsiteY4" fmla="*/ 2752845 h 2752845"/>
              <a:gd name="connsiteX5" fmla="*/ 9261829 w 11486820"/>
              <a:gd name="connsiteY5" fmla="*/ 1400152 h 2752845"/>
              <a:gd name="connsiteX6" fmla="*/ 0 w 11486820"/>
              <a:gd name="connsiteY6" fmla="*/ 1400152 h 2752845"/>
              <a:gd name="connsiteX7" fmla="*/ 0 w 11486820"/>
              <a:gd name="connsiteY7" fmla="*/ 1352693 h 27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6820" h="2752845">
                <a:moveTo>
                  <a:pt x="0" y="1352693"/>
                </a:moveTo>
                <a:lnTo>
                  <a:pt x="9261829" y="1352693"/>
                </a:lnTo>
                <a:lnTo>
                  <a:pt x="9261829" y="0"/>
                </a:lnTo>
                <a:lnTo>
                  <a:pt x="11486820" y="1432984"/>
                </a:lnTo>
                <a:lnTo>
                  <a:pt x="9261829" y="2752845"/>
                </a:lnTo>
                <a:lnTo>
                  <a:pt x="9261829" y="1400152"/>
                </a:lnTo>
                <a:lnTo>
                  <a:pt x="0" y="1400152"/>
                </a:lnTo>
                <a:lnTo>
                  <a:pt x="0" y="13526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35DEDA65-2707-4164-851C-A98CA0C78BA2}"/>
              </a:ext>
            </a:extLst>
          </p:cNvPr>
          <p:cNvSpPr/>
          <p:nvPr/>
        </p:nvSpPr>
        <p:spPr>
          <a:xfrm>
            <a:off x="1547718" y="4347216"/>
            <a:ext cx="386843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спроса из-за ухода конкурентов</a:t>
            </a:r>
          </a:p>
        </p:txBody>
      </p:sp>
      <p:sp>
        <p:nvSpPr>
          <p:cNvPr id="20" name="Rectangle 106">
            <a:extLst>
              <a:ext uri="{FF2B5EF4-FFF2-40B4-BE49-F238E27FC236}">
                <a16:creationId xmlns:a16="http://schemas.microsoft.com/office/drawing/2014/main" id="{A4130A91-2808-4173-B010-AE834BDC14B7}"/>
              </a:ext>
            </a:extLst>
          </p:cNvPr>
          <p:cNvSpPr/>
          <p:nvPr/>
        </p:nvSpPr>
        <p:spPr>
          <a:xfrm>
            <a:off x="6528431" y="4362475"/>
            <a:ext cx="242899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Недостаточное количество</a:t>
            </a: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технической документации</a:t>
            </a:r>
            <a:endParaRPr lang="en-US" sz="1400" noProof="1"/>
          </a:p>
        </p:txBody>
      </p:sp>
      <p:sp>
        <p:nvSpPr>
          <p:cNvPr id="22" name="Rectangle 108">
            <a:extLst>
              <a:ext uri="{FF2B5EF4-FFF2-40B4-BE49-F238E27FC236}">
                <a16:creationId xmlns:a16="http://schemas.microsoft.com/office/drawing/2014/main" id="{A293C7A0-C56D-4FCF-9EC7-ED9DC9BED911}"/>
              </a:ext>
            </a:extLst>
          </p:cNvPr>
          <p:cNvSpPr/>
          <p:nvPr/>
        </p:nvSpPr>
        <p:spPr>
          <a:xfrm>
            <a:off x="1369298" y="4826117"/>
            <a:ext cx="34920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Непредсказуемость</a:t>
            </a:r>
          </a:p>
          <a:p>
            <a:pPr algn="r"/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поставок санкционных комплектующих </a:t>
            </a:r>
            <a:endParaRPr lang="en-US" sz="1400" noProof="1"/>
          </a:p>
        </p:txBody>
      </p:sp>
      <p:grpSp>
        <p:nvGrpSpPr>
          <p:cNvPr id="23" name="Group 27">
            <a:extLst>
              <a:ext uri="{FF2B5EF4-FFF2-40B4-BE49-F238E27FC236}">
                <a16:creationId xmlns:a16="http://schemas.microsoft.com/office/drawing/2014/main" id="{0F86CDED-0393-4C36-87B5-D02EF5C9A821}"/>
              </a:ext>
            </a:extLst>
          </p:cNvPr>
          <p:cNvGrpSpPr/>
          <p:nvPr/>
        </p:nvGrpSpPr>
        <p:grpSpPr>
          <a:xfrm>
            <a:off x="417271" y="2049236"/>
            <a:ext cx="2249253" cy="551966"/>
            <a:chOff x="770020" y="1551708"/>
            <a:chExt cx="2249253" cy="551966"/>
          </a:xfrm>
        </p:grpSpPr>
        <p:grpSp>
          <p:nvGrpSpPr>
            <p:cNvPr id="44" name="Group 9">
              <a:extLst>
                <a:ext uri="{FF2B5EF4-FFF2-40B4-BE49-F238E27FC236}">
                  <a16:creationId xmlns:a16="http://schemas.microsoft.com/office/drawing/2014/main" id="{B4644F7F-CFF3-41A7-8CCE-8D55C6EC45AA}"/>
                </a:ext>
              </a:extLst>
            </p:cNvPr>
            <p:cNvGrpSpPr/>
            <p:nvPr/>
          </p:nvGrpSpPr>
          <p:grpSpPr>
            <a:xfrm>
              <a:off x="942109" y="1551709"/>
              <a:ext cx="2077164" cy="551965"/>
              <a:chOff x="480291" y="1551709"/>
              <a:chExt cx="2077164" cy="551965"/>
            </a:xfrm>
          </p:grpSpPr>
          <p:sp>
            <p:nvSpPr>
              <p:cNvPr id="46" name="Rectangle 7">
                <a:extLst>
                  <a:ext uri="{FF2B5EF4-FFF2-40B4-BE49-F238E27FC236}">
                    <a16:creationId xmlns:a16="http://schemas.microsoft.com/office/drawing/2014/main" id="{044A306F-3D96-4998-B45D-548E79030B6A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 noProof="1"/>
                  <a:t>Оборудование</a:t>
                </a:r>
                <a:endParaRPr lang="en-US" sz="1400" noProof="1"/>
              </a:p>
            </p:txBody>
          </p:sp>
          <p:sp>
            <p:nvSpPr>
              <p:cNvPr id="47" name="Right Triangle 8">
                <a:extLst>
                  <a:ext uri="{FF2B5EF4-FFF2-40B4-BE49-F238E27FC236}">
                    <a16:creationId xmlns:a16="http://schemas.microsoft.com/office/drawing/2014/main" id="{8B967F1E-BC97-47E7-B769-4D74AD9D3326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1"/>
              </a:p>
            </p:txBody>
          </p:sp>
        </p:grpSp>
        <p:sp>
          <p:nvSpPr>
            <p:cNvPr id="45" name="Rectangle 109">
              <a:extLst>
                <a:ext uri="{FF2B5EF4-FFF2-40B4-BE49-F238E27FC236}">
                  <a16:creationId xmlns:a16="http://schemas.microsoft.com/office/drawing/2014/main" id="{843173D9-1339-461D-A31B-66D29D2423F0}"/>
                </a:ext>
              </a:extLst>
            </p:cNvPr>
            <p:cNvSpPr/>
            <p:nvPr/>
          </p:nvSpPr>
          <p:spPr>
            <a:xfrm>
              <a:off x="770020" y="1551708"/>
              <a:ext cx="170873" cy="5519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BBE4014F-3D6B-441B-8C3B-DE0B1C4DDABA}"/>
              </a:ext>
            </a:extLst>
          </p:cNvPr>
          <p:cNvGrpSpPr/>
          <p:nvPr/>
        </p:nvGrpSpPr>
        <p:grpSpPr>
          <a:xfrm>
            <a:off x="3702417" y="2061527"/>
            <a:ext cx="2215327" cy="551967"/>
            <a:chOff x="3442902" y="1551707"/>
            <a:chExt cx="2215327" cy="551967"/>
          </a:xfrm>
        </p:grpSpPr>
        <p:grpSp>
          <p:nvGrpSpPr>
            <p:cNvPr id="40" name="Group 72">
              <a:extLst>
                <a:ext uri="{FF2B5EF4-FFF2-40B4-BE49-F238E27FC236}">
                  <a16:creationId xmlns:a16="http://schemas.microsoft.com/office/drawing/2014/main" id="{1F2EC593-3CB4-44D8-8F51-4A9691805DB8}"/>
                </a:ext>
              </a:extLst>
            </p:cNvPr>
            <p:cNvGrpSpPr/>
            <p:nvPr/>
          </p:nvGrpSpPr>
          <p:grpSpPr>
            <a:xfrm>
              <a:off x="3614991" y="1551707"/>
              <a:ext cx="2043238" cy="551967"/>
              <a:chOff x="480291" y="1551707"/>
              <a:chExt cx="2043238" cy="551967"/>
            </a:xfrm>
            <a:solidFill>
              <a:schemeClr val="accent2"/>
            </a:solidFill>
          </p:grpSpPr>
          <p:sp>
            <p:nvSpPr>
              <p:cNvPr id="42" name="Rectangle 73">
                <a:extLst>
                  <a:ext uri="{FF2B5EF4-FFF2-40B4-BE49-F238E27FC236}">
                    <a16:creationId xmlns:a16="http://schemas.microsoft.com/office/drawing/2014/main" id="{F10FEE9F-C2E3-4D62-B139-EA385B3BC0A9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600" noProof="1"/>
                  <a:t>Процесс</a:t>
                </a:r>
                <a:endParaRPr lang="en-US" sz="1600" noProof="1"/>
              </a:p>
            </p:txBody>
          </p:sp>
          <p:sp>
            <p:nvSpPr>
              <p:cNvPr id="43" name="Right Triangle 74">
                <a:extLst>
                  <a:ext uri="{FF2B5EF4-FFF2-40B4-BE49-F238E27FC236}">
                    <a16:creationId xmlns:a16="http://schemas.microsoft.com/office/drawing/2014/main" id="{A48C3320-4312-4C27-8672-6C5D71BC6B39}"/>
                  </a:ext>
                </a:extLst>
              </p:cNvPr>
              <p:cNvSpPr/>
              <p:nvPr/>
            </p:nvSpPr>
            <p:spPr>
              <a:xfrm>
                <a:off x="1974889" y="1551707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1"/>
              </a:p>
            </p:txBody>
          </p:sp>
        </p:grp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DA446595-6F50-44D0-A5F7-7A14EE6C1A75}"/>
                </a:ext>
              </a:extLst>
            </p:cNvPr>
            <p:cNvSpPr/>
            <p:nvPr/>
          </p:nvSpPr>
          <p:spPr>
            <a:xfrm>
              <a:off x="3442902" y="1551707"/>
              <a:ext cx="170873" cy="5519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D5E5E758-A6FB-4971-BE10-B196F2C67092}"/>
              </a:ext>
            </a:extLst>
          </p:cNvPr>
          <p:cNvGrpSpPr/>
          <p:nvPr/>
        </p:nvGrpSpPr>
        <p:grpSpPr>
          <a:xfrm>
            <a:off x="6380675" y="2061529"/>
            <a:ext cx="2243875" cy="551965"/>
            <a:chOff x="6121160" y="1551709"/>
            <a:chExt cx="2243875" cy="551965"/>
          </a:xfrm>
        </p:grpSpPr>
        <p:grpSp>
          <p:nvGrpSpPr>
            <p:cNvPr id="36" name="Group 75">
              <a:extLst>
                <a:ext uri="{FF2B5EF4-FFF2-40B4-BE49-F238E27FC236}">
                  <a16:creationId xmlns:a16="http://schemas.microsoft.com/office/drawing/2014/main" id="{0C53A6DA-99CD-4983-A8EA-CCFF9FD8741F}"/>
                </a:ext>
              </a:extLst>
            </p:cNvPr>
            <p:cNvGrpSpPr/>
            <p:nvPr/>
          </p:nvGrpSpPr>
          <p:grpSpPr>
            <a:xfrm>
              <a:off x="6287871" y="1551709"/>
              <a:ext cx="2077164" cy="551965"/>
              <a:chOff x="480291" y="1551709"/>
              <a:chExt cx="2077164" cy="551965"/>
            </a:xfrm>
            <a:solidFill>
              <a:schemeClr val="accent6"/>
            </a:solidFill>
          </p:grpSpPr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EA804D4F-6D36-443B-B89C-94AD2336E9BE}"/>
                  </a:ext>
                </a:extLst>
              </p:cNvPr>
              <p:cNvSpPr/>
              <p:nvPr/>
            </p:nvSpPr>
            <p:spPr>
              <a:xfrm>
                <a:off x="480291" y="1551709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noProof="1">
                    <a:solidFill>
                      <a:schemeClr val="accent6">
                        <a:lumMod val="50000"/>
                      </a:schemeClr>
                    </a:solidFill>
                  </a:rPr>
                  <a:t>Персонал</a:t>
                </a:r>
                <a:endParaRPr lang="en-US" noProof="1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ight Triangle 77">
                <a:extLst>
                  <a:ext uri="{FF2B5EF4-FFF2-40B4-BE49-F238E27FC236}">
                    <a16:creationId xmlns:a16="http://schemas.microsoft.com/office/drawing/2014/main" id="{620CA5F7-B112-4756-8CF0-687246BA62D8}"/>
                  </a:ext>
                </a:extLst>
              </p:cNvPr>
              <p:cNvSpPr/>
              <p:nvPr/>
            </p:nvSpPr>
            <p:spPr>
              <a:xfrm>
                <a:off x="2008815" y="155170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1"/>
              </a:p>
            </p:txBody>
          </p:sp>
        </p:grpSp>
        <p:sp>
          <p:nvSpPr>
            <p:cNvPr id="37" name="Rectangle 111">
              <a:extLst>
                <a:ext uri="{FF2B5EF4-FFF2-40B4-BE49-F238E27FC236}">
                  <a16:creationId xmlns:a16="http://schemas.microsoft.com/office/drawing/2014/main" id="{B01D74A1-B1A8-470F-8C91-9E9AF813D7FA}"/>
                </a:ext>
              </a:extLst>
            </p:cNvPr>
            <p:cNvSpPr/>
            <p:nvPr/>
          </p:nvSpPr>
          <p:spPr>
            <a:xfrm>
              <a:off x="6121160" y="1551709"/>
              <a:ext cx="170873" cy="5519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FC936687-8EED-4A33-B736-8107AE3316B9}"/>
              </a:ext>
            </a:extLst>
          </p:cNvPr>
          <p:cNvGrpSpPr/>
          <p:nvPr/>
        </p:nvGrpSpPr>
        <p:grpSpPr>
          <a:xfrm>
            <a:off x="2325779" y="5565849"/>
            <a:ext cx="2248037" cy="551966"/>
            <a:chOff x="2113047" y="5103070"/>
            <a:chExt cx="2248037" cy="551966"/>
          </a:xfrm>
        </p:grpSpPr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2D10DEB2-1C42-467A-AA2D-F966FFD092DF}"/>
                </a:ext>
              </a:extLst>
            </p:cNvPr>
            <p:cNvGrpSpPr/>
            <p:nvPr/>
          </p:nvGrpSpPr>
          <p:grpSpPr>
            <a:xfrm>
              <a:off x="2283920" y="5103070"/>
              <a:ext cx="2077164" cy="551966"/>
              <a:chOff x="1366116" y="4770049"/>
              <a:chExt cx="2077164" cy="551966"/>
            </a:xfrm>
            <a:solidFill>
              <a:schemeClr val="accent3"/>
            </a:solidFill>
          </p:grpSpPr>
          <p:sp>
            <p:nvSpPr>
              <p:cNvPr id="34" name="Rectangle 79">
                <a:extLst>
                  <a:ext uri="{FF2B5EF4-FFF2-40B4-BE49-F238E27FC236}">
                    <a16:creationId xmlns:a16="http://schemas.microsoft.com/office/drawing/2014/main" id="{F60A0B4D-8192-41A7-82FD-86F85396FD3D}"/>
                  </a:ext>
                </a:extLst>
              </p:cNvPr>
              <p:cNvSpPr/>
              <p:nvPr/>
            </p:nvSpPr>
            <p:spPr>
              <a:xfrm>
                <a:off x="1366116" y="4770050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noProof="1">
                    <a:solidFill>
                      <a:schemeClr val="tx2"/>
                    </a:solidFill>
                  </a:rPr>
                  <a:t>Среда</a:t>
                </a:r>
                <a:endParaRPr lang="en-US" noProof="1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Right Triangle 80">
                <a:extLst>
                  <a:ext uri="{FF2B5EF4-FFF2-40B4-BE49-F238E27FC236}">
                    <a16:creationId xmlns:a16="http://schemas.microsoft.com/office/drawing/2014/main" id="{7E5A34AA-85BB-4CC5-8C72-8668FAFE51EB}"/>
                  </a:ext>
                </a:extLst>
              </p:cNvPr>
              <p:cNvSpPr/>
              <p:nvPr/>
            </p:nvSpPr>
            <p:spPr>
              <a:xfrm flipV="1">
                <a:off x="2894640" y="477004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1"/>
              </a:p>
            </p:txBody>
          </p:sp>
        </p:grpSp>
        <p:sp>
          <p:nvSpPr>
            <p:cNvPr id="33" name="Rectangle 112">
              <a:extLst>
                <a:ext uri="{FF2B5EF4-FFF2-40B4-BE49-F238E27FC236}">
                  <a16:creationId xmlns:a16="http://schemas.microsoft.com/office/drawing/2014/main" id="{6B30C3A8-04EB-4A59-A2A7-6C0562D8DE13}"/>
                </a:ext>
              </a:extLst>
            </p:cNvPr>
            <p:cNvSpPr/>
            <p:nvPr/>
          </p:nvSpPr>
          <p:spPr>
            <a:xfrm>
              <a:off x="2113047" y="5103070"/>
              <a:ext cx="170873" cy="55196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193C6C8A-35D4-4EC3-9353-D5B41F656B89}"/>
              </a:ext>
            </a:extLst>
          </p:cNvPr>
          <p:cNvGrpSpPr/>
          <p:nvPr/>
        </p:nvGrpSpPr>
        <p:grpSpPr>
          <a:xfrm>
            <a:off x="5814489" y="5623673"/>
            <a:ext cx="2248037" cy="551966"/>
            <a:chOff x="4785048" y="5105451"/>
            <a:chExt cx="2248037" cy="551966"/>
          </a:xfrm>
        </p:grpSpPr>
        <p:grpSp>
          <p:nvGrpSpPr>
            <p:cNvPr id="28" name="Group 81">
              <a:extLst>
                <a:ext uri="{FF2B5EF4-FFF2-40B4-BE49-F238E27FC236}">
                  <a16:creationId xmlns:a16="http://schemas.microsoft.com/office/drawing/2014/main" id="{2AE3AD86-802A-4C26-B490-B2D786CD1107}"/>
                </a:ext>
              </a:extLst>
            </p:cNvPr>
            <p:cNvGrpSpPr/>
            <p:nvPr/>
          </p:nvGrpSpPr>
          <p:grpSpPr>
            <a:xfrm>
              <a:off x="4955921" y="5105451"/>
              <a:ext cx="2077164" cy="551966"/>
              <a:chOff x="1366116" y="4770049"/>
              <a:chExt cx="2077164" cy="551966"/>
            </a:xfrm>
            <a:solidFill>
              <a:schemeClr val="accent5"/>
            </a:solidFill>
          </p:grpSpPr>
          <p:sp>
            <p:nvSpPr>
              <p:cNvPr id="30" name="Rectangle 82">
                <a:extLst>
                  <a:ext uri="{FF2B5EF4-FFF2-40B4-BE49-F238E27FC236}">
                    <a16:creationId xmlns:a16="http://schemas.microsoft.com/office/drawing/2014/main" id="{67B5C23F-A1A8-41B2-81B7-721B61874B1E}"/>
                  </a:ext>
                </a:extLst>
              </p:cNvPr>
              <p:cNvSpPr/>
              <p:nvPr/>
            </p:nvSpPr>
            <p:spPr>
              <a:xfrm>
                <a:off x="1366116" y="4770050"/>
                <a:ext cx="1528524" cy="551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noProof="1"/>
                  <a:t>Процедуры</a:t>
                </a:r>
                <a:endParaRPr lang="en-US" noProof="1"/>
              </a:p>
            </p:txBody>
          </p:sp>
          <p:sp>
            <p:nvSpPr>
              <p:cNvPr id="31" name="Right Triangle 83">
                <a:extLst>
                  <a:ext uri="{FF2B5EF4-FFF2-40B4-BE49-F238E27FC236}">
                    <a16:creationId xmlns:a16="http://schemas.microsoft.com/office/drawing/2014/main" id="{7CF303BD-63A9-4A5D-AA32-7D44A10F49CE}"/>
                  </a:ext>
                </a:extLst>
              </p:cNvPr>
              <p:cNvSpPr/>
              <p:nvPr/>
            </p:nvSpPr>
            <p:spPr>
              <a:xfrm flipV="1">
                <a:off x="2894640" y="4770049"/>
                <a:ext cx="548640" cy="55196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noProof="1"/>
              </a:p>
            </p:txBody>
          </p:sp>
        </p:grpSp>
        <p:sp>
          <p:nvSpPr>
            <p:cNvPr id="29" name="Rectangle 113">
              <a:extLst>
                <a:ext uri="{FF2B5EF4-FFF2-40B4-BE49-F238E27FC236}">
                  <a16:creationId xmlns:a16="http://schemas.microsoft.com/office/drawing/2014/main" id="{E3801728-FC4A-4028-84C6-CF6934D82E06}"/>
                </a:ext>
              </a:extLst>
            </p:cNvPr>
            <p:cNvSpPr/>
            <p:nvPr/>
          </p:nvSpPr>
          <p:spPr>
            <a:xfrm>
              <a:off x="4785048" y="5105451"/>
              <a:ext cx="170873" cy="55196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noProof="1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0160986" y="3580161"/>
            <a:ext cx="2183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Производительность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предприятия не отвечающая требованиям рынка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4" name="Rectangle 106">
            <a:extLst>
              <a:ext uri="{FF2B5EF4-FFF2-40B4-BE49-F238E27FC236}">
                <a16:creationId xmlns:a16="http://schemas.microsoft.com/office/drawing/2014/main" id="{A4130A91-2808-4173-B010-AE834BDC14B7}"/>
              </a:ext>
            </a:extLst>
          </p:cNvPr>
          <p:cNvSpPr/>
          <p:nvPr/>
        </p:nvSpPr>
        <p:spPr>
          <a:xfrm>
            <a:off x="5330130" y="4855919"/>
            <a:ext cx="307571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Отсутствие </a:t>
            </a:r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стратегии</a:t>
            </a: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развития </a:t>
            </a:r>
            <a:r>
              <a:rPr lang="ru-RU" sz="14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технологической службы</a:t>
            </a:r>
            <a:endParaRPr lang="en-US" sz="1400" noProof="1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16" y="105544"/>
            <a:ext cx="690696" cy="729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450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4418</TotalTime>
  <Words>1616</Words>
  <Application>Microsoft Office PowerPoint</Application>
  <PresentationFormat>Произвольный</PresentationFormat>
  <Paragraphs>495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Тема Office</vt:lpstr>
      <vt:lpstr>Выпускная аттестационная работа на тему: «Организация процесса производства компрессорных установок на базе ООО «ЧКЗ» в условиях повышенного спроса»</vt:lpstr>
      <vt:lpstr>Цель, задачи, объект, предмет</vt:lpstr>
      <vt:lpstr>Челябинский компрессорный завод</vt:lpstr>
      <vt:lpstr>Организационная структура</vt:lpstr>
      <vt:lpstr>Финансовые показатели предприятия</vt:lpstr>
      <vt:lpstr>PEST-анализ компании</vt:lpstr>
      <vt:lpstr>SWOT-анализ компании</vt:lpstr>
      <vt:lpstr>Ситуация на рынке</vt:lpstr>
      <vt:lpstr>Ключевая проблема предприятия</vt:lpstr>
      <vt:lpstr>Анализ конкурентоспособности</vt:lpstr>
      <vt:lpstr>Описание проекта, рыночного потенциала и основных потребителей</vt:lpstr>
      <vt:lpstr>Анализ потенциала</vt:lpstr>
      <vt:lpstr>Целеполагание проекта</vt:lpstr>
      <vt:lpstr>Предполагаемые проблемы и пути их решения</vt:lpstr>
      <vt:lpstr>Задачи в рамках проектного решения</vt:lpstr>
      <vt:lpstr>Программа реализации проекта</vt:lpstr>
      <vt:lpstr>Диаграмма Гантта</vt:lpstr>
      <vt:lpstr>Затраты на реализацию проекта, в тыс. руб.</vt:lpstr>
      <vt:lpstr>Риски</vt:lpstr>
      <vt:lpstr>Расчет основных показателей проекта </vt:lpstr>
      <vt:lpstr>Ожидаемый эффект</vt:lpstr>
      <vt:lpstr>Выпускная аттестационная работа на тему: «Организация процесса производства компрессорных установок на базе ООО «ЧКЗ» в условиях повышенного спроса»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Юрий Ефимов Александрович</cp:lastModifiedBy>
  <cp:revision>341</cp:revision>
  <dcterms:created xsi:type="dcterms:W3CDTF">2022-10-16T16:54:41Z</dcterms:created>
  <dcterms:modified xsi:type="dcterms:W3CDTF">2023-05-15T11:15:52Z</dcterms:modified>
</cp:coreProperties>
</file>