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  <p:sldId id="262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66" d="100"/>
          <a:sy n="66" d="100"/>
        </p:scale>
        <p:origin x="367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7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4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7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7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7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5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1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8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F5E89-3439-4428-BDC6-87D23933C35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28883-186E-4320-AA16-123F268E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ергей Кириенко (08-04-2020) (cropped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" b="25778"/>
          <a:stretch/>
        </p:blipFill>
        <p:spPr bwMode="auto">
          <a:xfrm>
            <a:off x="1438584" y="1618032"/>
            <a:ext cx="2668941" cy="26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830" y="1619663"/>
            <a:ext cx="2683199" cy="3788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103" y="1618032"/>
            <a:ext cx="2681338" cy="3785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404" y="4473036"/>
            <a:ext cx="247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Кириенко</a:t>
            </a:r>
            <a:r>
              <a:rPr lang="en-US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Сергей </a:t>
            </a:r>
            <a:r>
              <a:rPr lang="ru-RU" b="1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Владиленович</a:t>
            </a:r>
            <a:endParaRPr lang="ru-RU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404" y="5198750"/>
            <a:ext cx="2674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Первый заместитель Руководителя Администрации президента Российской Федерации</a:t>
            </a:r>
            <a:endParaRPr lang="ru-RU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50239" y="882748"/>
            <a:ext cx="1081718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650239" y="275468"/>
            <a:ext cx="5141700" cy="466395"/>
            <a:chOff x="650239" y="394432"/>
            <a:chExt cx="3830200" cy="34743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495" y="439611"/>
              <a:ext cx="2067944" cy="25707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39" y="394432"/>
              <a:ext cx="1414152" cy="347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294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650239" y="882748"/>
            <a:ext cx="1081718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650239" y="275468"/>
            <a:ext cx="5141700" cy="466395"/>
            <a:chOff x="650239" y="394432"/>
            <a:chExt cx="3830200" cy="34743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495" y="439611"/>
              <a:ext cx="2067944" cy="25707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39" y="394432"/>
              <a:ext cx="1414152" cy="34743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579288" y="4473037"/>
            <a:ext cx="275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Мишустин</a:t>
            </a:r>
            <a:r>
              <a:rPr lang="ru-RU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Михаил Владимирович</a:t>
            </a:r>
            <a:endParaRPr lang="ru-RU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9288" y="5198751"/>
            <a:ext cx="267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Председатель Правительства Российской Федерации</a:t>
            </a:r>
            <a:endParaRPr lang="ru-RU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3" name="Picture 2" descr="Михаил Мишустин (30-03-2022) (cropped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22881"/>
          <a:stretch/>
        </p:blipFill>
        <p:spPr bwMode="auto">
          <a:xfrm>
            <a:off x="2660468" y="1618032"/>
            <a:ext cx="2668941" cy="26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925" y="1618032"/>
            <a:ext cx="2681338" cy="378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5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79288" y="4473037"/>
            <a:ext cx="275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Григоренко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0"/>
              </a:rPr>
              <a:t>Дмитрий Юрьевич</a:t>
            </a:r>
            <a:endParaRPr lang="ru-RU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9288" y="5193796"/>
            <a:ext cx="265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0"/>
              </a:rPr>
              <a:t>Заместитель председателя правительства Российской Федерации — руководитель аппарата правительства Российской Федерации</a:t>
            </a:r>
            <a:endParaRPr lang="ru-RU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50239" y="882748"/>
            <a:ext cx="1081718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650239" y="275468"/>
            <a:ext cx="5141700" cy="466395"/>
            <a:chOff x="650239" y="394432"/>
            <a:chExt cx="3830200" cy="34743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495" y="439611"/>
              <a:ext cx="2067944" cy="25707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39" y="394432"/>
              <a:ext cx="1414152" cy="347431"/>
            </a:xfrm>
            <a:prstGeom prst="rect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925" y="1618032"/>
            <a:ext cx="2692033" cy="3806839"/>
          </a:xfrm>
          <a:prstGeom prst="rect">
            <a:avLst/>
          </a:prstGeom>
        </p:spPr>
      </p:pic>
      <p:pic>
        <p:nvPicPr>
          <p:cNvPr id="20" name="Picture 4" descr="http://static.government.ru/media/photos/orig/XbTTNMj6yAe7QL5SaiXMNwF3P8x9lY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" b="21489"/>
          <a:stretch/>
        </p:blipFill>
        <p:spPr bwMode="auto">
          <a:xfrm>
            <a:off x="2630520" y="1618031"/>
            <a:ext cx="2743370" cy="27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39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79288" y="4473037"/>
            <a:ext cx="275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Лавров Сергей Викторович</a:t>
            </a:r>
            <a:endParaRPr lang="ru-RU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Picture 2" descr="https://www.politnavigator.net/wp-content/uploads/2022/03/425196291_0_0_3069_1930_1920x0_80_0_0_f92b1c3aa5092d4e7d7438cfd78637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947" r="30709" b="44062"/>
          <a:stretch/>
        </p:blipFill>
        <p:spPr bwMode="auto">
          <a:xfrm>
            <a:off x="2660468" y="1618032"/>
            <a:ext cx="2668941" cy="26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79288" y="5193796"/>
            <a:ext cx="2654914" cy="46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Министр </a:t>
            </a: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0"/>
              </a:rPr>
              <a:t>иностранных дел Российской Федерации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925" y="1618033"/>
            <a:ext cx="2681338" cy="3806838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50239" y="882748"/>
            <a:ext cx="1081718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650239" y="275468"/>
            <a:ext cx="5141700" cy="466395"/>
            <a:chOff x="650239" y="394432"/>
            <a:chExt cx="3830200" cy="34743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495" y="439611"/>
              <a:ext cx="2067944" cy="25707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39" y="394432"/>
              <a:ext cx="1414152" cy="347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28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79288" y="4473037"/>
            <a:ext cx="275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Фальков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0"/>
              </a:rPr>
              <a:t>Валерий Николаевич</a:t>
            </a:r>
            <a:endParaRPr lang="ru-RU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9288" y="5193796"/>
            <a:ext cx="265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0"/>
              </a:rPr>
              <a:t>Министр науки и высшего образования Российской Федерации</a:t>
            </a:r>
            <a:endParaRPr lang="ru-RU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50239" y="882748"/>
            <a:ext cx="1081718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650239" y="275468"/>
            <a:ext cx="5141700" cy="466395"/>
            <a:chOff x="650239" y="394432"/>
            <a:chExt cx="3830200" cy="34743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495" y="439611"/>
              <a:ext cx="2067944" cy="25707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39" y="394432"/>
              <a:ext cx="1414152" cy="347431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926" y="1618032"/>
            <a:ext cx="2681338" cy="3815541"/>
          </a:xfrm>
          <a:prstGeom prst="rect">
            <a:avLst/>
          </a:prstGeom>
        </p:spPr>
      </p:pic>
      <p:pic>
        <p:nvPicPr>
          <p:cNvPr id="18" name="Picture 2" descr="https://etu.ru/assets/cache/images/ru/coronavirus/1280x800-falkov.15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3" t="4348" r="33094" b="40639"/>
          <a:stretch/>
        </p:blipFill>
        <p:spPr bwMode="auto">
          <a:xfrm>
            <a:off x="2660468" y="1618032"/>
            <a:ext cx="2668941" cy="26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439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49</Words>
  <Application>Microsoft Office PowerPoint</Application>
  <PresentationFormat>Широкоэкранный</PresentationFormat>
  <Paragraphs>10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LEE</dc:creator>
  <cp:lastModifiedBy>LEE</cp:lastModifiedBy>
  <cp:revision>36</cp:revision>
  <dcterms:created xsi:type="dcterms:W3CDTF">2022-11-23T15:32:49Z</dcterms:created>
  <dcterms:modified xsi:type="dcterms:W3CDTF">2022-11-25T05:16:03Z</dcterms:modified>
</cp:coreProperties>
</file>